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510" r:id="rId11"/>
    <p:sldId id="511" r:id="rId12"/>
    <p:sldId id="512" r:id="rId13"/>
    <p:sldId id="516" r:id="rId14"/>
    <p:sldId id="517" r:id="rId15"/>
    <p:sldId id="518" r:id="rId16"/>
    <p:sldId id="531" r:id="rId17"/>
    <p:sldId id="515" r:id="rId18"/>
    <p:sldId id="519" r:id="rId19"/>
    <p:sldId id="520" r:id="rId20"/>
    <p:sldId id="521" r:id="rId21"/>
    <p:sldId id="532" r:id="rId22"/>
    <p:sldId id="513" r:id="rId23"/>
    <p:sldId id="522" r:id="rId24"/>
    <p:sldId id="524" r:id="rId25"/>
    <p:sldId id="523" r:id="rId26"/>
    <p:sldId id="530" r:id="rId27"/>
    <p:sldId id="514" r:id="rId28"/>
    <p:sldId id="525" r:id="rId29"/>
    <p:sldId id="526" r:id="rId30"/>
    <p:sldId id="527" r:id="rId31"/>
    <p:sldId id="528" r:id="rId32"/>
    <p:sldId id="529" r:id="rId33"/>
    <p:sldId id="533"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174"/>
    <a:srgbClr val="88CACE"/>
    <a:srgbClr val="3C8C90"/>
    <a:srgbClr val="E6E6E6"/>
    <a:srgbClr val="48A9AE"/>
    <a:srgbClr val="6C9856"/>
    <a:srgbClr val="5F864C"/>
    <a:srgbClr val="486539"/>
    <a:srgbClr val="3296A8"/>
    <a:srgbClr val="6D8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7778" autoAdjust="0"/>
  </p:normalViewPr>
  <p:slideViewPr>
    <p:cSldViewPr snapToGrid="0" showGuides="1">
      <p:cViewPr varScale="1">
        <p:scale>
          <a:sx n="110" d="100"/>
          <a:sy n="110" d="100"/>
        </p:scale>
        <p:origin x="456" y="96"/>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0C0"/>
            </a:solidFill>
            <a:effectLst/>
          </c:spPr>
          <c:dPt>
            <c:idx val="0"/>
            <c:bubble3D val="0"/>
            <c:spPr>
              <a:solidFill>
                <a:schemeClr val="bg1">
                  <a:lumMod val="75000"/>
                </a:schemeClr>
              </a:solidFill>
              <a:ln>
                <a:noFill/>
              </a:ln>
              <a:effectLst/>
            </c:spPr>
            <c:extLst>
              <c:ext xmlns:c16="http://schemas.microsoft.com/office/drawing/2014/chart" uri="{C3380CC4-5D6E-409C-BE32-E72D297353CC}">
                <c16:uniqueId val="{00000001-1703-4832-BC7D-5F80F058B946}"/>
              </c:ext>
            </c:extLst>
          </c:dPt>
          <c:dPt>
            <c:idx val="1"/>
            <c:bubble3D val="0"/>
            <c:spPr>
              <a:solidFill>
                <a:srgbClr val="88CACE"/>
              </a:solidFill>
              <a:ln>
                <a:noFill/>
              </a:ln>
              <a:effectLst/>
            </c:spPr>
            <c:extLst>
              <c:ext xmlns:c16="http://schemas.microsoft.com/office/drawing/2014/chart" uri="{C3380CC4-5D6E-409C-BE32-E72D297353CC}">
                <c16:uniqueId val="{00000003-1703-4832-BC7D-5F80F058B946}"/>
              </c:ext>
            </c:extLst>
          </c:dPt>
          <c:dPt>
            <c:idx val="2"/>
            <c:bubble3D val="0"/>
            <c:spPr>
              <a:solidFill>
                <a:schemeClr val="bg1">
                  <a:lumMod val="75000"/>
                </a:schemeClr>
              </a:solidFill>
              <a:ln>
                <a:noFill/>
              </a:ln>
              <a:effectLst/>
            </c:spPr>
            <c:extLst>
              <c:ext xmlns:c16="http://schemas.microsoft.com/office/drawing/2014/chart" uri="{C3380CC4-5D6E-409C-BE32-E72D297353CC}">
                <c16:uniqueId val="{00000005-1703-4832-BC7D-5F80F058B946}"/>
              </c:ext>
            </c:extLst>
          </c:dPt>
          <c:dPt>
            <c:idx val="3"/>
            <c:bubble3D val="0"/>
            <c:spPr>
              <a:solidFill>
                <a:srgbClr val="307174"/>
              </a:solidFill>
              <a:ln>
                <a:noFill/>
              </a:ln>
              <a:effectLst/>
            </c:spPr>
            <c:extLst>
              <c:ext xmlns:c16="http://schemas.microsoft.com/office/drawing/2014/chart" uri="{C3380CC4-5D6E-409C-BE32-E72D297353CC}">
                <c16:uniqueId val="{00000007-1703-4832-BC7D-5F80F058B946}"/>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1703-4832-BC7D-5F80F058B946}"/>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1" y="175628"/>
            <a:ext cx="838200" cy="743812"/>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9"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hasCustomPrompt="1"/>
          </p:nvPr>
        </p:nvSpPr>
        <p:spPr>
          <a:xfrm>
            <a:off x="839789"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slideLayout" Target="../slideLayouts/slideLayout47.xml"/><Relationship Id="rId4"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41204"/>
          <a:stretch>
            <a:fillRect/>
          </a:stretch>
        </p:blipFill>
        <p:spPr>
          <a:xfrm>
            <a:off x="0" y="0"/>
            <a:ext cx="12322285" cy="6858000"/>
          </a:xfrm>
          <a:prstGeom prst="rect">
            <a:avLst/>
          </a:prstGeom>
        </p:spPr>
      </p:pic>
      <p:sp>
        <p:nvSpPr>
          <p:cNvPr id="3" name="矩形 2"/>
          <p:cNvSpPr/>
          <p:nvPr/>
        </p:nvSpPr>
        <p:spPr>
          <a:xfrm>
            <a:off x="3124373" y="2917731"/>
            <a:ext cx="8400056" cy="1200329"/>
          </a:xfrm>
          <a:prstGeom prst="rect">
            <a:avLst/>
          </a:prstGeom>
        </p:spPr>
        <p:txBody>
          <a:bodyPr wrap="none">
            <a:spAutoFit/>
          </a:bodyPr>
          <a:lstStyle/>
          <a:p>
            <a:r>
              <a:rPr lang="zh-CN" altLang="en-US" sz="7200" dirty="0">
                <a:solidFill>
                  <a:srgbClr val="3C8C90"/>
                </a:solidFill>
                <a:latin typeface="方正粗倩简体" panose="03000509000000000000" pitchFamily="65" charset="-122"/>
                <a:ea typeface="方正粗倩简体" panose="03000509000000000000" pitchFamily="65" charset="-122"/>
              </a:rPr>
              <a:t>小清新个人简历</a:t>
            </a:r>
            <a:r>
              <a:rPr lang="en-US" altLang="zh-CN" sz="7200" dirty="0">
                <a:solidFill>
                  <a:srgbClr val="3C8C90"/>
                </a:solidFill>
                <a:latin typeface="方正粗倩简体" panose="03000509000000000000" pitchFamily="65" charset="-122"/>
                <a:ea typeface="方正粗倩简体" panose="03000509000000000000" pitchFamily="65" charset="-122"/>
              </a:rPr>
              <a:t>PPT</a:t>
            </a:r>
          </a:p>
        </p:txBody>
      </p:sp>
      <p:sp>
        <p:nvSpPr>
          <p:cNvPr id="4" name="矩形 3"/>
          <p:cNvSpPr/>
          <p:nvPr/>
        </p:nvSpPr>
        <p:spPr>
          <a:xfrm>
            <a:off x="4521967" y="4001762"/>
            <a:ext cx="5747664" cy="646331"/>
          </a:xfrm>
          <a:prstGeom prst="rect">
            <a:avLst/>
          </a:prstGeom>
        </p:spPr>
        <p:txBody>
          <a:bodyPr wrap="none">
            <a:spAutoFit/>
          </a:bodyPr>
          <a:lstStyle/>
          <a:p>
            <a:r>
              <a:rPr lang="en-US" altLang="zh-CN" sz="3600" dirty="0">
                <a:solidFill>
                  <a:srgbClr val="00B0F0"/>
                </a:solidFill>
                <a:latin typeface="Kozuka Gothic Pro L" panose="020B0200000000000000" pitchFamily="34" charset="-128"/>
                <a:ea typeface="Kozuka Gothic Pro L" panose="020B0200000000000000" pitchFamily="34" charset="-128"/>
              </a:rPr>
              <a:t>Job Resume PPT Template</a:t>
            </a:r>
            <a:endParaRPr lang="zh-CN" altLang="en-US" sz="3600" dirty="0">
              <a:solidFill>
                <a:srgbClr val="00B0F0"/>
              </a:solidFill>
              <a:latin typeface="Kozuka Gothic Pro L" panose="020B0200000000000000" pitchFamily="34" charset="-128"/>
              <a:ea typeface="Kozuka Gothic Pro L" panose="020B0200000000000000" pitchFamily="34" charset="-128"/>
            </a:endParaRPr>
          </a:p>
        </p:txBody>
      </p:sp>
      <p:sp>
        <p:nvSpPr>
          <p:cNvPr id="5" name="矩形 259"/>
          <p:cNvSpPr>
            <a:spLocks noChangeArrowheads="1"/>
          </p:cNvSpPr>
          <p:nvPr/>
        </p:nvSpPr>
        <p:spPr bwMode="auto">
          <a:xfrm>
            <a:off x="3897586" y="2495403"/>
            <a:ext cx="6149855" cy="35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23" tIns="43309" rIns="86623" bIns="4330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defTabSz="866140" fontAlgn="base">
              <a:spcAft>
                <a:spcPct val="0"/>
              </a:spcAft>
              <a:buNone/>
            </a:pPr>
            <a:r>
              <a:rPr lang="zh-CN" altLang="en-US" sz="1735" b="1" cap="all" dirty="0">
                <a:solidFill>
                  <a:schemeClr val="bg1">
                    <a:lumMod val="75000"/>
                  </a:schemeClr>
                </a:solidFill>
                <a:cs typeface="Arial" panose="020B0604020202020204" pitchFamily="34" charset="0"/>
              </a:rPr>
              <a:t>述职报告 </a:t>
            </a:r>
            <a:r>
              <a:rPr lang="en-US" altLang="zh-CN" sz="1735" b="1" cap="all" dirty="0">
                <a:solidFill>
                  <a:schemeClr val="bg1">
                    <a:lumMod val="75000"/>
                  </a:schemeClr>
                </a:solidFill>
                <a:cs typeface="Arial" panose="020B0604020202020204" pitchFamily="34" charset="0"/>
              </a:rPr>
              <a:t>/ </a:t>
            </a:r>
            <a:r>
              <a:rPr lang="zh-CN" altLang="en-US" sz="1735" b="1" cap="all" dirty="0">
                <a:solidFill>
                  <a:schemeClr val="bg1">
                    <a:lumMod val="75000"/>
                  </a:schemeClr>
                </a:solidFill>
                <a:cs typeface="Arial" panose="020B0604020202020204" pitchFamily="34" charset="0"/>
              </a:rPr>
              <a:t>个人简历</a:t>
            </a:r>
            <a:r>
              <a:rPr lang="en-US" altLang="zh-CN" sz="1735" b="1" cap="all" dirty="0">
                <a:solidFill>
                  <a:schemeClr val="bg1">
                    <a:lumMod val="75000"/>
                  </a:schemeClr>
                </a:solidFill>
                <a:cs typeface="Arial" panose="020B0604020202020204" pitchFamily="34" charset="0"/>
              </a:rPr>
              <a:t> / </a:t>
            </a:r>
            <a:r>
              <a:rPr lang="zh-CN" altLang="en-US" sz="1735" b="1" cap="all" dirty="0">
                <a:solidFill>
                  <a:schemeClr val="bg1">
                    <a:lumMod val="75000"/>
                  </a:schemeClr>
                </a:solidFill>
                <a:cs typeface="Arial" panose="020B0604020202020204" pitchFamily="34" charset="0"/>
              </a:rPr>
              <a:t>工作总结 </a:t>
            </a:r>
            <a:r>
              <a:rPr lang="en-US" altLang="zh-CN" sz="1735" b="1" cap="all" dirty="0">
                <a:solidFill>
                  <a:schemeClr val="bg1">
                    <a:lumMod val="75000"/>
                  </a:schemeClr>
                </a:solidFill>
                <a:cs typeface="Arial" panose="020B0604020202020204" pitchFamily="34" charset="0"/>
              </a:rPr>
              <a:t>/ </a:t>
            </a:r>
            <a:r>
              <a:rPr lang="zh-CN" altLang="en-US" sz="1735" b="1" cap="all" dirty="0">
                <a:solidFill>
                  <a:schemeClr val="bg1">
                    <a:lumMod val="75000"/>
                  </a:schemeClr>
                </a:solidFill>
                <a:cs typeface="Arial" panose="020B0604020202020204" pitchFamily="34" charset="0"/>
              </a:rPr>
              <a:t>岗位竞聘</a:t>
            </a:r>
            <a:r>
              <a:rPr lang="en-US" altLang="zh-CN" sz="1735" b="1" cap="all" dirty="0">
                <a:solidFill>
                  <a:schemeClr val="bg1">
                    <a:lumMod val="75000"/>
                  </a:schemeClr>
                </a:solidFill>
                <a:cs typeface="Arial" panose="020B0604020202020204" pitchFamily="34" charset="0"/>
              </a:rPr>
              <a:t> / </a:t>
            </a:r>
            <a:r>
              <a:rPr lang="zh-CN" altLang="en-US" sz="1735" b="1" cap="all" dirty="0">
                <a:solidFill>
                  <a:schemeClr val="bg1">
                    <a:lumMod val="75000"/>
                  </a:schemeClr>
                </a:solidFill>
                <a:cs typeface="Arial" panose="020B0604020202020204" pitchFamily="34" charset="0"/>
              </a:rPr>
              <a:t>未来规划</a:t>
            </a:r>
          </a:p>
        </p:txBody>
      </p:sp>
      <p:sp>
        <p:nvSpPr>
          <p:cNvPr id="7" name="矩形: 圆角 6"/>
          <p:cNvSpPr/>
          <p:nvPr/>
        </p:nvSpPr>
        <p:spPr>
          <a:xfrm>
            <a:off x="4843051" y="5904325"/>
            <a:ext cx="5426580" cy="452854"/>
          </a:xfrm>
          <a:prstGeom prst="roundRect">
            <a:avLst>
              <a:gd name="adj" fmla="val 50000"/>
            </a:avLst>
          </a:prstGeom>
          <a:solidFill>
            <a:srgbClr val="48A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sp>
        <p:nvSpPr>
          <p:cNvPr id="6" name="矩形 259"/>
          <p:cNvSpPr>
            <a:spLocks noChangeArrowheads="1"/>
          </p:cNvSpPr>
          <p:nvPr/>
        </p:nvSpPr>
        <p:spPr bwMode="auto">
          <a:xfrm>
            <a:off x="5194081" y="5959243"/>
            <a:ext cx="4942696"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gn="ctr" defTabSz="866140" fontAlgn="base">
              <a:spcAft>
                <a:spcPct val="0"/>
              </a:spcAft>
              <a:buNone/>
            </a:pPr>
            <a:r>
              <a:rPr lang="zh-CN" altLang="en-US" sz="1735" cap="all">
                <a:solidFill>
                  <a:schemeClr val="bg1"/>
                </a:solidFill>
                <a:cs typeface="Arial" panose="020B0604020202020204" pitchFamily="34" charset="0"/>
              </a:rPr>
              <a:t>汇报人：</a:t>
            </a:r>
            <a:r>
              <a:rPr lang="en-US" altLang="zh-CN" sz="1735" cap="all">
                <a:solidFill>
                  <a:schemeClr val="bg1"/>
                </a:solidFill>
                <a:cs typeface="Arial" panose="020B0604020202020204" pitchFamily="34" charset="0"/>
              </a:rPr>
              <a:t>xiazaii    </a:t>
            </a:r>
            <a:r>
              <a:rPr lang="zh-CN" altLang="en-US" sz="1735" cap="all">
                <a:solidFill>
                  <a:schemeClr val="bg1"/>
                </a:solidFill>
                <a:cs typeface="Arial" panose="020B0604020202020204" pitchFamily="34" charset="0"/>
              </a:rPr>
              <a:t>时间：</a:t>
            </a:r>
            <a:r>
              <a:rPr lang="en-US" altLang="zh-CN" sz="1735" cap="all">
                <a:solidFill>
                  <a:schemeClr val="bg1"/>
                </a:solidFill>
                <a:cs typeface="Arial" panose="020B0604020202020204" pitchFamily="34" charset="0"/>
              </a:rPr>
              <a:t>202Xx</a:t>
            </a:r>
            <a:r>
              <a:rPr lang="zh-CN" altLang="en-US" sz="1735" cap="all">
                <a:solidFill>
                  <a:schemeClr val="bg1"/>
                </a:solidFill>
                <a:cs typeface="Arial" panose="020B0604020202020204" pitchFamily="34" charset="0"/>
              </a:rPr>
              <a:t>月</a:t>
            </a:r>
            <a:r>
              <a:rPr lang="en-US" altLang="zh-CN" sz="1735" cap="all">
                <a:solidFill>
                  <a:schemeClr val="bg1"/>
                </a:solidFill>
                <a:cs typeface="Arial" panose="020B0604020202020204" pitchFamily="34" charset="0"/>
              </a:rPr>
              <a:t>x</a:t>
            </a:r>
            <a:r>
              <a:rPr lang="zh-CN" altLang="en-US" sz="1735" cap="all">
                <a:solidFill>
                  <a:schemeClr val="bg1"/>
                </a:solidFill>
                <a:cs typeface="Arial" panose="020B0604020202020204" pitchFamily="34" charset="0"/>
              </a:rPr>
              <a:t>日  </a:t>
            </a:r>
            <a:endParaRPr lang="zh-CN" altLang="en-US" sz="1735" cap="all"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2113">
        <p:fade/>
      </p:transition>
    </mc:Choice>
    <mc:Fallback xmlns="">
      <p:transition spd="med" advTm="21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2.</a:t>
            </a:r>
            <a:endParaRPr lang="zh-CN" altLang="en-US" sz="2800" dirty="0"/>
          </a:p>
        </p:txBody>
      </p:sp>
      <p:grpSp>
        <p:nvGrpSpPr>
          <p:cNvPr id="9" name="组合 8"/>
          <p:cNvGrpSpPr/>
          <p:nvPr/>
        </p:nvGrpSpPr>
        <p:grpSpPr>
          <a:xfrm>
            <a:off x="1423568" y="1607820"/>
            <a:ext cx="9016555" cy="4335870"/>
            <a:chOff x="1834368" y="1866254"/>
            <a:chExt cx="9018642" cy="4336874"/>
          </a:xfrm>
        </p:grpSpPr>
        <p:sp>
          <p:nvSpPr>
            <p:cNvPr id="13" name="TextBox 33"/>
            <p:cNvSpPr txBox="1"/>
            <p:nvPr/>
          </p:nvSpPr>
          <p:spPr>
            <a:xfrm>
              <a:off x="2442955" y="5279798"/>
              <a:ext cx="7910941" cy="923330"/>
            </a:xfrm>
            <a:prstGeom prst="rect">
              <a:avLst/>
            </a:prstGeom>
            <a:noFill/>
            <a:ln>
              <a:noFill/>
            </a:ln>
          </p:spPr>
          <p:txBody>
            <a:bodyPr>
              <a:spAutoFit/>
            </a:bodyPr>
            <a:lstStyle>
              <a:defPPr>
                <a:defRPr lang="zh-CN"/>
              </a:defPPr>
              <a:lvl1pPr lvl="0">
                <a:lnSpc>
                  <a:spcPct val="150000"/>
                </a:lnSpc>
                <a:defRPr sz="1000">
                  <a:solidFill>
                    <a:prstClr val="black"/>
                  </a:solidFill>
                  <a:latin typeface="Arial" panose="020B0604020202020204"/>
                  <a:ea typeface="微软雅黑" panose="020B0503020204020204" pitchFamily="3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sz="1200" dirty="0">
                  <a:solidFill>
                    <a:schemeClr val="bg1">
                      <a:lumMod val="50000"/>
                    </a:schemeClr>
                  </a:solidFill>
                </a:rPr>
                <a:t>您的内容打在这里，或者通过复制您的文本后，在此框中选择粘贴，并选择只保留文字。</a:t>
              </a:r>
              <a:r>
                <a:rPr lang="zh-CN" altLang="en-US" sz="1200" dirty="0">
                  <a:solidFill>
                    <a:schemeClr val="bg1">
                      <a:lumMod val="50000"/>
                    </a:schemeClr>
                  </a:solidFill>
                  <a:sym typeface="+mn-lt"/>
                </a:rPr>
                <a:t>您的内容打在这里，或者通过复制您的文本后，在此框中选择粘贴，并选择只保留文字。</a:t>
              </a:r>
              <a:endParaRPr lang="en-US" altLang="zh-CN" sz="1200" dirty="0">
                <a:solidFill>
                  <a:schemeClr val="bg1">
                    <a:lumMod val="50000"/>
                  </a:schemeClr>
                </a:solidFill>
                <a:sym typeface="+mn-lt"/>
              </a:endParaRPr>
            </a:p>
            <a:p>
              <a:pPr algn="ctr"/>
              <a:endParaRPr lang="zh-CN" altLang="en-US" sz="1200" dirty="0">
                <a:solidFill>
                  <a:schemeClr val="bg1">
                    <a:lumMod val="50000"/>
                  </a:schemeClr>
                </a:solidFill>
              </a:endParaRPr>
            </a:p>
          </p:txBody>
        </p:sp>
        <p:sp>
          <p:nvSpPr>
            <p:cNvPr id="14" name="五角星 18"/>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15" name="7"/>
            <p:cNvGrpSpPr/>
            <p:nvPr/>
          </p:nvGrpSpPr>
          <p:grpSpPr>
            <a:xfrm>
              <a:off x="2855799" y="2551935"/>
              <a:ext cx="594439" cy="597338"/>
              <a:chOff x="1912141" y="1824035"/>
              <a:chExt cx="488159" cy="490540"/>
            </a:xfrm>
            <a:solidFill>
              <a:srgbClr val="FFFFFF"/>
            </a:solidFill>
          </p:grpSpPr>
          <p:sp>
            <p:nvSpPr>
              <p:cNvPr id="27" name="饼形 20"/>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8" name="饼形 21"/>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grpSp>
        <p:sp>
          <p:nvSpPr>
            <p:cNvPr id="16" name="TextBox 39"/>
            <p:cNvSpPr txBox="1"/>
            <p:nvPr/>
          </p:nvSpPr>
          <p:spPr>
            <a:xfrm>
              <a:off x="2286507" y="3227787"/>
              <a:ext cx="1728212" cy="584775"/>
            </a:xfrm>
            <a:prstGeom prst="rect">
              <a:avLst/>
            </a:prstGeom>
            <a:noFill/>
            <a:ln>
              <a:no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输入内容</a:t>
              </a:r>
            </a:p>
          </p:txBody>
        </p:sp>
        <p:sp>
          <p:nvSpPr>
            <p:cNvPr id="17" name="五角星 18"/>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8" name="TextBox 41"/>
            <p:cNvSpPr txBox="1"/>
            <p:nvPr/>
          </p:nvSpPr>
          <p:spPr>
            <a:xfrm>
              <a:off x="5443956" y="3225734"/>
              <a:ext cx="1578392" cy="584775"/>
            </a:xfrm>
            <a:prstGeom prst="rect">
              <a:avLst/>
            </a:prstGeom>
            <a:noFill/>
            <a:ln>
              <a:no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输入内容</a:t>
              </a:r>
            </a:p>
          </p:txBody>
        </p:sp>
        <p:grpSp>
          <p:nvGrpSpPr>
            <p:cNvPr id="19" name="14"/>
            <p:cNvGrpSpPr/>
            <p:nvPr/>
          </p:nvGrpSpPr>
          <p:grpSpPr>
            <a:xfrm>
              <a:off x="5838349" y="2552874"/>
              <a:ext cx="812829" cy="570696"/>
              <a:chOff x="2409665" y="939861"/>
              <a:chExt cx="5638961" cy="3959164"/>
            </a:xfrm>
            <a:solidFill>
              <a:schemeClr val="bg2">
                <a:lumMod val="50000"/>
              </a:schemeClr>
            </a:solidFill>
          </p:grpSpPr>
          <p:sp>
            <p:nvSpPr>
              <p:cNvPr id="2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sp>
          <p:nvSpPr>
            <p:cNvPr id="20" name="五角星 18"/>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1" name="TextBox 43"/>
            <p:cNvSpPr txBox="1"/>
            <p:nvPr/>
          </p:nvSpPr>
          <p:spPr>
            <a:xfrm>
              <a:off x="8731852" y="3225734"/>
              <a:ext cx="1728212" cy="584775"/>
            </a:xfrm>
            <a:prstGeom prst="rect">
              <a:avLst/>
            </a:prstGeom>
            <a:noFill/>
            <a:ln>
              <a:no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输入内容</a:t>
              </a:r>
            </a:p>
          </p:txBody>
        </p:sp>
        <p:sp>
          <p:nvSpPr>
            <p:cNvPr id="22" name="25"/>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5330518" y="4895864"/>
              <a:ext cx="2019817" cy="451102"/>
            </a:xfrm>
            <a:prstGeom prst="rect">
              <a:avLst/>
            </a:prstGeom>
            <a:noFill/>
            <a:ln>
              <a:noFill/>
            </a:ln>
          </p:spPr>
          <p:txBody>
            <a:bodyPr wrap="none" lIns="80960" tIns="40481" rIns="80960" bIns="40481" rtlCol="0">
              <a:spAutoFit/>
            </a:bodyPr>
            <a:lstStyle>
              <a:defPPr>
                <a:defRPr lang="zh-CN"/>
              </a:defPPr>
              <a:lvl1pPr>
                <a:defRPr sz="1600" b="1">
                  <a:solidFill>
                    <a:schemeClr val="tx1">
                      <a:lumMod val="85000"/>
                      <a:lumOff val="15000"/>
                    </a:schemeClr>
                  </a:solidFill>
                  <a:cs typeface="+mn-ea"/>
                </a:defRPr>
              </a:lvl1pPr>
            </a:lstStyle>
            <a:p>
              <a:pPr algn="ctr"/>
              <a:r>
                <a:rPr lang="zh-CN" altLang="en-US" sz="2400" b="0" dirty="0">
                  <a:solidFill>
                    <a:schemeClr val="bg1">
                      <a:lumMod val="50000"/>
                    </a:schemeClr>
                  </a:solidFill>
                  <a:latin typeface="方正粗倩简体" panose="03000509000000000000" pitchFamily="65" charset="-122"/>
                  <a:ea typeface="方正粗倩简体" panose="03000509000000000000" pitchFamily="65" charset="-122"/>
                </a:rPr>
                <a:t>标题文字内容</a:t>
              </a:r>
            </a:p>
          </p:txBody>
        </p:sp>
      </p:grpSp>
    </p:spTree>
  </p:cSld>
  <p:clrMapOvr>
    <a:masterClrMapping/>
  </p:clrMapOvr>
  <mc:AlternateContent xmlns:mc="http://schemas.openxmlformats.org/markup-compatibility/2006" xmlns:p14="http://schemas.microsoft.com/office/powerpoint/2010/main">
    <mc:Choice Requires="p14">
      <p:transition spd="med" p14:dur="700" advTm="2492">
        <p:fade/>
      </p:transition>
    </mc:Choice>
    <mc:Fallback xmlns="">
      <p:transition spd="med" advTm="24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2.</a:t>
            </a:r>
            <a:endParaRPr lang="zh-CN" altLang="en-US" sz="2800" dirty="0"/>
          </a:p>
        </p:txBody>
      </p:sp>
      <p:grpSp>
        <p:nvGrpSpPr>
          <p:cNvPr id="9" name="组合 8"/>
          <p:cNvGrpSpPr/>
          <p:nvPr/>
        </p:nvGrpSpPr>
        <p:grpSpPr>
          <a:xfrm>
            <a:off x="1128599" y="1689968"/>
            <a:ext cx="2828414" cy="2828414"/>
            <a:chOff x="304800" y="673100"/>
            <a:chExt cx="4000500" cy="4000500"/>
          </a:xfrm>
          <a:solidFill>
            <a:srgbClr val="6C9856"/>
          </a:solidFill>
          <a:effectLst/>
        </p:grpSpPr>
        <p:sp>
          <p:nvSpPr>
            <p:cNvPr id="13" name="同心圆 22"/>
            <p:cNvSpPr/>
            <p:nvPr/>
          </p:nvSpPr>
          <p:spPr>
            <a:xfrm>
              <a:off x="304800" y="673100"/>
              <a:ext cx="4000500" cy="4000500"/>
            </a:xfrm>
            <a:prstGeom prst="donut">
              <a:avLst>
                <a:gd name="adj" fmla="val 4879"/>
              </a:avLst>
            </a:prstGeom>
            <a:solidFill>
              <a:srgbClr val="88CACE"/>
            </a:solidFill>
            <a:ln>
              <a:solidFill>
                <a:srgbClr val="88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4" name="椭圆 13"/>
            <p:cNvSpPr/>
            <p:nvPr/>
          </p:nvSpPr>
          <p:spPr>
            <a:xfrm>
              <a:off x="392112" y="760412"/>
              <a:ext cx="3825874" cy="3825874"/>
            </a:xfrm>
            <a:prstGeom prst="ellipse">
              <a:avLst/>
            </a:prstGeom>
            <a:solidFill>
              <a:srgbClr val="307174"/>
            </a:solidFill>
            <a:ln>
              <a:solidFill>
                <a:srgbClr val="88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3391638" y="1689968"/>
            <a:ext cx="2828414" cy="2828414"/>
            <a:chOff x="304800" y="673100"/>
            <a:chExt cx="4000500" cy="4000500"/>
          </a:xfrm>
          <a:solidFill>
            <a:srgbClr val="88CACE"/>
          </a:solidFill>
          <a:effectLst/>
        </p:grpSpPr>
        <p:sp>
          <p:nvSpPr>
            <p:cNvPr id="16" name="同心圆 25"/>
            <p:cNvSpPr/>
            <p:nvPr/>
          </p:nvSpPr>
          <p:spPr>
            <a:xfrm>
              <a:off x="304800" y="673100"/>
              <a:ext cx="4000500" cy="4000500"/>
            </a:xfrm>
            <a:prstGeom prst="donut">
              <a:avLst>
                <a:gd name="adj" fmla="val 4879"/>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7" name="椭圆 1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8" name="组合 17"/>
          <p:cNvGrpSpPr/>
          <p:nvPr/>
        </p:nvGrpSpPr>
        <p:grpSpPr>
          <a:xfrm>
            <a:off x="5654677" y="1689968"/>
            <a:ext cx="2828414" cy="2828414"/>
            <a:chOff x="304800" y="673100"/>
            <a:chExt cx="4000500" cy="4000500"/>
          </a:xfrm>
          <a:solidFill>
            <a:srgbClr val="6C9856"/>
          </a:solidFill>
          <a:effectLst/>
        </p:grpSpPr>
        <p:sp>
          <p:nvSpPr>
            <p:cNvPr id="19" name="同心圆 28"/>
            <p:cNvSpPr/>
            <p:nvPr/>
          </p:nvSpPr>
          <p:spPr>
            <a:xfrm>
              <a:off x="304800" y="673100"/>
              <a:ext cx="4000500" cy="4000500"/>
            </a:xfrm>
            <a:prstGeom prst="donut">
              <a:avLst>
                <a:gd name="adj" fmla="val 4879"/>
              </a:avLst>
            </a:prstGeom>
            <a:solidFill>
              <a:srgbClr val="88CACE"/>
            </a:solidFill>
            <a:ln>
              <a:solidFill>
                <a:srgbClr val="88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0" name="椭圆 19"/>
            <p:cNvSpPr/>
            <p:nvPr/>
          </p:nvSpPr>
          <p:spPr>
            <a:xfrm>
              <a:off x="392112" y="760412"/>
              <a:ext cx="3825874" cy="3825874"/>
            </a:xfrm>
            <a:prstGeom prst="ellipse">
              <a:avLst/>
            </a:prstGeom>
            <a:solidFill>
              <a:srgbClr val="307174"/>
            </a:solidFill>
            <a:ln>
              <a:solidFill>
                <a:srgbClr val="88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1" name="组合 20"/>
          <p:cNvGrpSpPr/>
          <p:nvPr/>
        </p:nvGrpSpPr>
        <p:grpSpPr>
          <a:xfrm>
            <a:off x="7917717" y="1689968"/>
            <a:ext cx="2828414" cy="2828414"/>
            <a:chOff x="304800" y="673100"/>
            <a:chExt cx="4000500" cy="4000500"/>
          </a:xfrm>
          <a:solidFill>
            <a:schemeClr val="accent1"/>
          </a:solidFill>
          <a:effectLst/>
        </p:grpSpPr>
        <p:sp>
          <p:nvSpPr>
            <p:cNvPr id="22" name="同心圆 32"/>
            <p:cNvSpPr/>
            <p:nvPr/>
          </p:nvSpPr>
          <p:spPr>
            <a:xfrm>
              <a:off x="304800" y="673100"/>
              <a:ext cx="4000500" cy="4000500"/>
            </a:xfrm>
            <a:prstGeom prst="donut">
              <a:avLst>
                <a:gd name="adj" fmla="val 4879"/>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3" name="椭圆 22"/>
            <p:cNvSpPr/>
            <p:nvPr/>
          </p:nvSpPr>
          <p:spPr>
            <a:xfrm>
              <a:off x="392112" y="760412"/>
              <a:ext cx="3825874" cy="3825874"/>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4" name="TextBox 13"/>
          <p:cNvSpPr txBox="1"/>
          <p:nvPr/>
        </p:nvSpPr>
        <p:spPr>
          <a:xfrm>
            <a:off x="1864160" y="2688773"/>
            <a:ext cx="1409071" cy="830805"/>
          </a:xfrm>
          <a:prstGeom prst="rect">
            <a:avLst/>
          </a:prstGeom>
          <a:noFill/>
        </p:spPr>
        <p:txBody>
          <a:bodyPr wrap="square" rtlCol="0">
            <a:spAutoFit/>
          </a:bodyPr>
          <a:lstStyle/>
          <a:p>
            <a:r>
              <a:rPr lang="zh-CN" altLang="en-US" sz="2400" b="1" dirty="0">
                <a:solidFill>
                  <a:schemeClr val="bg1"/>
                </a:solidFill>
                <a:ea typeface="微软雅黑" panose="020B0503020204020204" pitchFamily="34" charset="-122"/>
              </a:rPr>
              <a:t>请替换文字内容</a:t>
            </a:r>
          </a:p>
        </p:txBody>
      </p:sp>
      <p:sp>
        <p:nvSpPr>
          <p:cNvPr id="25" name="TextBox 14"/>
          <p:cNvSpPr txBox="1"/>
          <p:nvPr/>
        </p:nvSpPr>
        <p:spPr>
          <a:xfrm>
            <a:off x="4051979" y="2688773"/>
            <a:ext cx="1409071" cy="830805"/>
          </a:xfrm>
          <a:prstGeom prst="rect">
            <a:avLst/>
          </a:prstGeom>
          <a:noFill/>
        </p:spPr>
        <p:txBody>
          <a:bodyPr wrap="square" rtlCol="0">
            <a:spAutoFit/>
          </a:bodyPr>
          <a:lstStyle/>
          <a:p>
            <a:r>
              <a:rPr lang="zh-CN" altLang="en-US" sz="2400" b="1" dirty="0">
                <a:solidFill>
                  <a:schemeClr val="bg1"/>
                </a:solidFill>
                <a:ea typeface="微软雅黑" panose="020B0503020204020204" pitchFamily="34" charset="-122"/>
              </a:rPr>
              <a:t>请替换文字内容</a:t>
            </a:r>
          </a:p>
        </p:txBody>
      </p:sp>
      <p:sp>
        <p:nvSpPr>
          <p:cNvPr id="26" name="TextBox 15"/>
          <p:cNvSpPr txBox="1"/>
          <p:nvPr/>
        </p:nvSpPr>
        <p:spPr>
          <a:xfrm>
            <a:off x="6364775" y="2688773"/>
            <a:ext cx="1409071" cy="830805"/>
          </a:xfrm>
          <a:prstGeom prst="rect">
            <a:avLst/>
          </a:prstGeom>
          <a:noFill/>
        </p:spPr>
        <p:txBody>
          <a:bodyPr wrap="square" rtlCol="0">
            <a:spAutoFit/>
          </a:bodyPr>
          <a:lstStyle/>
          <a:p>
            <a:r>
              <a:rPr lang="zh-CN" altLang="en-US" sz="2400" b="1" dirty="0">
                <a:solidFill>
                  <a:schemeClr val="bg1"/>
                </a:solidFill>
                <a:ea typeface="微软雅黑" panose="020B0503020204020204" pitchFamily="34" charset="-122"/>
              </a:rPr>
              <a:t>请替换文字内容</a:t>
            </a:r>
          </a:p>
        </p:txBody>
      </p:sp>
      <p:sp>
        <p:nvSpPr>
          <p:cNvPr id="27" name="TextBox 16"/>
          <p:cNvSpPr txBox="1"/>
          <p:nvPr/>
        </p:nvSpPr>
        <p:spPr>
          <a:xfrm>
            <a:off x="8624009" y="2688773"/>
            <a:ext cx="1409071" cy="830805"/>
          </a:xfrm>
          <a:prstGeom prst="rect">
            <a:avLst/>
          </a:prstGeom>
          <a:noFill/>
        </p:spPr>
        <p:txBody>
          <a:bodyPr wrap="square" rtlCol="0">
            <a:spAutoFit/>
          </a:bodyPr>
          <a:lstStyle/>
          <a:p>
            <a:r>
              <a:rPr lang="zh-CN" altLang="en-US" sz="2400" b="1" dirty="0">
                <a:solidFill>
                  <a:schemeClr val="bg1"/>
                </a:solidFill>
                <a:ea typeface="微软雅黑" panose="020B0503020204020204" pitchFamily="34" charset="-122"/>
              </a:rPr>
              <a:t>请替换文字内容</a:t>
            </a:r>
          </a:p>
        </p:txBody>
      </p:sp>
      <p:sp>
        <p:nvSpPr>
          <p:cNvPr id="28" name="TextBox 39"/>
          <p:cNvSpPr txBox="1"/>
          <p:nvPr/>
        </p:nvSpPr>
        <p:spPr>
          <a:xfrm>
            <a:off x="1303748" y="5183994"/>
            <a:ext cx="9234888" cy="830805"/>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添加相关标题添加相关标题文字，点击添加相关标题文字，点击添加相关标题文字，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3719">
        <p:fade/>
      </p:transition>
    </mc:Choice>
    <mc:Fallback xmlns="">
      <p:transition spd="med" advTm="371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40000">
                                          <p:cBhvr additive="base">
                                            <p:cTn id="13"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40000">
                                      <p:stCondLst>
                                        <p:cond delay="30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12" presetClass="entr" presetSubtype="8" fill="hold" grpId="0" nodeType="withEffect">
                                      <p:stCondLst>
                                        <p:cond delay="3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par>
                                    <p:cTn id="23" presetID="2" presetClass="entr" presetSubtype="2" fill="hold" nodeType="withEffect" p14:presetBounceEnd="40000">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14:bounceEnd="40000">
                                          <p:cBhvr additive="base">
                                            <p:cTn id="25"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12" presetClass="entr" presetSubtype="8" fill="hold" grpId="0" nodeType="withEffect">
                                      <p:stCondLst>
                                        <p:cond delay="6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ppt_x</p:attrName>
                                            </p:attrNameLst>
                                          </p:cBhvr>
                                          <p:tavLst>
                                            <p:tav tm="0">
                                              <p:val>
                                                <p:strVal val="#ppt_x-#ppt_w*1.125000"/>
                                              </p:val>
                                            </p:tav>
                                            <p:tav tm="100000">
                                              <p:val>
                                                <p:strVal val="#ppt_x"/>
                                              </p:val>
                                            </p:tav>
                                          </p:tavLst>
                                        </p:anim>
                                        <p:animEffect transition="in" filter="wipe(right)">
                                          <p:cBhvr>
                                            <p:cTn id="30" dur="500"/>
                                            <p:tgtEl>
                                              <p:spTgt spid="25"/>
                                            </p:tgtEl>
                                          </p:cBhvr>
                                        </p:animEffect>
                                      </p:childTnLst>
                                    </p:cTn>
                                  </p:par>
                                  <p:par>
                                    <p:cTn id="31" presetID="2" presetClass="entr" presetSubtype="2" fill="hold" nodeType="withEffect" p14:presetBounceEnd="40000">
                                      <p:stCondLst>
                                        <p:cond delay="900"/>
                                      </p:stCondLst>
                                      <p:childTnLst>
                                        <p:set>
                                          <p:cBhvr>
                                            <p:cTn id="32" dur="1" fill="hold">
                                              <p:stCondLst>
                                                <p:cond delay="0"/>
                                              </p:stCondLst>
                                            </p:cTn>
                                            <p:tgtEl>
                                              <p:spTgt spid="21"/>
                                            </p:tgtEl>
                                            <p:attrNameLst>
                                              <p:attrName>style.visibility</p:attrName>
                                            </p:attrNameLst>
                                          </p:cBhvr>
                                          <p:to>
                                            <p:strVal val="visible"/>
                                          </p:to>
                                        </p:set>
                                        <p:anim calcmode="lin" valueType="num" p14:bounceEnd="40000">
                                          <p:cBhvr additive="base">
                                            <p:cTn id="33"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9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ppt_x</p:attrName>
                                            </p:attrNameLst>
                                          </p:cBhvr>
                                          <p:tavLst>
                                            <p:tav tm="0">
                                              <p:val>
                                                <p:strVal val="#ppt_x-#ppt_w*1.125000"/>
                                              </p:val>
                                            </p:tav>
                                            <p:tav tm="100000">
                                              <p:val>
                                                <p:strVal val="#ppt_x"/>
                                              </p:val>
                                            </p:tav>
                                          </p:tavLst>
                                        </p:anim>
                                        <p:animEffect transition="in" filter="wipe(right)">
                                          <p:cBhvr>
                                            <p:cTn id="38" dur="500"/>
                                            <p:tgtEl>
                                              <p:spTgt spid="26"/>
                                            </p:tgtEl>
                                          </p:cBhvr>
                                        </p:animEffect>
                                      </p:childTnLst>
                                    </p:cTn>
                                  </p:par>
                                  <p:par>
                                    <p:cTn id="39" presetID="12" presetClass="entr" presetSubtype="8" fill="hold" grpId="0" nodeType="withEffect">
                                      <p:stCondLst>
                                        <p:cond delay="12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right)">
                                          <p:cBhvr>
                                            <p:cTn id="42" dur="500"/>
                                            <p:tgtEl>
                                              <p:spTgt spid="27"/>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3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12" presetClass="entr" presetSubtype="8" fill="hold" grpId="0" nodeType="withEffect">
                                      <p:stCondLst>
                                        <p:cond delay="3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par>
                                    <p:cTn id="23" presetID="2" presetClass="entr" presetSubtype="2" fill="hold"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12" presetClass="entr" presetSubtype="8" fill="hold" grpId="0" nodeType="withEffect">
                                      <p:stCondLst>
                                        <p:cond delay="6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ppt_x</p:attrName>
                                            </p:attrNameLst>
                                          </p:cBhvr>
                                          <p:tavLst>
                                            <p:tav tm="0">
                                              <p:val>
                                                <p:strVal val="#ppt_x-#ppt_w*1.125000"/>
                                              </p:val>
                                            </p:tav>
                                            <p:tav tm="100000">
                                              <p:val>
                                                <p:strVal val="#ppt_x"/>
                                              </p:val>
                                            </p:tav>
                                          </p:tavLst>
                                        </p:anim>
                                        <p:animEffect transition="in" filter="wipe(right)">
                                          <p:cBhvr>
                                            <p:cTn id="30" dur="500"/>
                                            <p:tgtEl>
                                              <p:spTgt spid="25"/>
                                            </p:tgtEl>
                                          </p:cBhvr>
                                        </p:animEffect>
                                      </p:childTnLst>
                                    </p:cTn>
                                  </p:par>
                                  <p:par>
                                    <p:cTn id="31" presetID="2" presetClass="entr" presetSubtype="2" fill="hold" nodeType="withEffect">
                                      <p:stCondLst>
                                        <p:cond delay="9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9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ppt_x</p:attrName>
                                            </p:attrNameLst>
                                          </p:cBhvr>
                                          <p:tavLst>
                                            <p:tav tm="0">
                                              <p:val>
                                                <p:strVal val="#ppt_x-#ppt_w*1.125000"/>
                                              </p:val>
                                            </p:tav>
                                            <p:tav tm="100000">
                                              <p:val>
                                                <p:strVal val="#ppt_x"/>
                                              </p:val>
                                            </p:tav>
                                          </p:tavLst>
                                        </p:anim>
                                        <p:animEffect transition="in" filter="wipe(right)">
                                          <p:cBhvr>
                                            <p:cTn id="38" dur="500"/>
                                            <p:tgtEl>
                                              <p:spTgt spid="26"/>
                                            </p:tgtEl>
                                          </p:cBhvr>
                                        </p:animEffect>
                                      </p:childTnLst>
                                    </p:cTn>
                                  </p:par>
                                  <p:par>
                                    <p:cTn id="39" presetID="12" presetClass="entr" presetSubtype="8" fill="hold" grpId="0" nodeType="withEffect">
                                      <p:stCondLst>
                                        <p:cond delay="12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right)">
                                          <p:cBhvr>
                                            <p:cTn id="42" dur="500"/>
                                            <p:tgtEl>
                                              <p:spTgt spid="27"/>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p:bldP spid="25" grpId="0"/>
          <p:bldP spid="26" grpId="0"/>
          <p:bldP spid="27" grpId="0"/>
          <p:bldP spid="2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2.</a:t>
            </a:r>
            <a:endParaRPr lang="zh-CN" altLang="en-US" sz="2800" dirty="0"/>
          </a:p>
        </p:txBody>
      </p:sp>
      <p:grpSp>
        <p:nvGrpSpPr>
          <p:cNvPr id="9" name="Group 9"/>
          <p:cNvGrpSpPr/>
          <p:nvPr/>
        </p:nvGrpSpPr>
        <p:grpSpPr bwMode="auto">
          <a:xfrm flipH="1">
            <a:off x="3848740" y="1547000"/>
            <a:ext cx="1880752" cy="1853771"/>
            <a:chOff x="0" y="0"/>
            <a:chExt cx="1881184" cy="1854204"/>
          </a:xfrm>
          <a:solidFill>
            <a:srgbClr val="307174"/>
          </a:solidFill>
        </p:grpSpPr>
        <p:sp>
          <p:nvSpPr>
            <p:cNvPr id="13" name="Freeform 5"/>
            <p:cNvSpPr>
              <a:spLocks noEditPoints="1"/>
            </p:cNvSpPr>
            <p:nvPr/>
          </p:nvSpPr>
          <p:spPr bwMode="auto">
            <a:xfrm>
              <a:off x="0" y="0"/>
              <a:ext cx="1881184" cy="1854204"/>
            </a:xfrm>
            <a:custGeom>
              <a:avLst/>
              <a:gdLst>
                <a:gd name="T0" fmla="*/ 467 w 972"/>
                <a:gd name="T1" fmla="*/ 0 h 958"/>
                <a:gd name="T2" fmla="*/ 493 w 972"/>
                <a:gd name="T3" fmla="*/ 0 h 958"/>
                <a:gd name="T4" fmla="*/ 633 w 972"/>
                <a:gd name="T5" fmla="*/ 25 h 958"/>
                <a:gd name="T6" fmla="*/ 897 w 972"/>
                <a:gd name="T7" fmla="*/ 241 h 958"/>
                <a:gd name="T8" fmla="*/ 953 w 972"/>
                <a:gd name="T9" fmla="*/ 561 h 958"/>
                <a:gd name="T10" fmla="*/ 774 w 972"/>
                <a:gd name="T11" fmla="*/ 857 h 958"/>
                <a:gd name="T12" fmla="*/ 482 w 972"/>
                <a:gd name="T13" fmla="*/ 957 h 958"/>
                <a:gd name="T14" fmla="*/ 2 w 972"/>
                <a:gd name="T15" fmla="*/ 958 h 958"/>
                <a:gd name="T16" fmla="*/ 2 w 972"/>
                <a:gd name="T17" fmla="*/ 532 h 958"/>
                <a:gd name="T18" fmla="*/ 6 w 972"/>
                <a:gd name="T19" fmla="*/ 416 h 958"/>
                <a:gd name="T20" fmla="*/ 169 w 972"/>
                <a:gd name="T21" fmla="*/ 115 h 958"/>
                <a:gd name="T22" fmla="*/ 467 w 972"/>
                <a:gd name="T23" fmla="*/ 0 h 958"/>
                <a:gd name="T24" fmla="*/ 459 w 972"/>
                <a:gd name="T25" fmla="*/ 98 h 958"/>
                <a:gd name="T26" fmla="*/ 264 w 972"/>
                <a:gd name="T27" fmla="*/ 165 h 958"/>
                <a:gd name="T28" fmla="*/ 117 w 972"/>
                <a:gd name="T29" fmla="*/ 363 h 958"/>
                <a:gd name="T30" fmla="*/ 131 w 972"/>
                <a:gd name="T31" fmla="*/ 631 h 958"/>
                <a:gd name="T32" fmla="*/ 323 w 972"/>
                <a:gd name="T33" fmla="*/ 827 h 958"/>
                <a:gd name="T34" fmla="*/ 606 w 972"/>
                <a:gd name="T35" fmla="*/ 840 h 958"/>
                <a:gd name="T36" fmla="*/ 817 w 972"/>
                <a:gd name="T37" fmla="*/ 660 h 958"/>
                <a:gd name="T38" fmla="*/ 857 w 972"/>
                <a:gd name="T39" fmla="*/ 411 h 958"/>
                <a:gd name="T40" fmla="*/ 707 w 972"/>
                <a:gd name="T41" fmla="*/ 171 h 958"/>
                <a:gd name="T42" fmla="*/ 459 w 972"/>
                <a:gd name="T43" fmla="*/ 9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2" h="958">
                  <a:moveTo>
                    <a:pt x="467" y="0"/>
                  </a:moveTo>
                  <a:cubicBezTo>
                    <a:pt x="493" y="0"/>
                    <a:pt x="493" y="0"/>
                    <a:pt x="493" y="0"/>
                  </a:cubicBezTo>
                  <a:cubicBezTo>
                    <a:pt x="540" y="2"/>
                    <a:pt x="588" y="10"/>
                    <a:pt x="633" y="25"/>
                  </a:cubicBezTo>
                  <a:cubicBezTo>
                    <a:pt x="744" y="62"/>
                    <a:pt x="839" y="140"/>
                    <a:pt x="897" y="241"/>
                  </a:cubicBezTo>
                  <a:cubicBezTo>
                    <a:pt x="952" y="337"/>
                    <a:pt x="972" y="452"/>
                    <a:pt x="953" y="561"/>
                  </a:cubicBezTo>
                  <a:cubicBezTo>
                    <a:pt x="933" y="677"/>
                    <a:pt x="868" y="785"/>
                    <a:pt x="774" y="857"/>
                  </a:cubicBezTo>
                  <a:cubicBezTo>
                    <a:pt x="692" y="922"/>
                    <a:pt x="587" y="958"/>
                    <a:pt x="482" y="957"/>
                  </a:cubicBezTo>
                  <a:cubicBezTo>
                    <a:pt x="322" y="958"/>
                    <a:pt x="162" y="958"/>
                    <a:pt x="2" y="958"/>
                  </a:cubicBezTo>
                  <a:cubicBezTo>
                    <a:pt x="2" y="816"/>
                    <a:pt x="2" y="674"/>
                    <a:pt x="2" y="532"/>
                  </a:cubicBezTo>
                  <a:cubicBezTo>
                    <a:pt x="2" y="493"/>
                    <a:pt x="0" y="454"/>
                    <a:pt x="6" y="416"/>
                  </a:cubicBezTo>
                  <a:cubicBezTo>
                    <a:pt x="21" y="300"/>
                    <a:pt x="80" y="191"/>
                    <a:pt x="169" y="115"/>
                  </a:cubicBezTo>
                  <a:cubicBezTo>
                    <a:pt x="251" y="44"/>
                    <a:pt x="359" y="3"/>
                    <a:pt x="467" y="0"/>
                  </a:cubicBezTo>
                  <a:close/>
                  <a:moveTo>
                    <a:pt x="459" y="98"/>
                  </a:moveTo>
                  <a:cubicBezTo>
                    <a:pt x="390" y="102"/>
                    <a:pt x="321" y="125"/>
                    <a:pt x="264" y="165"/>
                  </a:cubicBezTo>
                  <a:cubicBezTo>
                    <a:pt x="195" y="213"/>
                    <a:pt x="142" y="283"/>
                    <a:pt x="117" y="363"/>
                  </a:cubicBezTo>
                  <a:cubicBezTo>
                    <a:pt x="89" y="450"/>
                    <a:pt x="94" y="548"/>
                    <a:pt x="131" y="631"/>
                  </a:cubicBezTo>
                  <a:cubicBezTo>
                    <a:pt x="168" y="717"/>
                    <a:pt x="238" y="788"/>
                    <a:pt x="323" y="827"/>
                  </a:cubicBezTo>
                  <a:cubicBezTo>
                    <a:pt x="411" y="867"/>
                    <a:pt x="514" y="872"/>
                    <a:pt x="606" y="840"/>
                  </a:cubicBezTo>
                  <a:cubicBezTo>
                    <a:pt x="695" y="809"/>
                    <a:pt x="772" y="743"/>
                    <a:pt x="817" y="660"/>
                  </a:cubicBezTo>
                  <a:cubicBezTo>
                    <a:pt x="858" y="585"/>
                    <a:pt x="872" y="495"/>
                    <a:pt x="857" y="411"/>
                  </a:cubicBezTo>
                  <a:cubicBezTo>
                    <a:pt x="840" y="316"/>
                    <a:pt x="785" y="228"/>
                    <a:pt x="707" y="171"/>
                  </a:cubicBezTo>
                  <a:cubicBezTo>
                    <a:pt x="636" y="119"/>
                    <a:pt x="547" y="93"/>
                    <a:pt x="459" y="98"/>
                  </a:cubicBezTo>
                  <a:close/>
                </a:path>
              </a:pathLst>
            </a:custGeom>
            <a:grpFill/>
            <a:ln w="25400" cap="flat" cmpd="sng">
              <a:noFill/>
              <a:round/>
            </a:ln>
          </p:spPr>
          <p:txBody>
            <a:bodyPr anchor="ctr"/>
            <a:lstStyle/>
            <a:p>
              <a:pPr defTabSz="914400">
                <a:defRPr/>
              </a:pPr>
              <a:endParaRPr lang="zh-CN" altLang="en-US" kern="0">
                <a:solidFill>
                  <a:sysClr val="windowText" lastClr="000000"/>
                </a:solidFill>
              </a:endParaRPr>
            </a:p>
          </p:txBody>
        </p:sp>
        <p:sp>
          <p:nvSpPr>
            <p:cNvPr id="14" name="Freeform 12"/>
            <p:cNvSpPr>
              <a:spLocks noEditPoints="1"/>
            </p:cNvSpPr>
            <p:nvPr/>
          </p:nvSpPr>
          <p:spPr bwMode="auto">
            <a:xfrm>
              <a:off x="313939" y="310260"/>
              <a:ext cx="1238589" cy="1238589"/>
            </a:xfrm>
            <a:custGeom>
              <a:avLst/>
              <a:gdLst>
                <a:gd name="T0" fmla="*/ 263 w 640"/>
                <a:gd name="T1" fmla="*/ 0 h 640"/>
                <a:gd name="T2" fmla="*/ 378 w 640"/>
                <a:gd name="T3" fmla="*/ 0 h 640"/>
                <a:gd name="T4" fmla="*/ 378 w 640"/>
                <a:gd name="T5" fmla="*/ 57 h 640"/>
                <a:gd name="T6" fmla="*/ 467 w 640"/>
                <a:gd name="T7" fmla="*/ 94 h 640"/>
                <a:gd name="T8" fmla="*/ 507 w 640"/>
                <a:gd name="T9" fmla="*/ 55 h 640"/>
                <a:gd name="T10" fmla="*/ 576 w 640"/>
                <a:gd name="T11" fmla="*/ 124 h 640"/>
                <a:gd name="T12" fmla="*/ 584 w 640"/>
                <a:gd name="T13" fmla="*/ 136 h 640"/>
                <a:gd name="T14" fmla="*/ 546 w 640"/>
                <a:gd name="T15" fmla="*/ 175 h 640"/>
                <a:gd name="T16" fmla="*/ 583 w 640"/>
                <a:gd name="T17" fmla="*/ 263 h 640"/>
                <a:gd name="T18" fmla="*/ 640 w 640"/>
                <a:gd name="T19" fmla="*/ 263 h 640"/>
                <a:gd name="T20" fmla="*/ 640 w 640"/>
                <a:gd name="T21" fmla="*/ 375 h 640"/>
                <a:gd name="T22" fmla="*/ 584 w 640"/>
                <a:gd name="T23" fmla="*/ 375 h 640"/>
                <a:gd name="T24" fmla="*/ 547 w 640"/>
                <a:gd name="T25" fmla="*/ 467 h 640"/>
                <a:gd name="T26" fmla="*/ 586 w 640"/>
                <a:gd name="T27" fmla="*/ 507 h 640"/>
                <a:gd name="T28" fmla="*/ 507 w 640"/>
                <a:gd name="T29" fmla="*/ 586 h 640"/>
                <a:gd name="T30" fmla="*/ 468 w 640"/>
                <a:gd name="T31" fmla="*/ 547 h 640"/>
                <a:gd name="T32" fmla="*/ 378 w 640"/>
                <a:gd name="T33" fmla="*/ 585 h 640"/>
                <a:gd name="T34" fmla="*/ 378 w 640"/>
                <a:gd name="T35" fmla="*/ 640 h 640"/>
                <a:gd name="T36" fmla="*/ 263 w 640"/>
                <a:gd name="T37" fmla="*/ 640 h 640"/>
                <a:gd name="T38" fmla="*/ 263 w 640"/>
                <a:gd name="T39" fmla="*/ 587 h 640"/>
                <a:gd name="T40" fmla="*/ 171 w 640"/>
                <a:gd name="T41" fmla="*/ 550 h 640"/>
                <a:gd name="T42" fmla="*/ 134 w 640"/>
                <a:gd name="T43" fmla="*/ 586 h 640"/>
                <a:gd name="T44" fmla="*/ 55 w 640"/>
                <a:gd name="T45" fmla="*/ 507 h 640"/>
                <a:gd name="T46" fmla="*/ 90 w 640"/>
                <a:gd name="T47" fmla="*/ 471 h 640"/>
                <a:gd name="T48" fmla="*/ 50 w 640"/>
                <a:gd name="T49" fmla="*/ 377 h 640"/>
                <a:gd name="T50" fmla="*/ 0 w 640"/>
                <a:gd name="T51" fmla="*/ 375 h 640"/>
                <a:gd name="T52" fmla="*/ 0 w 640"/>
                <a:gd name="T53" fmla="*/ 263 h 640"/>
                <a:gd name="T54" fmla="*/ 51 w 640"/>
                <a:gd name="T55" fmla="*/ 263 h 640"/>
                <a:gd name="T56" fmla="*/ 90 w 640"/>
                <a:gd name="T57" fmla="*/ 171 h 640"/>
                <a:gd name="T58" fmla="*/ 57 w 640"/>
                <a:gd name="T59" fmla="*/ 133 h 640"/>
                <a:gd name="T60" fmla="*/ 127 w 640"/>
                <a:gd name="T61" fmla="*/ 62 h 640"/>
                <a:gd name="T62" fmla="*/ 138 w 640"/>
                <a:gd name="T63" fmla="*/ 58 h 640"/>
                <a:gd name="T64" fmla="*/ 172 w 640"/>
                <a:gd name="T65" fmla="*/ 92 h 640"/>
                <a:gd name="T66" fmla="*/ 263 w 640"/>
                <a:gd name="T67" fmla="*/ 55 h 640"/>
                <a:gd name="T68" fmla="*/ 263 w 640"/>
                <a:gd name="T69" fmla="*/ 0 h 640"/>
                <a:gd name="T70" fmla="*/ 281 w 640"/>
                <a:gd name="T71" fmla="*/ 82 h 640"/>
                <a:gd name="T72" fmla="*/ 147 w 640"/>
                <a:gd name="T73" fmla="*/ 151 h 640"/>
                <a:gd name="T74" fmla="*/ 80 w 640"/>
                <a:gd name="T75" fmla="*/ 300 h 640"/>
                <a:gd name="T76" fmla="*/ 115 w 640"/>
                <a:gd name="T77" fmla="*/ 445 h 640"/>
                <a:gd name="T78" fmla="*/ 256 w 640"/>
                <a:gd name="T79" fmla="*/ 551 h 640"/>
                <a:gd name="T80" fmla="*/ 431 w 640"/>
                <a:gd name="T81" fmla="*/ 531 h 640"/>
                <a:gd name="T82" fmla="*/ 536 w 640"/>
                <a:gd name="T83" fmla="*/ 420 h 640"/>
                <a:gd name="T84" fmla="*/ 547 w 640"/>
                <a:gd name="T85" fmla="*/ 244 h 640"/>
                <a:gd name="T86" fmla="*/ 427 w 640"/>
                <a:gd name="T87" fmla="*/ 105 h 640"/>
                <a:gd name="T88" fmla="*/ 281 w 640"/>
                <a:gd name="T89" fmla="*/ 8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640">
                  <a:moveTo>
                    <a:pt x="263" y="0"/>
                  </a:moveTo>
                  <a:cubicBezTo>
                    <a:pt x="302" y="0"/>
                    <a:pt x="340" y="0"/>
                    <a:pt x="378" y="0"/>
                  </a:cubicBezTo>
                  <a:cubicBezTo>
                    <a:pt x="378" y="19"/>
                    <a:pt x="378" y="38"/>
                    <a:pt x="378" y="57"/>
                  </a:cubicBezTo>
                  <a:cubicBezTo>
                    <a:pt x="410" y="64"/>
                    <a:pt x="439" y="78"/>
                    <a:pt x="467" y="94"/>
                  </a:cubicBezTo>
                  <a:cubicBezTo>
                    <a:pt x="480" y="81"/>
                    <a:pt x="493" y="67"/>
                    <a:pt x="507" y="55"/>
                  </a:cubicBezTo>
                  <a:cubicBezTo>
                    <a:pt x="530" y="78"/>
                    <a:pt x="553" y="101"/>
                    <a:pt x="576" y="124"/>
                  </a:cubicBezTo>
                  <a:cubicBezTo>
                    <a:pt x="579" y="128"/>
                    <a:pt x="585" y="130"/>
                    <a:pt x="584" y="136"/>
                  </a:cubicBezTo>
                  <a:cubicBezTo>
                    <a:pt x="572" y="150"/>
                    <a:pt x="558" y="161"/>
                    <a:pt x="546" y="175"/>
                  </a:cubicBezTo>
                  <a:cubicBezTo>
                    <a:pt x="564" y="202"/>
                    <a:pt x="576" y="232"/>
                    <a:pt x="583" y="263"/>
                  </a:cubicBezTo>
                  <a:cubicBezTo>
                    <a:pt x="602" y="263"/>
                    <a:pt x="621" y="263"/>
                    <a:pt x="640" y="263"/>
                  </a:cubicBezTo>
                  <a:cubicBezTo>
                    <a:pt x="640" y="301"/>
                    <a:pt x="640" y="338"/>
                    <a:pt x="640" y="375"/>
                  </a:cubicBezTo>
                  <a:cubicBezTo>
                    <a:pt x="621" y="375"/>
                    <a:pt x="602" y="375"/>
                    <a:pt x="584" y="375"/>
                  </a:cubicBezTo>
                  <a:cubicBezTo>
                    <a:pt x="577" y="408"/>
                    <a:pt x="564" y="439"/>
                    <a:pt x="547" y="467"/>
                  </a:cubicBezTo>
                  <a:cubicBezTo>
                    <a:pt x="560" y="480"/>
                    <a:pt x="573" y="493"/>
                    <a:pt x="586" y="507"/>
                  </a:cubicBezTo>
                  <a:cubicBezTo>
                    <a:pt x="559" y="533"/>
                    <a:pt x="533" y="559"/>
                    <a:pt x="507" y="586"/>
                  </a:cubicBezTo>
                  <a:cubicBezTo>
                    <a:pt x="494" y="573"/>
                    <a:pt x="481" y="560"/>
                    <a:pt x="468" y="547"/>
                  </a:cubicBezTo>
                  <a:cubicBezTo>
                    <a:pt x="440" y="565"/>
                    <a:pt x="410" y="578"/>
                    <a:pt x="378" y="585"/>
                  </a:cubicBezTo>
                  <a:cubicBezTo>
                    <a:pt x="378" y="604"/>
                    <a:pt x="378" y="622"/>
                    <a:pt x="378" y="640"/>
                  </a:cubicBezTo>
                  <a:cubicBezTo>
                    <a:pt x="340" y="640"/>
                    <a:pt x="302" y="640"/>
                    <a:pt x="263" y="640"/>
                  </a:cubicBezTo>
                  <a:cubicBezTo>
                    <a:pt x="263" y="622"/>
                    <a:pt x="263" y="605"/>
                    <a:pt x="263" y="587"/>
                  </a:cubicBezTo>
                  <a:cubicBezTo>
                    <a:pt x="231" y="579"/>
                    <a:pt x="199" y="568"/>
                    <a:pt x="171" y="550"/>
                  </a:cubicBezTo>
                  <a:cubicBezTo>
                    <a:pt x="158" y="562"/>
                    <a:pt x="147" y="574"/>
                    <a:pt x="134" y="586"/>
                  </a:cubicBezTo>
                  <a:cubicBezTo>
                    <a:pt x="108" y="559"/>
                    <a:pt x="82" y="533"/>
                    <a:pt x="55" y="507"/>
                  </a:cubicBezTo>
                  <a:cubicBezTo>
                    <a:pt x="66" y="494"/>
                    <a:pt x="78" y="483"/>
                    <a:pt x="90" y="471"/>
                  </a:cubicBezTo>
                  <a:cubicBezTo>
                    <a:pt x="71" y="442"/>
                    <a:pt x="58" y="410"/>
                    <a:pt x="50" y="377"/>
                  </a:cubicBezTo>
                  <a:cubicBezTo>
                    <a:pt x="34" y="374"/>
                    <a:pt x="17" y="376"/>
                    <a:pt x="0" y="375"/>
                  </a:cubicBezTo>
                  <a:cubicBezTo>
                    <a:pt x="0" y="338"/>
                    <a:pt x="0" y="301"/>
                    <a:pt x="0" y="263"/>
                  </a:cubicBezTo>
                  <a:cubicBezTo>
                    <a:pt x="17" y="263"/>
                    <a:pt x="34" y="263"/>
                    <a:pt x="51" y="263"/>
                  </a:cubicBezTo>
                  <a:cubicBezTo>
                    <a:pt x="58" y="230"/>
                    <a:pt x="72" y="199"/>
                    <a:pt x="90" y="171"/>
                  </a:cubicBezTo>
                  <a:cubicBezTo>
                    <a:pt x="82" y="157"/>
                    <a:pt x="63" y="148"/>
                    <a:pt x="57" y="133"/>
                  </a:cubicBezTo>
                  <a:cubicBezTo>
                    <a:pt x="79" y="109"/>
                    <a:pt x="103" y="86"/>
                    <a:pt x="127" y="62"/>
                  </a:cubicBezTo>
                  <a:cubicBezTo>
                    <a:pt x="130" y="60"/>
                    <a:pt x="134" y="53"/>
                    <a:pt x="138" y="58"/>
                  </a:cubicBezTo>
                  <a:cubicBezTo>
                    <a:pt x="149" y="69"/>
                    <a:pt x="160" y="81"/>
                    <a:pt x="172" y="92"/>
                  </a:cubicBezTo>
                  <a:cubicBezTo>
                    <a:pt x="200" y="74"/>
                    <a:pt x="231" y="62"/>
                    <a:pt x="263" y="55"/>
                  </a:cubicBezTo>
                  <a:cubicBezTo>
                    <a:pt x="263" y="37"/>
                    <a:pt x="263" y="18"/>
                    <a:pt x="263" y="0"/>
                  </a:cubicBezTo>
                  <a:close/>
                  <a:moveTo>
                    <a:pt x="281" y="82"/>
                  </a:moveTo>
                  <a:cubicBezTo>
                    <a:pt x="231" y="90"/>
                    <a:pt x="183" y="114"/>
                    <a:pt x="147" y="151"/>
                  </a:cubicBezTo>
                  <a:cubicBezTo>
                    <a:pt x="108" y="191"/>
                    <a:pt x="84" y="245"/>
                    <a:pt x="80" y="300"/>
                  </a:cubicBezTo>
                  <a:cubicBezTo>
                    <a:pt x="76" y="351"/>
                    <a:pt x="88" y="402"/>
                    <a:pt x="115" y="445"/>
                  </a:cubicBezTo>
                  <a:cubicBezTo>
                    <a:pt x="146" y="497"/>
                    <a:pt x="198" y="535"/>
                    <a:pt x="256" y="551"/>
                  </a:cubicBezTo>
                  <a:cubicBezTo>
                    <a:pt x="314" y="567"/>
                    <a:pt x="378" y="560"/>
                    <a:pt x="431" y="531"/>
                  </a:cubicBezTo>
                  <a:cubicBezTo>
                    <a:pt x="477" y="507"/>
                    <a:pt x="515" y="467"/>
                    <a:pt x="536" y="420"/>
                  </a:cubicBezTo>
                  <a:cubicBezTo>
                    <a:pt x="562" y="366"/>
                    <a:pt x="566" y="301"/>
                    <a:pt x="547" y="244"/>
                  </a:cubicBezTo>
                  <a:cubicBezTo>
                    <a:pt x="528" y="184"/>
                    <a:pt x="483" y="133"/>
                    <a:pt x="427" y="105"/>
                  </a:cubicBezTo>
                  <a:cubicBezTo>
                    <a:pt x="383" y="82"/>
                    <a:pt x="331" y="74"/>
                    <a:pt x="281" y="82"/>
                  </a:cubicBezTo>
                  <a:close/>
                </a:path>
              </a:pathLst>
            </a:custGeom>
            <a:grpFill/>
            <a:ln w="9525">
              <a:noFill/>
              <a:round/>
            </a:ln>
          </p:spPr>
          <p:txBody>
            <a:bodyPr anchor="ctr"/>
            <a:lstStyle/>
            <a:p>
              <a:pPr defTabSz="914400">
                <a:defRPr/>
              </a:pPr>
              <a:endParaRPr lang="zh-CN" altLang="en-US" kern="0">
                <a:solidFill>
                  <a:sysClr val="windowText" lastClr="000000"/>
                </a:solidFill>
              </a:endParaRPr>
            </a:p>
          </p:txBody>
        </p:sp>
        <p:sp>
          <p:nvSpPr>
            <p:cNvPr id="15" name="Freeform 14"/>
            <p:cNvSpPr>
              <a:spLocks noChangeArrowheads="1"/>
            </p:cNvSpPr>
            <p:nvPr/>
          </p:nvSpPr>
          <p:spPr bwMode="auto">
            <a:xfrm>
              <a:off x="505246" y="497888"/>
              <a:ext cx="857202" cy="853523"/>
            </a:xfrm>
            <a:custGeom>
              <a:avLst/>
              <a:gdLst>
                <a:gd name="T0" fmla="*/ 352169 w 443"/>
                <a:gd name="T1" fmla="*/ 17419 h 441"/>
                <a:gd name="T2" fmla="*/ 640483 w 443"/>
                <a:gd name="T3" fmla="*/ 69675 h 441"/>
                <a:gd name="T4" fmla="*/ 835917 w 443"/>
                <a:gd name="T5" fmla="*/ 354183 h 441"/>
                <a:gd name="T6" fmla="*/ 762387 w 443"/>
                <a:gd name="T7" fmla="*/ 673528 h 441"/>
                <a:gd name="T8" fmla="*/ 474073 w 443"/>
                <a:gd name="T9" fmla="*/ 841910 h 441"/>
                <a:gd name="T10" fmla="*/ 179954 w 443"/>
                <a:gd name="T11" fmla="*/ 764493 h 441"/>
                <a:gd name="T12" fmla="*/ 11610 w 443"/>
                <a:gd name="T13" fmla="*/ 470309 h 441"/>
                <a:gd name="T14" fmla="*/ 81270 w 443"/>
                <a:gd name="T15" fmla="*/ 193543 h 441"/>
                <a:gd name="T16" fmla="*/ 352169 w 443"/>
                <a:gd name="T17" fmla="*/ 17419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
                <a:gd name="T28" fmla="*/ 0 h 441"/>
                <a:gd name="T29" fmla="*/ 443 w 443"/>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 h="441">
                  <a:moveTo>
                    <a:pt x="182" y="9"/>
                  </a:moveTo>
                  <a:cubicBezTo>
                    <a:pt x="233" y="0"/>
                    <a:pt x="287" y="9"/>
                    <a:pt x="331" y="36"/>
                  </a:cubicBezTo>
                  <a:cubicBezTo>
                    <a:pt x="384" y="68"/>
                    <a:pt x="422" y="122"/>
                    <a:pt x="432" y="183"/>
                  </a:cubicBezTo>
                  <a:cubicBezTo>
                    <a:pt x="443" y="240"/>
                    <a:pt x="429" y="301"/>
                    <a:pt x="394" y="348"/>
                  </a:cubicBezTo>
                  <a:cubicBezTo>
                    <a:pt x="359" y="396"/>
                    <a:pt x="304" y="428"/>
                    <a:pt x="245" y="435"/>
                  </a:cubicBezTo>
                  <a:cubicBezTo>
                    <a:pt x="192" y="441"/>
                    <a:pt x="136" y="427"/>
                    <a:pt x="93" y="395"/>
                  </a:cubicBezTo>
                  <a:cubicBezTo>
                    <a:pt x="44" y="359"/>
                    <a:pt x="12" y="303"/>
                    <a:pt x="6" y="243"/>
                  </a:cubicBezTo>
                  <a:cubicBezTo>
                    <a:pt x="0" y="193"/>
                    <a:pt x="13" y="141"/>
                    <a:pt x="42" y="100"/>
                  </a:cubicBezTo>
                  <a:cubicBezTo>
                    <a:pt x="74" y="52"/>
                    <a:pt x="126" y="19"/>
                    <a:pt x="182" y="9"/>
                  </a:cubicBezTo>
                  <a:close/>
                </a:path>
              </a:pathLst>
            </a:custGeom>
            <a:grpFill/>
            <a:ln w="9525">
              <a:noFill/>
              <a:miter lim="800000"/>
            </a:ln>
          </p:spPr>
          <p:txBody>
            <a:bodyPr anchor="ctr"/>
            <a:lstStyle/>
            <a:p>
              <a:pPr algn="ctr" defTabSz="914400">
                <a:defRPr/>
              </a:pPr>
              <a:r>
                <a:rPr lang="en-US" sz="4400" kern="0" dirty="0">
                  <a:solidFill>
                    <a:srgbClr val="FFFFFF"/>
                  </a:solidFill>
                </a:rPr>
                <a:t>2</a:t>
              </a:r>
              <a:endParaRPr lang="zh-CN" altLang="en-US" sz="4400" kern="0" dirty="0">
                <a:solidFill>
                  <a:srgbClr val="FFFFFF"/>
                </a:solidFill>
              </a:endParaRPr>
            </a:p>
          </p:txBody>
        </p:sp>
      </p:grpSp>
      <p:grpSp>
        <p:nvGrpSpPr>
          <p:cNvPr id="16" name="Group 13"/>
          <p:cNvGrpSpPr/>
          <p:nvPr/>
        </p:nvGrpSpPr>
        <p:grpSpPr bwMode="auto">
          <a:xfrm flipH="1">
            <a:off x="5805674" y="1537477"/>
            <a:ext cx="1853771" cy="1874403"/>
            <a:chOff x="0" y="0"/>
            <a:chExt cx="1854205" cy="1875052"/>
          </a:xfrm>
          <a:solidFill>
            <a:srgbClr val="88CACE"/>
          </a:solidFill>
        </p:grpSpPr>
        <p:sp>
          <p:nvSpPr>
            <p:cNvPr id="17" name="Freeform 6"/>
            <p:cNvSpPr>
              <a:spLocks noEditPoints="1"/>
            </p:cNvSpPr>
            <p:nvPr/>
          </p:nvSpPr>
          <p:spPr bwMode="auto">
            <a:xfrm>
              <a:off x="0" y="0"/>
              <a:ext cx="1854205" cy="1875052"/>
            </a:xfrm>
            <a:custGeom>
              <a:avLst/>
              <a:gdLst>
                <a:gd name="T0" fmla="*/ 227 w 958"/>
                <a:gd name="T1" fmla="*/ 81 h 969"/>
                <a:gd name="T2" fmla="*/ 536 w 958"/>
                <a:gd name="T3" fmla="*/ 13 h 969"/>
                <a:gd name="T4" fmla="*/ 842 w 958"/>
                <a:gd name="T5" fmla="*/ 176 h 969"/>
                <a:gd name="T6" fmla="*/ 958 w 958"/>
                <a:gd name="T7" fmla="*/ 483 h 969"/>
                <a:gd name="T8" fmla="*/ 958 w 958"/>
                <a:gd name="T9" fmla="*/ 967 h 969"/>
                <a:gd name="T10" fmla="*/ 544 w 958"/>
                <a:gd name="T11" fmla="*/ 967 h 969"/>
                <a:gd name="T12" fmla="*/ 402 w 958"/>
                <a:gd name="T13" fmla="*/ 961 h 969"/>
                <a:gd name="T14" fmla="*/ 104 w 958"/>
                <a:gd name="T15" fmla="*/ 786 h 969"/>
                <a:gd name="T16" fmla="*/ 0 w 958"/>
                <a:gd name="T17" fmla="*/ 497 h 969"/>
                <a:gd name="T18" fmla="*/ 0 w 958"/>
                <a:gd name="T19" fmla="*/ 469 h 969"/>
                <a:gd name="T20" fmla="*/ 20 w 958"/>
                <a:gd name="T21" fmla="*/ 350 h 969"/>
                <a:gd name="T22" fmla="*/ 227 w 958"/>
                <a:gd name="T23" fmla="*/ 81 h 969"/>
                <a:gd name="T24" fmla="*/ 453 w 958"/>
                <a:gd name="T25" fmla="*/ 107 h 969"/>
                <a:gd name="T26" fmla="*/ 285 w 958"/>
                <a:gd name="T27" fmla="*/ 159 h 969"/>
                <a:gd name="T28" fmla="*/ 122 w 958"/>
                <a:gd name="T29" fmla="*/ 353 h 969"/>
                <a:gd name="T30" fmla="*/ 125 w 958"/>
                <a:gd name="T31" fmla="*/ 633 h 969"/>
                <a:gd name="T32" fmla="*/ 311 w 958"/>
                <a:gd name="T33" fmla="*/ 831 h 969"/>
                <a:gd name="T34" fmla="*/ 600 w 958"/>
                <a:gd name="T35" fmla="*/ 851 h 969"/>
                <a:gd name="T36" fmla="*/ 815 w 958"/>
                <a:gd name="T37" fmla="*/ 669 h 969"/>
                <a:gd name="T38" fmla="*/ 848 w 958"/>
                <a:gd name="T39" fmla="*/ 390 h 969"/>
                <a:gd name="T40" fmla="*/ 691 w 958"/>
                <a:gd name="T41" fmla="*/ 171 h 969"/>
                <a:gd name="T42" fmla="*/ 453 w 958"/>
                <a:gd name="T43" fmla="*/ 10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8" h="969">
                  <a:moveTo>
                    <a:pt x="227" y="81"/>
                  </a:moveTo>
                  <a:cubicBezTo>
                    <a:pt x="318" y="24"/>
                    <a:pt x="429" y="0"/>
                    <a:pt x="536" y="13"/>
                  </a:cubicBezTo>
                  <a:cubicBezTo>
                    <a:pt x="654" y="26"/>
                    <a:pt x="765" y="86"/>
                    <a:pt x="842" y="176"/>
                  </a:cubicBezTo>
                  <a:cubicBezTo>
                    <a:pt x="915" y="260"/>
                    <a:pt x="957" y="371"/>
                    <a:pt x="958" y="483"/>
                  </a:cubicBezTo>
                  <a:cubicBezTo>
                    <a:pt x="958" y="645"/>
                    <a:pt x="958" y="806"/>
                    <a:pt x="958" y="967"/>
                  </a:cubicBezTo>
                  <a:cubicBezTo>
                    <a:pt x="820" y="967"/>
                    <a:pt x="682" y="967"/>
                    <a:pt x="544" y="967"/>
                  </a:cubicBezTo>
                  <a:cubicBezTo>
                    <a:pt x="497" y="967"/>
                    <a:pt x="449" y="969"/>
                    <a:pt x="402" y="961"/>
                  </a:cubicBezTo>
                  <a:cubicBezTo>
                    <a:pt x="285" y="943"/>
                    <a:pt x="177" y="879"/>
                    <a:pt x="104" y="786"/>
                  </a:cubicBezTo>
                  <a:cubicBezTo>
                    <a:pt x="39" y="705"/>
                    <a:pt x="2" y="601"/>
                    <a:pt x="0" y="497"/>
                  </a:cubicBezTo>
                  <a:cubicBezTo>
                    <a:pt x="0" y="469"/>
                    <a:pt x="0" y="469"/>
                    <a:pt x="0" y="469"/>
                  </a:cubicBezTo>
                  <a:cubicBezTo>
                    <a:pt x="3" y="429"/>
                    <a:pt x="8" y="389"/>
                    <a:pt x="20" y="350"/>
                  </a:cubicBezTo>
                  <a:cubicBezTo>
                    <a:pt x="53" y="239"/>
                    <a:pt x="128" y="142"/>
                    <a:pt x="227" y="81"/>
                  </a:cubicBezTo>
                  <a:close/>
                  <a:moveTo>
                    <a:pt x="453" y="107"/>
                  </a:moveTo>
                  <a:cubicBezTo>
                    <a:pt x="394" y="111"/>
                    <a:pt x="336" y="129"/>
                    <a:pt x="285" y="159"/>
                  </a:cubicBezTo>
                  <a:cubicBezTo>
                    <a:pt x="211" y="203"/>
                    <a:pt x="152" y="272"/>
                    <a:pt x="122" y="353"/>
                  </a:cubicBezTo>
                  <a:cubicBezTo>
                    <a:pt x="88" y="442"/>
                    <a:pt x="89" y="544"/>
                    <a:pt x="125" y="633"/>
                  </a:cubicBezTo>
                  <a:cubicBezTo>
                    <a:pt x="160" y="719"/>
                    <a:pt x="228" y="791"/>
                    <a:pt x="311" y="831"/>
                  </a:cubicBezTo>
                  <a:cubicBezTo>
                    <a:pt x="400" y="875"/>
                    <a:pt x="506" y="882"/>
                    <a:pt x="600" y="851"/>
                  </a:cubicBezTo>
                  <a:cubicBezTo>
                    <a:pt x="691" y="820"/>
                    <a:pt x="770" y="754"/>
                    <a:pt x="815" y="669"/>
                  </a:cubicBezTo>
                  <a:cubicBezTo>
                    <a:pt x="861" y="585"/>
                    <a:pt x="873" y="483"/>
                    <a:pt x="848" y="390"/>
                  </a:cubicBezTo>
                  <a:cubicBezTo>
                    <a:pt x="825" y="301"/>
                    <a:pt x="767" y="222"/>
                    <a:pt x="691" y="171"/>
                  </a:cubicBezTo>
                  <a:cubicBezTo>
                    <a:pt x="622" y="124"/>
                    <a:pt x="536" y="102"/>
                    <a:pt x="453" y="107"/>
                  </a:cubicBezTo>
                  <a:close/>
                </a:path>
              </a:pathLst>
            </a:custGeom>
            <a:grpFill/>
            <a:ln w="25400" cap="flat" cmpd="sng">
              <a:noFill/>
              <a:round/>
            </a:ln>
          </p:spPr>
          <p:txBody>
            <a:bodyPr anchor="ctr"/>
            <a:lstStyle/>
            <a:p>
              <a:pPr defTabSz="914400">
                <a:defRPr/>
              </a:pPr>
              <a:endParaRPr lang="zh-CN" altLang="en-US" kern="0">
                <a:solidFill>
                  <a:sysClr val="windowText" lastClr="000000"/>
                </a:solidFill>
              </a:endParaRPr>
            </a:p>
          </p:txBody>
        </p:sp>
        <p:sp>
          <p:nvSpPr>
            <p:cNvPr id="18" name="Freeform 13"/>
            <p:cNvSpPr>
              <a:spLocks noEditPoints="1"/>
            </p:cNvSpPr>
            <p:nvPr/>
          </p:nvSpPr>
          <p:spPr bwMode="auto">
            <a:xfrm>
              <a:off x="310261" y="328655"/>
              <a:ext cx="1238589" cy="1238589"/>
            </a:xfrm>
            <a:custGeom>
              <a:avLst/>
              <a:gdLst>
                <a:gd name="T0" fmla="*/ 263 w 640"/>
                <a:gd name="T1" fmla="*/ 0 h 640"/>
                <a:gd name="T2" fmla="*/ 375 w 640"/>
                <a:gd name="T3" fmla="*/ 0 h 640"/>
                <a:gd name="T4" fmla="*/ 375 w 640"/>
                <a:gd name="T5" fmla="*/ 54 h 640"/>
                <a:gd name="T6" fmla="*/ 468 w 640"/>
                <a:gd name="T7" fmla="*/ 92 h 640"/>
                <a:gd name="T8" fmla="*/ 507 w 640"/>
                <a:gd name="T9" fmla="*/ 57 h 640"/>
                <a:gd name="T10" fmla="*/ 586 w 640"/>
                <a:gd name="T11" fmla="*/ 134 h 640"/>
                <a:gd name="T12" fmla="*/ 549 w 640"/>
                <a:gd name="T13" fmla="*/ 171 h 640"/>
                <a:gd name="T14" fmla="*/ 588 w 640"/>
                <a:gd name="T15" fmla="*/ 263 h 640"/>
                <a:gd name="T16" fmla="*/ 640 w 640"/>
                <a:gd name="T17" fmla="*/ 263 h 640"/>
                <a:gd name="T18" fmla="*/ 640 w 640"/>
                <a:gd name="T19" fmla="*/ 375 h 640"/>
                <a:gd name="T20" fmla="*/ 590 w 640"/>
                <a:gd name="T21" fmla="*/ 375 h 640"/>
                <a:gd name="T22" fmla="*/ 550 w 640"/>
                <a:gd name="T23" fmla="*/ 471 h 640"/>
                <a:gd name="T24" fmla="*/ 586 w 640"/>
                <a:gd name="T25" fmla="*/ 506 h 640"/>
                <a:gd name="T26" fmla="*/ 507 w 640"/>
                <a:gd name="T27" fmla="*/ 586 h 640"/>
                <a:gd name="T28" fmla="*/ 472 w 640"/>
                <a:gd name="T29" fmla="*/ 551 h 640"/>
                <a:gd name="T30" fmla="*/ 375 w 640"/>
                <a:gd name="T31" fmla="*/ 590 h 640"/>
                <a:gd name="T32" fmla="*/ 375 w 640"/>
                <a:gd name="T33" fmla="*/ 640 h 640"/>
                <a:gd name="T34" fmla="*/ 263 w 640"/>
                <a:gd name="T35" fmla="*/ 640 h 640"/>
                <a:gd name="T36" fmla="*/ 263 w 640"/>
                <a:gd name="T37" fmla="*/ 588 h 640"/>
                <a:gd name="T38" fmla="*/ 172 w 640"/>
                <a:gd name="T39" fmla="*/ 548 h 640"/>
                <a:gd name="T40" fmla="*/ 134 w 640"/>
                <a:gd name="T41" fmla="*/ 586 h 640"/>
                <a:gd name="T42" fmla="*/ 55 w 640"/>
                <a:gd name="T43" fmla="*/ 507 h 640"/>
                <a:gd name="T44" fmla="*/ 94 w 640"/>
                <a:gd name="T45" fmla="*/ 468 h 640"/>
                <a:gd name="T46" fmla="*/ 57 w 640"/>
                <a:gd name="T47" fmla="*/ 375 h 640"/>
                <a:gd name="T48" fmla="*/ 0 w 640"/>
                <a:gd name="T49" fmla="*/ 375 h 640"/>
                <a:gd name="T50" fmla="*/ 0 w 640"/>
                <a:gd name="T51" fmla="*/ 263 h 640"/>
                <a:gd name="T52" fmla="*/ 59 w 640"/>
                <a:gd name="T53" fmla="*/ 263 h 640"/>
                <a:gd name="T54" fmla="*/ 95 w 640"/>
                <a:gd name="T55" fmla="*/ 176 h 640"/>
                <a:gd name="T56" fmla="*/ 55 w 640"/>
                <a:gd name="T57" fmla="*/ 134 h 640"/>
                <a:gd name="T58" fmla="*/ 133 w 640"/>
                <a:gd name="T59" fmla="*/ 57 h 640"/>
                <a:gd name="T60" fmla="*/ 174 w 640"/>
                <a:gd name="T61" fmla="*/ 95 h 640"/>
                <a:gd name="T62" fmla="*/ 263 w 640"/>
                <a:gd name="T63" fmla="*/ 57 h 640"/>
                <a:gd name="T64" fmla="*/ 263 w 640"/>
                <a:gd name="T65" fmla="*/ 0 h 640"/>
                <a:gd name="T66" fmla="*/ 281 w 640"/>
                <a:gd name="T67" fmla="*/ 81 h 640"/>
                <a:gd name="T68" fmla="*/ 149 w 640"/>
                <a:gd name="T69" fmla="*/ 149 h 640"/>
                <a:gd name="T70" fmla="*/ 81 w 640"/>
                <a:gd name="T71" fmla="*/ 292 h 640"/>
                <a:gd name="T72" fmla="*/ 109 w 640"/>
                <a:gd name="T73" fmla="*/ 435 h 640"/>
                <a:gd name="T74" fmla="*/ 240 w 640"/>
                <a:gd name="T75" fmla="*/ 545 h 640"/>
                <a:gd name="T76" fmla="*/ 412 w 640"/>
                <a:gd name="T77" fmla="*/ 540 h 640"/>
                <a:gd name="T78" fmla="*/ 535 w 640"/>
                <a:gd name="T79" fmla="*/ 423 h 640"/>
                <a:gd name="T80" fmla="*/ 547 w 640"/>
                <a:gd name="T81" fmla="*/ 244 h 640"/>
                <a:gd name="T82" fmla="*/ 425 w 640"/>
                <a:gd name="T83" fmla="*/ 103 h 640"/>
                <a:gd name="T84" fmla="*/ 281 w 640"/>
                <a:gd name="T85" fmla="*/ 8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640">
                  <a:moveTo>
                    <a:pt x="263" y="0"/>
                  </a:moveTo>
                  <a:cubicBezTo>
                    <a:pt x="301" y="0"/>
                    <a:pt x="338" y="0"/>
                    <a:pt x="375" y="0"/>
                  </a:cubicBezTo>
                  <a:cubicBezTo>
                    <a:pt x="375" y="18"/>
                    <a:pt x="376" y="36"/>
                    <a:pt x="375" y="54"/>
                  </a:cubicBezTo>
                  <a:cubicBezTo>
                    <a:pt x="408" y="63"/>
                    <a:pt x="440" y="73"/>
                    <a:pt x="468" y="92"/>
                  </a:cubicBezTo>
                  <a:cubicBezTo>
                    <a:pt x="482" y="81"/>
                    <a:pt x="492" y="65"/>
                    <a:pt x="507" y="57"/>
                  </a:cubicBezTo>
                  <a:cubicBezTo>
                    <a:pt x="534" y="82"/>
                    <a:pt x="559" y="109"/>
                    <a:pt x="586" y="134"/>
                  </a:cubicBezTo>
                  <a:cubicBezTo>
                    <a:pt x="574" y="147"/>
                    <a:pt x="561" y="159"/>
                    <a:pt x="549" y="171"/>
                  </a:cubicBezTo>
                  <a:cubicBezTo>
                    <a:pt x="568" y="199"/>
                    <a:pt x="580" y="231"/>
                    <a:pt x="588" y="263"/>
                  </a:cubicBezTo>
                  <a:cubicBezTo>
                    <a:pt x="605" y="263"/>
                    <a:pt x="623" y="263"/>
                    <a:pt x="640" y="263"/>
                  </a:cubicBezTo>
                  <a:cubicBezTo>
                    <a:pt x="640" y="301"/>
                    <a:pt x="640" y="338"/>
                    <a:pt x="640" y="375"/>
                  </a:cubicBezTo>
                  <a:cubicBezTo>
                    <a:pt x="623" y="375"/>
                    <a:pt x="607" y="376"/>
                    <a:pt x="590" y="375"/>
                  </a:cubicBezTo>
                  <a:cubicBezTo>
                    <a:pt x="581" y="409"/>
                    <a:pt x="570" y="442"/>
                    <a:pt x="550" y="471"/>
                  </a:cubicBezTo>
                  <a:cubicBezTo>
                    <a:pt x="562" y="483"/>
                    <a:pt x="574" y="495"/>
                    <a:pt x="586" y="506"/>
                  </a:cubicBezTo>
                  <a:cubicBezTo>
                    <a:pt x="560" y="533"/>
                    <a:pt x="533" y="559"/>
                    <a:pt x="507" y="586"/>
                  </a:cubicBezTo>
                  <a:cubicBezTo>
                    <a:pt x="495" y="575"/>
                    <a:pt x="483" y="563"/>
                    <a:pt x="472" y="551"/>
                  </a:cubicBezTo>
                  <a:cubicBezTo>
                    <a:pt x="442" y="569"/>
                    <a:pt x="409" y="583"/>
                    <a:pt x="375" y="590"/>
                  </a:cubicBezTo>
                  <a:cubicBezTo>
                    <a:pt x="375" y="607"/>
                    <a:pt x="375" y="623"/>
                    <a:pt x="375" y="640"/>
                  </a:cubicBezTo>
                  <a:cubicBezTo>
                    <a:pt x="338" y="640"/>
                    <a:pt x="301" y="640"/>
                    <a:pt x="263" y="640"/>
                  </a:cubicBezTo>
                  <a:cubicBezTo>
                    <a:pt x="263" y="623"/>
                    <a:pt x="263" y="605"/>
                    <a:pt x="263" y="588"/>
                  </a:cubicBezTo>
                  <a:cubicBezTo>
                    <a:pt x="231" y="581"/>
                    <a:pt x="200" y="566"/>
                    <a:pt x="172" y="548"/>
                  </a:cubicBezTo>
                  <a:cubicBezTo>
                    <a:pt x="159" y="561"/>
                    <a:pt x="147" y="573"/>
                    <a:pt x="134" y="586"/>
                  </a:cubicBezTo>
                  <a:cubicBezTo>
                    <a:pt x="108" y="560"/>
                    <a:pt x="81" y="533"/>
                    <a:pt x="55" y="507"/>
                  </a:cubicBezTo>
                  <a:cubicBezTo>
                    <a:pt x="68" y="494"/>
                    <a:pt x="81" y="481"/>
                    <a:pt x="94" y="468"/>
                  </a:cubicBezTo>
                  <a:cubicBezTo>
                    <a:pt x="77" y="439"/>
                    <a:pt x="65" y="408"/>
                    <a:pt x="57" y="375"/>
                  </a:cubicBezTo>
                  <a:cubicBezTo>
                    <a:pt x="38" y="375"/>
                    <a:pt x="19" y="375"/>
                    <a:pt x="0" y="375"/>
                  </a:cubicBezTo>
                  <a:cubicBezTo>
                    <a:pt x="0" y="338"/>
                    <a:pt x="0" y="301"/>
                    <a:pt x="0" y="263"/>
                  </a:cubicBezTo>
                  <a:cubicBezTo>
                    <a:pt x="20" y="263"/>
                    <a:pt x="39" y="263"/>
                    <a:pt x="59" y="263"/>
                  </a:cubicBezTo>
                  <a:cubicBezTo>
                    <a:pt x="66" y="232"/>
                    <a:pt x="79" y="203"/>
                    <a:pt x="95" y="176"/>
                  </a:cubicBezTo>
                  <a:cubicBezTo>
                    <a:pt x="83" y="161"/>
                    <a:pt x="68" y="148"/>
                    <a:pt x="55" y="134"/>
                  </a:cubicBezTo>
                  <a:cubicBezTo>
                    <a:pt x="81" y="109"/>
                    <a:pt x="106" y="82"/>
                    <a:pt x="133" y="57"/>
                  </a:cubicBezTo>
                  <a:cubicBezTo>
                    <a:pt x="149" y="65"/>
                    <a:pt x="160" y="83"/>
                    <a:pt x="174" y="95"/>
                  </a:cubicBezTo>
                  <a:cubicBezTo>
                    <a:pt x="202" y="77"/>
                    <a:pt x="232" y="64"/>
                    <a:pt x="263" y="57"/>
                  </a:cubicBezTo>
                  <a:cubicBezTo>
                    <a:pt x="263" y="38"/>
                    <a:pt x="263" y="19"/>
                    <a:pt x="263" y="0"/>
                  </a:cubicBezTo>
                  <a:close/>
                  <a:moveTo>
                    <a:pt x="281" y="81"/>
                  </a:moveTo>
                  <a:cubicBezTo>
                    <a:pt x="231" y="89"/>
                    <a:pt x="185" y="113"/>
                    <a:pt x="149" y="149"/>
                  </a:cubicBezTo>
                  <a:cubicBezTo>
                    <a:pt x="111" y="187"/>
                    <a:pt x="86" y="238"/>
                    <a:pt x="81" y="292"/>
                  </a:cubicBezTo>
                  <a:cubicBezTo>
                    <a:pt x="75" y="341"/>
                    <a:pt x="85" y="392"/>
                    <a:pt x="109" y="435"/>
                  </a:cubicBezTo>
                  <a:cubicBezTo>
                    <a:pt x="137" y="486"/>
                    <a:pt x="185" y="526"/>
                    <a:pt x="240" y="545"/>
                  </a:cubicBezTo>
                  <a:cubicBezTo>
                    <a:pt x="295" y="564"/>
                    <a:pt x="357" y="562"/>
                    <a:pt x="412" y="540"/>
                  </a:cubicBezTo>
                  <a:cubicBezTo>
                    <a:pt x="465" y="517"/>
                    <a:pt x="510" y="475"/>
                    <a:pt x="535" y="423"/>
                  </a:cubicBezTo>
                  <a:cubicBezTo>
                    <a:pt x="562" y="368"/>
                    <a:pt x="566" y="302"/>
                    <a:pt x="547" y="244"/>
                  </a:cubicBezTo>
                  <a:cubicBezTo>
                    <a:pt x="528" y="183"/>
                    <a:pt x="482" y="131"/>
                    <a:pt x="425" y="103"/>
                  </a:cubicBezTo>
                  <a:cubicBezTo>
                    <a:pt x="381" y="81"/>
                    <a:pt x="330" y="74"/>
                    <a:pt x="281" y="81"/>
                  </a:cubicBezTo>
                  <a:close/>
                </a:path>
              </a:pathLst>
            </a:custGeom>
            <a:grpFill/>
            <a:ln w="9525">
              <a:noFill/>
              <a:round/>
            </a:ln>
          </p:spPr>
          <p:txBody>
            <a:bodyPr anchor="ctr"/>
            <a:lstStyle/>
            <a:p>
              <a:pPr defTabSz="914400">
                <a:defRPr/>
              </a:pPr>
              <a:endParaRPr lang="zh-CN" altLang="en-US" kern="0">
                <a:solidFill>
                  <a:sysClr val="windowText" lastClr="000000"/>
                </a:solidFill>
              </a:endParaRPr>
            </a:p>
          </p:txBody>
        </p:sp>
        <p:sp>
          <p:nvSpPr>
            <p:cNvPr id="19" name="Freeform 15"/>
            <p:cNvSpPr>
              <a:spLocks noChangeArrowheads="1"/>
            </p:cNvSpPr>
            <p:nvPr/>
          </p:nvSpPr>
          <p:spPr bwMode="auto">
            <a:xfrm>
              <a:off x="495436" y="512604"/>
              <a:ext cx="860881" cy="859655"/>
            </a:xfrm>
            <a:custGeom>
              <a:avLst/>
              <a:gdLst>
                <a:gd name="T0" fmla="*/ 350156 w 445"/>
                <a:gd name="T1" fmla="*/ 21298 h 444"/>
                <a:gd name="T2" fmla="*/ 648079 w 445"/>
                <a:gd name="T3" fmla="*/ 73574 h 444"/>
                <a:gd name="T4" fmla="*/ 833797 w 445"/>
                <a:gd name="T5" fmla="*/ 327211 h 444"/>
                <a:gd name="T6" fmla="*/ 795106 w 445"/>
                <a:gd name="T7" fmla="*/ 635060 h 444"/>
                <a:gd name="T8" fmla="*/ 526201 w 445"/>
                <a:gd name="T9" fmla="*/ 836421 h 444"/>
                <a:gd name="T10" fmla="*/ 228279 w 445"/>
                <a:gd name="T11" fmla="*/ 795762 h 444"/>
                <a:gd name="T12" fmla="*/ 25149 w 445"/>
                <a:gd name="T13" fmla="*/ 528572 h 444"/>
                <a:gd name="T14" fmla="*/ 69644 w 445"/>
                <a:gd name="T15" fmla="*/ 218786 h 444"/>
                <a:gd name="T16" fmla="*/ 350156 w 445"/>
                <a:gd name="T17" fmla="*/ 21298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444"/>
                <a:gd name="T29" fmla="*/ 445 w 445"/>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444">
                  <a:moveTo>
                    <a:pt x="181" y="11"/>
                  </a:moveTo>
                  <a:cubicBezTo>
                    <a:pt x="233" y="0"/>
                    <a:pt x="289" y="10"/>
                    <a:pt x="335" y="38"/>
                  </a:cubicBezTo>
                  <a:cubicBezTo>
                    <a:pt x="382" y="67"/>
                    <a:pt x="418" y="115"/>
                    <a:pt x="431" y="169"/>
                  </a:cubicBezTo>
                  <a:cubicBezTo>
                    <a:pt x="445" y="222"/>
                    <a:pt x="438" y="280"/>
                    <a:pt x="411" y="328"/>
                  </a:cubicBezTo>
                  <a:cubicBezTo>
                    <a:pt x="382" y="380"/>
                    <a:pt x="330" y="419"/>
                    <a:pt x="272" y="432"/>
                  </a:cubicBezTo>
                  <a:cubicBezTo>
                    <a:pt x="220" y="444"/>
                    <a:pt x="165" y="437"/>
                    <a:pt x="118" y="411"/>
                  </a:cubicBezTo>
                  <a:cubicBezTo>
                    <a:pt x="66" y="382"/>
                    <a:pt x="27" y="331"/>
                    <a:pt x="13" y="273"/>
                  </a:cubicBezTo>
                  <a:cubicBezTo>
                    <a:pt x="0" y="219"/>
                    <a:pt x="8" y="161"/>
                    <a:pt x="36" y="113"/>
                  </a:cubicBezTo>
                  <a:cubicBezTo>
                    <a:pt x="67" y="60"/>
                    <a:pt x="121" y="22"/>
                    <a:pt x="181" y="11"/>
                  </a:cubicBezTo>
                  <a:close/>
                </a:path>
              </a:pathLst>
            </a:custGeom>
            <a:grpFill/>
            <a:ln w="9525">
              <a:noFill/>
              <a:miter lim="800000"/>
            </a:ln>
          </p:spPr>
          <p:txBody>
            <a:bodyPr anchor="ctr"/>
            <a:lstStyle/>
            <a:p>
              <a:pPr algn="ctr" defTabSz="914400">
                <a:defRPr/>
              </a:pPr>
              <a:r>
                <a:rPr lang="en-US" sz="4400" kern="0">
                  <a:solidFill>
                    <a:srgbClr val="FFFFFF"/>
                  </a:solidFill>
                </a:rPr>
                <a:t>1</a:t>
              </a:r>
              <a:endParaRPr lang="zh-CN" altLang="en-US" sz="4400" kern="0">
                <a:solidFill>
                  <a:srgbClr val="FFFFFF"/>
                </a:solidFill>
              </a:endParaRPr>
            </a:p>
          </p:txBody>
        </p:sp>
      </p:grpSp>
      <p:grpSp>
        <p:nvGrpSpPr>
          <p:cNvPr id="20" name="Group 17"/>
          <p:cNvGrpSpPr/>
          <p:nvPr/>
        </p:nvGrpSpPr>
        <p:grpSpPr bwMode="auto">
          <a:xfrm>
            <a:off x="3863024" y="3469017"/>
            <a:ext cx="1853771" cy="1871230"/>
            <a:chOff x="0" y="0"/>
            <a:chExt cx="1854205" cy="1871373"/>
          </a:xfrm>
          <a:solidFill>
            <a:srgbClr val="88CACE"/>
          </a:solidFill>
        </p:grpSpPr>
        <p:sp>
          <p:nvSpPr>
            <p:cNvPr id="21" name="Freeform 7"/>
            <p:cNvSpPr>
              <a:spLocks noEditPoints="1"/>
            </p:cNvSpPr>
            <p:nvPr/>
          </p:nvSpPr>
          <p:spPr bwMode="auto">
            <a:xfrm>
              <a:off x="0" y="0"/>
              <a:ext cx="1854205" cy="1871373"/>
            </a:xfrm>
            <a:custGeom>
              <a:avLst/>
              <a:gdLst>
                <a:gd name="T0" fmla="*/ 134 w 958"/>
                <a:gd name="T1" fmla="*/ 147 h 967"/>
                <a:gd name="T2" fmla="*/ 472 w 958"/>
                <a:gd name="T3" fmla="*/ 0 h 967"/>
                <a:gd name="T4" fmla="*/ 958 w 958"/>
                <a:gd name="T5" fmla="*/ 0 h 967"/>
                <a:gd name="T6" fmla="*/ 958 w 958"/>
                <a:gd name="T7" fmla="*/ 474 h 967"/>
                <a:gd name="T8" fmla="*/ 948 w 958"/>
                <a:gd name="T9" fmla="*/ 578 h 967"/>
                <a:gd name="T10" fmla="*/ 756 w 958"/>
                <a:gd name="T11" fmla="*/ 870 h 967"/>
                <a:gd name="T12" fmla="*/ 436 w 958"/>
                <a:gd name="T13" fmla="*/ 956 h 967"/>
                <a:gd name="T14" fmla="*/ 127 w 958"/>
                <a:gd name="T15" fmla="*/ 804 h 967"/>
                <a:gd name="T16" fmla="*/ 0 w 958"/>
                <a:gd name="T17" fmla="*/ 500 h 967"/>
                <a:gd name="T18" fmla="*/ 0 w 958"/>
                <a:gd name="T19" fmla="*/ 464 h 967"/>
                <a:gd name="T20" fmla="*/ 134 w 958"/>
                <a:gd name="T21" fmla="*/ 147 h 967"/>
                <a:gd name="T22" fmla="*/ 441 w 958"/>
                <a:gd name="T23" fmla="*/ 99 h 967"/>
                <a:gd name="T24" fmla="*/ 258 w 958"/>
                <a:gd name="T25" fmla="*/ 168 h 967"/>
                <a:gd name="T26" fmla="*/ 113 w 958"/>
                <a:gd name="T27" fmla="*/ 371 h 967"/>
                <a:gd name="T28" fmla="*/ 136 w 958"/>
                <a:gd name="T29" fmla="*/ 646 h 967"/>
                <a:gd name="T30" fmla="*/ 336 w 958"/>
                <a:gd name="T31" fmla="*/ 833 h 967"/>
                <a:gd name="T32" fmla="*/ 612 w 958"/>
                <a:gd name="T33" fmla="*/ 837 h 967"/>
                <a:gd name="T34" fmla="*/ 819 w 958"/>
                <a:gd name="T35" fmla="*/ 653 h 967"/>
                <a:gd name="T36" fmla="*/ 846 w 958"/>
                <a:gd name="T37" fmla="*/ 374 h 967"/>
                <a:gd name="T38" fmla="*/ 680 w 958"/>
                <a:gd name="T39" fmla="*/ 154 h 967"/>
                <a:gd name="T40" fmla="*/ 441 w 958"/>
                <a:gd name="T41" fmla="*/ 9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8" h="967">
                  <a:moveTo>
                    <a:pt x="134" y="147"/>
                  </a:moveTo>
                  <a:cubicBezTo>
                    <a:pt x="221" y="56"/>
                    <a:pt x="346" y="1"/>
                    <a:pt x="472" y="0"/>
                  </a:cubicBezTo>
                  <a:cubicBezTo>
                    <a:pt x="634" y="0"/>
                    <a:pt x="796" y="0"/>
                    <a:pt x="958" y="0"/>
                  </a:cubicBezTo>
                  <a:cubicBezTo>
                    <a:pt x="958" y="158"/>
                    <a:pt x="958" y="316"/>
                    <a:pt x="958" y="474"/>
                  </a:cubicBezTo>
                  <a:cubicBezTo>
                    <a:pt x="958" y="509"/>
                    <a:pt x="955" y="544"/>
                    <a:pt x="948" y="578"/>
                  </a:cubicBezTo>
                  <a:cubicBezTo>
                    <a:pt x="924" y="695"/>
                    <a:pt x="854" y="801"/>
                    <a:pt x="756" y="870"/>
                  </a:cubicBezTo>
                  <a:cubicBezTo>
                    <a:pt x="664" y="936"/>
                    <a:pt x="548" y="967"/>
                    <a:pt x="436" y="956"/>
                  </a:cubicBezTo>
                  <a:cubicBezTo>
                    <a:pt x="318" y="946"/>
                    <a:pt x="206" y="890"/>
                    <a:pt x="127" y="804"/>
                  </a:cubicBezTo>
                  <a:cubicBezTo>
                    <a:pt x="50" y="721"/>
                    <a:pt x="5" y="612"/>
                    <a:pt x="0" y="500"/>
                  </a:cubicBezTo>
                  <a:cubicBezTo>
                    <a:pt x="0" y="464"/>
                    <a:pt x="0" y="464"/>
                    <a:pt x="0" y="464"/>
                  </a:cubicBezTo>
                  <a:cubicBezTo>
                    <a:pt x="4" y="347"/>
                    <a:pt x="52" y="232"/>
                    <a:pt x="134" y="147"/>
                  </a:cubicBezTo>
                  <a:close/>
                  <a:moveTo>
                    <a:pt x="441" y="99"/>
                  </a:moveTo>
                  <a:cubicBezTo>
                    <a:pt x="375" y="106"/>
                    <a:pt x="311" y="129"/>
                    <a:pt x="258" y="168"/>
                  </a:cubicBezTo>
                  <a:cubicBezTo>
                    <a:pt x="189" y="217"/>
                    <a:pt x="137" y="289"/>
                    <a:pt x="113" y="371"/>
                  </a:cubicBezTo>
                  <a:cubicBezTo>
                    <a:pt x="86" y="461"/>
                    <a:pt x="94" y="562"/>
                    <a:pt x="136" y="646"/>
                  </a:cubicBezTo>
                  <a:cubicBezTo>
                    <a:pt x="176" y="731"/>
                    <a:pt x="249" y="799"/>
                    <a:pt x="336" y="833"/>
                  </a:cubicBezTo>
                  <a:cubicBezTo>
                    <a:pt x="423" y="869"/>
                    <a:pt x="524" y="870"/>
                    <a:pt x="612" y="837"/>
                  </a:cubicBezTo>
                  <a:cubicBezTo>
                    <a:pt x="701" y="804"/>
                    <a:pt x="776" y="737"/>
                    <a:pt x="819" y="653"/>
                  </a:cubicBezTo>
                  <a:cubicBezTo>
                    <a:pt x="863" y="568"/>
                    <a:pt x="872" y="466"/>
                    <a:pt x="846" y="374"/>
                  </a:cubicBezTo>
                  <a:cubicBezTo>
                    <a:pt x="820" y="284"/>
                    <a:pt x="760" y="204"/>
                    <a:pt x="680" y="154"/>
                  </a:cubicBezTo>
                  <a:cubicBezTo>
                    <a:pt x="609" y="110"/>
                    <a:pt x="524" y="91"/>
                    <a:pt x="441" y="99"/>
                  </a:cubicBezTo>
                  <a:close/>
                </a:path>
              </a:pathLst>
            </a:custGeom>
            <a:grpFill/>
            <a:ln w="25400" cap="flat" cmpd="sng">
              <a:noFill/>
              <a:round/>
            </a:ln>
          </p:spPr>
          <p:txBody>
            <a:bodyPr anchor="ctr"/>
            <a:lstStyle/>
            <a:p>
              <a:pPr defTabSz="914400">
                <a:defRPr/>
              </a:pPr>
              <a:endParaRPr lang="zh-CN" altLang="en-US" kern="0">
                <a:solidFill>
                  <a:sysClr val="windowText" lastClr="000000"/>
                </a:solidFill>
              </a:endParaRPr>
            </a:p>
          </p:txBody>
        </p:sp>
        <p:sp>
          <p:nvSpPr>
            <p:cNvPr id="22" name="Freeform 16"/>
            <p:cNvSpPr>
              <a:spLocks noEditPoints="1"/>
            </p:cNvSpPr>
            <p:nvPr/>
          </p:nvSpPr>
          <p:spPr bwMode="auto">
            <a:xfrm>
              <a:off x="310261" y="305356"/>
              <a:ext cx="1238589" cy="1238589"/>
            </a:xfrm>
            <a:custGeom>
              <a:avLst/>
              <a:gdLst>
                <a:gd name="T0" fmla="*/ 263 w 640"/>
                <a:gd name="T1" fmla="*/ 0 h 640"/>
                <a:gd name="T2" fmla="*/ 375 w 640"/>
                <a:gd name="T3" fmla="*/ 0 h 640"/>
                <a:gd name="T4" fmla="*/ 375 w 640"/>
                <a:gd name="T5" fmla="*/ 52 h 640"/>
                <a:gd name="T6" fmla="*/ 472 w 640"/>
                <a:gd name="T7" fmla="*/ 91 h 640"/>
                <a:gd name="T8" fmla="*/ 507 w 640"/>
                <a:gd name="T9" fmla="*/ 56 h 640"/>
                <a:gd name="T10" fmla="*/ 586 w 640"/>
                <a:gd name="T11" fmla="*/ 135 h 640"/>
                <a:gd name="T12" fmla="*/ 550 w 640"/>
                <a:gd name="T13" fmla="*/ 171 h 640"/>
                <a:gd name="T14" fmla="*/ 589 w 640"/>
                <a:gd name="T15" fmla="*/ 263 h 640"/>
                <a:gd name="T16" fmla="*/ 640 w 640"/>
                <a:gd name="T17" fmla="*/ 263 h 640"/>
                <a:gd name="T18" fmla="*/ 640 w 640"/>
                <a:gd name="T19" fmla="*/ 378 h 640"/>
                <a:gd name="T20" fmla="*/ 588 w 640"/>
                <a:gd name="T21" fmla="*/ 378 h 640"/>
                <a:gd name="T22" fmla="*/ 548 w 640"/>
                <a:gd name="T23" fmla="*/ 470 h 640"/>
                <a:gd name="T24" fmla="*/ 586 w 640"/>
                <a:gd name="T25" fmla="*/ 508 h 640"/>
                <a:gd name="T26" fmla="*/ 507 w 640"/>
                <a:gd name="T27" fmla="*/ 587 h 640"/>
                <a:gd name="T28" fmla="*/ 468 w 640"/>
                <a:gd name="T29" fmla="*/ 548 h 640"/>
                <a:gd name="T30" fmla="*/ 377 w 640"/>
                <a:gd name="T31" fmla="*/ 585 h 640"/>
                <a:gd name="T32" fmla="*/ 375 w 640"/>
                <a:gd name="T33" fmla="*/ 640 h 640"/>
                <a:gd name="T34" fmla="*/ 263 w 640"/>
                <a:gd name="T35" fmla="*/ 640 h 640"/>
                <a:gd name="T36" fmla="*/ 263 w 640"/>
                <a:gd name="T37" fmla="*/ 583 h 640"/>
                <a:gd name="T38" fmla="*/ 175 w 640"/>
                <a:gd name="T39" fmla="*/ 545 h 640"/>
                <a:gd name="T40" fmla="*/ 134 w 640"/>
                <a:gd name="T41" fmla="*/ 587 h 640"/>
                <a:gd name="T42" fmla="*/ 54 w 640"/>
                <a:gd name="T43" fmla="*/ 507 h 640"/>
                <a:gd name="T44" fmla="*/ 96 w 640"/>
                <a:gd name="T45" fmla="*/ 466 h 640"/>
                <a:gd name="T46" fmla="*/ 59 w 640"/>
                <a:gd name="T47" fmla="*/ 378 h 640"/>
                <a:gd name="T48" fmla="*/ 0 w 640"/>
                <a:gd name="T49" fmla="*/ 378 h 640"/>
                <a:gd name="T50" fmla="*/ 0 w 640"/>
                <a:gd name="T51" fmla="*/ 263 h 640"/>
                <a:gd name="T52" fmla="*/ 58 w 640"/>
                <a:gd name="T53" fmla="*/ 263 h 640"/>
                <a:gd name="T54" fmla="*/ 94 w 640"/>
                <a:gd name="T55" fmla="*/ 175 h 640"/>
                <a:gd name="T56" fmla="*/ 55 w 640"/>
                <a:gd name="T57" fmla="*/ 135 h 640"/>
                <a:gd name="T58" fmla="*/ 134 w 640"/>
                <a:gd name="T59" fmla="*/ 56 h 640"/>
                <a:gd name="T60" fmla="*/ 172 w 640"/>
                <a:gd name="T61" fmla="*/ 94 h 640"/>
                <a:gd name="T62" fmla="*/ 263 w 640"/>
                <a:gd name="T63" fmla="*/ 54 h 640"/>
                <a:gd name="T64" fmla="*/ 263 w 640"/>
                <a:gd name="T65" fmla="*/ 0 h 640"/>
                <a:gd name="T66" fmla="*/ 290 w 640"/>
                <a:gd name="T67" fmla="*/ 83 h 640"/>
                <a:gd name="T68" fmla="*/ 92 w 640"/>
                <a:gd name="T69" fmla="*/ 244 h 640"/>
                <a:gd name="T70" fmla="*/ 102 w 640"/>
                <a:gd name="T71" fmla="*/ 423 h 640"/>
                <a:gd name="T72" fmla="*/ 228 w 640"/>
                <a:gd name="T73" fmla="*/ 543 h 640"/>
                <a:gd name="T74" fmla="*/ 408 w 640"/>
                <a:gd name="T75" fmla="*/ 544 h 640"/>
                <a:gd name="T76" fmla="*/ 532 w 640"/>
                <a:gd name="T77" fmla="*/ 432 h 640"/>
                <a:gd name="T78" fmla="*/ 555 w 640"/>
                <a:gd name="T79" fmla="*/ 280 h 640"/>
                <a:gd name="T80" fmla="*/ 451 w 640"/>
                <a:gd name="T81" fmla="*/ 121 h 640"/>
                <a:gd name="T82" fmla="*/ 290 w 640"/>
                <a:gd name="T83" fmla="*/ 8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 h="640">
                  <a:moveTo>
                    <a:pt x="263" y="0"/>
                  </a:moveTo>
                  <a:cubicBezTo>
                    <a:pt x="301" y="0"/>
                    <a:pt x="338" y="0"/>
                    <a:pt x="375" y="0"/>
                  </a:cubicBezTo>
                  <a:cubicBezTo>
                    <a:pt x="375" y="17"/>
                    <a:pt x="375" y="35"/>
                    <a:pt x="375" y="52"/>
                  </a:cubicBezTo>
                  <a:cubicBezTo>
                    <a:pt x="410" y="59"/>
                    <a:pt x="442" y="73"/>
                    <a:pt x="472" y="91"/>
                  </a:cubicBezTo>
                  <a:cubicBezTo>
                    <a:pt x="483" y="79"/>
                    <a:pt x="495" y="67"/>
                    <a:pt x="507" y="56"/>
                  </a:cubicBezTo>
                  <a:cubicBezTo>
                    <a:pt x="533" y="83"/>
                    <a:pt x="560" y="108"/>
                    <a:pt x="586" y="135"/>
                  </a:cubicBezTo>
                  <a:cubicBezTo>
                    <a:pt x="574" y="147"/>
                    <a:pt x="562" y="159"/>
                    <a:pt x="550" y="171"/>
                  </a:cubicBezTo>
                  <a:cubicBezTo>
                    <a:pt x="569" y="199"/>
                    <a:pt x="581" y="230"/>
                    <a:pt x="589" y="263"/>
                  </a:cubicBezTo>
                  <a:cubicBezTo>
                    <a:pt x="606" y="263"/>
                    <a:pt x="623" y="263"/>
                    <a:pt x="640" y="263"/>
                  </a:cubicBezTo>
                  <a:cubicBezTo>
                    <a:pt x="640" y="302"/>
                    <a:pt x="640" y="340"/>
                    <a:pt x="640" y="378"/>
                  </a:cubicBezTo>
                  <a:cubicBezTo>
                    <a:pt x="622" y="378"/>
                    <a:pt x="605" y="378"/>
                    <a:pt x="588" y="378"/>
                  </a:cubicBezTo>
                  <a:cubicBezTo>
                    <a:pt x="580" y="411"/>
                    <a:pt x="567" y="442"/>
                    <a:pt x="548" y="470"/>
                  </a:cubicBezTo>
                  <a:cubicBezTo>
                    <a:pt x="561" y="483"/>
                    <a:pt x="573" y="495"/>
                    <a:pt x="586" y="508"/>
                  </a:cubicBezTo>
                  <a:cubicBezTo>
                    <a:pt x="559" y="534"/>
                    <a:pt x="533" y="560"/>
                    <a:pt x="507" y="587"/>
                  </a:cubicBezTo>
                  <a:cubicBezTo>
                    <a:pt x="494" y="574"/>
                    <a:pt x="481" y="561"/>
                    <a:pt x="468" y="548"/>
                  </a:cubicBezTo>
                  <a:cubicBezTo>
                    <a:pt x="440" y="566"/>
                    <a:pt x="409" y="577"/>
                    <a:pt x="377" y="585"/>
                  </a:cubicBezTo>
                  <a:cubicBezTo>
                    <a:pt x="373" y="603"/>
                    <a:pt x="376" y="622"/>
                    <a:pt x="375" y="640"/>
                  </a:cubicBezTo>
                  <a:cubicBezTo>
                    <a:pt x="338" y="640"/>
                    <a:pt x="301" y="640"/>
                    <a:pt x="263" y="640"/>
                  </a:cubicBezTo>
                  <a:cubicBezTo>
                    <a:pt x="263" y="621"/>
                    <a:pt x="263" y="602"/>
                    <a:pt x="263" y="583"/>
                  </a:cubicBezTo>
                  <a:cubicBezTo>
                    <a:pt x="232" y="575"/>
                    <a:pt x="202" y="563"/>
                    <a:pt x="175" y="545"/>
                  </a:cubicBezTo>
                  <a:cubicBezTo>
                    <a:pt x="161" y="559"/>
                    <a:pt x="148" y="573"/>
                    <a:pt x="134" y="587"/>
                  </a:cubicBezTo>
                  <a:cubicBezTo>
                    <a:pt x="107" y="560"/>
                    <a:pt x="81" y="534"/>
                    <a:pt x="54" y="507"/>
                  </a:cubicBezTo>
                  <a:cubicBezTo>
                    <a:pt x="68" y="494"/>
                    <a:pt x="82" y="480"/>
                    <a:pt x="96" y="466"/>
                  </a:cubicBezTo>
                  <a:cubicBezTo>
                    <a:pt x="79" y="439"/>
                    <a:pt x="66" y="409"/>
                    <a:pt x="59" y="378"/>
                  </a:cubicBezTo>
                  <a:cubicBezTo>
                    <a:pt x="39" y="378"/>
                    <a:pt x="20" y="378"/>
                    <a:pt x="0" y="378"/>
                  </a:cubicBezTo>
                  <a:cubicBezTo>
                    <a:pt x="0" y="340"/>
                    <a:pt x="0" y="302"/>
                    <a:pt x="0" y="263"/>
                  </a:cubicBezTo>
                  <a:cubicBezTo>
                    <a:pt x="19" y="263"/>
                    <a:pt x="39" y="263"/>
                    <a:pt x="58" y="263"/>
                  </a:cubicBezTo>
                  <a:cubicBezTo>
                    <a:pt x="65" y="232"/>
                    <a:pt x="77" y="202"/>
                    <a:pt x="94" y="175"/>
                  </a:cubicBezTo>
                  <a:cubicBezTo>
                    <a:pt x="81" y="161"/>
                    <a:pt x="68" y="148"/>
                    <a:pt x="55" y="135"/>
                  </a:cubicBezTo>
                  <a:cubicBezTo>
                    <a:pt x="81" y="109"/>
                    <a:pt x="107" y="82"/>
                    <a:pt x="134" y="56"/>
                  </a:cubicBezTo>
                  <a:cubicBezTo>
                    <a:pt x="147" y="69"/>
                    <a:pt x="159" y="81"/>
                    <a:pt x="172" y="94"/>
                  </a:cubicBezTo>
                  <a:cubicBezTo>
                    <a:pt x="200" y="75"/>
                    <a:pt x="231" y="62"/>
                    <a:pt x="263" y="54"/>
                  </a:cubicBezTo>
                  <a:cubicBezTo>
                    <a:pt x="263" y="36"/>
                    <a:pt x="263" y="18"/>
                    <a:pt x="263" y="0"/>
                  </a:cubicBezTo>
                  <a:close/>
                  <a:moveTo>
                    <a:pt x="290" y="83"/>
                  </a:moveTo>
                  <a:cubicBezTo>
                    <a:pt x="200" y="93"/>
                    <a:pt x="120" y="158"/>
                    <a:pt x="92" y="244"/>
                  </a:cubicBezTo>
                  <a:cubicBezTo>
                    <a:pt x="72" y="302"/>
                    <a:pt x="75" y="367"/>
                    <a:pt x="102" y="423"/>
                  </a:cubicBezTo>
                  <a:cubicBezTo>
                    <a:pt x="127" y="477"/>
                    <a:pt x="173" y="521"/>
                    <a:pt x="228" y="543"/>
                  </a:cubicBezTo>
                  <a:cubicBezTo>
                    <a:pt x="285" y="567"/>
                    <a:pt x="351" y="567"/>
                    <a:pt x="408" y="544"/>
                  </a:cubicBezTo>
                  <a:cubicBezTo>
                    <a:pt x="461" y="523"/>
                    <a:pt x="505" y="482"/>
                    <a:pt x="532" y="432"/>
                  </a:cubicBezTo>
                  <a:cubicBezTo>
                    <a:pt x="556" y="386"/>
                    <a:pt x="564" y="331"/>
                    <a:pt x="555" y="280"/>
                  </a:cubicBezTo>
                  <a:cubicBezTo>
                    <a:pt x="544" y="215"/>
                    <a:pt x="506" y="157"/>
                    <a:pt x="451" y="121"/>
                  </a:cubicBezTo>
                  <a:cubicBezTo>
                    <a:pt x="404" y="89"/>
                    <a:pt x="346" y="76"/>
                    <a:pt x="290" y="83"/>
                  </a:cubicBezTo>
                  <a:close/>
                </a:path>
              </a:pathLst>
            </a:custGeom>
            <a:grpFill/>
            <a:ln w="9525">
              <a:noFill/>
              <a:round/>
            </a:ln>
          </p:spPr>
          <p:txBody>
            <a:bodyPr anchor="ctr"/>
            <a:lstStyle/>
            <a:p>
              <a:pPr defTabSz="914400">
                <a:defRPr/>
              </a:pPr>
              <a:endParaRPr lang="zh-CN" altLang="en-US" kern="0">
                <a:solidFill>
                  <a:sysClr val="windowText" lastClr="000000"/>
                </a:solidFill>
              </a:endParaRPr>
            </a:p>
          </p:txBody>
        </p:sp>
        <p:sp>
          <p:nvSpPr>
            <p:cNvPr id="23" name="Freeform 18"/>
            <p:cNvSpPr>
              <a:spLocks noChangeArrowheads="1"/>
            </p:cNvSpPr>
            <p:nvPr/>
          </p:nvSpPr>
          <p:spPr bwMode="auto">
            <a:xfrm>
              <a:off x="494210" y="499115"/>
              <a:ext cx="860881" cy="860881"/>
            </a:xfrm>
            <a:custGeom>
              <a:avLst/>
              <a:gdLst>
                <a:gd name="T0" fmla="*/ 359829 w 445"/>
                <a:gd name="T1" fmla="*/ 19346 h 445"/>
                <a:gd name="T2" fmla="*/ 663555 w 445"/>
                <a:gd name="T3" fmla="*/ 83186 h 445"/>
                <a:gd name="T4" fmla="*/ 843470 w 445"/>
                <a:gd name="T5" fmla="*/ 363698 h 445"/>
                <a:gd name="T6" fmla="*/ 789302 w 445"/>
                <a:gd name="T7" fmla="*/ 646144 h 445"/>
                <a:gd name="T8" fmla="*/ 551351 w 445"/>
                <a:gd name="T9" fmla="*/ 829928 h 445"/>
                <a:gd name="T10" fmla="*/ 228279 w 445"/>
                <a:gd name="T11" fmla="*/ 795106 h 445"/>
                <a:gd name="T12" fmla="*/ 27084 w 445"/>
                <a:gd name="T13" fmla="*/ 526201 h 445"/>
                <a:gd name="T14" fmla="*/ 81252 w 445"/>
                <a:gd name="T15" fmla="*/ 203129 h 445"/>
                <a:gd name="T16" fmla="*/ 359829 w 445"/>
                <a:gd name="T17" fmla="*/ 19346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445"/>
                <a:gd name="T29" fmla="*/ 445 w 445"/>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445">
                  <a:moveTo>
                    <a:pt x="186" y="10"/>
                  </a:moveTo>
                  <a:cubicBezTo>
                    <a:pt x="240" y="0"/>
                    <a:pt x="297" y="12"/>
                    <a:pt x="343" y="43"/>
                  </a:cubicBezTo>
                  <a:cubicBezTo>
                    <a:pt x="392" y="75"/>
                    <a:pt x="427" y="129"/>
                    <a:pt x="436" y="188"/>
                  </a:cubicBezTo>
                  <a:cubicBezTo>
                    <a:pt x="445" y="238"/>
                    <a:pt x="434" y="291"/>
                    <a:pt x="408" y="334"/>
                  </a:cubicBezTo>
                  <a:cubicBezTo>
                    <a:pt x="380" y="379"/>
                    <a:pt x="336" y="414"/>
                    <a:pt x="285" y="429"/>
                  </a:cubicBezTo>
                  <a:cubicBezTo>
                    <a:pt x="230" y="445"/>
                    <a:pt x="169" y="439"/>
                    <a:pt x="118" y="411"/>
                  </a:cubicBezTo>
                  <a:cubicBezTo>
                    <a:pt x="66" y="382"/>
                    <a:pt x="27" y="330"/>
                    <a:pt x="14" y="272"/>
                  </a:cubicBezTo>
                  <a:cubicBezTo>
                    <a:pt x="0" y="216"/>
                    <a:pt x="11" y="154"/>
                    <a:pt x="42" y="105"/>
                  </a:cubicBezTo>
                  <a:cubicBezTo>
                    <a:pt x="74" y="55"/>
                    <a:pt x="128" y="20"/>
                    <a:pt x="186" y="10"/>
                  </a:cubicBezTo>
                  <a:close/>
                </a:path>
              </a:pathLst>
            </a:custGeom>
            <a:grpFill/>
            <a:ln w="9525">
              <a:noFill/>
              <a:miter lim="800000"/>
            </a:ln>
          </p:spPr>
          <p:txBody>
            <a:bodyPr anchor="ctr"/>
            <a:lstStyle/>
            <a:p>
              <a:pPr algn="ctr" defTabSz="914400">
                <a:defRPr/>
              </a:pPr>
              <a:r>
                <a:rPr lang="en-US" sz="4400" kern="0">
                  <a:solidFill>
                    <a:srgbClr val="FFFFFF"/>
                  </a:solidFill>
                </a:rPr>
                <a:t>3</a:t>
              </a:r>
              <a:endParaRPr lang="zh-CN" altLang="en-US" sz="4400" kern="0">
                <a:solidFill>
                  <a:srgbClr val="FFFFFF"/>
                </a:solidFill>
              </a:endParaRPr>
            </a:p>
          </p:txBody>
        </p:sp>
      </p:grpSp>
      <p:grpSp>
        <p:nvGrpSpPr>
          <p:cNvPr id="24" name="Group 21"/>
          <p:cNvGrpSpPr/>
          <p:nvPr/>
        </p:nvGrpSpPr>
        <p:grpSpPr bwMode="auto">
          <a:xfrm>
            <a:off x="5786629" y="3475366"/>
            <a:ext cx="1891862" cy="1858533"/>
            <a:chOff x="0" y="0"/>
            <a:chExt cx="1890994" cy="1857884"/>
          </a:xfrm>
          <a:solidFill>
            <a:srgbClr val="307174"/>
          </a:solidFill>
        </p:grpSpPr>
        <p:sp>
          <p:nvSpPr>
            <p:cNvPr id="25" name="Freeform 17"/>
            <p:cNvSpPr>
              <a:spLocks noEditPoints="1"/>
            </p:cNvSpPr>
            <p:nvPr/>
          </p:nvSpPr>
          <p:spPr bwMode="auto">
            <a:xfrm>
              <a:off x="310260" y="309034"/>
              <a:ext cx="1238589" cy="1239816"/>
            </a:xfrm>
            <a:custGeom>
              <a:avLst/>
              <a:gdLst>
                <a:gd name="T0" fmla="*/ 263 w 640"/>
                <a:gd name="T1" fmla="*/ 0 h 640"/>
                <a:gd name="T2" fmla="*/ 378 w 640"/>
                <a:gd name="T3" fmla="*/ 0 h 640"/>
                <a:gd name="T4" fmla="*/ 378 w 640"/>
                <a:gd name="T5" fmla="*/ 54 h 640"/>
                <a:gd name="T6" fmla="*/ 469 w 640"/>
                <a:gd name="T7" fmla="*/ 94 h 640"/>
                <a:gd name="T8" fmla="*/ 507 w 640"/>
                <a:gd name="T9" fmla="*/ 56 h 640"/>
                <a:gd name="T10" fmla="*/ 586 w 640"/>
                <a:gd name="T11" fmla="*/ 135 h 640"/>
                <a:gd name="T12" fmla="*/ 547 w 640"/>
                <a:gd name="T13" fmla="*/ 174 h 640"/>
                <a:gd name="T14" fmla="*/ 584 w 640"/>
                <a:gd name="T15" fmla="*/ 265 h 640"/>
                <a:gd name="T16" fmla="*/ 640 w 640"/>
                <a:gd name="T17" fmla="*/ 266 h 640"/>
                <a:gd name="T18" fmla="*/ 640 w 640"/>
                <a:gd name="T19" fmla="*/ 378 h 640"/>
                <a:gd name="T20" fmla="*/ 583 w 640"/>
                <a:gd name="T21" fmla="*/ 378 h 640"/>
                <a:gd name="T22" fmla="*/ 546 w 640"/>
                <a:gd name="T23" fmla="*/ 468 h 640"/>
                <a:gd name="T24" fmla="*/ 586 w 640"/>
                <a:gd name="T25" fmla="*/ 508 h 640"/>
                <a:gd name="T26" fmla="*/ 507 w 640"/>
                <a:gd name="T27" fmla="*/ 587 h 640"/>
                <a:gd name="T28" fmla="*/ 468 w 640"/>
                <a:gd name="T29" fmla="*/ 548 h 640"/>
                <a:gd name="T30" fmla="*/ 378 w 640"/>
                <a:gd name="T31" fmla="*/ 585 h 640"/>
                <a:gd name="T32" fmla="*/ 378 w 640"/>
                <a:gd name="T33" fmla="*/ 640 h 640"/>
                <a:gd name="T34" fmla="*/ 263 w 640"/>
                <a:gd name="T35" fmla="*/ 640 h 640"/>
                <a:gd name="T36" fmla="*/ 263 w 640"/>
                <a:gd name="T37" fmla="*/ 587 h 640"/>
                <a:gd name="T38" fmla="*/ 172 w 640"/>
                <a:gd name="T39" fmla="*/ 550 h 640"/>
                <a:gd name="T40" fmla="*/ 135 w 640"/>
                <a:gd name="T41" fmla="*/ 587 h 640"/>
                <a:gd name="T42" fmla="*/ 55 w 640"/>
                <a:gd name="T43" fmla="*/ 508 h 640"/>
                <a:gd name="T44" fmla="*/ 91 w 640"/>
                <a:gd name="T45" fmla="*/ 472 h 640"/>
                <a:gd name="T46" fmla="*/ 51 w 640"/>
                <a:gd name="T47" fmla="*/ 378 h 640"/>
                <a:gd name="T48" fmla="*/ 0 w 640"/>
                <a:gd name="T49" fmla="*/ 378 h 640"/>
                <a:gd name="T50" fmla="*/ 0 w 640"/>
                <a:gd name="T51" fmla="*/ 266 h 640"/>
                <a:gd name="T52" fmla="*/ 50 w 640"/>
                <a:gd name="T53" fmla="*/ 266 h 640"/>
                <a:gd name="T54" fmla="*/ 90 w 640"/>
                <a:gd name="T55" fmla="*/ 171 h 640"/>
                <a:gd name="T56" fmla="*/ 55 w 640"/>
                <a:gd name="T57" fmla="*/ 136 h 640"/>
                <a:gd name="T58" fmla="*/ 135 w 640"/>
                <a:gd name="T59" fmla="*/ 56 h 640"/>
                <a:gd name="T60" fmla="*/ 169 w 640"/>
                <a:gd name="T61" fmla="*/ 90 h 640"/>
                <a:gd name="T62" fmla="*/ 183 w 640"/>
                <a:gd name="T63" fmla="*/ 83 h 640"/>
                <a:gd name="T64" fmla="*/ 263 w 640"/>
                <a:gd name="T65" fmla="*/ 53 h 640"/>
                <a:gd name="T66" fmla="*/ 263 w 640"/>
                <a:gd name="T67" fmla="*/ 0 h 640"/>
                <a:gd name="T68" fmla="*/ 293 w 640"/>
                <a:gd name="T69" fmla="*/ 82 h 640"/>
                <a:gd name="T70" fmla="*/ 90 w 640"/>
                <a:gd name="T71" fmla="*/ 247 h 640"/>
                <a:gd name="T72" fmla="*/ 107 w 640"/>
                <a:gd name="T73" fmla="*/ 433 h 640"/>
                <a:gd name="T74" fmla="*/ 232 w 640"/>
                <a:gd name="T75" fmla="*/ 544 h 640"/>
                <a:gd name="T76" fmla="*/ 408 w 640"/>
                <a:gd name="T77" fmla="*/ 544 h 640"/>
                <a:gd name="T78" fmla="*/ 532 w 640"/>
                <a:gd name="T79" fmla="*/ 432 h 640"/>
                <a:gd name="T80" fmla="*/ 551 w 640"/>
                <a:gd name="T81" fmla="*/ 260 h 640"/>
                <a:gd name="T82" fmla="*/ 449 w 640"/>
                <a:gd name="T83" fmla="*/ 119 h 640"/>
                <a:gd name="T84" fmla="*/ 293 w 640"/>
                <a:gd name="T85" fmla="*/ 8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640">
                  <a:moveTo>
                    <a:pt x="263" y="0"/>
                  </a:moveTo>
                  <a:cubicBezTo>
                    <a:pt x="302" y="0"/>
                    <a:pt x="340" y="0"/>
                    <a:pt x="378" y="0"/>
                  </a:cubicBezTo>
                  <a:cubicBezTo>
                    <a:pt x="378" y="18"/>
                    <a:pt x="378" y="36"/>
                    <a:pt x="378" y="54"/>
                  </a:cubicBezTo>
                  <a:cubicBezTo>
                    <a:pt x="410" y="62"/>
                    <a:pt x="441" y="75"/>
                    <a:pt x="469" y="94"/>
                  </a:cubicBezTo>
                  <a:cubicBezTo>
                    <a:pt x="482" y="82"/>
                    <a:pt x="494" y="68"/>
                    <a:pt x="507" y="56"/>
                  </a:cubicBezTo>
                  <a:cubicBezTo>
                    <a:pt x="533" y="83"/>
                    <a:pt x="560" y="109"/>
                    <a:pt x="586" y="135"/>
                  </a:cubicBezTo>
                  <a:cubicBezTo>
                    <a:pt x="573" y="148"/>
                    <a:pt x="561" y="161"/>
                    <a:pt x="547" y="174"/>
                  </a:cubicBezTo>
                  <a:cubicBezTo>
                    <a:pt x="564" y="202"/>
                    <a:pt x="577" y="232"/>
                    <a:pt x="584" y="265"/>
                  </a:cubicBezTo>
                  <a:cubicBezTo>
                    <a:pt x="602" y="268"/>
                    <a:pt x="621" y="265"/>
                    <a:pt x="640" y="266"/>
                  </a:cubicBezTo>
                  <a:cubicBezTo>
                    <a:pt x="640" y="303"/>
                    <a:pt x="640" y="341"/>
                    <a:pt x="640" y="378"/>
                  </a:cubicBezTo>
                  <a:cubicBezTo>
                    <a:pt x="621" y="378"/>
                    <a:pt x="602" y="378"/>
                    <a:pt x="583" y="378"/>
                  </a:cubicBezTo>
                  <a:cubicBezTo>
                    <a:pt x="576" y="410"/>
                    <a:pt x="563" y="440"/>
                    <a:pt x="546" y="468"/>
                  </a:cubicBezTo>
                  <a:cubicBezTo>
                    <a:pt x="560" y="481"/>
                    <a:pt x="573" y="494"/>
                    <a:pt x="586" y="508"/>
                  </a:cubicBezTo>
                  <a:cubicBezTo>
                    <a:pt x="560" y="534"/>
                    <a:pt x="533" y="560"/>
                    <a:pt x="507" y="587"/>
                  </a:cubicBezTo>
                  <a:cubicBezTo>
                    <a:pt x="494" y="574"/>
                    <a:pt x="481" y="561"/>
                    <a:pt x="468" y="548"/>
                  </a:cubicBezTo>
                  <a:cubicBezTo>
                    <a:pt x="439" y="564"/>
                    <a:pt x="410" y="578"/>
                    <a:pt x="378" y="585"/>
                  </a:cubicBezTo>
                  <a:cubicBezTo>
                    <a:pt x="378" y="604"/>
                    <a:pt x="378" y="622"/>
                    <a:pt x="378" y="640"/>
                  </a:cubicBezTo>
                  <a:cubicBezTo>
                    <a:pt x="340" y="640"/>
                    <a:pt x="302" y="640"/>
                    <a:pt x="263" y="640"/>
                  </a:cubicBezTo>
                  <a:cubicBezTo>
                    <a:pt x="263" y="622"/>
                    <a:pt x="263" y="605"/>
                    <a:pt x="263" y="587"/>
                  </a:cubicBezTo>
                  <a:cubicBezTo>
                    <a:pt x="231" y="580"/>
                    <a:pt x="200" y="568"/>
                    <a:pt x="172" y="550"/>
                  </a:cubicBezTo>
                  <a:cubicBezTo>
                    <a:pt x="159" y="562"/>
                    <a:pt x="147" y="574"/>
                    <a:pt x="135" y="587"/>
                  </a:cubicBezTo>
                  <a:cubicBezTo>
                    <a:pt x="108" y="561"/>
                    <a:pt x="82" y="534"/>
                    <a:pt x="55" y="508"/>
                  </a:cubicBezTo>
                  <a:cubicBezTo>
                    <a:pt x="67" y="496"/>
                    <a:pt x="79" y="484"/>
                    <a:pt x="91" y="472"/>
                  </a:cubicBezTo>
                  <a:cubicBezTo>
                    <a:pt x="72" y="443"/>
                    <a:pt x="59" y="411"/>
                    <a:pt x="51" y="378"/>
                  </a:cubicBezTo>
                  <a:cubicBezTo>
                    <a:pt x="34" y="378"/>
                    <a:pt x="17" y="378"/>
                    <a:pt x="0" y="378"/>
                  </a:cubicBezTo>
                  <a:cubicBezTo>
                    <a:pt x="0" y="341"/>
                    <a:pt x="0" y="303"/>
                    <a:pt x="0" y="266"/>
                  </a:cubicBezTo>
                  <a:cubicBezTo>
                    <a:pt x="17" y="266"/>
                    <a:pt x="33" y="266"/>
                    <a:pt x="50" y="266"/>
                  </a:cubicBezTo>
                  <a:cubicBezTo>
                    <a:pt x="57" y="232"/>
                    <a:pt x="70" y="199"/>
                    <a:pt x="90" y="171"/>
                  </a:cubicBezTo>
                  <a:cubicBezTo>
                    <a:pt x="79" y="158"/>
                    <a:pt x="67" y="147"/>
                    <a:pt x="55" y="136"/>
                  </a:cubicBezTo>
                  <a:cubicBezTo>
                    <a:pt x="81" y="109"/>
                    <a:pt x="108" y="82"/>
                    <a:pt x="135" y="56"/>
                  </a:cubicBezTo>
                  <a:cubicBezTo>
                    <a:pt x="146" y="67"/>
                    <a:pt x="157" y="79"/>
                    <a:pt x="169" y="90"/>
                  </a:cubicBezTo>
                  <a:cubicBezTo>
                    <a:pt x="174" y="89"/>
                    <a:pt x="178" y="85"/>
                    <a:pt x="183" y="83"/>
                  </a:cubicBezTo>
                  <a:cubicBezTo>
                    <a:pt x="208" y="68"/>
                    <a:pt x="235" y="59"/>
                    <a:pt x="263" y="53"/>
                  </a:cubicBezTo>
                  <a:cubicBezTo>
                    <a:pt x="263" y="35"/>
                    <a:pt x="263" y="18"/>
                    <a:pt x="263" y="0"/>
                  </a:cubicBezTo>
                  <a:close/>
                  <a:moveTo>
                    <a:pt x="293" y="82"/>
                  </a:moveTo>
                  <a:cubicBezTo>
                    <a:pt x="201" y="91"/>
                    <a:pt x="118" y="158"/>
                    <a:pt x="90" y="247"/>
                  </a:cubicBezTo>
                  <a:cubicBezTo>
                    <a:pt x="71" y="308"/>
                    <a:pt x="76" y="377"/>
                    <a:pt x="107" y="433"/>
                  </a:cubicBezTo>
                  <a:cubicBezTo>
                    <a:pt x="133" y="483"/>
                    <a:pt x="178" y="524"/>
                    <a:pt x="232" y="544"/>
                  </a:cubicBezTo>
                  <a:cubicBezTo>
                    <a:pt x="288" y="566"/>
                    <a:pt x="352" y="566"/>
                    <a:pt x="408" y="544"/>
                  </a:cubicBezTo>
                  <a:cubicBezTo>
                    <a:pt x="461" y="523"/>
                    <a:pt x="505" y="482"/>
                    <a:pt x="532" y="432"/>
                  </a:cubicBezTo>
                  <a:cubicBezTo>
                    <a:pt x="559" y="380"/>
                    <a:pt x="566" y="317"/>
                    <a:pt x="551" y="260"/>
                  </a:cubicBezTo>
                  <a:cubicBezTo>
                    <a:pt x="536" y="202"/>
                    <a:pt x="499" y="151"/>
                    <a:pt x="449" y="119"/>
                  </a:cubicBezTo>
                  <a:cubicBezTo>
                    <a:pt x="403" y="89"/>
                    <a:pt x="347" y="76"/>
                    <a:pt x="293" y="82"/>
                  </a:cubicBezTo>
                  <a:close/>
                </a:path>
              </a:pathLst>
            </a:custGeom>
            <a:grpFill/>
            <a:ln w="9525">
              <a:noFill/>
              <a:round/>
            </a:ln>
          </p:spPr>
          <p:txBody>
            <a:bodyPr anchor="ctr"/>
            <a:lstStyle/>
            <a:p>
              <a:pPr defTabSz="914400">
                <a:defRPr/>
              </a:pPr>
              <a:endParaRPr lang="zh-CN" altLang="en-US" kern="0">
                <a:solidFill>
                  <a:sysClr val="windowText" lastClr="000000"/>
                </a:solidFill>
              </a:endParaRPr>
            </a:p>
          </p:txBody>
        </p:sp>
        <p:sp>
          <p:nvSpPr>
            <p:cNvPr id="26" name="Freeform 19"/>
            <p:cNvSpPr>
              <a:spLocks noChangeArrowheads="1"/>
            </p:cNvSpPr>
            <p:nvPr/>
          </p:nvSpPr>
          <p:spPr bwMode="auto">
            <a:xfrm>
              <a:off x="501567" y="505246"/>
              <a:ext cx="855975" cy="853523"/>
            </a:xfrm>
            <a:custGeom>
              <a:avLst/>
              <a:gdLst>
                <a:gd name="T0" fmla="*/ 352460 w 442"/>
                <a:gd name="T1" fmla="*/ 17419 h 441"/>
                <a:gd name="T2" fmla="*/ 642950 w 442"/>
                <a:gd name="T3" fmla="*/ 69675 h 441"/>
                <a:gd name="T4" fmla="*/ 836609 w 442"/>
                <a:gd name="T5" fmla="*/ 354183 h 441"/>
                <a:gd name="T6" fmla="*/ 778511 w 442"/>
                <a:gd name="T7" fmla="*/ 650303 h 441"/>
                <a:gd name="T8" fmla="*/ 474466 w 442"/>
                <a:gd name="T9" fmla="*/ 841910 h 441"/>
                <a:gd name="T10" fmla="*/ 183977 w 442"/>
                <a:gd name="T11" fmla="*/ 766429 h 441"/>
                <a:gd name="T12" fmla="*/ 11620 w 442"/>
                <a:gd name="T13" fmla="*/ 478050 h 441"/>
                <a:gd name="T14" fmla="*/ 81337 w 442"/>
                <a:gd name="T15" fmla="*/ 193543 h 441"/>
                <a:gd name="T16" fmla="*/ 352460 w 442"/>
                <a:gd name="T17" fmla="*/ 17419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
                <a:gd name="T28" fmla="*/ 0 h 441"/>
                <a:gd name="T29" fmla="*/ 442 w 442"/>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2" h="441">
                  <a:moveTo>
                    <a:pt x="182" y="9"/>
                  </a:moveTo>
                  <a:cubicBezTo>
                    <a:pt x="233" y="0"/>
                    <a:pt x="287" y="9"/>
                    <a:pt x="332" y="36"/>
                  </a:cubicBezTo>
                  <a:cubicBezTo>
                    <a:pt x="384" y="68"/>
                    <a:pt x="422" y="122"/>
                    <a:pt x="432" y="183"/>
                  </a:cubicBezTo>
                  <a:cubicBezTo>
                    <a:pt x="442" y="235"/>
                    <a:pt x="431" y="291"/>
                    <a:pt x="402" y="336"/>
                  </a:cubicBezTo>
                  <a:cubicBezTo>
                    <a:pt x="368" y="391"/>
                    <a:pt x="309" y="428"/>
                    <a:pt x="245" y="435"/>
                  </a:cubicBezTo>
                  <a:cubicBezTo>
                    <a:pt x="193" y="441"/>
                    <a:pt x="138" y="427"/>
                    <a:pt x="95" y="396"/>
                  </a:cubicBezTo>
                  <a:cubicBezTo>
                    <a:pt x="47" y="362"/>
                    <a:pt x="13" y="307"/>
                    <a:pt x="6" y="247"/>
                  </a:cubicBezTo>
                  <a:cubicBezTo>
                    <a:pt x="0" y="196"/>
                    <a:pt x="13" y="142"/>
                    <a:pt x="42" y="100"/>
                  </a:cubicBezTo>
                  <a:cubicBezTo>
                    <a:pt x="74" y="52"/>
                    <a:pt x="126" y="19"/>
                    <a:pt x="182" y="9"/>
                  </a:cubicBezTo>
                  <a:close/>
                </a:path>
              </a:pathLst>
            </a:custGeom>
            <a:grpFill/>
            <a:ln w="9525">
              <a:noFill/>
              <a:miter lim="800000"/>
            </a:ln>
          </p:spPr>
          <p:txBody>
            <a:bodyPr anchor="ctr"/>
            <a:lstStyle/>
            <a:p>
              <a:pPr algn="ctr" defTabSz="914400">
                <a:defRPr/>
              </a:pPr>
              <a:r>
                <a:rPr lang="en-US" sz="4400" kern="0">
                  <a:solidFill>
                    <a:srgbClr val="FFFFFF"/>
                  </a:solidFill>
                </a:rPr>
                <a:t>4</a:t>
              </a:r>
              <a:endParaRPr lang="zh-CN" altLang="en-US" sz="4400" kern="0">
                <a:solidFill>
                  <a:srgbClr val="FFFFFF"/>
                </a:solidFill>
              </a:endParaRPr>
            </a:p>
          </p:txBody>
        </p:sp>
        <p:sp>
          <p:nvSpPr>
            <p:cNvPr id="27" name="Freeform 24"/>
            <p:cNvSpPr>
              <a:spLocks noEditPoints="1"/>
            </p:cNvSpPr>
            <p:nvPr/>
          </p:nvSpPr>
          <p:spPr bwMode="auto">
            <a:xfrm>
              <a:off x="0" y="0"/>
              <a:ext cx="1890994" cy="1857884"/>
            </a:xfrm>
            <a:custGeom>
              <a:avLst/>
              <a:gdLst>
                <a:gd name="T0" fmla="*/ 0 w 977"/>
                <a:gd name="T1" fmla="*/ 2 h 960"/>
                <a:gd name="T2" fmla="*/ 412 w 977"/>
                <a:gd name="T3" fmla="*/ 2 h 960"/>
                <a:gd name="T4" fmla="*/ 560 w 977"/>
                <a:gd name="T5" fmla="*/ 9 h 960"/>
                <a:gd name="T6" fmla="*/ 864 w 977"/>
                <a:gd name="T7" fmla="*/ 196 h 960"/>
                <a:gd name="T8" fmla="*/ 946 w 977"/>
                <a:gd name="T9" fmla="*/ 584 h 960"/>
                <a:gd name="T10" fmla="*/ 721 w 977"/>
                <a:gd name="T11" fmla="*/ 894 h 960"/>
                <a:gd name="T12" fmla="*/ 479 w 977"/>
                <a:gd name="T13" fmla="*/ 960 h 960"/>
                <a:gd name="T14" fmla="*/ 477 w 977"/>
                <a:gd name="T15" fmla="*/ 960 h 960"/>
                <a:gd name="T16" fmla="*/ 305 w 977"/>
                <a:gd name="T17" fmla="*/ 927 h 960"/>
                <a:gd name="T18" fmla="*/ 92 w 977"/>
                <a:gd name="T19" fmla="*/ 764 h 960"/>
                <a:gd name="T20" fmla="*/ 0 w 977"/>
                <a:gd name="T21" fmla="*/ 484 h 960"/>
                <a:gd name="T22" fmla="*/ 0 w 977"/>
                <a:gd name="T23" fmla="*/ 2 h 960"/>
                <a:gd name="T24" fmla="*/ 422 w 977"/>
                <a:gd name="T25" fmla="*/ 103 h 960"/>
                <a:gd name="T26" fmla="*/ 158 w 977"/>
                <a:gd name="T27" fmla="*/ 274 h 960"/>
                <a:gd name="T28" fmla="*/ 100 w 977"/>
                <a:gd name="T29" fmla="*/ 524 h 960"/>
                <a:gd name="T30" fmla="*/ 224 w 977"/>
                <a:gd name="T31" fmla="*/ 764 h 960"/>
                <a:gd name="T32" fmla="*/ 448 w 977"/>
                <a:gd name="T33" fmla="*/ 861 h 960"/>
                <a:gd name="T34" fmla="*/ 683 w 977"/>
                <a:gd name="T35" fmla="*/ 803 h 960"/>
                <a:gd name="T36" fmla="*/ 838 w 977"/>
                <a:gd name="T37" fmla="*/ 610 h 960"/>
                <a:gd name="T38" fmla="*/ 844 w 977"/>
                <a:gd name="T39" fmla="*/ 368 h 960"/>
                <a:gd name="T40" fmla="*/ 665 w 977"/>
                <a:gd name="T41" fmla="*/ 147 h 960"/>
                <a:gd name="T42" fmla="*/ 422 w 977"/>
                <a:gd name="T43" fmla="*/ 10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7" h="960">
                  <a:moveTo>
                    <a:pt x="0" y="2"/>
                  </a:moveTo>
                  <a:cubicBezTo>
                    <a:pt x="137" y="2"/>
                    <a:pt x="275" y="2"/>
                    <a:pt x="412" y="2"/>
                  </a:cubicBezTo>
                  <a:cubicBezTo>
                    <a:pt x="462" y="2"/>
                    <a:pt x="511" y="0"/>
                    <a:pt x="560" y="9"/>
                  </a:cubicBezTo>
                  <a:cubicBezTo>
                    <a:pt x="680" y="29"/>
                    <a:pt x="791" y="98"/>
                    <a:pt x="864" y="196"/>
                  </a:cubicBezTo>
                  <a:cubicBezTo>
                    <a:pt x="946" y="305"/>
                    <a:pt x="977" y="451"/>
                    <a:pt x="946" y="584"/>
                  </a:cubicBezTo>
                  <a:cubicBezTo>
                    <a:pt x="919" y="713"/>
                    <a:pt x="835" y="828"/>
                    <a:pt x="721" y="894"/>
                  </a:cubicBezTo>
                  <a:cubicBezTo>
                    <a:pt x="648" y="937"/>
                    <a:pt x="564" y="959"/>
                    <a:pt x="479" y="960"/>
                  </a:cubicBezTo>
                  <a:cubicBezTo>
                    <a:pt x="477" y="960"/>
                    <a:pt x="477" y="960"/>
                    <a:pt x="477" y="960"/>
                  </a:cubicBezTo>
                  <a:cubicBezTo>
                    <a:pt x="419" y="959"/>
                    <a:pt x="360" y="949"/>
                    <a:pt x="305" y="927"/>
                  </a:cubicBezTo>
                  <a:cubicBezTo>
                    <a:pt x="221" y="895"/>
                    <a:pt x="146" y="837"/>
                    <a:pt x="92" y="764"/>
                  </a:cubicBezTo>
                  <a:cubicBezTo>
                    <a:pt x="33" y="683"/>
                    <a:pt x="0" y="584"/>
                    <a:pt x="0" y="484"/>
                  </a:cubicBezTo>
                  <a:cubicBezTo>
                    <a:pt x="0" y="323"/>
                    <a:pt x="0" y="163"/>
                    <a:pt x="0" y="2"/>
                  </a:cubicBezTo>
                  <a:close/>
                  <a:moveTo>
                    <a:pt x="422" y="103"/>
                  </a:moveTo>
                  <a:cubicBezTo>
                    <a:pt x="315" y="118"/>
                    <a:pt x="216" y="183"/>
                    <a:pt x="158" y="274"/>
                  </a:cubicBezTo>
                  <a:cubicBezTo>
                    <a:pt x="110" y="347"/>
                    <a:pt x="89" y="437"/>
                    <a:pt x="100" y="524"/>
                  </a:cubicBezTo>
                  <a:cubicBezTo>
                    <a:pt x="109" y="616"/>
                    <a:pt x="155" y="703"/>
                    <a:pt x="224" y="764"/>
                  </a:cubicBezTo>
                  <a:cubicBezTo>
                    <a:pt x="285" y="820"/>
                    <a:pt x="365" y="855"/>
                    <a:pt x="448" y="861"/>
                  </a:cubicBezTo>
                  <a:cubicBezTo>
                    <a:pt x="530" y="868"/>
                    <a:pt x="614" y="847"/>
                    <a:pt x="683" y="803"/>
                  </a:cubicBezTo>
                  <a:cubicBezTo>
                    <a:pt x="754" y="758"/>
                    <a:pt x="810" y="689"/>
                    <a:pt x="838" y="610"/>
                  </a:cubicBezTo>
                  <a:cubicBezTo>
                    <a:pt x="866" y="533"/>
                    <a:pt x="868" y="446"/>
                    <a:pt x="844" y="368"/>
                  </a:cubicBezTo>
                  <a:cubicBezTo>
                    <a:pt x="815" y="275"/>
                    <a:pt x="750" y="194"/>
                    <a:pt x="665" y="147"/>
                  </a:cubicBezTo>
                  <a:cubicBezTo>
                    <a:pt x="592" y="106"/>
                    <a:pt x="505" y="91"/>
                    <a:pt x="422" y="103"/>
                  </a:cubicBezTo>
                  <a:close/>
                </a:path>
              </a:pathLst>
            </a:custGeom>
            <a:grpFill/>
            <a:ln w="25400" cap="flat" cmpd="sng">
              <a:noFill/>
              <a:round/>
            </a:ln>
          </p:spPr>
          <p:txBody>
            <a:bodyPr anchor="ctr"/>
            <a:lstStyle/>
            <a:p>
              <a:pPr defTabSz="914400">
                <a:defRPr/>
              </a:pPr>
              <a:endParaRPr lang="zh-CN" altLang="en-US" kern="0">
                <a:solidFill>
                  <a:sysClr val="windowText" lastClr="000000"/>
                </a:solidFill>
              </a:endParaRPr>
            </a:p>
          </p:txBody>
        </p:sp>
      </p:grpSp>
      <p:grpSp>
        <p:nvGrpSpPr>
          <p:cNvPr id="28" name="组合 27"/>
          <p:cNvGrpSpPr/>
          <p:nvPr/>
        </p:nvGrpSpPr>
        <p:grpSpPr>
          <a:xfrm>
            <a:off x="918192" y="4238752"/>
            <a:ext cx="2725674" cy="1095147"/>
            <a:chOff x="6920421" y="1785666"/>
            <a:chExt cx="2725674" cy="1095147"/>
          </a:xfrm>
        </p:grpSpPr>
        <p:sp>
          <p:nvSpPr>
            <p:cNvPr id="29" name="矩形 28"/>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0" name="矩形 29"/>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31" name="组合 30"/>
          <p:cNvGrpSpPr/>
          <p:nvPr/>
        </p:nvGrpSpPr>
        <p:grpSpPr>
          <a:xfrm>
            <a:off x="918192" y="1758443"/>
            <a:ext cx="2725674" cy="1095147"/>
            <a:chOff x="6920421" y="1785666"/>
            <a:chExt cx="2725674" cy="1095147"/>
          </a:xfrm>
        </p:grpSpPr>
        <p:sp>
          <p:nvSpPr>
            <p:cNvPr id="32" name="矩形 31"/>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3" name="矩形 32"/>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34" name="组合 33"/>
          <p:cNvGrpSpPr/>
          <p:nvPr/>
        </p:nvGrpSpPr>
        <p:grpSpPr>
          <a:xfrm>
            <a:off x="7726540" y="4098234"/>
            <a:ext cx="2725674" cy="1095147"/>
            <a:chOff x="6920421" y="1785666"/>
            <a:chExt cx="2725674" cy="1095147"/>
          </a:xfrm>
        </p:grpSpPr>
        <p:sp>
          <p:nvSpPr>
            <p:cNvPr id="35" name="矩形 34"/>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6" name="矩形 35"/>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37" name="组合 36"/>
          <p:cNvGrpSpPr/>
          <p:nvPr/>
        </p:nvGrpSpPr>
        <p:grpSpPr>
          <a:xfrm>
            <a:off x="7726540" y="1758443"/>
            <a:ext cx="2725674" cy="1095147"/>
            <a:chOff x="6920421" y="1785666"/>
            <a:chExt cx="2725674" cy="1095147"/>
          </a:xfrm>
        </p:grpSpPr>
        <p:sp>
          <p:nvSpPr>
            <p:cNvPr id="38" name="矩形 37"/>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9" name="矩形 38"/>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Tm="2633">
        <p:fade/>
      </p:transition>
    </mc:Choice>
    <mc:Fallback xmlns="">
      <p:transition spd="med" advTm="26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anim calcmode="lin" valueType="num">
                                      <p:cBhvr>
                                        <p:cTn id="20" dur="250" fill="hold"/>
                                        <p:tgtEl>
                                          <p:spTgt spid="16"/>
                                        </p:tgtEl>
                                        <p:attrNameLst>
                                          <p:attrName>ppt_x</p:attrName>
                                        </p:attrNameLst>
                                      </p:cBhvr>
                                      <p:tavLst>
                                        <p:tav tm="0">
                                          <p:val>
                                            <p:strVal val="#ppt_x"/>
                                          </p:val>
                                        </p:tav>
                                        <p:tav tm="100000">
                                          <p:val>
                                            <p:strVal val="#ppt_x"/>
                                          </p:val>
                                        </p:tav>
                                      </p:tavLst>
                                    </p:anim>
                                    <p:anim calcmode="lin" valueType="num">
                                      <p:cBhvr>
                                        <p:cTn id="21" dur="2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anim calcmode="lin" valueType="num">
                                      <p:cBhvr>
                                        <p:cTn id="32" dur="250" fill="hold"/>
                                        <p:tgtEl>
                                          <p:spTgt spid="24"/>
                                        </p:tgtEl>
                                        <p:attrNameLst>
                                          <p:attrName>ppt_x</p:attrName>
                                        </p:attrNameLst>
                                      </p:cBhvr>
                                      <p:tavLst>
                                        <p:tav tm="0">
                                          <p:val>
                                            <p:strVal val="#ppt_x"/>
                                          </p:val>
                                        </p:tav>
                                        <p:tav tm="100000">
                                          <p:val>
                                            <p:strVal val="#ppt_x"/>
                                          </p:val>
                                        </p:tav>
                                      </p:tavLst>
                                    </p:anim>
                                    <p:anim calcmode="lin" valueType="num">
                                      <p:cBhvr>
                                        <p:cTn id="33"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665" t="2565" r="69191" b="8372"/>
          <a:stretch>
            <a:fillRect/>
          </a:stretch>
        </p:blipFill>
        <p:spPr>
          <a:xfrm>
            <a:off x="1348009" y="1872477"/>
            <a:ext cx="2778088" cy="2778088"/>
          </a:xfrm>
          <a:custGeom>
            <a:avLst/>
            <a:gdLst>
              <a:gd name="connsiteX0" fmla="*/ 1389044 w 2778088"/>
              <a:gd name="connsiteY0" fmla="*/ 0 h 2778088"/>
              <a:gd name="connsiteX1" fmla="*/ 2778088 w 2778088"/>
              <a:gd name="connsiteY1" fmla="*/ 1389044 h 2778088"/>
              <a:gd name="connsiteX2" fmla="*/ 1389044 w 2778088"/>
              <a:gd name="connsiteY2" fmla="*/ 2778088 h 2778088"/>
              <a:gd name="connsiteX3" fmla="*/ 0 w 2778088"/>
              <a:gd name="connsiteY3" fmla="*/ 1389044 h 2778088"/>
              <a:gd name="connsiteX4" fmla="*/ 1389044 w 2778088"/>
              <a:gd name="connsiteY4" fmla="*/ 0 h 277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88" h="2778088">
                <a:moveTo>
                  <a:pt x="1389044" y="0"/>
                </a:moveTo>
                <a:cubicBezTo>
                  <a:pt x="2156192" y="0"/>
                  <a:pt x="2778088" y="621896"/>
                  <a:pt x="2778088" y="1389044"/>
                </a:cubicBezTo>
                <a:cubicBezTo>
                  <a:pt x="2778088" y="2156192"/>
                  <a:pt x="2156192" y="2778088"/>
                  <a:pt x="1389044" y="2778088"/>
                </a:cubicBezTo>
                <a:cubicBezTo>
                  <a:pt x="621896" y="2778088"/>
                  <a:pt x="0" y="2156192"/>
                  <a:pt x="0" y="1389044"/>
                </a:cubicBezTo>
                <a:cubicBezTo>
                  <a:pt x="0" y="621896"/>
                  <a:pt x="621896" y="0"/>
                  <a:pt x="1389044" y="0"/>
                </a:cubicBezTo>
                <a:close/>
              </a:path>
            </a:pathLst>
          </a:custGeom>
        </p:spPr>
      </p:pic>
      <p:sp>
        <p:nvSpPr>
          <p:cNvPr id="7" name="矩形: 圆角 6"/>
          <p:cNvSpPr/>
          <p:nvPr/>
        </p:nvSpPr>
        <p:spPr>
          <a:xfrm>
            <a:off x="4364489" y="4546363"/>
            <a:ext cx="5040000" cy="72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4" name="组合 3"/>
          <p:cNvGrpSpPr/>
          <p:nvPr/>
        </p:nvGrpSpPr>
        <p:grpSpPr>
          <a:xfrm>
            <a:off x="4649630" y="3893725"/>
            <a:ext cx="5027214" cy="1247858"/>
            <a:chOff x="6822401" y="1139842"/>
            <a:chExt cx="5027214" cy="1247858"/>
          </a:xfrm>
        </p:grpSpPr>
        <p:sp>
          <p:nvSpPr>
            <p:cNvPr id="5" name="文本框 4"/>
            <p:cNvSpPr txBox="1"/>
            <p:nvPr/>
          </p:nvSpPr>
          <p:spPr>
            <a:xfrm>
              <a:off x="6822401" y="1139842"/>
              <a:ext cx="5027214" cy="584775"/>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32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3200" b="1" dirty="0">
                <a:ln w="0">
                  <a:noFill/>
                </a:ln>
                <a:solidFill>
                  <a:srgbClr val="178CA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460371" y="1864480"/>
              <a:ext cx="4264025" cy="523220"/>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2800" dirty="0">
                  <a:solidFill>
                    <a:srgbClr val="88CACE"/>
                  </a:solidFill>
                  <a:latin typeface="方正细圆简体" panose="02010601030101010101" pitchFamily="2" charset="-122"/>
                  <a:ea typeface="方正细圆简体" panose="02010601030101010101" pitchFamily="2" charset="-122"/>
                </a:rPr>
                <a:t>YOUR TITLE YOUR TITLE</a:t>
              </a:r>
            </a:p>
          </p:txBody>
        </p:sp>
      </p:grpSp>
      <p:sp>
        <p:nvSpPr>
          <p:cNvPr id="2" name="矩形 1"/>
          <p:cNvSpPr/>
          <p:nvPr/>
        </p:nvSpPr>
        <p:spPr>
          <a:xfrm>
            <a:off x="2075700" y="2054389"/>
            <a:ext cx="1768433" cy="2400657"/>
          </a:xfrm>
          <a:prstGeom prst="rect">
            <a:avLst/>
          </a:prstGeom>
        </p:spPr>
        <p:txBody>
          <a:bodyPr wrap="none">
            <a:spAutoFit/>
          </a:bodyPr>
          <a:lstStyle/>
          <a:p>
            <a:r>
              <a:rPr lang="en-US" altLang="zh-CN" sz="15000" b="1" dirty="0">
                <a:ln w="0">
                  <a:noFill/>
                </a:ln>
                <a:solidFill>
                  <a:srgbClr val="178CA6"/>
                </a:solidFill>
                <a:latin typeface="Kozuka Gothic Pro R" panose="020B0400000000000000" pitchFamily="34" charset="-128"/>
                <a:ea typeface="Kozuka Gothic Pro R" panose="020B0400000000000000" pitchFamily="34" charset="-128"/>
              </a:rPr>
              <a:t>3.</a:t>
            </a:r>
            <a:endParaRPr lang="zh-CN" altLang="en-US" sz="15000" dirty="0"/>
          </a:p>
        </p:txBody>
      </p:sp>
    </p:spTree>
  </p:cSld>
  <p:clrMapOvr>
    <a:masterClrMapping/>
  </p:clrMapOvr>
  <mc:AlternateContent xmlns:mc="http://schemas.openxmlformats.org/markup-compatibility/2006" xmlns:p14="http://schemas.microsoft.com/office/powerpoint/2010/main">
    <mc:Choice Requires="p14">
      <p:transition spd="med" p14:dur="700" advTm="1387">
        <p:fade/>
      </p:transition>
    </mc:Choice>
    <mc:Fallback xmlns="">
      <p:transition spd="med" advTm="13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3.</a:t>
            </a:r>
            <a:endParaRPr lang="zh-CN" altLang="en-US" sz="2800" dirty="0"/>
          </a:p>
        </p:txBody>
      </p:sp>
      <p:sp>
        <p:nvSpPr>
          <p:cNvPr id="9" name="文本框 49"/>
          <p:cNvSpPr txBox="1"/>
          <p:nvPr/>
        </p:nvSpPr>
        <p:spPr>
          <a:xfrm>
            <a:off x="1216271" y="2728467"/>
            <a:ext cx="3665786" cy="2677036"/>
          </a:xfrm>
          <a:prstGeom prst="rect">
            <a:avLst/>
          </a:prstGeom>
          <a:noFill/>
          <a:effectLst/>
        </p:spPr>
        <p:txBody>
          <a:bodyPr wrap="square" rtlCol="0">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13" name="圆角矩形 6"/>
          <p:cNvSpPr>
            <a:spLocks noChangeArrowheads="1"/>
          </p:cNvSpPr>
          <p:nvPr/>
        </p:nvSpPr>
        <p:spPr bwMode="auto">
          <a:xfrm>
            <a:off x="1321837" y="1948333"/>
            <a:ext cx="3455261" cy="461856"/>
          </a:xfrm>
          <a:prstGeom prst="roundRect">
            <a:avLst>
              <a:gd name="adj" fmla="val 16667"/>
            </a:avLst>
          </a:prstGeom>
          <a:solidFill>
            <a:srgbClr val="88CAC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4" name="组合 13"/>
          <p:cNvGrpSpPr/>
          <p:nvPr/>
        </p:nvGrpSpPr>
        <p:grpSpPr>
          <a:xfrm>
            <a:off x="5282292" y="1632217"/>
            <a:ext cx="5479826" cy="3679116"/>
            <a:chOff x="1301084" y="2595063"/>
            <a:chExt cx="4249738" cy="2853245"/>
          </a:xfrm>
        </p:grpSpPr>
        <p:sp>
          <p:nvSpPr>
            <p:cNvPr id="15" name="Freeform 5"/>
            <p:cNvSpPr>
              <a:spLocks noChangeArrowheads="1"/>
            </p:cNvSpPr>
            <p:nvPr/>
          </p:nvSpPr>
          <p:spPr bwMode="auto">
            <a:xfrm>
              <a:off x="2921922" y="3720600"/>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88CAC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Freeform 6"/>
            <p:cNvSpPr>
              <a:spLocks noChangeArrowheads="1"/>
            </p:cNvSpPr>
            <p:nvPr/>
          </p:nvSpPr>
          <p:spPr bwMode="auto">
            <a:xfrm>
              <a:off x="2094834" y="4442913"/>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307174"/>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Freeform 7"/>
            <p:cNvSpPr>
              <a:spLocks noChangeArrowheads="1"/>
            </p:cNvSpPr>
            <p:nvPr/>
          </p:nvSpPr>
          <p:spPr bwMode="auto">
            <a:xfrm>
              <a:off x="1301084" y="4920750"/>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88CAC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Freeform 8"/>
            <p:cNvSpPr>
              <a:spLocks noChangeArrowheads="1"/>
            </p:cNvSpPr>
            <p:nvPr/>
          </p:nvSpPr>
          <p:spPr bwMode="auto">
            <a:xfrm>
              <a:off x="3749009" y="2923675"/>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307174"/>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Freeform 9"/>
            <p:cNvSpPr>
              <a:spLocks noChangeArrowheads="1"/>
            </p:cNvSpPr>
            <p:nvPr/>
          </p:nvSpPr>
          <p:spPr bwMode="auto">
            <a:xfrm>
              <a:off x="4576097" y="4080963"/>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88CAC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TextBox 282"/>
            <p:cNvSpPr>
              <a:spLocks noChangeArrowheads="1"/>
            </p:cNvSpPr>
            <p:nvPr/>
          </p:nvSpPr>
          <p:spPr bwMode="auto">
            <a:xfrm>
              <a:off x="1561434" y="45397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TextBox 283"/>
            <p:cNvSpPr>
              <a:spLocks noChangeArrowheads="1"/>
            </p:cNvSpPr>
            <p:nvPr/>
          </p:nvSpPr>
          <p:spPr bwMode="auto">
            <a:xfrm>
              <a:off x="1560985"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TextBox 285"/>
            <p:cNvSpPr>
              <a:spLocks noChangeArrowheads="1"/>
            </p:cNvSpPr>
            <p:nvPr/>
          </p:nvSpPr>
          <p:spPr bwMode="auto">
            <a:xfrm>
              <a:off x="2330129"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TextBox 286"/>
            <p:cNvSpPr>
              <a:spLocks noChangeArrowheads="1"/>
            </p:cNvSpPr>
            <p:nvPr/>
          </p:nvSpPr>
          <p:spPr bwMode="auto">
            <a:xfrm>
              <a:off x="3044159"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4" name="TextBox 287"/>
            <p:cNvSpPr>
              <a:spLocks noChangeArrowheads="1"/>
            </p:cNvSpPr>
            <p:nvPr/>
          </p:nvSpPr>
          <p:spPr bwMode="auto">
            <a:xfrm>
              <a:off x="3985098"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TextBox 288"/>
            <p:cNvSpPr>
              <a:spLocks noChangeArrowheads="1"/>
            </p:cNvSpPr>
            <p:nvPr/>
          </p:nvSpPr>
          <p:spPr bwMode="auto">
            <a:xfrm>
              <a:off x="4841554"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TextBox 289"/>
            <p:cNvSpPr>
              <a:spLocks noChangeArrowheads="1"/>
            </p:cNvSpPr>
            <p:nvPr/>
          </p:nvSpPr>
          <p:spPr bwMode="auto">
            <a:xfrm>
              <a:off x="2345659" y="41079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38</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TextBox 290"/>
            <p:cNvSpPr>
              <a:spLocks noChangeArrowheads="1"/>
            </p:cNvSpPr>
            <p:nvPr/>
          </p:nvSpPr>
          <p:spPr bwMode="auto">
            <a:xfrm>
              <a:off x="3158459" y="331420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97</a:t>
              </a:r>
              <a:endPar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TextBox 291"/>
            <p:cNvSpPr>
              <a:spLocks noChangeArrowheads="1"/>
            </p:cNvSpPr>
            <p:nvPr/>
          </p:nvSpPr>
          <p:spPr bwMode="auto">
            <a:xfrm>
              <a:off x="3999834" y="2595063"/>
              <a:ext cx="422828"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125</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TextBox 292"/>
            <p:cNvSpPr>
              <a:spLocks noChangeArrowheads="1"/>
            </p:cNvSpPr>
            <p:nvPr/>
          </p:nvSpPr>
          <p:spPr bwMode="auto">
            <a:xfrm>
              <a:off x="4841209" y="37269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55</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0" name="文本框 29"/>
          <p:cNvSpPr txBox="1">
            <a:spLocks noChangeArrowheads="1"/>
          </p:cNvSpPr>
          <p:nvPr/>
        </p:nvSpPr>
        <p:spPr bwMode="auto">
          <a:xfrm>
            <a:off x="1934749" y="1970692"/>
            <a:ext cx="2059545" cy="3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432">
        <p:fade/>
      </p:transition>
    </mc:Choice>
    <mc:Fallback xmlns="">
      <p:transition spd="med" advTm="34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50"/>
                                        <p:tgtEl>
                                          <p:spTgt spid="30"/>
                                        </p:tgtEl>
                                      </p:cBhvr>
                                    </p:animEffect>
                                    <p:anim calcmode="lin" valueType="num">
                                      <p:cBhvr>
                                        <p:cTn id="32" dur="250" fill="hold"/>
                                        <p:tgtEl>
                                          <p:spTgt spid="30"/>
                                        </p:tgtEl>
                                        <p:attrNameLst>
                                          <p:attrName>ppt_x</p:attrName>
                                        </p:attrNameLst>
                                      </p:cBhvr>
                                      <p:tavLst>
                                        <p:tav tm="0">
                                          <p:val>
                                            <p:strVal val="#ppt_x"/>
                                          </p:val>
                                        </p:tav>
                                        <p:tav tm="100000">
                                          <p:val>
                                            <p:strVal val="#ppt_x"/>
                                          </p:val>
                                        </p:tav>
                                      </p:tavLst>
                                    </p:anim>
                                    <p:anim calcmode="lin" valueType="num">
                                      <p:cBhvr>
                                        <p:cTn id="33"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3.</a:t>
            </a:r>
            <a:endParaRPr lang="zh-CN" altLang="en-US" sz="2800" dirty="0"/>
          </a:p>
        </p:txBody>
      </p:sp>
      <p:sp>
        <p:nvSpPr>
          <p:cNvPr id="9" name="矩形 5"/>
          <p:cNvSpPr/>
          <p:nvPr/>
        </p:nvSpPr>
        <p:spPr>
          <a:xfrm>
            <a:off x="2183275" y="1972142"/>
            <a:ext cx="1583878"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307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89" rIns="91380" bIns="45689" rtlCol="0" anchor="ctr"/>
          <a:lstStyle/>
          <a:p>
            <a:pPr algn="ctr"/>
            <a:endParaRPr lang="zh-CN" altLang="en-US"/>
          </a:p>
        </p:txBody>
      </p:sp>
      <p:sp>
        <p:nvSpPr>
          <p:cNvPr id="13" name="Rectangle 42"/>
          <p:cNvSpPr/>
          <p:nvPr/>
        </p:nvSpPr>
        <p:spPr>
          <a:xfrm flipH="1">
            <a:off x="2199230" y="2132014"/>
            <a:ext cx="1611454" cy="253281"/>
          </a:xfrm>
          <a:prstGeom prst="rect">
            <a:avLst/>
          </a:prstGeom>
          <a:noFill/>
          <a:ln w="12700" cap="flat" cmpd="sng" algn="ctr">
            <a:noFill/>
            <a:prstDash val="solid"/>
          </a:ln>
          <a:effectLst/>
        </p:spPr>
        <p:txBody>
          <a:bodyPr lIns="91380" tIns="0" rIns="91380"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14" name="Rectangle 42"/>
          <p:cNvSpPr/>
          <p:nvPr/>
        </p:nvSpPr>
        <p:spPr>
          <a:xfrm flipH="1">
            <a:off x="2780714" y="3124537"/>
            <a:ext cx="2282339" cy="504173"/>
          </a:xfrm>
          <a:prstGeom prst="rect">
            <a:avLst/>
          </a:prstGeom>
          <a:noFill/>
          <a:ln w="12700" cap="flat" cmpd="sng" algn="ctr">
            <a:noFill/>
            <a:prstDash val="solid"/>
          </a:ln>
          <a:effectLst/>
        </p:spPr>
        <p:txBody>
          <a:bodyPr lIns="91380" tIns="0" rIns="91380"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5"/>
          <p:cNvSpPr/>
          <p:nvPr/>
        </p:nvSpPr>
        <p:spPr>
          <a:xfrm>
            <a:off x="4868553" y="1972142"/>
            <a:ext cx="1583878"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88C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89" rIns="91380" bIns="45689" rtlCol="0" anchor="ctr"/>
          <a:lstStyle/>
          <a:p>
            <a:pPr algn="ctr"/>
            <a:endParaRPr lang="zh-CN" altLang="en-US"/>
          </a:p>
        </p:txBody>
      </p:sp>
      <p:sp>
        <p:nvSpPr>
          <p:cNvPr id="16" name="Rectangle 42"/>
          <p:cNvSpPr/>
          <p:nvPr/>
        </p:nvSpPr>
        <p:spPr>
          <a:xfrm flipH="1">
            <a:off x="4884507" y="2132014"/>
            <a:ext cx="1611454" cy="253281"/>
          </a:xfrm>
          <a:prstGeom prst="rect">
            <a:avLst/>
          </a:prstGeom>
          <a:noFill/>
          <a:ln w="12700" cap="flat" cmpd="sng" algn="ctr">
            <a:noFill/>
            <a:prstDash val="solid"/>
          </a:ln>
          <a:effectLst/>
        </p:spPr>
        <p:txBody>
          <a:bodyPr lIns="91380" tIns="0" rIns="91380"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17" name="Rectangle 42"/>
          <p:cNvSpPr/>
          <p:nvPr/>
        </p:nvSpPr>
        <p:spPr>
          <a:xfrm flipH="1">
            <a:off x="5465991" y="3124537"/>
            <a:ext cx="2282339" cy="504173"/>
          </a:xfrm>
          <a:prstGeom prst="rect">
            <a:avLst/>
          </a:prstGeom>
          <a:noFill/>
          <a:ln w="12700" cap="flat" cmpd="sng" algn="ctr">
            <a:noFill/>
            <a:prstDash val="solid"/>
          </a:ln>
          <a:effectLst/>
        </p:spPr>
        <p:txBody>
          <a:bodyPr lIns="91380" tIns="0" rIns="91380"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5"/>
          <p:cNvSpPr/>
          <p:nvPr/>
        </p:nvSpPr>
        <p:spPr>
          <a:xfrm>
            <a:off x="7453475" y="1972142"/>
            <a:ext cx="1583878"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307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89" rIns="91380" bIns="45689" rtlCol="0" anchor="ctr"/>
          <a:lstStyle/>
          <a:p>
            <a:pPr algn="ctr"/>
            <a:endParaRPr lang="zh-CN" altLang="en-US"/>
          </a:p>
        </p:txBody>
      </p:sp>
      <p:sp>
        <p:nvSpPr>
          <p:cNvPr id="19" name="Rectangle 42"/>
          <p:cNvSpPr/>
          <p:nvPr/>
        </p:nvSpPr>
        <p:spPr>
          <a:xfrm flipH="1">
            <a:off x="7469429" y="2132014"/>
            <a:ext cx="1611454" cy="253281"/>
          </a:xfrm>
          <a:prstGeom prst="rect">
            <a:avLst/>
          </a:prstGeom>
          <a:noFill/>
          <a:ln w="12700" cap="flat" cmpd="sng" algn="ctr">
            <a:noFill/>
            <a:prstDash val="solid"/>
          </a:ln>
          <a:effectLst/>
        </p:spPr>
        <p:txBody>
          <a:bodyPr lIns="91380" tIns="0" rIns="91380"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20" name="Rectangle 42"/>
          <p:cNvSpPr/>
          <p:nvPr/>
        </p:nvSpPr>
        <p:spPr>
          <a:xfrm flipH="1">
            <a:off x="8050914" y="3124537"/>
            <a:ext cx="2282339" cy="504173"/>
          </a:xfrm>
          <a:prstGeom prst="rect">
            <a:avLst/>
          </a:prstGeom>
          <a:noFill/>
          <a:ln w="12700" cap="flat" cmpd="sng" algn="ctr">
            <a:noFill/>
            <a:prstDash val="solid"/>
          </a:ln>
          <a:effectLst/>
        </p:spPr>
        <p:txBody>
          <a:bodyPr lIns="91380" tIns="0" rIns="91380"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矩形 20"/>
          <p:cNvSpPr/>
          <p:nvPr/>
        </p:nvSpPr>
        <p:spPr>
          <a:xfrm>
            <a:off x="1417452" y="4292316"/>
            <a:ext cx="9416540" cy="60954"/>
          </a:xfrm>
          <a:prstGeom prst="rect">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a:p>
        </p:txBody>
      </p:sp>
      <p:sp>
        <p:nvSpPr>
          <p:cNvPr id="22" name="TextBox 504"/>
          <p:cNvSpPr txBox="1"/>
          <p:nvPr/>
        </p:nvSpPr>
        <p:spPr>
          <a:xfrm>
            <a:off x="2099312" y="4535119"/>
            <a:ext cx="8258370" cy="738485"/>
          </a:xfrm>
          <a:prstGeom prst="rect">
            <a:avLst/>
          </a:prstGeom>
          <a:noFill/>
        </p:spPr>
        <p:txBody>
          <a:bodyPr wrap="square" lIns="91412" tIns="45705" rIns="91412" bIns="45705"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4409">
        <p:fade/>
      </p:transition>
    </mc:Choice>
    <mc:Fallback xmlns="">
      <p:transition spd="med" advTm="44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ppt_w</p:attrName>
                                        </p:attrNameLst>
                                      </p:cBhvr>
                                      <p:tavLst>
                                        <p:tav tm="0" fmla="#ppt_w*sin(2.5*pi*$)">
                                          <p:val>
                                            <p:fltVal val="0"/>
                                          </p:val>
                                        </p:tav>
                                        <p:tav tm="100000">
                                          <p:val>
                                            <p:fltVal val="1"/>
                                          </p:val>
                                        </p:tav>
                                      </p:tavLst>
                                    </p:anim>
                                    <p:anim calcmode="lin" valueType="num">
                                      <p:cBhvr>
                                        <p:cTn id="15" dur="25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ppt_w</p:attrName>
                                        </p:attrNameLst>
                                      </p:cBhvr>
                                      <p:tavLst>
                                        <p:tav tm="0" fmla="#ppt_w*sin(2.5*pi*$)">
                                          <p:val>
                                            <p:fltVal val="0"/>
                                          </p:val>
                                        </p:tav>
                                        <p:tav tm="100000">
                                          <p:val>
                                            <p:fltVal val="1"/>
                                          </p:val>
                                        </p:tav>
                                      </p:tavLst>
                                    </p:anim>
                                    <p:anim calcmode="lin" valueType="num">
                                      <p:cBhvr>
                                        <p:cTn id="31" dur="250" fill="hold"/>
                                        <p:tgtEl>
                                          <p:spTgt spid="15"/>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anim calcmode="lin" valueType="num">
                                      <p:cBhvr>
                                        <p:cTn id="40" dur="250" fill="hold"/>
                                        <p:tgtEl>
                                          <p:spTgt spid="17"/>
                                        </p:tgtEl>
                                        <p:attrNameLst>
                                          <p:attrName>ppt_x</p:attrName>
                                        </p:attrNameLst>
                                      </p:cBhvr>
                                      <p:tavLst>
                                        <p:tav tm="0">
                                          <p:val>
                                            <p:strVal val="#ppt_x"/>
                                          </p:val>
                                        </p:tav>
                                        <p:tav tm="100000">
                                          <p:val>
                                            <p:strVal val="#ppt_x"/>
                                          </p:val>
                                        </p:tav>
                                      </p:tavLst>
                                    </p:anim>
                                    <p:anim calcmode="lin" valueType="num">
                                      <p:cBhvr>
                                        <p:cTn id="41" dur="25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5"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50"/>
                                        <p:tgtEl>
                                          <p:spTgt spid="18"/>
                                        </p:tgtEl>
                                      </p:cBhvr>
                                    </p:animEffect>
                                    <p:anim calcmode="lin" valueType="num">
                                      <p:cBhvr>
                                        <p:cTn id="46" dur="250" fill="hold"/>
                                        <p:tgtEl>
                                          <p:spTgt spid="18"/>
                                        </p:tgtEl>
                                        <p:attrNameLst>
                                          <p:attrName>ppt_w</p:attrName>
                                        </p:attrNameLst>
                                      </p:cBhvr>
                                      <p:tavLst>
                                        <p:tav tm="0" fmla="#ppt_w*sin(2.5*pi*$)">
                                          <p:val>
                                            <p:fltVal val="0"/>
                                          </p:val>
                                        </p:tav>
                                        <p:tav tm="100000">
                                          <p:val>
                                            <p:fltVal val="1"/>
                                          </p:val>
                                        </p:tav>
                                      </p:tavLst>
                                    </p:anim>
                                    <p:anim calcmode="lin" valueType="num">
                                      <p:cBhvr>
                                        <p:cTn id="47" dur="250" fill="hold"/>
                                        <p:tgtEl>
                                          <p:spTgt spid="18"/>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50"/>
                                        <p:tgtEl>
                                          <p:spTgt spid="1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250"/>
                                        <p:tgtEl>
                                          <p:spTgt spid="21"/>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4" grpId="0"/>
      <p:bldP spid="15" grpId="0" animBg="1"/>
      <p:bldP spid="16" grpId="0"/>
      <p:bldP spid="17" grpId="0"/>
      <p:bldP spid="18" grpId="0" animBg="1"/>
      <p:bldP spid="19" grpId="0"/>
      <p:bldP spid="20"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3.</a:t>
            </a:r>
            <a:endParaRPr lang="zh-CN" altLang="en-US" sz="2800" dirty="0"/>
          </a:p>
        </p:txBody>
      </p:sp>
      <p:grpSp>
        <p:nvGrpSpPr>
          <p:cNvPr id="9" name="组合 8"/>
          <p:cNvGrpSpPr/>
          <p:nvPr/>
        </p:nvGrpSpPr>
        <p:grpSpPr>
          <a:xfrm>
            <a:off x="1816675" y="1442255"/>
            <a:ext cx="9002810" cy="3904614"/>
            <a:chOff x="1036600" y="1189437"/>
            <a:chExt cx="6028099" cy="2614451"/>
          </a:xfrm>
        </p:grpSpPr>
        <p:sp>
          <p:nvSpPr>
            <p:cNvPr id="13" name="TextBox 9"/>
            <p:cNvSpPr txBox="1"/>
            <p:nvPr/>
          </p:nvSpPr>
          <p:spPr>
            <a:xfrm>
              <a:off x="1189780" y="3426345"/>
              <a:ext cx="1673532" cy="309050"/>
            </a:xfrm>
            <a:prstGeom prst="rect">
              <a:avLst/>
            </a:prstGeom>
            <a:solidFill>
              <a:srgbClr val="88CACE"/>
            </a:solidFill>
          </p:spPr>
          <p:txBody>
            <a:bodyPr wrap="square" rtlCol="0">
              <a:spAutoFit/>
            </a:bodyPr>
            <a:lstStyle/>
            <a:p>
              <a:pPr algn="ctr"/>
              <a:r>
                <a:rPr lang="zh-CN" altLang="en-US" sz="2400" dirty="0">
                  <a:solidFill>
                    <a:schemeClr val="bg1"/>
                  </a:solidFill>
                  <a:latin typeface="方正粗倩简体" panose="03000509000000000000" pitchFamily="65" charset="-122"/>
                  <a:ea typeface="方正粗倩简体" panose="03000509000000000000" pitchFamily="65" charset="-122"/>
                </a:rPr>
                <a:t>添加标题</a:t>
              </a:r>
            </a:p>
          </p:txBody>
        </p:sp>
        <p:sp>
          <p:nvSpPr>
            <p:cNvPr id="14" name="椭圆 13"/>
            <p:cNvSpPr/>
            <p:nvPr/>
          </p:nvSpPr>
          <p:spPr bwMode="auto">
            <a:xfrm>
              <a:off x="1036600" y="1304263"/>
              <a:ext cx="1897786" cy="1897786"/>
            </a:xfrm>
            <a:prstGeom prst="ellipse">
              <a:avLst/>
            </a:prstGeom>
            <a:solidFill>
              <a:srgbClr val="88CACE"/>
            </a:solidFill>
            <a:ln w="9525" cap="flat" cmpd="sng" algn="ctr">
              <a:noFill/>
              <a:prstDash val="solid"/>
              <a:round/>
              <a:headEnd type="none" w="med" len="med"/>
              <a:tailEnd type="none" w="med" len="med"/>
            </a:ln>
            <a:effectLst/>
          </p:spPr>
          <p:txBody>
            <a:bodyPr vert="horz" wrap="square" lIns="68537" tIns="34269" rIns="68537" bIns="34269" numCol="1" rtlCol="0" anchor="t" anchorCtr="0" compatLnSpc="1"/>
            <a:lstStyle/>
            <a:p>
              <a:pPr defTabSz="685165"/>
              <a:endParaRPr lang="zh-CN" altLang="en-US" sz="1400"/>
            </a:p>
          </p:txBody>
        </p:sp>
        <p:sp>
          <p:nvSpPr>
            <p:cNvPr id="15" name="椭圆 14"/>
            <p:cNvSpPr>
              <a:spLocks noChangeAspect="1"/>
            </p:cNvSpPr>
            <p:nvPr/>
          </p:nvSpPr>
          <p:spPr bwMode="auto">
            <a:xfrm>
              <a:off x="3313574" y="1189437"/>
              <a:ext cx="313078" cy="313078"/>
            </a:xfrm>
            <a:prstGeom prst="ellipse">
              <a:avLst/>
            </a:prstGeom>
            <a:solidFill>
              <a:srgbClr val="88CACE"/>
            </a:solidFill>
            <a:ln w="9525" cap="flat" cmpd="sng" algn="ctr">
              <a:noFill/>
              <a:prstDash val="solid"/>
              <a:round/>
              <a:headEnd type="none" w="med" len="med"/>
              <a:tailEnd type="none" w="med" len="med"/>
            </a:ln>
            <a:effectLst/>
          </p:spPr>
          <p:txBody>
            <a:bodyPr vert="horz" wrap="square" lIns="68537" tIns="34269" rIns="68537" bIns="34269" numCol="1" rtlCol="0" anchor="t" anchorCtr="0" compatLnSpc="1"/>
            <a:lstStyle/>
            <a:p>
              <a:pPr defTabSz="685165"/>
              <a:r>
                <a:rPr lang="en-US" altLang="zh-CN" sz="2400" b="1" dirty="0">
                  <a:solidFill>
                    <a:schemeClr val="bg1"/>
                  </a:solidFill>
                  <a:latin typeface="Kozuka Gothic Pr6N B" panose="020B0800000000000000" pitchFamily="34" charset="-128"/>
                  <a:ea typeface="Kozuka Gothic Pr6N B" panose="020B0800000000000000" pitchFamily="34" charset="-128"/>
                </a:rPr>
                <a:t>1</a:t>
              </a:r>
              <a:endParaRPr lang="zh-CN" altLang="en-US" sz="2400" b="1" dirty="0">
                <a:solidFill>
                  <a:schemeClr val="bg1"/>
                </a:solidFill>
                <a:latin typeface="Kozuka Gothic Pr6N B" panose="020B0800000000000000" pitchFamily="34" charset="-128"/>
                <a:ea typeface="Kozuka Gothic Pr6N B" panose="020B0800000000000000" pitchFamily="34" charset="-128"/>
              </a:endParaRPr>
            </a:p>
          </p:txBody>
        </p:sp>
        <p:sp>
          <p:nvSpPr>
            <p:cNvPr id="16" name="TextBox 30"/>
            <p:cNvSpPr txBox="1"/>
            <p:nvPr/>
          </p:nvSpPr>
          <p:spPr>
            <a:xfrm>
              <a:off x="3754771" y="1212973"/>
              <a:ext cx="3309928" cy="35025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单击此处添加内容单击此处添加内容单击此处添加内容单击此处添加内容单击此处添加内容单击此处添加内容</a:t>
              </a:r>
            </a:p>
          </p:txBody>
        </p:sp>
        <p:sp>
          <p:nvSpPr>
            <p:cNvPr id="17" name="椭圆 16"/>
            <p:cNvSpPr>
              <a:spLocks noChangeAspect="1"/>
            </p:cNvSpPr>
            <p:nvPr/>
          </p:nvSpPr>
          <p:spPr bwMode="auto">
            <a:xfrm>
              <a:off x="3313574" y="1927806"/>
              <a:ext cx="313078" cy="313078"/>
            </a:xfrm>
            <a:prstGeom prst="ellipse">
              <a:avLst/>
            </a:prstGeom>
            <a:solidFill>
              <a:srgbClr val="307174"/>
            </a:solidFill>
            <a:ln w="9525" cap="flat" cmpd="sng" algn="ctr">
              <a:noFill/>
              <a:prstDash val="solid"/>
              <a:round/>
              <a:headEnd type="none" w="med" len="med"/>
              <a:tailEnd type="none" w="med" len="med"/>
            </a:ln>
            <a:effectLst/>
          </p:spPr>
          <p:txBody>
            <a:bodyPr vert="horz" wrap="square" lIns="68537" tIns="34269" rIns="68537" bIns="34269" numCol="1" rtlCol="0" anchor="t" anchorCtr="0" compatLnSpc="1"/>
            <a:lstStyle/>
            <a:p>
              <a:pPr defTabSz="685165"/>
              <a:r>
                <a:rPr lang="en-US" altLang="zh-CN" sz="2400" b="1" dirty="0">
                  <a:solidFill>
                    <a:schemeClr val="bg1"/>
                  </a:solidFill>
                  <a:latin typeface="Kozuka Gothic Pr6N B" panose="020B0800000000000000" pitchFamily="34" charset="-128"/>
                  <a:ea typeface="Kozuka Gothic Pr6N B" panose="020B0800000000000000" pitchFamily="34" charset="-128"/>
                </a:rPr>
                <a:t>2</a:t>
              </a:r>
              <a:endParaRPr lang="zh-CN" altLang="en-US" sz="2400" b="1" dirty="0">
                <a:solidFill>
                  <a:schemeClr val="bg1"/>
                </a:solidFill>
                <a:latin typeface="Kozuka Gothic Pr6N B" panose="020B0800000000000000" pitchFamily="34" charset="-128"/>
                <a:ea typeface="Kozuka Gothic Pr6N B" panose="020B0800000000000000" pitchFamily="34" charset="-128"/>
              </a:endParaRPr>
            </a:p>
          </p:txBody>
        </p:sp>
        <p:sp>
          <p:nvSpPr>
            <p:cNvPr id="18" name="TextBox 32"/>
            <p:cNvSpPr txBox="1"/>
            <p:nvPr/>
          </p:nvSpPr>
          <p:spPr>
            <a:xfrm>
              <a:off x="3754767" y="1934826"/>
              <a:ext cx="3309928" cy="35025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单击此处添加内容单击此处添加内容单击此处添加内容单击此处添加内容单击此处添加内容单击此处添加内容</a:t>
              </a:r>
            </a:p>
          </p:txBody>
        </p:sp>
        <p:sp>
          <p:nvSpPr>
            <p:cNvPr id="19" name="椭圆 18"/>
            <p:cNvSpPr>
              <a:spLocks noChangeAspect="1"/>
            </p:cNvSpPr>
            <p:nvPr/>
          </p:nvSpPr>
          <p:spPr bwMode="auto">
            <a:xfrm>
              <a:off x="3313574" y="2696351"/>
              <a:ext cx="313078" cy="313078"/>
            </a:xfrm>
            <a:prstGeom prst="ellipse">
              <a:avLst/>
            </a:prstGeom>
            <a:solidFill>
              <a:srgbClr val="88CACE"/>
            </a:solidFill>
            <a:ln w="9525" cap="flat" cmpd="sng" algn="ctr">
              <a:noFill/>
              <a:prstDash val="solid"/>
              <a:round/>
              <a:headEnd type="none" w="med" len="med"/>
              <a:tailEnd type="none" w="med" len="med"/>
            </a:ln>
            <a:effectLst/>
          </p:spPr>
          <p:txBody>
            <a:bodyPr vert="horz" wrap="square" lIns="68537" tIns="34269" rIns="68537" bIns="34269" numCol="1" rtlCol="0" anchor="t" anchorCtr="0" compatLnSpc="1"/>
            <a:lstStyle/>
            <a:p>
              <a:pPr defTabSz="685165"/>
              <a:r>
                <a:rPr lang="en-US" altLang="zh-CN" sz="2400" b="1" dirty="0">
                  <a:solidFill>
                    <a:schemeClr val="bg1"/>
                  </a:solidFill>
                  <a:latin typeface="Kozuka Gothic Pr6N B" panose="020B0800000000000000" pitchFamily="34" charset="-128"/>
                  <a:ea typeface="Kozuka Gothic Pr6N B" panose="020B0800000000000000" pitchFamily="34" charset="-128"/>
                </a:rPr>
                <a:t>3</a:t>
              </a:r>
              <a:endParaRPr lang="zh-CN" altLang="en-US" sz="2400" b="1" dirty="0">
                <a:solidFill>
                  <a:schemeClr val="bg1"/>
                </a:solidFill>
                <a:latin typeface="Kozuka Gothic Pr6N B" panose="020B0800000000000000" pitchFamily="34" charset="-128"/>
                <a:ea typeface="Kozuka Gothic Pr6N B" panose="020B0800000000000000" pitchFamily="34" charset="-128"/>
              </a:endParaRPr>
            </a:p>
          </p:txBody>
        </p:sp>
        <p:sp>
          <p:nvSpPr>
            <p:cNvPr id="20" name="TextBox 34"/>
            <p:cNvSpPr txBox="1"/>
            <p:nvPr/>
          </p:nvSpPr>
          <p:spPr>
            <a:xfrm>
              <a:off x="3754767" y="2596219"/>
              <a:ext cx="3309928" cy="350257"/>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r>
                <a:rPr lang="zh-CN" altLang="en-US" sz="1400" dirty="0">
                  <a:solidFill>
                    <a:schemeClr val="bg1">
                      <a:lumMod val="50000"/>
                    </a:schemeClr>
                  </a:solidFill>
                </a:rPr>
                <a:t>单击此处添加内容单击此处添加内容单击此处添加内容单击此处添加内容单击此处添加内容单击此处添加内容</a:t>
              </a:r>
            </a:p>
          </p:txBody>
        </p:sp>
        <p:sp>
          <p:nvSpPr>
            <p:cNvPr id="21" name="椭圆 20"/>
            <p:cNvSpPr>
              <a:spLocks noChangeAspect="1"/>
            </p:cNvSpPr>
            <p:nvPr/>
          </p:nvSpPr>
          <p:spPr bwMode="auto">
            <a:xfrm>
              <a:off x="3313574" y="3440981"/>
              <a:ext cx="313078" cy="313078"/>
            </a:xfrm>
            <a:prstGeom prst="ellipse">
              <a:avLst/>
            </a:prstGeom>
            <a:solidFill>
              <a:srgbClr val="307174"/>
            </a:solidFill>
            <a:ln w="9525" cap="flat" cmpd="sng" algn="ctr">
              <a:noFill/>
              <a:prstDash val="solid"/>
              <a:round/>
              <a:headEnd type="none" w="med" len="med"/>
              <a:tailEnd type="none" w="med" len="med"/>
            </a:ln>
            <a:effectLst/>
          </p:spPr>
          <p:txBody>
            <a:bodyPr vert="horz" wrap="square" lIns="68537" tIns="34269" rIns="68537" bIns="34269" numCol="1" rtlCol="0" anchor="t" anchorCtr="0" compatLnSpc="1"/>
            <a:lstStyle/>
            <a:p>
              <a:pPr defTabSz="685165"/>
              <a:r>
                <a:rPr lang="en-US" altLang="zh-CN" sz="2400" b="1" dirty="0">
                  <a:solidFill>
                    <a:schemeClr val="bg1"/>
                  </a:solidFill>
                  <a:latin typeface="Kozuka Gothic Pr6N B" panose="020B0800000000000000" pitchFamily="34" charset="-128"/>
                  <a:ea typeface="Kozuka Gothic Pr6N B" panose="020B0800000000000000" pitchFamily="34" charset="-128"/>
                </a:rPr>
                <a:t>4</a:t>
              </a:r>
              <a:endParaRPr lang="zh-CN" altLang="en-US" sz="2400" b="1" dirty="0">
                <a:solidFill>
                  <a:schemeClr val="bg1"/>
                </a:solidFill>
                <a:latin typeface="Kozuka Gothic Pr6N B" panose="020B0800000000000000" pitchFamily="34" charset="-128"/>
                <a:ea typeface="Kozuka Gothic Pr6N B" panose="020B0800000000000000" pitchFamily="34" charset="-128"/>
              </a:endParaRPr>
            </a:p>
          </p:txBody>
        </p:sp>
        <p:sp>
          <p:nvSpPr>
            <p:cNvPr id="22" name="TextBox 36"/>
            <p:cNvSpPr txBox="1"/>
            <p:nvPr/>
          </p:nvSpPr>
          <p:spPr>
            <a:xfrm>
              <a:off x="3754767" y="3453631"/>
              <a:ext cx="3309928" cy="350257"/>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r>
                <a:rPr lang="zh-CN" altLang="en-US" sz="1400" dirty="0">
                  <a:solidFill>
                    <a:schemeClr val="bg1">
                      <a:lumMod val="50000"/>
                    </a:schemeClr>
                  </a:solidFill>
                </a:rPr>
                <a:t>单击此处添加内容单击此处添加内容单击此处添加内容单击此处添加内容单击此处添加内容单击此处添加内容</a:t>
              </a:r>
            </a:p>
          </p:txBody>
        </p:sp>
        <p:sp>
          <p:nvSpPr>
            <p:cNvPr id="23" name="Freeform 6"/>
            <p:cNvSpPr>
              <a:spLocks noEditPoints="1"/>
            </p:cNvSpPr>
            <p:nvPr/>
          </p:nvSpPr>
          <p:spPr bwMode="auto">
            <a:xfrm>
              <a:off x="1477038" y="1617754"/>
              <a:ext cx="1099015" cy="1257207"/>
            </a:xfrm>
            <a:custGeom>
              <a:avLst/>
              <a:gdLst>
                <a:gd name="T0" fmla="*/ 957 w 1932"/>
                <a:gd name="T1" fmla="*/ 547 h 2183"/>
                <a:gd name="T2" fmla="*/ 410 w 1932"/>
                <a:gd name="T3" fmla="*/ 274 h 2183"/>
                <a:gd name="T4" fmla="*/ 957 w 1932"/>
                <a:gd name="T5" fmla="*/ 0 h 2183"/>
                <a:gd name="T6" fmla="*/ 1362 w 1932"/>
                <a:gd name="T7" fmla="*/ 274 h 2183"/>
                <a:gd name="T8" fmla="*/ 1026 w 1932"/>
                <a:gd name="T9" fmla="*/ 678 h 2183"/>
                <a:gd name="T10" fmla="*/ 273 w 1932"/>
                <a:gd name="T11" fmla="*/ 336 h 2183"/>
                <a:gd name="T12" fmla="*/ 0 w 1932"/>
                <a:gd name="T13" fmla="*/ 610 h 2183"/>
                <a:gd name="T14" fmla="*/ 342 w 1932"/>
                <a:gd name="T15" fmla="*/ 2183 h 2183"/>
                <a:gd name="T16" fmla="*/ 880 w 1932"/>
                <a:gd name="T17" fmla="*/ 1620 h 2183"/>
                <a:gd name="T18" fmla="*/ 1641 w 1932"/>
                <a:gd name="T19" fmla="*/ 1028 h 2183"/>
                <a:gd name="T20" fmla="*/ 1362 w 1932"/>
                <a:gd name="T21" fmla="*/ 274 h 2183"/>
                <a:gd name="T22" fmla="*/ 769 w 1932"/>
                <a:gd name="T23" fmla="*/ 1368 h 2183"/>
                <a:gd name="T24" fmla="*/ 273 w 1932"/>
                <a:gd name="T25" fmla="*/ 1300 h 2183"/>
                <a:gd name="T26" fmla="*/ 769 w 1932"/>
                <a:gd name="T27" fmla="*/ 1232 h 2183"/>
                <a:gd name="T28" fmla="*/ 769 w 1932"/>
                <a:gd name="T29" fmla="*/ 1368 h 2183"/>
                <a:gd name="T30" fmla="*/ 906 w 1932"/>
                <a:gd name="T31" fmla="*/ 1095 h 2183"/>
                <a:gd name="T32" fmla="*/ 273 w 1932"/>
                <a:gd name="T33" fmla="*/ 1026 h 2183"/>
                <a:gd name="T34" fmla="*/ 906 w 1932"/>
                <a:gd name="T35" fmla="*/ 958 h 2183"/>
                <a:gd name="T36" fmla="*/ 906 w 1932"/>
                <a:gd name="T37" fmla="*/ 1095 h 2183"/>
                <a:gd name="T38" fmla="*/ 1496 w 1932"/>
                <a:gd name="T39" fmla="*/ 1183 h 2183"/>
                <a:gd name="T40" fmla="*/ 1404 w 1932"/>
                <a:gd name="T41" fmla="*/ 2045 h 2183"/>
                <a:gd name="T42" fmla="*/ 1932 w 1932"/>
                <a:gd name="T43" fmla="*/ 1619 h 2183"/>
                <a:gd name="T44" fmla="*/ 1692 w 1932"/>
                <a:gd name="T45" fmla="*/ 1434 h 2183"/>
                <a:gd name="T46" fmla="*/ 1686 w 1932"/>
                <a:gd name="T47" fmla="*/ 1559 h 2183"/>
                <a:gd name="T48" fmla="*/ 1686 w 1932"/>
                <a:gd name="T49" fmla="*/ 1662 h 2183"/>
                <a:gd name="T50" fmla="*/ 1692 w 1932"/>
                <a:gd name="T51" fmla="*/ 1787 h 2183"/>
                <a:gd name="T52" fmla="*/ 1515 w 1932"/>
                <a:gd name="T53" fmla="*/ 1729 h 2183"/>
                <a:gd name="T54" fmla="*/ 1338 w 1932"/>
                <a:gd name="T55" fmla="*/ 1787 h 2183"/>
                <a:gd name="T56" fmla="*/ 1345 w 1932"/>
                <a:gd name="T57" fmla="*/ 1662 h 2183"/>
                <a:gd name="T58" fmla="*/ 1345 w 1932"/>
                <a:gd name="T59" fmla="*/ 1559 h 2183"/>
                <a:gd name="T60" fmla="*/ 1338 w 1932"/>
                <a:gd name="T61" fmla="*/ 1434 h 2183"/>
                <a:gd name="T62" fmla="*/ 1515 w 1932"/>
                <a:gd name="T63" fmla="*/ 1492 h 2183"/>
                <a:gd name="T64" fmla="*/ 1692 w 1932"/>
                <a:gd name="T65" fmla="*/ 1434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2" h="2183">
                  <a:moveTo>
                    <a:pt x="1231" y="274"/>
                  </a:moveTo>
                  <a:cubicBezTo>
                    <a:pt x="1231" y="425"/>
                    <a:pt x="1108" y="547"/>
                    <a:pt x="957" y="547"/>
                  </a:cubicBezTo>
                  <a:lnTo>
                    <a:pt x="684" y="547"/>
                  </a:lnTo>
                  <a:cubicBezTo>
                    <a:pt x="533" y="547"/>
                    <a:pt x="410" y="425"/>
                    <a:pt x="410" y="274"/>
                  </a:cubicBezTo>
                  <a:cubicBezTo>
                    <a:pt x="410" y="122"/>
                    <a:pt x="533" y="0"/>
                    <a:pt x="684" y="0"/>
                  </a:cubicBezTo>
                  <a:lnTo>
                    <a:pt x="957" y="0"/>
                  </a:lnTo>
                  <a:cubicBezTo>
                    <a:pt x="1108" y="0"/>
                    <a:pt x="1231" y="122"/>
                    <a:pt x="1231" y="274"/>
                  </a:cubicBezTo>
                  <a:close/>
                  <a:moveTo>
                    <a:pt x="1362" y="274"/>
                  </a:moveTo>
                  <a:cubicBezTo>
                    <a:pt x="1366" y="294"/>
                    <a:pt x="1368" y="315"/>
                    <a:pt x="1368" y="336"/>
                  </a:cubicBezTo>
                  <a:cubicBezTo>
                    <a:pt x="1368" y="525"/>
                    <a:pt x="1215" y="678"/>
                    <a:pt x="1026" y="678"/>
                  </a:cubicBezTo>
                  <a:lnTo>
                    <a:pt x="616" y="678"/>
                  </a:lnTo>
                  <a:cubicBezTo>
                    <a:pt x="426" y="678"/>
                    <a:pt x="273" y="525"/>
                    <a:pt x="273" y="336"/>
                  </a:cubicBezTo>
                  <a:cubicBezTo>
                    <a:pt x="273" y="315"/>
                    <a:pt x="275" y="294"/>
                    <a:pt x="279" y="274"/>
                  </a:cubicBezTo>
                  <a:cubicBezTo>
                    <a:pt x="120" y="303"/>
                    <a:pt x="0" y="442"/>
                    <a:pt x="0" y="610"/>
                  </a:cubicBezTo>
                  <a:lnTo>
                    <a:pt x="0" y="1841"/>
                  </a:lnTo>
                  <a:cubicBezTo>
                    <a:pt x="0" y="2030"/>
                    <a:pt x="153" y="2183"/>
                    <a:pt x="342" y="2183"/>
                  </a:cubicBezTo>
                  <a:lnTo>
                    <a:pt x="1252" y="2183"/>
                  </a:lnTo>
                  <a:cubicBezTo>
                    <a:pt x="1034" y="2090"/>
                    <a:pt x="880" y="1873"/>
                    <a:pt x="880" y="1620"/>
                  </a:cubicBezTo>
                  <a:cubicBezTo>
                    <a:pt x="880" y="1283"/>
                    <a:pt x="1154" y="1009"/>
                    <a:pt x="1492" y="1009"/>
                  </a:cubicBezTo>
                  <a:cubicBezTo>
                    <a:pt x="1544" y="1009"/>
                    <a:pt x="1594" y="1016"/>
                    <a:pt x="1641" y="1028"/>
                  </a:cubicBezTo>
                  <a:lnTo>
                    <a:pt x="1641" y="610"/>
                  </a:lnTo>
                  <a:cubicBezTo>
                    <a:pt x="1641" y="442"/>
                    <a:pt x="1521" y="303"/>
                    <a:pt x="1362" y="274"/>
                  </a:cubicBezTo>
                  <a:close/>
                  <a:moveTo>
                    <a:pt x="769" y="1368"/>
                  </a:moveTo>
                  <a:lnTo>
                    <a:pt x="769" y="1368"/>
                  </a:lnTo>
                  <a:lnTo>
                    <a:pt x="342" y="1368"/>
                  </a:lnTo>
                  <a:cubicBezTo>
                    <a:pt x="304" y="1368"/>
                    <a:pt x="273" y="1338"/>
                    <a:pt x="273" y="1300"/>
                  </a:cubicBezTo>
                  <a:cubicBezTo>
                    <a:pt x="273" y="1262"/>
                    <a:pt x="304" y="1232"/>
                    <a:pt x="342" y="1232"/>
                  </a:cubicBezTo>
                  <a:lnTo>
                    <a:pt x="769" y="1232"/>
                  </a:lnTo>
                  <a:cubicBezTo>
                    <a:pt x="807" y="1232"/>
                    <a:pt x="838" y="1262"/>
                    <a:pt x="838" y="1300"/>
                  </a:cubicBezTo>
                  <a:cubicBezTo>
                    <a:pt x="838" y="1338"/>
                    <a:pt x="807" y="1368"/>
                    <a:pt x="769" y="1368"/>
                  </a:cubicBezTo>
                  <a:close/>
                  <a:moveTo>
                    <a:pt x="906" y="1095"/>
                  </a:moveTo>
                  <a:lnTo>
                    <a:pt x="906" y="1095"/>
                  </a:lnTo>
                  <a:lnTo>
                    <a:pt x="342" y="1095"/>
                  </a:lnTo>
                  <a:cubicBezTo>
                    <a:pt x="304" y="1095"/>
                    <a:pt x="273" y="1064"/>
                    <a:pt x="273" y="1026"/>
                  </a:cubicBezTo>
                  <a:cubicBezTo>
                    <a:pt x="273" y="988"/>
                    <a:pt x="304" y="958"/>
                    <a:pt x="342" y="958"/>
                  </a:cubicBezTo>
                  <a:lnTo>
                    <a:pt x="906" y="958"/>
                  </a:lnTo>
                  <a:cubicBezTo>
                    <a:pt x="944" y="958"/>
                    <a:pt x="975" y="988"/>
                    <a:pt x="975" y="1026"/>
                  </a:cubicBezTo>
                  <a:cubicBezTo>
                    <a:pt x="975" y="1064"/>
                    <a:pt x="944" y="1095"/>
                    <a:pt x="906" y="1095"/>
                  </a:cubicBezTo>
                  <a:close/>
                  <a:moveTo>
                    <a:pt x="1605" y="1197"/>
                  </a:moveTo>
                  <a:cubicBezTo>
                    <a:pt x="1570" y="1187"/>
                    <a:pt x="1534" y="1183"/>
                    <a:pt x="1496" y="1183"/>
                  </a:cubicBezTo>
                  <a:cubicBezTo>
                    <a:pt x="1255" y="1183"/>
                    <a:pt x="1060" y="1378"/>
                    <a:pt x="1060" y="1619"/>
                  </a:cubicBezTo>
                  <a:cubicBezTo>
                    <a:pt x="1060" y="1828"/>
                    <a:pt x="1208" y="2003"/>
                    <a:pt x="1404" y="2045"/>
                  </a:cubicBezTo>
                  <a:cubicBezTo>
                    <a:pt x="1434" y="2051"/>
                    <a:pt x="1464" y="2055"/>
                    <a:pt x="1496" y="2055"/>
                  </a:cubicBezTo>
                  <a:cubicBezTo>
                    <a:pt x="1737" y="2055"/>
                    <a:pt x="1932" y="1860"/>
                    <a:pt x="1932" y="1619"/>
                  </a:cubicBezTo>
                  <a:cubicBezTo>
                    <a:pt x="1932" y="1416"/>
                    <a:pt x="1793" y="1245"/>
                    <a:pt x="1605" y="1197"/>
                  </a:cubicBezTo>
                  <a:close/>
                  <a:moveTo>
                    <a:pt x="1692" y="1434"/>
                  </a:moveTo>
                  <a:lnTo>
                    <a:pt x="1692" y="1434"/>
                  </a:lnTo>
                  <a:cubicBezTo>
                    <a:pt x="1724" y="1467"/>
                    <a:pt x="1722" y="1523"/>
                    <a:pt x="1686" y="1559"/>
                  </a:cubicBezTo>
                  <a:lnTo>
                    <a:pt x="1634" y="1610"/>
                  </a:lnTo>
                  <a:lnTo>
                    <a:pt x="1686" y="1662"/>
                  </a:lnTo>
                  <a:cubicBezTo>
                    <a:pt x="1722" y="1698"/>
                    <a:pt x="1724" y="1754"/>
                    <a:pt x="1692" y="1787"/>
                  </a:cubicBezTo>
                  <a:lnTo>
                    <a:pt x="1692" y="1787"/>
                  </a:lnTo>
                  <a:cubicBezTo>
                    <a:pt x="1659" y="1820"/>
                    <a:pt x="1603" y="1817"/>
                    <a:pt x="1567" y="1781"/>
                  </a:cubicBezTo>
                  <a:lnTo>
                    <a:pt x="1515" y="1729"/>
                  </a:lnTo>
                  <a:lnTo>
                    <a:pt x="1463" y="1781"/>
                  </a:lnTo>
                  <a:cubicBezTo>
                    <a:pt x="1427" y="1817"/>
                    <a:pt x="1371" y="1820"/>
                    <a:pt x="1338" y="1787"/>
                  </a:cubicBezTo>
                  <a:lnTo>
                    <a:pt x="1338" y="1787"/>
                  </a:lnTo>
                  <a:cubicBezTo>
                    <a:pt x="1306" y="1754"/>
                    <a:pt x="1309" y="1698"/>
                    <a:pt x="1345" y="1662"/>
                  </a:cubicBezTo>
                  <a:lnTo>
                    <a:pt x="1396" y="1610"/>
                  </a:lnTo>
                  <a:lnTo>
                    <a:pt x="1345" y="1559"/>
                  </a:lnTo>
                  <a:cubicBezTo>
                    <a:pt x="1309" y="1523"/>
                    <a:pt x="1306" y="1466"/>
                    <a:pt x="1338" y="1434"/>
                  </a:cubicBezTo>
                  <a:lnTo>
                    <a:pt x="1338" y="1434"/>
                  </a:lnTo>
                  <a:cubicBezTo>
                    <a:pt x="1371" y="1401"/>
                    <a:pt x="1427" y="1404"/>
                    <a:pt x="1463" y="1440"/>
                  </a:cubicBezTo>
                  <a:lnTo>
                    <a:pt x="1515" y="1492"/>
                  </a:lnTo>
                  <a:lnTo>
                    <a:pt x="1567" y="1440"/>
                  </a:lnTo>
                  <a:cubicBezTo>
                    <a:pt x="1603" y="1404"/>
                    <a:pt x="1659" y="1401"/>
                    <a:pt x="1692" y="1434"/>
                  </a:cubicBezTo>
                  <a:close/>
                </a:path>
              </a:pathLst>
            </a:custGeom>
            <a:solidFill>
              <a:schemeClr val="bg1"/>
            </a:solidFill>
            <a:ln>
              <a:noFill/>
            </a:ln>
          </p:spPr>
          <p:txBody>
            <a:bodyPr vert="horz" wrap="square" lIns="68537" tIns="34269" rIns="68537" bIns="34269" numCol="1" anchor="t" anchorCtr="0" compatLnSpc="1"/>
            <a:lstStyle/>
            <a:p>
              <a:endParaRPr lang="zh-CN" altLang="en-US" sz="2000"/>
            </a:p>
          </p:txBody>
        </p:sp>
      </p:grpSp>
    </p:spTree>
  </p:cSld>
  <p:clrMapOvr>
    <a:masterClrMapping/>
  </p:clrMapOvr>
  <mc:AlternateContent xmlns:mc="http://schemas.openxmlformats.org/markup-compatibility/2006" xmlns:p14="http://schemas.microsoft.com/office/powerpoint/2010/main">
    <mc:Choice Requires="p14">
      <p:transition spd="med" p14:dur="700" advTm="2749">
        <p:fade/>
      </p:transition>
    </mc:Choice>
    <mc:Fallback xmlns="">
      <p:transition spd="med" advTm="27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3.</a:t>
            </a:r>
            <a:endParaRPr lang="zh-CN" altLang="en-US" sz="2800" dirty="0"/>
          </a:p>
        </p:txBody>
      </p:sp>
      <p:grpSp>
        <p:nvGrpSpPr>
          <p:cNvPr id="9" name="组合 8"/>
          <p:cNvGrpSpPr/>
          <p:nvPr/>
        </p:nvGrpSpPr>
        <p:grpSpPr>
          <a:xfrm>
            <a:off x="1167804" y="1775524"/>
            <a:ext cx="4061016" cy="3703359"/>
            <a:chOff x="744538" y="1346200"/>
            <a:chExt cx="3406775" cy="3106738"/>
          </a:xfrm>
          <a:solidFill>
            <a:srgbClr val="6C9856"/>
          </a:solidFill>
        </p:grpSpPr>
        <p:sp>
          <p:nvSpPr>
            <p:cNvPr id="13"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307174"/>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88CAC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88CAC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88CA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3071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88CA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3071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307174"/>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Rectangle 14"/>
            <p:cNvSpPr>
              <a:spLocks noChangeArrowheads="1"/>
            </p:cNvSpPr>
            <p:nvPr/>
          </p:nvSpPr>
          <p:spPr bwMode="auto">
            <a:xfrm>
              <a:off x="1163638" y="2347913"/>
              <a:ext cx="663575" cy="371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63%</a:t>
              </a:r>
            </a:p>
          </p:txBody>
        </p:sp>
        <p:sp>
          <p:nvSpPr>
            <p:cNvPr id="22" name="Rectangle 15"/>
            <p:cNvSpPr>
              <a:spLocks noChangeArrowheads="1"/>
            </p:cNvSpPr>
            <p:nvPr/>
          </p:nvSpPr>
          <p:spPr bwMode="auto">
            <a:xfrm>
              <a:off x="2541588" y="3154363"/>
              <a:ext cx="663575" cy="371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85%</a:t>
              </a:r>
            </a:p>
          </p:txBody>
        </p:sp>
        <p:sp>
          <p:nvSpPr>
            <p:cNvPr id="23" name="Rectangle 16"/>
            <p:cNvSpPr>
              <a:spLocks noChangeArrowheads="1"/>
            </p:cNvSpPr>
            <p:nvPr/>
          </p:nvSpPr>
          <p:spPr bwMode="auto">
            <a:xfrm>
              <a:off x="2312988" y="1687513"/>
              <a:ext cx="663575" cy="2787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p>
          </p:txBody>
        </p:sp>
        <p:sp>
          <p:nvSpPr>
            <p:cNvPr id="24" name="Rectangle 17"/>
            <p:cNvSpPr>
              <a:spLocks noChangeArrowheads="1"/>
            </p:cNvSpPr>
            <p:nvPr/>
          </p:nvSpPr>
          <p:spPr bwMode="auto">
            <a:xfrm>
              <a:off x="1468438" y="3894138"/>
              <a:ext cx="663575" cy="2168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21%</a:t>
              </a:r>
            </a:p>
          </p:txBody>
        </p:sp>
      </p:grpSp>
      <p:sp>
        <p:nvSpPr>
          <p:cNvPr id="25" name="椭圆 24"/>
          <p:cNvSpPr/>
          <p:nvPr/>
        </p:nvSpPr>
        <p:spPr>
          <a:xfrm>
            <a:off x="5577174" y="1938307"/>
            <a:ext cx="576489" cy="576652"/>
          </a:xfrm>
          <a:prstGeom prst="ellipse">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Kozuka Gothic Pr6N B" panose="020B0800000000000000" pitchFamily="34" charset="-128"/>
                <a:ea typeface="Kozuka Gothic Pr6N B" panose="020B0800000000000000" pitchFamily="34" charset="-128"/>
              </a:rPr>
              <a:t>1</a:t>
            </a:r>
            <a:endParaRPr lang="zh-CN" altLang="en-US" sz="2400" dirty="0">
              <a:latin typeface="Kozuka Gothic Pr6N B" panose="020B0800000000000000" pitchFamily="34" charset="-128"/>
              <a:ea typeface="Kozuka Gothic Pr6N B" panose="020B0800000000000000" pitchFamily="34" charset="-128"/>
            </a:endParaRPr>
          </a:p>
        </p:txBody>
      </p:sp>
      <p:cxnSp>
        <p:nvCxnSpPr>
          <p:cNvPr id="26" name="直接连接符 25"/>
          <p:cNvCxnSpPr/>
          <p:nvPr/>
        </p:nvCxnSpPr>
        <p:spPr>
          <a:xfrm>
            <a:off x="6141482" y="2204977"/>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p:cNvSpPr txBox="1"/>
          <p:nvPr/>
        </p:nvSpPr>
        <p:spPr>
          <a:xfrm>
            <a:off x="7170784" y="1984440"/>
            <a:ext cx="3865035"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5577175" y="2870044"/>
            <a:ext cx="576489" cy="576652"/>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Kozuka Gothic Pr6N B" panose="020B0800000000000000" pitchFamily="34" charset="-128"/>
                <a:ea typeface="Kozuka Gothic Pr6N B" panose="020B0800000000000000" pitchFamily="34" charset="-128"/>
              </a:rPr>
              <a:t>2</a:t>
            </a:r>
            <a:endParaRPr lang="zh-CN" altLang="en-US" sz="2400" dirty="0">
              <a:latin typeface="Kozuka Gothic Pr6N B" panose="020B0800000000000000" pitchFamily="34" charset="-128"/>
              <a:ea typeface="Kozuka Gothic Pr6N B" panose="020B0800000000000000" pitchFamily="34" charset="-128"/>
            </a:endParaRPr>
          </a:p>
        </p:txBody>
      </p:sp>
      <p:cxnSp>
        <p:nvCxnSpPr>
          <p:cNvPr id="29" name="直接连接符 28"/>
          <p:cNvCxnSpPr/>
          <p:nvPr/>
        </p:nvCxnSpPr>
        <p:spPr>
          <a:xfrm>
            <a:off x="6141483" y="3136714"/>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7170785" y="2916177"/>
            <a:ext cx="3865035"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椭圆 30"/>
          <p:cNvSpPr/>
          <p:nvPr/>
        </p:nvSpPr>
        <p:spPr>
          <a:xfrm>
            <a:off x="5577175" y="3785130"/>
            <a:ext cx="576489" cy="576652"/>
          </a:xfrm>
          <a:prstGeom prst="ellipse">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Kozuka Gothic Pr6N B" panose="020B0800000000000000" pitchFamily="34" charset="-128"/>
                <a:ea typeface="Kozuka Gothic Pr6N B" panose="020B0800000000000000" pitchFamily="34" charset="-128"/>
              </a:rPr>
              <a:t>3</a:t>
            </a:r>
            <a:endParaRPr lang="zh-CN" altLang="en-US" sz="2400" dirty="0">
              <a:latin typeface="Kozuka Gothic Pr6N B" panose="020B0800000000000000" pitchFamily="34" charset="-128"/>
              <a:ea typeface="Kozuka Gothic Pr6N B" panose="020B0800000000000000" pitchFamily="34" charset="-128"/>
            </a:endParaRPr>
          </a:p>
        </p:txBody>
      </p:sp>
      <p:cxnSp>
        <p:nvCxnSpPr>
          <p:cNvPr id="32" name="直接连接符 31"/>
          <p:cNvCxnSpPr/>
          <p:nvPr/>
        </p:nvCxnSpPr>
        <p:spPr>
          <a:xfrm>
            <a:off x="6141483" y="4051800"/>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3" name="标题 11"/>
          <p:cNvSpPr txBox="1"/>
          <p:nvPr/>
        </p:nvSpPr>
        <p:spPr>
          <a:xfrm>
            <a:off x="7170785" y="3831263"/>
            <a:ext cx="3865035"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5577176" y="4683420"/>
            <a:ext cx="576489" cy="576652"/>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Kozuka Gothic Pr6N B" panose="020B0800000000000000" pitchFamily="34" charset="-128"/>
                <a:ea typeface="Kozuka Gothic Pr6N B" panose="020B0800000000000000" pitchFamily="34" charset="-128"/>
              </a:rPr>
              <a:t>4</a:t>
            </a:r>
            <a:endParaRPr lang="zh-CN" altLang="en-US" sz="2400" dirty="0">
              <a:latin typeface="Kozuka Gothic Pr6N B" panose="020B0800000000000000" pitchFamily="34" charset="-128"/>
              <a:ea typeface="Kozuka Gothic Pr6N B" panose="020B0800000000000000" pitchFamily="34" charset="-128"/>
            </a:endParaRPr>
          </a:p>
        </p:txBody>
      </p:sp>
      <p:cxnSp>
        <p:nvCxnSpPr>
          <p:cNvPr id="35" name="直接连接符 34"/>
          <p:cNvCxnSpPr/>
          <p:nvPr/>
        </p:nvCxnSpPr>
        <p:spPr>
          <a:xfrm>
            <a:off x="6141484" y="4950090"/>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6" name="标题 11"/>
          <p:cNvSpPr txBox="1"/>
          <p:nvPr/>
        </p:nvSpPr>
        <p:spPr>
          <a:xfrm>
            <a:off x="7170786" y="4729553"/>
            <a:ext cx="3865035"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5074">
        <p:fade/>
      </p:transition>
    </mc:Choice>
    <mc:Fallback xmlns="">
      <p:transition spd="med" advTm="50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50"/>
                                        <p:tgtEl>
                                          <p:spTgt spid="25"/>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50"/>
                                        <p:tgtEl>
                                          <p:spTgt spid="2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250" fill="hold"/>
                                        <p:tgtEl>
                                          <p:spTgt spid="27"/>
                                        </p:tgtEl>
                                        <p:attrNameLst>
                                          <p:attrName>ppt_w</p:attrName>
                                        </p:attrNameLst>
                                      </p:cBhvr>
                                      <p:tavLst>
                                        <p:tav tm="0">
                                          <p:val>
                                            <p:fltVal val="0"/>
                                          </p:val>
                                        </p:tav>
                                        <p:tav tm="100000">
                                          <p:val>
                                            <p:strVal val="#ppt_w"/>
                                          </p:val>
                                        </p:tav>
                                      </p:tavLst>
                                    </p:anim>
                                    <p:anim calcmode="lin" valueType="num">
                                      <p:cBhvr>
                                        <p:cTn id="27" dur="250" fill="hold"/>
                                        <p:tgtEl>
                                          <p:spTgt spid="27"/>
                                        </p:tgtEl>
                                        <p:attrNameLst>
                                          <p:attrName>ppt_h</p:attrName>
                                        </p:attrNameLst>
                                      </p:cBhvr>
                                      <p:tavLst>
                                        <p:tav tm="0">
                                          <p:val>
                                            <p:fltVal val="0"/>
                                          </p:val>
                                        </p:tav>
                                        <p:tav tm="100000">
                                          <p:val>
                                            <p:strVal val="#ppt_h"/>
                                          </p:val>
                                        </p:tav>
                                      </p:tavLst>
                                    </p:anim>
                                    <p:animEffect transition="in" filter="fade">
                                      <p:cBhvr>
                                        <p:cTn id="28" dur="250"/>
                                        <p:tgtEl>
                                          <p:spTgt spid="27"/>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50"/>
                                        <p:tgtEl>
                                          <p:spTgt spid="28"/>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50"/>
                                        <p:tgtEl>
                                          <p:spTgt spid="29"/>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fltVal val="0"/>
                                          </p:val>
                                        </p:tav>
                                        <p:tav tm="100000">
                                          <p:val>
                                            <p:strVal val="#ppt_w"/>
                                          </p:val>
                                        </p:tav>
                                      </p:tavLst>
                                    </p:anim>
                                    <p:anim calcmode="lin" valueType="num">
                                      <p:cBhvr>
                                        <p:cTn id="41" dur="250" fill="hold"/>
                                        <p:tgtEl>
                                          <p:spTgt spid="30"/>
                                        </p:tgtEl>
                                        <p:attrNameLst>
                                          <p:attrName>ppt_h</p:attrName>
                                        </p:attrNameLst>
                                      </p:cBhvr>
                                      <p:tavLst>
                                        <p:tav tm="0">
                                          <p:val>
                                            <p:fltVal val="0"/>
                                          </p:val>
                                        </p:tav>
                                        <p:tav tm="100000">
                                          <p:val>
                                            <p:strVal val="#ppt_h"/>
                                          </p:val>
                                        </p:tav>
                                      </p:tavLst>
                                    </p:anim>
                                    <p:animEffect transition="in" filter="fade">
                                      <p:cBhvr>
                                        <p:cTn id="42" dur="250"/>
                                        <p:tgtEl>
                                          <p:spTgt spid="3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50"/>
                                        <p:tgtEl>
                                          <p:spTgt spid="31"/>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250"/>
                                        <p:tgtEl>
                                          <p:spTgt spid="32"/>
                                        </p:tgtEl>
                                      </p:cBhvr>
                                    </p:animEffect>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fltVal val="0"/>
                                          </p:val>
                                        </p:tav>
                                        <p:tav tm="100000">
                                          <p:val>
                                            <p:strVal val="#ppt_w"/>
                                          </p:val>
                                        </p:tav>
                                      </p:tavLst>
                                    </p:anim>
                                    <p:anim calcmode="lin" valueType="num">
                                      <p:cBhvr>
                                        <p:cTn id="55" dur="250" fill="hold"/>
                                        <p:tgtEl>
                                          <p:spTgt spid="33"/>
                                        </p:tgtEl>
                                        <p:attrNameLst>
                                          <p:attrName>ppt_h</p:attrName>
                                        </p:attrNameLst>
                                      </p:cBhvr>
                                      <p:tavLst>
                                        <p:tav tm="0">
                                          <p:val>
                                            <p:fltVal val="0"/>
                                          </p:val>
                                        </p:tav>
                                        <p:tav tm="100000">
                                          <p:val>
                                            <p:strVal val="#ppt_h"/>
                                          </p:val>
                                        </p:tav>
                                      </p:tavLst>
                                    </p:anim>
                                    <p:animEffect transition="in" filter="fade">
                                      <p:cBhvr>
                                        <p:cTn id="56" dur="250"/>
                                        <p:tgtEl>
                                          <p:spTgt spid="33"/>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50"/>
                                        <p:tgtEl>
                                          <p:spTgt spid="34"/>
                                        </p:tgtEl>
                                      </p:cBhvr>
                                    </p:animEffect>
                                  </p:childTnLst>
                                </p:cTn>
                              </p:par>
                            </p:childTnLst>
                          </p:cTn>
                        </p:par>
                        <p:par>
                          <p:cTn id="61" fill="hold">
                            <p:stCondLst>
                              <p:cond delay="6500"/>
                            </p:stCondLst>
                            <p:childTnLst>
                              <p:par>
                                <p:cTn id="62" presetID="22" presetClass="entr" presetSubtype="8"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250"/>
                                        <p:tgtEl>
                                          <p:spTgt spid="3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250" fill="hold"/>
                                        <p:tgtEl>
                                          <p:spTgt spid="36"/>
                                        </p:tgtEl>
                                        <p:attrNameLst>
                                          <p:attrName>ppt_w</p:attrName>
                                        </p:attrNameLst>
                                      </p:cBhvr>
                                      <p:tavLst>
                                        <p:tav tm="0">
                                          <p:val>
                                            <p:fltVal val="0"/>
                                          </p:val>
                                        </p:tav>
                                        <p:tav tm="100000">
                                          <p:val>
                                            <p:strVal val="#ppt_w"/>
                                          </p:val>
                                        </p:tav>
                                      </p:tavLst>
                                    </p:anim>
                                    <p:anim calcmode="lin" valueType="num">
                                      <p:cBhvr>
                                        <p:cTn id="69" dur="250" fill="hold"/>
                                        <p:tgtEl>
                                          <p:spTgt spid="36"/>
                                        </p:tgtEl>
                                        <p:attrNameLst>
                                          <p:attrName>ppt_h</p:attrName>
                                        </p:attrNameLst>
                                      </p:cBhvr>
                                      <p:tavLst>
                                        <p:tav tm="0">
                                          <p:val>
                                            <p:fltVal val="0"/>
                                          </p:val>
                                        </p:tav>
                                        <p:tav tm="100000">
                                          <p:val>
                                            <p:strVal val="#ppt_h"/>
                                          </p:val>
                                        </p:tav>
                                      </p:tavLst>
                                    </p:anim>
                                    <p:animEffect transition="in" filter="fade">
                                      <p:cBhvr>
                                        <p:cTn id="70"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7" grpId="0"/>
      <p:bldP spid="28" grpId="0" animBg="1"/>
      <p:bldP spid="30" grpId="0"/>
      <p:bldP spid="31" grpId="0" animBg="1"/>
      <p:bldP spid="33" grpId="0"/>
      <p:bldP spid="34"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665" t="2565" r="69191" b="8372"/>
          <a:stretch>
            <a:fillRect/>
          </a:stretch>
        </p:blipFill>
        <p:spPr>
          <a:xfrm>
            <a:off x="1348009" y="1872477"/>
            <a:ext cx="2778088" cy="2778088"/>
          </a:xfrm>
          <a:custGeom>
            <a:avLst/>
            <a:gdLst>
              <a:gd name="connsiteX0" fmla="*/ 1389044 w 2778088"/>
              <a:gd name="connsiteY0" fmla="*/ 0 h 2778088"/>
              <a:gd name="connsiteX1" fmla="*/ 2778088 w 2778088"/>
              <a:gd name="connsiteY1" fmla="*/ 1389044 h 2778088"/>
              <a:gd name="connsiteX2" fmla="*/ 1389044 w 2778088"/>
              <a:gd name="connsiteY2" fmla="*/ 2778088 h 2778088"/>
              <a:gd name="connsiteX3" fmla="*/ 0 w 2778088"/>
              <a:gd name="connsiteY3" fmla="*/ 1389044 h 2778088"/>
              <a:gd name="connsiteX4" fmla="*/ 1389044 w 2778088"/>
              <a:gd name="connsiteY4" fmla="*/ 0 h 277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88" h="2778088">
                <a:moveTo>
                  <a:pt x="1389044" y="0"/>
                </a:moveTo>
                <a:cubicBezTo>
                  <a:pt x="2156192" y="0"/>
                  <a:pt x="2778088" y="621896"/>
                  <a:pt x="2778088" y="1389044"/>
                </a:cubicBezTo>
                <a:cubicBezTo>
                  <a:pt x="2778088" y="2156192"/>
                  <a:pt x="2156192" y="2778088"/>
                  <a:pt x="1389044" y="2778088"/>
                </a:cubicBezTo>
                <a:cubicBezTo>
                  <a:pt x="621896" y="2778088"/>
                  <a:pt x="0" y="2156192"/>
                  <a:pt x="0" y="1389044"/>
                </a:cubicBezTo>
                <a:cubicBezTo>
                  <a:pt x="0" y="621896"/>
                  <a:pt x="621896" y="0"/>
                  <a:pt x="1389044" y="0"/>
                </a:cubicBezTo>
                <a:close/>
              </a:path>
            </a:pathLst>
          </a:custGeom>
        </p:spPr>
      </p:pic>
      <p:sp>
        <p:nvSpPr>
          <p:cNvPr id="7" name="矩形: 圆角 6"/>
          <p:cNvSpPr/>
          <p:nvPr/>
        </p:nvSpPr>
        <p:spPr>
          <a:xfrm>
            <a:off x="4364489" y="4546363"/>
            <a:ext cx="5040000" cy="72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4" name="组合 3"/>
          <p:cNvGrpSpPr/>
          <p:nvPr/>
        </p:nvGrpSpPr>
        <p:grpSpPr>
          <a:xfrm>
            <a:off x="4649630" y="3893725"/>
            <a:ext cx="5027214" cy="1247858"/>
            <a:chOff x="6822401" y="1139842"/>
            <a:chExt cx="5027214" cy="1247858"/>
          </a:xfrm>
        </p:grpSpPr>
        <p:sp>
          <p:nvSpPr>
            <p:cNvPr id="5" name="文本框 4"/>
            <p:cNvSpPr txBox="1"/>
            <p:nvPr/>
          </p:nvSpPr>
          <p:spPr>
            <a:xfrm>
              <a:off x="6822401" y="1139842"/>
              <a:ext cx="5027214" cy="584775"/>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32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3200" b="1" dirty="0">
                <a:ln w="0">
                  <a:noFill/>
                </a:ln>
                <a:solidFill>
                  <a:srgbClr val="178CA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460371" y="1864480"/>
              <a:ext cx="4264025" cy="523220"/>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2800" dirty="0">
                  <a:solidFill>
                    <a:srgbClr val="88CACE"/>
                  </a:solidFill>
                  <a:latin typeface="方正细圆简体" panose="02010601030101010101" pitchFamily="2" charset="-122"/>
                  <a:ea typeface="方正细圆简体" panose="02010601030101010101" pitchFamily="2" charset="-122"/>
                </a:rPr>
                <a:t>YOUR TITLE YOUR TITLE</a:t>
              </a:r>
            </a:p>
          </p:txBody>
        </p:sp>
      </p:grpSp>
      <p:sp>
        <p:nvSpPr>
          <p:cNvPr id="2" name="矩形 1"/>
          <p:cNvSpPr/>
          <p:nvPr/>
        </p:nvSpPr>
        <p:spPr>
          <a:xfrm>
            <a:off x="2075700" y="2054389"/>
            <a:ext cx="1768433" cy="2400657"/>
          </a:xfrm>
          <a:prstGeom prst="rect">
            <a:avLst/>
          </a:prstGeom>
        </p:spPr>
        <p:txBody>
          <a:bodyPr wrap="none">
            <a:spAutoFit/>
          </a:bodyPr>
          <a:lstStyle/>
          <a:p>
            <a:r>
              <a:rPr lang="en-US" altLang="zh-CN" sz="150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15000" dirty="0"/>
          </a:p>
        </p:txBody>
      </p:sp>
    </p:spTree>
  </p:cSld>
  <p:clrMapOvr>
    <a:masterClrMapping/>
  </p:clrMapOvr>
  <mc:AlternateContent xmlns:mc="http://schemas.openxmlformats.org/markup-compatibility/2006" xmlns:p14="http://schemas.microsoft.com/office/powerpoint/2010/main">
    <mc:Choice Requires="p14">
      <p:transition spd="med" p14:dur="700" advTm="2234">
        <p:fade/>
      </p:transition>
    </mc:Choice>
    <mc:Fallback xmlns="">
      <p:transition spd="med" advTm="2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2800" dirty="0"/>
          </a:p>
        </p:txBody>
      </p:sp>
      <p:sp>
        <p:nvSpPr>
          <p:cNvPr id="14" name="Rectangle 3"/>
          <p:cNvSpPr/>
          <p:nvPr/>
        </p:nvSpPr>
        <p:spPr>
          <a:xfrm flipH="1">
            <a:off x="6005137" y="1277018"/>
            <a:ext cx="4586445" cy="2201409"/>
          </a:xfrm>
          <a:prstGeom prst="rect">
            <a:avLst/>
          </a:prstGeom>
          <a:solidFill>
            <a:srgbClr val="88CAC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3"/>
          <p:cNvSpPr/>
          <p:nvPr/>
        </p:nvSpPr>
        <p:spPr>
          <a:xfrm>
            <a:off x="1064091" y="3598962"/>
            <a:ext cx="4586445" cy="2201409"/>
          </a:xfrm>
          <a:prstGeom prst="rect">
            <a:avLst/>
          </a:prstGeom>
          <a:solidFill>
            <a:srgbClr val="30717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21824" b="10793"/>
          <a:stretch>
            <a:fillRect/>
          </a:stretch>
        </p:blipFill>
        <p:spPr>
          <a:xfrm>
            <a:off x="1058972" y="1273323"/>
            <a:ext cx="4946165" cy="2221907"/>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3044" b="10593"/>
          <a:stretch>
            <a:fillRect/>
          </a:stretch>
        </p:blipFill>
        <p:spPr>
          <a:xfrm>
            <a:off x="5650536" y="3597778"/>
            <a:ext cx="4941046" cy="2187725"/>
          </a:xfrm>
          <a:prstGeom prst="rect">
            <a:avLst/>
          </a:prstGeom>
        </p:spPr>
      </p:pic>
      <p:grpSp>
        <p:nvGrpSpPr>
          <p:cNvPr id="23" name="组合 22"/>
          <p:cNvGrpSpPr/>
          <p:nvPr/>
        </p:nvGrpSpPr>
        <p:grpSpPr>
          <a:xfrm>
            <a:off x="6863415" y="1836702"/>
            <a:ext cx="2725674" cy="1095147"/>
            <a:chOff x="6920421" y="1785666"/>
            <a:chExt cx="2725674" cy="1095147"/>
          </a:xfrm>
        </p:grpSpPr>
        <p:sp>
          <p:nvSpPr>
            <p:cNvPr id="24" name="矩形 23"/>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5" name="矩形 24"/>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点击添加标题</a:t>
              </a:r>
            </a:p>
          </p:txBody>
        </p:sp>
      </p:grpSp>
      <p:grpSp>
        <p:nvGrpSpPr>
          <p:cNvPr id="26" name="组合 25"/>
          <p:cNvGrpSpPr/>
          <p:nvPr/>
        </p:nvGrpSpPr>
        <p:grpSpPr>
          <a:xfrm>
            <a:off x="2175070" y="4152092"/>
            <a:ext cx="2725674" cy="1095147"/>
            <a:chOff x="6920421" y="1785666"/>
            <a:chExt cx="2725674" cy="1095147"/>
          </a:xfrm>
        </p:grpSpPr>
        <p:sp>
          <p:nvSpPr>
            <p:cNvPr id="27" name="矩形 26"/>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8" name="矩形 27"/>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Tm="1435">
        <p:fade/>
      </p:transition>
    </mc:Choice>
    <mc:Fallback xmlns="">
      <p:transition spd="med" advTm="1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40793" y="3740050"/>
            <a:ext cx="2405527" cy="534248"/>
          </a:xfrm>
          <a:prstGeom prst="roundRect">
            <a:avLst>
              <a:gd name="adj" fmla="val 50000"/>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sp>
        <p:nvSpPr>
          <p:cNvPr id="10" name="MH_Others_1"/>
          <p:cNvSpPr txBox="1"/>
          <p:nvPr>
            <p:custDataLst>
              <p:tags r:id="rId2"/>
            </p:custDataLst>
          </p:nvPr>
        </p:nvSpPr>
        <p:spPr>
          <a:xfrm>
            <a:off x="1555863" y="2636675"/>
            <a:ext cx="2490457" cy="1050416"/>
          </a:xfrm>
          <a:prstGeom prst="rect">
            <a:avLst/>
          </a:prstGeom>
          <a:noFill/>
        </p:spPr>
        <p:txBody>
          <a:bodyPr vert="horz" wrap="square" lIns="0" tIns="0" rIns="0" bIns="0" rtlCol="0" anchor="ctr" anchorCtr="0">
            <a:spAutoFit/>
          </a:bodyPr>
          <a:lstStyle/>
          <a:p>
            <a:pPr algn="ctr"/>
            <a:r>
              <a:rPr lang="zh-CN" altLang="en-US" sz="6825" b="1" dirty="0">
                <a:solidFill>
                  <a:srgbClr val="88CACE"/>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1" name="MH_Others_2"/>
          <p:cNvSpPr txBox="1"/>
          <p:nvPr>
            <p:custDataLst>
              <p:tags r:id="rId3"/>
            </p:custDataLst>
          </p:nvPr>
        </p:nvSpPr>
        <p:spPr>
          <a:xfrm>
            <a:off x="1722129" y="3778926"/>
            <a:ext cx="2209201" cy="430887"/>
          </a:xfrm>
          <a:prstGeom prst="rect">
            <a:avLst/>
          </a:prstGeom>
          <a:noFill/>
        </p:spPr>
        <p:txBody>
          <a:bodyPr vert="horz" wrap="square" lIns="0" tIns="0" rIns="0" bIns="0">
            <a:spAutoFit/>
          </a:bodyPr>
          <a:lstStyle/>
          <a:p>
            <a:pPr algn="ctr">
              <a:defRPr/>
            </a:pPr>
            <a:r>
              <a:rPr lang="en-US" altLang="zh-CN" sz="2800" b="1" dirty="0">
                <a:solidFill>
                  <a:srgbClr val="E6E6E6"/>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rgbClr val="E6E6E6"/>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6595066" y="1885112"/>
            <a:ext cx="4154215" cy="930744"/>
            <a:chOff x="6702759" y="684485"/>
            <a:chExt cx="4154215" cy="930744"/>
          </a:xfrm>
        </p:grpSpPr>
        <p:sp>
          <p:nvSpPr>
            <p:cNvPr id="13" name="文本框 12"/>
            <p:cNvSpPr txBox="1"/>
            <p:nvPr/>
          </p:nvSpPr>
          <p:spPr>
            <a:xfrm>
              <a:off x="6702759" y="684485"/>
              <a:ext cx="4154215" cy="830997"/>
            </a:xfrm>
            <a:prstGeom prst="rect">
              <a:avLst/>
            </a:prstGeom>
            <a:noFill/>
          </p:spPr>
          <p:txBody>
            <a:bodyPr wrap="square" rtlCol="0">
              <a:spAutoFit/>
              <a:scene3d>
                <a:camera prst="orthographicFront"/>
                <a:lightRig rig="soft" dir="t"/>
              </a:scene3d>
              <a:sp3d prstMaterial="softEdge">
                <a:bevelT w="63500" h="12700"/>
              </a:sp3d>
            </a:bodyPr>
            <a:lstStyle/>
            <a:p>
              <a:pPr algn="ctr"/>
              <a:r>
                <a:rPr lang="en-US" altLang="zh-CN" sz="4800" b="1" dirty="0">
                  <a:ln w="0">
                    <a:noFill/>
                  </a:ln>
                  <a:solidFill>
                    <a:srgbClr val="178CA6"/>
                  </a:solidFill>
                  <a:latin typeface="Kozuka Gothic Pro R" panose="020B0400000000000000" pitchFamily="34" charset="-128"/>
                  <a:ea typeface="Kozuka Gothic Pro R" panose="020B0400000000000000" pitchFamily="34" charset="-128"/>
                </a:rPr>
                <a:t>1.</a:t>
              </a: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4" name="文本框 5"/>
            <p:cNvSpPr txBox="1"/>
            <p:nvPr/>
          </p:nvSpPr>
          <p:spPr>
            <a:xfrm>
              <a:off x="7833417" y="1338230"/>
              <a:ext cx="2804229"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grpSp>
        <p:nvGrpSpPr>
          <p:cNvPr id="15" name="组合 14"/>
          <p:cNvGrpSpPr/>
          <p:nvPr/>
        </p:nvGrpSpPr>
        <p:grpSpPr>
          <a:xfrm>
            <a:off x="6595066" y="2769394"/>
            <a:ext cx="4154215" cy="863946"/>
            <a:chOff x="6702759" y="1934828"/>
            <a:chExt cx="4154215" cy="863946"/>
          </a:xfrm>
        </p:grpSpPr>
        <p:sp>
          <p:nvSpPr>
            <p:cNvPr id="16" name="文本框 15"/>
            <p:cNvSpPr txBox="1"/>
            <p:nvPr/>
          </p:nvSpPr>
          <p:spPr>
            <a:xfrm>
              <a:off x="6702759" y="1934828"/>
              <a:ext cx="4154215" cy="830997"/>
            </a:xfrm>
            <a:prstGeom prst="rect">
              <a:avLst/>
            </a:prstGeom>
            <a:noFill/>
          </p:spPr>
          <p:txBody>
            <a:bodyPr wrap="square" rtlCol="0">
              <a:spAutoFit/>
              <a:scene3d>
                <a:camera prst="orthographicFront"/>
                <a:lightRig rig="soft" dir="t"/>
              </a:scene3d>
              <a:sp3d prstMaterial="softEdge">
                <a:bevelT w="63500" h="12700"/>
              </a:sp3d>
            </a:bodyPr>
            <a:lstStyle/>
            <a:p>
              <a:pPr algn="ctr"/>
              <a:r>
                <a:rPr lang="en-US" altLang="zh-CN" sz="4800" b="1" dirty="0">
                  <a:ln w="0">
                    <a:noFill/>
                  </a:ln>
                  <a:solidFill>
                    <a:srgbClr val="178CA6"/>
                  </a:solidFill>
                  <a:latin typeface="Kozuka Gothic Pro R" panose="020B0400000000000000" pitchFamily="34" charset="-128"/>
                  <a:ea typeface="Kozuka Gothic Pro R" panose="020B0400000000000000" pitchFamily="34" charset="-128"/>
                </a:rPr>
                <a:t>2.</a:t>
              </a: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7" name="文本框 5"/>
            <p:cNvSpPr txBox="1"/>
            <p:nvPr/>
          </p:nvSpPr>
          <p:spPr>
            <a:xfrm>
              <a:off x="7833417" y="2521775"/>
              <a:ext cx="2804229"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grpSp>
        <p:nvGrpSpPr>
          <p:cNvPr id="18" name="组合 17"/>
          <p:cNvGrpSpPr/>
          <p:nvPr/>
        </p:nvGrpSpPr>
        <p:grpSpPr>
          <a:xfrm>
            <a:off x="6595066" y="3586878"/>
            <a:ext cx="4154215" cy="984798"/>
            <a:chOff x="6702759" y="2997521"/>
            <a:chExt cx="4154215" cy="984798"/>
          </a:xfrm>
        </p:grpSpPr>
        <p:sp>
          <p:nvSpPr>
            <p:cNvPr id="19" name="文本框 18"/>
            <p:cNvSpPr txBox="1"/>
            <p:nvPr/>
          </p:nvSpPr>
          <p:spPr>
            <a:xfrm>
              <a:off x="6702759" y="2997521"/>
              <a:ext cx="4154215" cy="830997"/>
            </a:xfrm>
            <a:prstGeom prst="rect">
              <a:avLst/>
            </a:prstGeom>
            <a:noFill/>
          </p:spPr>
          <p:txBody>
            <a:bodyPr wrap="square" rtlCol="0">
              <a:spAutoFit/>
              <a:scene3d>
                <a:camera prst="orthographicFront"/>
                <a:lightRig rig="soft" dir="t"/>
              </a:scene3d>
              <a:sp3d prstMaterial="softEdge">
                <a:bevelT w="63500" h="12700"/>
              </a:sp3d>
            </a:bodyPr>
            <a:lstStyle/>
            <a:p>
              <a:pPr algn="ctr"/>
              <a:r>
                <a:rPr lang="en-US" altLang="zh-CN" sz="4800" b="1" dirty="0">
                  <a:ln w="0">
                    <a:noFill/>
                  </a:ln>
                  <a:solidFill>
                    <a:srgbClr val="178CA6"/>
                  </a:solidFill>
                  <a:latin typeface="Kozuka Gothic Pro R" panose="020B0400000000000000" pitchFamily="34" charset="-128"/>
                  <a:ea typeface="Kozuka Gothic Pro R" panose="020B0400000000000000" pitchFamily="34" charset="-128"/>
                </a:rPr>
                <a:t>3.</a:t>
              </a: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20" name="文本框 5"/>
            <p:cNvSpPr txBox="1"/>
            <p:nvPr/>
          </p:nvSpPr>
          <p:spPr>
            <a:xfrm>
              <a:off x="7833417" y="3705320"/>
              <a:ext cx="2804229"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grpSp>
        <p:nvGrpSpPr>
          <p:cNvPr id="21" name="组合 20"/>
          <p:cNvGrpSpPr/>
          <p:nvPr/>
        </p:nvGrpSpPr>
        <p:grpSpPr>
          <a:xfrm>
            <a:off x="6595066" y="4525213"/>
            <a:ext cx="4154215" cy="917999"/>
            <a:chOff x="6702759" y="4247864"/>
            <a:chExt cx="4154215" cy="917999"/>
          </a:xfrm>
        </p:grpSpPr>
        <p:sp>
          <p:nvSpPr>
            <p:cNvPr id="22" name="文本框 21"/>
            <p:cNvSpPr txBox="1"/>
            <p:nvPr/>
          </p:nvSpPr>
          <p:spPr>
            <a:xfrm>
              <a:off x="6702759" y="4247864"/>
              <a:ext cx="4154215" cy="830997"/>
            </a:xfrm>
            <a:prstGeom prst="rect">
              <a:avLst/>
            </a:prstGeom>
            <a:noFill/>
          </p:spPr>
          <p:txBody>
            <a:bodyPr wrap="square" rtlCol="0">
              <a:spAutoFit/>
              <a:scene3d>
                <a:camera prst="orthographicFront"/>
                <a:lightRig rig="soft" dir="t"/>
              </a:scene3d>
              <a:sp3d prstMaterial="softEdge">
                <a:bevelT w="63500" h="12700"/>
              </a:sp3d>
            </a:bodyPr>
            <a:lstStyle/>
            <a:p>
              <a:pPr algn="ctr"/>
              <a:r>
                <a:rPr lang="en-US" altLang="zh-CN" sz="4800" b="1" dirty="0">
                  <a:ln w="0">
                    <a:noFill/>
                  </a:ln>
                  <a:solidFill>
                    <a:srgbClr val="178CA6"/>
                  </a:solidFill>
                  <a:latin typeface="Kozuka Gothic Pro R" panose="020B0400000000000000" pitchFamily="34" charset="-128"/>
                  <a:ea typeface="Kozuka Gothic Pro R" panose="020B0400000000000000" pitchFamily="34" charset="-128"/>
                </a:rPr>
                <a:t>4.</a:t>
              </a: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23" name="文本框 5"/>
            <p:cNvSpPr txBox="1"/>
            <p:nvPr/>
          </p:nvSpPr>
          <p:spPr>
            <a:xfrm>
              <a:off x="7833417" y="4888864"/>
              <a:ext cx="2804229"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24" name="椭圆 23"/>
          <p:cNvSpPr/>
          <p:nvPr/>
        </p:nvSpPr>
        <p:spPr>
          <a:xfrm>
            <a:off x="6595066" y="2149030"/>
            <a:ext cx="377797" cy="377797"/>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595066" y="2982157"/>
            <a:ext cx="377797" cy="377797"/>
          </a:xfrm>
          <a:prstGeom prst="ellipse">
            <a:avLst/>
          </a:prstGeom>
          <a:solidFill>
            <a:srgbClr val="3C8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95066" y="3815284"/>
            <a:ext cx="377797" cy="377797"/>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595066" y="4648412"/>
            <a:ext cx="377797" cy="377797"/>
          </a:xfrm>
          <a:prstGeom prst="ellipse">
            <a:avLst/>
          </a:prstGeom>
          <a:solidFill>
            <a:srgbClr val="3C8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3838">
        <p:fade/>
      </p:transition>
    </mc:Choice>
    <mc:Fallback xmlns="">
      <p:transition spd="med" advTm="38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2800" dirty="0"/>
          </a:p>
        </p:txBody>
      </p:sp>
      <p:sp>
        <p:nvSpPr>
          <p:cNvPr id="9" name="任意多边形 29"/>
          <p:cNvSpPr/>
          <p:nvPr/>
        </p:nvSpPr>
        <p:spPr>
          <a:xfrm>
            <a:off x="1657688" y="1477791"/>
            <a:ext cx="1800248" cy="1336121"/>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30717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30"/>
          <p:cNvSpPr/>
          <p:nvPr/>
        </p:nvSpPr>
        <p:spPr>
          <a:xfrm>
            <a:off x="1657688" y="2925373"/>
            <a:ext cx="1800248" cy="2842072"/>
          </a:xfrm>
          <a:prstGeom prst="roundRect">
            <a:avLst>
              <a:gd name="adj" fmla="val 18094"/>
            </a:avLst>
          </a:prstGeom>
          <a:solidFill>
            <a:srgbClr val="307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任意多边形 31"/>
          <p:cNvSpPr/>
          <p:nvPr/>
        </p:nvSpPr>
        <p:spPr>
          <a:xfrm>
            <a:off x="3943378" y="1477791"/>
            <a:ext cx="1800248" cy="1336121"/>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88CA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32"/>
          <p:cNvSpPr/>
          <p:nvPr/>
        </p:nvSpPr>
        <p:spPr>
          <a:xfrm>
            <a:off x="3943378" y="2925373"/>
            <a:ext cx="1800248" cy="2842072"/>
          </a:xfrm>
          <a:prstGeom prst="roundRect">
            <a:avLst>
              <a:gd name="adj" fmla="val 18094"/>
            </a:avLst>
          </a:prstGeom>
          <a:solidFill>
            <a:srgbClr val="88C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任意多边形 33"/>
          <p:cNvSpPr/>
          <p:nvPr/>
        </p:nvSpPr>
        <p:spPr>
          <a:xfrm>
            <a:off x="6229068" y="1477791"/>
            <a:ext cx="1800248" cy="1336121"/>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30717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34"/>
          <p:cNvSpPr/>
          <p:nvPr/>
        </p:nvSpPr>
        <p:spPr>
          <a:xfrm>
            <a:off x="6229068" y="2925373"/>
            <a:ext cx="1800248" cy="2842072"/>
          </a:xfrm>
          <a:prstGeom prst="roundRect">
            <a:avLst>
              <a:gd name="adj" fmla="val 18094"/>
            </a:avLst>
          </a:prstGeom>
          <a:solidFill>
            <a:srgbClr val="307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任意多边形 35"/>
          <p:cNvSpPr/>
          <p:nvPr/>
        </p:nvSpPr>
        <p:spPr>
          <a:xfrm>
            <a:off x="8514758" y="1477791"/>
            <a:ext cx="1800248" cy="1336121"/>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88CA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36"/>
          <p:cNvSpPr/>
          <p:nvPr/>
        </p:nvSpPr>
        <p:spPr>
          <a:xfrm>
            <a:off x="8514758" y="2925373"/>
            <a:ext cx="1800248" cy="2842072"/>
          </a:xfrm>
          <a:prstGeom prst="roundRect">
            <a:avLst>
              <a:gd name="adj" fmla="val 18094"/>
            </a:avLst>
          </a:prstGeom>
          <a:solidFill>
            <a:srgbClr val="88C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文本框 25"/>
          <p:cNvSpPr txBox="1"/>
          <p:nvPr/>
        </p:nvSpPr>
        <p:spPr>
          <a:xfrm>
            <a:off x="1962109" y="1652159"/>
            <a:ext cx="1210308" cy="707722"/>
          </a:xfrm>
          <a:prstGeom prst="rect">
            <a:avLst/>
          </a:prstGeom>
          <a:noFill/>
          <a:effectLst/>
        </p:spPr>
        <p:txBody>
          <a:bodyPr wrap="none" rtlCol="0">
            <a:spAutoFit/>
          </a:bodyPr>
          <a:lstStyle/>
          <a:p>
            <a:r>
              <a:rPr lang="zh-CN" altLang="en-US" sz="4000" dirty="0">
                <a:solidFill>
                  <a:schemeClr val="bg1">
                    <a:lumMod val="50000"/>
                  </a:schemeClr>
                </a:solidFill>
                <a:latin typeface="方正粗倩简体" panose="03000509000000000000" pitchFamily="65" charset="-122"/>
                <a:ea typeface="方正粗倩简体" panose="03000509000000000000" pitchFamily="65" charset="-122"/>
              </a:rPr>
              <a:t>标题</a:t>
            </a:r>
            <a:endParaRPr lang="en-US" altLang="zh-CN" sz="4000" dirty="0">
              <a:solidFill>
                <a:schemeClr val="bg1">
                  <a:lumMod val="50000"/>
                </a:schemeClr>
              </a:solidFill>
              <a:latin typeface="方正粗倩简体" panose="03000509000000000000" pitchFamily="65" charset="-122"/>
              <a:ea typeface="方正粗倩简体" panose="03000509000000000000" pitchFamily="65" charset="-122"/>
            </a:endParaRPr>
          </a:p>
        </p:txBody>
      </p:sp>
      <p:sp>
        <p:nvSpPr>
          <p:cNvPr id="25" name="文本框 26"/>
          <p:cNvSpPr txBox="1"/>
          <p:nvPr/>
        </p:nvSpPr>
        <p:spPr>
          <a:xfrm>
            <a:off x="4256371" y="1652159"/>
            <a:ext cx="1210308" cy="707722"/>
          </a:xfrm>
          <a:prstGeom prst="rect">
            <a:avLst/>
          </a:prstGeom>
          <a:noFill/>
          <a:effectLst/>
        </p:spPr>
        <p:txBody>
          <a:bodyPr wrap="none" rtlCol="0">
            <a:spAutoFit/>
          </a:bodyPr>
          <a:lstStyle/>
          <a:p>
            <a:r>
              <a:rPr lang="zh-CN" altLang="en-US" sz="4000" dirty="0">
                <a:solidFill>
                  <a:schemeClr val="bg1">
                    <a:lumMod val="50000"/>
                  </a:schemeClr>
                </a:solidFill>
                <a:latin typeface="方正粗倩简体" panose="03000509000000000000" pitchFamily="65" charset="-122"/>
                <a:ea typeface="方正粗倩简体" panose="03000509000000000000" pitchFamily="65" charset="-122"/>
              </a:rPr>
              <a:t>标题</a:t>
            </a:r>
            <a:endParaRPr lang="en-US" altLang="zh-CN" sz="4000" dirty="0">
              <a:solidFill>
                <a:schemeClr val="bg1">
                  <a:lumMod val="50000"/>
                </a:schemeClr>
              </a:solidFill>
              <a:latin typeface="方正粗倩简体" panose="03000509000000000000" pitchFamily="65" charset="-122"/>
              <a:ea typeface="方正粗倩简体" panose="03000509000000000000" pitchFamily="65" charset="-122"/>
            </a:endParaRPr>
          </a:p>
        </p:txBody>
      </p:sp>
      <p:sp>
        <p:nvSpPr>
          <p:cNvPr id="26" name="文本框 27"/>
          <p:cNvSpPr txBox="1"/>
          <p:nvPr/>
        </p:nvSpPr>
        <p:spPr>
          <a:xfrm>
            <a:off x="6550633" y="1635297"/>
            <a:ext cx="1210308" cy="707722"/>
          </a:xfrm>
          <a:prstGeom prst="rect">
            <a:avLst/>
          </a:prstGeom>
          <a:noFill/>
          <a:effectLst/>
        </p:spPr>
        <p:txBody>
          <a:bodyPr wrap="none" rtlCol="0">
            <a:spAutoFit/>
          </a:bodyPr>
          <a:lstStyle/>
          <a:p>
            <a:r>
              <a:rPr lang="zh-CN" altLang="en-US" sz="4000" dirty="0">
                <a:solidFill>
                  <a:schemeClr val="bg1">
                    <a:lumMod val="50000"/>
                  </a:schemeClr>
                </a:solidFill>
                <a:latin typeface="方正粗倩简体" panose="03000509000000000000" pitchFamily="65" charset="-122"/>
                <a:ea typeface="方正粗倩简体" panose="03000509000000000000" pitchFamily="65" charset="-122"/>
              </a:rPr>
              <a:t>标题</a:t>
            </a:r>
            <a:endParaRPr lang="en-US" altLang="zh-CN" sz="4000" dirty="0">
              <a:solidFill>
                <a:schemeClr val="bg1">
                  <a:lumMod val="50000"/>
                </a:schemeClr>
              </a:solidFill>
              <a:latin typeface="方正粗倩简体" panose="03000509000000000000" pitchFamily="65" charset="-122"/>
              <a:ea typeface="方正粗倩简体" panose="03000509000000000000" pitchFamily="65" charset="-122"/>
            </a:endParaRPr>
          </a:p>
        </p:txBody>
      </p:sp>
      <p:sp>
        <p:nvSpPr>
          <p:cNvPr id="27" name="文本框 28"/>
          <p:cNvSpPr txBox="1"/>
          <p:nvPr/>
        </p:nvSpPr>
        <p:spPr>
          <a:xfrm>
            <a:off x="8844894" y="1663427"/>
            <a:ext cx="1207476" cy="707758"/>
          </a:xfrm>
          <a:prstGeom prst="rect">
            <a:avLst/>
          </a:prstGeom>
          <a:noFill/>
          <a:effectLst/>
        </p:spPr>
        <p:txBody>
          <a:bodyPr wrap="square" rtlCol="0">
            <a:spAutoFit/>
          </a:bodyPr>
          <a:lstStyle/>
          <a:p>
            <a:r>
              <a:rPr lang="zh-CN" altLang="en-US" sz="4000" dirty="0">
                <a:solidFill>
                  <a:schemeClr val="bg1">
                    <a:lumMod val="50000"/>
                  </a:schemeClr>
                </a:solidFill>
                <a:latin typeface="方正粗倩简体" panose="03000509000000000000" pitchFamily="65" charset="-122"/>
                <a:ea typeface="方正粗倩简体" panose="03000509000000000000" pitchFamily="65" charset="-122"/>
              </a:rPr>
              <a:t>标题</a:t>
            </a:r>
            <a:endParaRPr lang="en-US" altLang="zh-CN" sz="4000" dirty="0">
              <a:solidFill>
                <a:schemeClr val="bg1">
                  <a:lumMod val="50000"/>
                </a:schemeClr>
              </a:solidFill>
              <a:latin typeface="方正粗倩简体" panose="03000509000000000000" pitchFamily="65" charset="-122"/>
              <a:ea typeface="方正粗倩简体" panose="03000509000000000000" pitchFamily="65" charset="-122"/>
            </a:endParaRPr>
          </a:p>
        </p:txBody>
      </p:sp>
      <p:sp>
        <p:nvSpPr>
          <p:cNvPr id="28" name="矩形 27"/>
          <p:cNvSpPr/>
          <p:nvPr/>
        </p:nvSpPr>
        <p:spPr>
          <a:xfrm>
            <a:off x="1843413" y="3392346"/>
            <a:ext cx="1463809" cy="13111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9" name="矩形 28"/>
          <p:cNvSpPr/>
          <p:nvPr/>
        </p:nvSpPr>
        <p:spPr>
          <a:xfrm>
            <a:off x="4104527" y="3392346"/>
            <a:ext cx="1463809" cy="13111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0" name="矩形 29"/>
          <p:cNvSpPr/>
          <p:nvPr/>
        </p:nvSpPr>
        <p:spPr>
          <a:xfrm>
            <a:off x="6365641" y="3392346"/>
            <a:ext cx="1463809" cy="13111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1" name="矩形 30"/>
          <p:cNvSpPr/>
          <p:nvPr/>
        </p:nvSpPr>
        <p:spPr>
          <a:xfrm>
            <a:off x="8626755" y="3392346"/>
            <a:ext cx="1463809" cy="13111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med" p14:dur="700" advTm="4501">
        <p:fade/>
      </p:transition>
    </mc:Choice>
    <mc:Fallback xmlns="">
      <p:transition spd="med" advTm="45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50"/>
                                        <p:tgtEl>
                                          <p:spTgt spid="24"/>
                                        </p:tgtEl>
                                      </p:cBhvr>
                                    </p:animEffect>
                                    <p:anim calcmode="lin" valueType="num">
                                      <p:cBhvr>
                                        <p:cTn id="62" dur="250" fill="hold"/>
                                        <p:tgtEl>
                                          <p:spTgt spid="24"/>
                                        </p:tgtEl>
                                        <p:attrNameLst>
                                          <p:attrName>ppt_x</p:attrName>
                                        </p:attrNameLst>
                                      </p:cBhvr>
                                      <p:tavLst>
                                        <p:tav tm="0">
                                          <p:val>
                                            <p:strVal val="#ppt_x"/>
                                          </p:val>
                                        </p:tav>
                                        <p:tav tm="100000">
                                          <p:val>
                                            <p:strVal val="#ppt_x"/>
                                          </p:val>
                                        </p:tav>
                                      </p:tavLst>
                                    </p:anim>
                                    <p:anim calcmode="lin" valueType="num">
                                      <p:cBhvr>
                                        <p:cTn id="63" dur="25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250"/>
                                        <p:tgtEl>
                                          <p:spTgt spid="26"/>
                                        </p:tgtEl>
                                      </p:cBhvr>
                                    </p:animEffect>
                                    <p:anim calcmode="lin" valueType="num">
                                      <p:cBhvr>
                                        <p:cTn id="74" dur="250" fill="hold"/>
                                        <p:tgtEl>
                                          <p:spTgt spid="26"/>
                                        </p:tgtEl>
                                        <p:attrNameLst>
                                          <p:attrName>ppt_x</p:attrName>
                                        </p:attrNameLst>
                                      </p:cBhvr>
                                      <p:tavLst>
                                        <p:tav tm="0">
                                          <p:val>
                                            <p:strVal val="#ppt_x"/>
                                          </p:val>
                                        </p:tav>
                                        <p:tav tm="100000">
                                          <p:val>
                                            <p:strVal val="#ppt_x"/>
                                          </p:val>
                                        </p:tav>
                                      </p:tavLst>
                                    </p:anim>
                                    <p:anim calcmode="lin" valueType="num">
                                      <p:cBhvr>
                                        <p:cTn id="75" dur="25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250"/>
                                        <p:tgtEl>
                                          <p:spTgt spid="27"/>
                                        </p:tgtEl>
                                      </p:cBhvr>
                                    </p:animEffect>
                                    <p:anim calcmode="lin" valueType="num">
                                      <p:cBhvr>
                                        <p:cTn id="80" dur="250" fill="hold"/>
                                        <p:tgtEl>
                                          <p:spTgt spid="27"/>
                                        </p:tgtEl>
                                        <p:attrNameLst>
                                          <p:attrName>ppt_x</p:attrName>
                                        </p:attrNameLst>
                                      </p:cBhvr>
                                      <p:tavLst>
                                        <p:tav tm="0">
                                          <p:val>
                                            <p:strVal val="#ppt_x"/>
                                          </p:val>
                                        </p:tav>
                                        <p:tav tm="100000">
                                          <p:val>
                                            <p:strVal val="#ppt_x"/>
                                          </p:val>
                                        </p:tav>
                                      </p:tavLst>
                                    </p:anim>
                                    <p:anim calcmode="lin" valueType="num">
                                      <p:cBhvr>
                                        <p:cTn id="81"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15" grpId="0" animBg="1"/>
      <p:bldP spid="16" grpId="0" animBg="1"/>
      <p:bldP spid="17" grpId="0" animBg="1"/>
      <p:bldP spid="18" grpId="0" animBg="1"/>
      <p:bldP spid="19"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2800" dirty="0"/>
          </a:p>
        </p:txBody>
      </p:sp>
      <p:grpSp>
        <p:nvGrpSpPr>
          <p:cNvPr id="28" name="Group 35"/>
          <p:cNvGrpSpPr/>
          <p:nvPr/>
        </p:nvGrpSpPr>
        <p:grpSpPr bwMode="auto">
          <a:xfrm>
            <a:off x="1566210" y="1632713"/>
            <a:ext cx="1981017" cy="1986342"/>
            <a:chOff x="6516746" y="1863304"/>
            <a:chExt cx="2001660" cy="2006869"/>
          </a:xfrm>
          <a:solidFill>
            <a:srgbClr val="88CACE"/>
          </a:solidFill>
        </p:grpSpPr>
        <p:sp>
          <p:nvSpPr>
            <p:cNvPr id="29" name="Teardrop 3"/>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latin typeface="Roboto Condensed" panose="02000000000000000000" pitchFamily="2" charset="0"/>
                <a:cs typeface="Arial" panose="020B0604020202020204"/>
              </a:endParaRPr>
            </a:p>
          </p:txBody>
        </p:sp>
        <p:sp>
          <p:nvSpPr>
            <p:cNvPr id="30" name="Oval 7"/>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S</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31" name="Text Placeholder 33"/>
            <p:cNvSpPr txBox="1"/>
            <p:nvPr/>
          </p:nvSpPr>
          <p:spPr bwMode="auto">
            <a:xfrm>
              <a:off x="6516746" y="286934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32" name="Group 34"/>
          <p:cNvGrpSpPr/>
          <p:nvPr/>
        </p:nvGrpSpPr>
        <p:grpSpPr bwMode="auto">
          <a:xfrm>
            <a:off x="3312732" y="1632713"/>
            <a:ext cx="1981017" cy="1986342"/>
            <a:chOff x="8516644" y="1863304"/>
            <a:chExt cx="2001658" cy="2006870"/>
          </a:xfrm>
          <a:solidFill>
            <a:srgbClr val="307174"/>
          </a:solidFill>
        </p:grpSpPr>
        <p:sp>
          <p:nvSpPr>
            <p:cNvPr id="33" name="Teardrop 4"/>
            <p:cNvSpPr/>
            <p:nvPr/>
          </p:nvSpPr>
          <p:spPr>
            <a:xfrm rot="16200000" flipH="1">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latin typeface="Roboto Condensed" panose="02000000000000000000" pitchFamily="2" charset="0"/>
                <a:cs typeface="Arial" panose="020B0604020202020204"/>
              </a:endParaRPr>
            </a:p>
          </p:txBody>
        </p:sp>
        <p:sp>
          <p:nvSpPr>
            <p:cNvPr id="34" name="Oval 8"/>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W</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35" name="Text Placeholder 33"/>
            <p:cNvSpPr txBox="1"/>
            <p:nvPr/>
          </p:nvSpPr>
          <p:spPr bwMode="auto">
            <a:xfrm>
              <a:off x="8517523" y="286934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36" name="Group 36"/>
          <p:cNvGrpSpPr/>
          <p:nvPr/>
        </p:nvGrpSpPr>
        <p:grpSpPr bwMode="auto">
          <a:xfrm>
            <a:off x="1566210" y="3341498"/>
            <a:ext cx="1981017" cy="1981629"/>
            <a:chOff x="6516746" y="3870173"/>
            <a:chExt cx="2001660" cy="2001657"/>
          </a:xfrm>
          <a:solidFill>
            <a:srgbClr val="307174"/>
          </a:solidFill>
        </p:grpSpPr>
        <p:sp>
          <p:nvSpPr>
            <p:cNvPr id="37" name="Teardrop 5"/>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latin typeface="Roboto Condensed" panose="02000000000000000000" pitchFamily="2" charset="0"/>
                <a:cs typeface="Arial" panose="020B0604020202020204"/>
              </a:endParaRPr>
            </a:p>
          </p:txBody>
        </p:sp>
        <p:sp>
          <p:nvSpPr>
            <p:cNvPr id="38" name="Oval 10"/>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T</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39" name="Text Placeholder 33"/>
            <p:cNvSpPr txBox="1"/>
            <p:nvPr/>
          </p:nvSpPr>
          <p:spPr bwMode="auto">
            <a:xfrm>
              <a:off x="6516746" y="466101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40" name="Group 37"/>
          <p:cNvGrpSpPr/>
          <p:nvPr/>
        </p:nvGrpSpPr>
        <p:grpSpPr bwMode="auto">
          <a:xfrm>
            <a:off x="3312732" y="3341498"/>
            <a:ext cx="1981017" cy="1981629"/>
            <a:chOff x="8516643" y="3870173"/>
            <a:chExt cx="2001659" cy="2001657"/>
          </a:xfrm>
          <a:solidFill>
            <a:srgbClr val="88CACE"/>
          </a:solidFill>
        </p:grpSpPr>
        <p:sp>
          <p:nvSpPr>
            <p:cNvPr id="41" name="Teardrop 6"/>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latin typeface="Roboto Condensed" panose="02000000000000000000" pitchFamily="2" charset="0"/>
                <a:cs typeface="Arial" panose="020B0604020202020204"/>
              </a:endParaRPr>
            </a:p>
          </p:txBody>
        </p:sp>
        <p:sp>
          <p:nvSpPr>
            <p:cNvPr id="42" name="Oval 9"/>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O</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43" name="Text Placeholder 33"/>
            <p:cNvSpPr txBox="1"/>
            <p:nvPr/>
          </p:nvSpPr>
          <p:spPr bwMode="auto">
            <a:xfrm>
              <a:off x="8517523" y="466101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44" name="Group 11"/>
          <p:cNvGrpSpPr/>
          <p:nvPr/>
        </p:nvGrpSpPr>
        <p:grpSpPr bwMode="auto">
          <a:xfrm>
            <a:off x="6546703" y="4443890"/>
            <a:ext cx="4508017" cy="830104"/>
            <a:chOff x="6251067" y="5044369"/>
            <a:chExt cx="4555745" cy="837383"/>
          </a:xfrm>
        </p:grpSpPr>
        <p:sp>
          <p:nvSpPr>
            <p:cNvPr id="45" name="Text Placeholder 32"/>
            <p:cNvSpPr txBox="1"/>
            <p:nvPr/>
          </p:nvSpPr>
          <p:spPr bwMode="auto">
            <a:xfrm>
              <a:off x="6251067" y="536516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a:spcBef>
                  <a:spcPct val="20000"/>
                </a:spcBef>
                <a:buNone/>
                <a:defRPr/>
              </a:pPr>
              <a:r>
                <a:rPr lang="zh-CN" altLang="en-US" sz="2400" dirty="0">
                  <a:solidFill>
                    <a:schemeClr val="bg1">
                      <a:lumMod val="50000"/>
                    </a:schemeClr>
                  </a:solidFill>
                  <a:latin typeface="Roboto Condensed" panose="02000000000000000000" pitchFamily="2" charset="0"/>
                  <a:cs typeface="Arial" panose="020B0604020202020204"/>
                </a:rPr>
                <a:t>加入标题</a:t>
              </a:r>
              <a:endParaRPr lang="en-AU" altLang="zh-CN" sz="2400" dirty="0">
                <a:solidFill>
                  <a:schemeClr val="bg1">
                    <a:lumMod val="50000"/>
                  </a:schemeClr>
                </a:solidFill>
                <a:latin typeface="Roboto Condensed" panose="02000000000000000000" pitchFamily="2" charset="0"/>
                <a:cs typeface="Arial" panose="020B0604020202020204"/>
              </a:endParaRPr>
            </a:p>
          </p:txBody>
        </p:sp>
        <p:cxnSp>
          <p:nvCxnSpPr>
            <p:cNvPr id="47" name="Straight Connector 14"/>
            <p:cNvCxnSpPr/>
            <p:nvPr/>
          </p:nvCxnSpPr>
          <p:spPr>
            <a:xfrm>
              <a:off x="6328128" y="5082415"/>
              <a:ext cx="0" cy="718118"/>
            </a:xfrm>
            <a:prstGeom prst="line">
              <a:avLst/>
            </a:prstGeom>
            <a:ln w="50800">
              <a:solidFill>
                <a:srgbClr val="307174"/>
              </a:solidFill>
            </a:ln>
          </p:spPr>
          <p:style>
            <a:lnRef idx="1">
              <a:schemeClr val="accent1"/>
            </a:lnRef>
            <a:fillRef idx="0">
              <a:schemeClr val="accent1"/>
            </a:fillRef>
            <a:effectRef idx="0">
              <a:schemeClr val="accent1"/>
            </a:effectRef>
            <a:fontRef idx="minor">
              <a:schemeClr val="tx1"/>
            </a:fontRef>
          </p:style>
        </p:cxnSp>
      </p:grpSp>
      <p:grpSp>
        <p:nvGrpSpPr>
          <p:cNvPr id="48" name="Group 15"/>
          <p:cNvGrpSpPr/>
          <p:nvPr/>
        </p:nvGrpSpPr>
        <p:grpSpPr bwMode="auto">
          <a:xfrm>
            <a:off x="6561213" y="3648683"/>
            <a:ext cx="4493507" cy="828534"/>
            <a:chOff x="6265731" y="3983398"/>
            <a:chExt cx="4541081" cy="837411"/>
          </a:xfrm>
        </p:grpSpPr>
        <p:sp>
          <p:nvSpPr>
            <p:cNvPr id="49" name="Text Placeholder 32"/>
            <p:cNvSpPr txBox="1"/>
            <p:nvPr/>
          </p:nvSpPr>
          <p:spPr bwMode="auto">
            <a:xfrm>
              <a:off x="6265731" y="430422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a:spcBef>
                  <a:spcPct val="20000"/>
                </a:spcBef>
                <a:buNone/>
                <a:defRPr/>
              </a:pPr>
              <a:r>
                <a:rPr lang="zh-CN" altLang="en-US" sz="2400" dirty="0">
                  <a:solidFill>
                    <a:schemeClr val="bg1">
                      <a:lumMod val="50000"/>
                    </a:schemeClr>
                  </a:solidFill>
                  <a:latin typeface="Roboto Condensed" panose="02000000000000000000" pitchFamily="2" charset="0"/>
                  <a:cs typeface="Arial" panose="020B0604020202020204"/>
                </a:rPr>
                <a:t>加入标题</a:t>
              </a:r>
              <a:endParaRPr lang="en-AU" altLang="zh-CN" sz="2400" dirty="0">
                <a:solidFill>
                  <a:schemeClr val="bg1">
                    <a:lumMod val="50000"/>
                  </a:schemeClr>
                </a:solidFill>
                <a:latin typeface="Roboto Condensed" panose="02000000000000000000" pitchFamily="2" charset="0"/>
                <a:cs typeface="Arial" panose="020B0604020202020204"/>
              </a:endParaRPr>
            </a:p>
          </p:txBody>
        </p:sp>
        <p:cxnSp>
          <p:nvCxnSpPr>
            <p:cNvPr id="51" name="Straight Connector 18"/>
            <p:cNvCxnSpPr/>
            <p:nvPr/>
          </p:nvCxnSpPr>
          <p:spPr>
            <a:xfrm>
              <a:off x="6328128" y="4002458"/>
              <a:ext cx="0" cy="717916"/>
            </a:xfrm>
            <a:prstGeom prst="line">
              <a:avLst/>
            </a:prstGeom>
            <a:ln w="50800">
              <a:solidFill>
                <a:srgbClr val="88CACE"/>
              </a:solidFill>
            </a:ln>
          </p:spPr>
          <p:style>
            <a:lnRef idx="1">
              <a:schemeClr val="accent1"/>
            </a:lnRef>
            <a:fillRef idx="0">
              <a:schemeClr val="accent1"/>
            </a:fillRef>
            <a:effectRef idx="0">
              <a:schemeClr val="accent1"/>
            </a:effectRef>
            <a:fontRef idx="minor">
              <a:schemeClr val="tx1"/>
            </a:fontRef>
          </p:style>
        </p:cxnSp>
      </p:grpSp>
      <p:grpSp>
        <p:nvGrpSpPr>
          <p:cNvPr id="52" name="Group 19"/>
          <p:cNvGrpSpPr/>
          <p:nvPr/>
        </p:nvGrpSpPr>
        <p:grpSpPr bwMode="auto">
          <a:xfrm>
            <a:off x="6561213" y="2853283"/>
            <a:ext cx="4493507" cy="828534"/>
            <a:chOff x="6265731" y="2922427"/>
            <a:chExt cx="4541081" cy="837411"/>
          </a:xfrm>
        </p:grpSpPr>
        <p:sp>
          <p:nvSpPr>
            <p:cNvPr id="53" name="Text Placeholder 32"/>
            <p:cNvSpPr txBox="1"/>
            <p:nvPr/>
          </p:nvSpPr>
          <p:spPr bwMode="auto">
            <a:xfrm>
              <a:off x="6265731" y="3243252"/>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a:spcBef>
                  <a:spcPct val="20000"/>
                </a:spcBef>
                <a:buNone/>
                <a:defRPr/>
              </a:pPr>
              <a:r>
                <a:rPr lang="zh-CN" altLang="en-US" sz="2400" dirty="0">
                  <a:solidFill>
                    <a:schemeClr val="bg1">
                      <a:lumMod val="50000"/>
                    </a:schemeClr>
                  </a:solidFill>
                  <a:latin typeface="Roboto Condensed" panose="02000000000000000000" pitchFamily="2" charset="0"/>
                  <a:cs typeface="Arial" panose="020B0604020202020204"/>
                </a:rPr>
                <a:t>加入标题</a:t>
              </a:r>
              <a:endParaRPr lang="en-AU" altLang="zh-CN" sz="2400" dirty="0">
                <a:solidFill>
                  <a:schemeClr val="bg1">
                    <a:lumMod val="50000"/>
                  </a:schemeClr>
                </a:solidFill>
                <a:latin typeface="Roboto Condensed" panose="02000000000000000000" pitchFamily="2" charset="0"/>
                <a:cs typeface="Arial" panose="020B0604020202020204"/>
              </a:endParaRPr>
            </a:p>
          </p:txBody>
        </p:sp>
        <p:cxnSp>
          <p:nvCxnSpPr>
            <p:cNvPr id="55" name="Straight Connector 22"/>
            <p:cNvCxnSpPr/>
            <p:nvPr/>
          </p:nvCxnSpPr>
          <p:spPr>
            <a:xfrm>
              <a:off x="6328128" y="2943075"/>
              <a:ext cx="0" cy="717916"/>
            </a:xfrm>
            <a:prstGeom prst="line">
              <a:avLst/>
            </a:prstGeom>
            <a:ln w="50800">
              <a:solidFill>
                <a:srgbClr val="307174"/>
              </a:solidFill>
            </a:ln>
          </p:spPr>
          <p:style>
            <a:lnRef idx="1">
              <a:schemeClr val="accent1"/>
            </a:lnRef>
            <a:fillRef idx="0">
              <a:schemeClr val="accent1"/>
            </a:fillRef>
            <a:effectRef idx="0">
              <a:schemeClr val="accent1"/>
            </a:effectRef>
            <a:fontRef idx="minor">
              <a:schemeClr val="tx1"/>
            </a:fontRef>
          </p:style>
        </p:cxnSp>
      </p:grpSp>
      <p:grpSp>
        <p:nvGrpSpPr>
          <p:cNvPr id="56" name="Group 23"/>
          <p:cNvGrpSpPr/>
          <p:nvPr/>
        </p:nvGrpSpPr>
        <p:grpSpPr bwMode="auto">
          <a:xfrm>
            <a:off x="6561213" y="2059074"/>
            <a:ext cx="4493507" cy="828534"/>
            <a:chOff x="6265731" y="1863304"/>
            <a:chExt cx="4541081" cy="837411"/>
          </a:xfrm>
        </p:grpSpPr>
        <p:sp>
          <p:nvSpPr>
            <p:cNvPr id="57" name="Text Placeholder 32"/>
            <p:cNvSpPr txBox="1"/>
            <p:nvPr/>
          </p:nvSpPr>
          <p:spPr bwMode="auto">
            <a:xfrm>
              <a:off x="6265731" y="2184129"/>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a:spcBef>
                  <a:spcPct val="20000"/>
                </a:spcBef>
                <a:buNone/>
                <a:defRPr/>
              </a:pPr>
              <a:r>
                <a:rPr lang="zh-CN" altLang="en-US" sz="2400" dirty="0">
                  <a:solidFill>
                    <a:schemeClr val="bg1">
                      <a:lumMod val="50000"/>
                    </a:schemeClr>
                  </a:solidFill>
                  <a:latin typeface="Roboto Condensed" panose="02000000000000000000" pitchFamily="2" charset="0"/>
                  <a:cs typeface="Arial" panose="020B0604020202020204"/>
                </a:rPr>
                <a:t>加入标题</a:t>
              </a:r>
              <a:endParaRPr lang="en-AU" sz="2400" dirty="0">
                <a:solidFill>
                  <a:schemeClr val="bg1">
                    <a:lumMod val="50000"/>
                  </a:schemeClr>
                </a:solidFill>
                <a:latin typeface="Roboto Condensed" panose="02000000000000000000" pitchFamily="2" charset="0"/>
                <a:cs typeface="Arial" panose="020B0604020202020204"/>
              </a:endParaRPr>
            </a:p>
          </p:txBody>
        </p:sp>
        <p:cxnSp>
          <p:nvCxnSpPr>
            <p:cNvPr id="59" name="Straight Connector 26"/>
            <p:cNvCxnSpPr/>
            <p:nvPr/>
          </p:nvCxnSpPr>
          <p:spPr>
            <a:xfrm>
              <a:off x="6328128" y="1863304"/>
              <a:ext cx="0" cy="717916"/>
            </a:xfrm>
            <a:prstGeom prst="line">
              <a:avLst/>
            </a:prstGeom>
            <a:ln w="50800">
              <a:solidFill>
                <a:srgbClr val="88CAC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5348">
        <p:fade/>
      </p:transition>
    </mc:Choice>
    <mc:Fallback xmlns="">
      <p:transition spd="med" advTm="53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500" tmFilter="0, 0; .2, .5; .8, .5; 1, 0"/>
                                        <p:tgtEl>
                                          <p:spTgt spid="28"/>
                                        </p:tgtEl>
                                      </p:cBhvr>
                                    </p:animEffect>
                                    <p:animScale>
                                      <p:cBhvr>
                                        <p:cTn id="34" dur="250" autoRev="1" fill="hold"/>
                                        <p:tgtEl>
                                          <p:spTgt spid="28"/>
                                        </p:tgtEl>
                                      </p:cBhvr>
                                      <p:by x="105000" y="105000"/>
                                    </p:animScale>
                                  </p:childTnLst>
                                </p:cTn>
                              </p:par>
                              <p:par>
                                <p:cTn id="35" presetID="26" presetClass="emph" presetSubtype="0" fill="hold" nodeType="withEffect">
                                  <p:stCondLst>
                                    <p:cond delay="300"/>
                                  </p:stCondLst>
                                  <p:childTnLst>
                                    <p:animEffect transition="out" filter="fade">
                                      <p:cBhvr>
                                        <p:cTn id="36" dur="500" tmFilter="0, 0; .2, .5; .8, .5; 1, 0"/>
                                        <p:tgtEl>
                                          <p:spTgt spid="32"/>
                                        </p:tgtEl>
                                      </p:cBhvr>
                                    </p:animEffect>
                                    <p:animScale>
                                      <p:cBhvr>
                                        <p:cTn id="37" dur="250" autoRev="1" fill="hold"/>
                                        <p:tgtEl>
                                          <p:spTgt spid="32"/>
                                        </p:tgtEl>
                                      </p:cBhvr>
                                      <p:by x="105000" y="105000"/>
                                    </p:animScale>
                                  </p:childTnLst>
                                </p:cTn>
                              </p:par>
                              <p:par>
                                <p:cTn id="38" presetID="26" presetClass="emph" presetSubtype="0" fill="hold" nodeType="withEffect">
                                  <p:stCondLst>
                                    <p:cond delay="60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par>
                                <p:cTn id="41" presetID="26" presetClass="emph" presetSubtype="0" fill="hold" nodeType="withEffect">
                                  <p:stCondLst>
                                    <p:cond delay="900"/>
                                  </p:stCondLst>
                                  <p:childTnLst>
                                    <p:animEffect transition="out" filter="fade">
                                      <p:cBhvr>
                                        <p:cTn id="42" dur="500" tmFilter="0, 0; .2, .5; .8, .5; 1, 0"/>
                                        <p:tgtEl>
                                          <p:spTgt spid="40"/>
                                        </p:tgtEl>
                                      </p:cBhvr>
                                    </p:animEffect>
                                    <p:animScale>
                                      <p:cBhvr>
                                        <p:cTn id="43" dur="250" autoRev="1" fill="hold"/>
                                        <p:tgtEl>
                                          <p:spTgt spid="40"/>
                                        </p:tgtEl>
                                      </p:cBhvr>
                                      <p:by x="105000" y="105000"/>
                                    </p:animScale>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par>
                          <p:cTn id="48" fill="hold">
                            <p:stCondLst>
                              <p:cond delay="2500"/>
                            </p:stCondLst>
                            <p:childTnLst>
                              <p:par>
                                <p:cTn id="49" presetID="22" presetClass="entr" presetSubtype="4"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2800" dirty="0"/>
          </a:p>
        </p:txBody>
      </p:sp>
      <p:sp>
        <p:nvSpPr>
          <p:cNvPr id="9" name="TextBox 20"/>
          <p:cNvSpPr txBox="1"/>
          <p:nvPr/>
        </p:nvSpPr>
        <p:spPr>
          <a:xfrm>
            <a:off x="6242249" y="1357753"/>
            <a:ext cx="4719763" cy="1430830"/>
          </a:xfrm>
          <a:prstGeom prst="rect">
            <a:avLst/>
          </a:prstGeom>
          <a:noFill/>
        </p:spPr>
        <p:txBody>
          <a:bodyPr wrap="square" rtlCol="0">
            <a:spAutoFit/>
          </a:bodyPr>
          <a:lstStyle/>
          <a:p>
            <a:r>
              <a:rPr lang="zh-CN" alt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50" dirty="0">
              <a:solidFill>
                <a:schemeClr val="bg1">
                  <a:lumMod val="50000"/>
                </a:schemeClr>
              </a:solidFill>
            </a:endParaRPr>
          </a:p>
        </p:txBody>
      </p:sp>
      <p:sp>
        <p:nvSpPr>
          <p:cNvPr id="13" name="Oval 36"/>
          <p:cNvSpPr/>
          <p:nvPr/>
        </p:nvSpPr>
        <p:spPr>
          <a:xfrm>
            <a:off x="6349381" y="2852380"/>
            <a:ext cx="391957" cy="391957"/>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Kozuka Gothic Pr6N B" panose="020B0800000000000000" pitchFamily="34" charset="-128"/>
                <a:ea typeface="Kozuka Gothic Pr6N B" panose="020B0800000000000000" pitchFamily="34" charset="-128"/>
              </a:rPr>
              <a:t>1</a:t>
            </a:r>
          </a:p>
        </p:txBody>
      </p:sp>
      <p:sp>
        <p:nvSpPr>
          <p:cNvPr id="14" name="Oval 37"/>
          <p:cNvSpPr/>
          <p:nvPr/>
        </p:nvSpPr>
        <p:spPr>
          <a:xfrm>
            <a:off x="6349381" y="3703375"/>
            <a:ext cx="391957" cy="391957"/>
          </a:xfrm>
          <a:prstGeom prst="ellipse">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Kozuka Gothic Pr6N B" panose="020B0800000000000000" pitchFamily="34" charset="-128"/>
                <a:ea typeface="Kozuka Gothic Pr6N B" panose="020B0800000000000000" pitchFamily="34" charset="-128"/>
              </a:rPr>
              <a:t>2</a:t>
            </a:r>
          </a:p>
        </p:txBody>
      </p:sp>
      <p:sp>
        <p:nvSpPr>
          <p:cNvPr id="15" name="Oval 38"/>
          <p:cNvSpPr/>
          <p:nvPr/>
        </p:nvSpPr>
        <p:spPr>
          <a:xfrm>
            <a:off x="6349381" y="4554369"/>
            <a:ext cx="391957" cy="391957"/>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Kozuka Gothic Pr6N B" panose="020B0800000000000000" pitchFamily="34" charset="-128"/>
                <a:ea typeface="Kozuka Gothic Pr6N B" panose="020B0800000000000000" pitchFamily="34" charset="-128"/>
              </a:rPr>
              <a:t>3</a:t>
            </a:r>
          </a:p>
        </p:txBody>
      </p:sp>
      <p:sp>
        <p:nvSpPr>
          <p:cNvPr id="16" name="TextBox 24"/>
          <p:cNvSpPr txBox="1"/>
          <p:nvPr/>
        </p:nvSpPr>
        <p:spPr>
          <a:xfrm>
            <a:off x="6893797" y="2771424"/>
            <a:ext cx="3030922" cy="576947"/>
          </a:xfrm>
          <a:prstGeom prst="rect">
            <a:avLst/>
          </a:prstGeom>
          <a:noFill/>
        </p:spPr>
        <p:txBody>
          <a:bodyPr wrap="square" rtlCol="0">
            <a:spAutoFit/>
          </a:bodyPr>
          <a:lstStyle/>
          <a:p>
            <a:r>
              <a:rPr lang="zh-CN" alt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a:t>
            </a:r>
            <a:endParaRPr lang="zh-CN" altLang="en-US" sz="900" dirty="0">
              <a:solidFill>
                <a:schemeClr val="bg1">
                  <a:lumMod val="50000"/>
                </a:schemeClr>
              </a:solidFill>
            </a:endParaRPr>
          </a:p>
        </p:txBody>
      </p:sp>
      <p:sp>
        <p:nvSpPr>
          <p:cNvPr id="17" name="TextBox 25"/>
          <p:cNvSpPr txBox="1"/>
          <p:nvPr/>
        </p:nvSpPr>
        <p:spPr>
          <a:xfrm>
            <a:off x="6888878" y="3622820"/>
            <a:ext cx="3030922" cy="576947"/>
          </a:xfrm>
          <a:prstGeom prst="rect">
            <a:avLst/>
          </a:prstGeom>
          <a:noFill/>
        </p:spPr>
        <p:txBody>
          <a:bodyPr wrap="square" rtlCol="0">
            <a:spAutoFit/>
          </a:bodyPr>
          <a:lstStyle/>
          <a:p>
            <a:r>
              <a:rPr lang="zh-CN" alt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a:t>
            </a:r>
            <a:endParaRPr lang="zh-CN" altLang="en-US" sz="900" dirty="0">
              <a:solidFill>
                <a:schemeClr val="bg1">
                  <a:lumMod val="50000"/>
                </a:schemeClr>
              </a:solidFill>
            </a:endParaRPr>
          </a:p>
        </p:txBody>
      </p:sp>
      <p:sp>
        <p:nvSpPr>
          <p:cNvPr id="18" name="TextBox 26"/>
          <p:cNvSpPr txBox="1"/>
          <p:nvPr/>
        </p:nvSpPr>
        <p:spPr>
          <a:xfrm>
            <a:off x="6888878" y="4473413"/>
            <a:ext cx="3030922" cy="576947"/>
          </a:xfrm>
          <a:prstGeom prst="rect">
            <a:avLst/>
          </a:prstGeom>
          <a:noFill/>
        </p:spPr>
        <p:txBody>
          <a:bodyPr wrap="square" rtlCol="0">
            <a:spAutoFit/>
          </a:bodyPr>
          <a:lstStyle/>
          <a:p>
            <a:r>
              <a:rPr lang="zh-CN" alt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a:t>
            </a:r>
            <a:endParaRPr lang="zh-CN" altLang="en-US" sz="900" dirty="0">
              <a:solidFill>
                <a:schemeClr val="bg1">
                  <a:lumMod val="50000"/>
                </a:schemeClr>
              </a:solidFill>
            </a:endParaRPr>
          </a:p>
        </p:txBody>
      </p:sp>
      <p:sp>
        <p:nvSpPr>
          <p:cNvPr id="19" name="Oval 38"/>
          <p:cNvSpPr/>
          <p:nvPr/>
        </p:nvSpPr>
        <p:spPr>
          <a:xfrm>
            <a:off x="6349381" y="5368014"/>
            <a:ext cx="391957" cy="391957"/>
          </a:xfrm>
          <a:prstGeom prst="ellipse">
            <a:avLst/>
          </a:prstGeom>
          <a:solidFill>
            <a:srgbClr val="30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Kozuka Gothic Pr6N B" panose="020B0800000000000000" pitchFamily="34" charset="-128"/>
                <a:ea typeface="Kozuka Gothic Pr6N B" panose="020B0800000000000000" pitchFamily="34" charset="-128"/>
              </a:rPr>
              <a:t>4</a:t>
            </a:r>
          </a:p>
        </p:txBody>
      </p:sp>
      <p:sp>
        <p:nvSpPr>
          <p:cNvPr id="20" name="TextBox 26"/>
          <p:cNvSpPr txBox="1"/>
          <p:nvPr/>
        </p:nvSpPr>
        <p:spPr>
          <a:xfrm>
            <a:off x="6888878" y="5287059"/>
            <a:ext cx="3030922" cy="576947"/>
          </a:xfrm>
          <a:prstGeom prst="rect">
            <a:avLst/>
          </a:prstGeom>
          <a:noFill/>
        </p:spPr>
        <p:txBody>
          <a:bodyPr wrap="square" rtlCol="0">
            <a:spAutoFit/>
          </a:bodyPr>
          <a:lstStyle/>
          <a:p>
            <a:r>
              <a:rPr lang="zh-CN" alt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点击此处添加你需要的内容，</a:t>
            </a:r>
            <a:endParaRPr lang="zh-CN" altLang="en-US" sz="900" dirty="0">
              <a:solidFill>
                <a:schemeClr val="bg1">
                  <a:lumMod val="50000"/>
                </a:schemeClr>
              </a:solidFill>
            </a:endParaRPr>
          </a:p>
        </p:txBody>
      </p:sp>
      <p:grpSp>
        <p:nvGrpSpPr>
          <p:cNvPr id="21" name="组合 20"/>
          <p:cNvGrpSpPr/>
          <p:nvPr/>
        </p:nvGrpSpPr>
        <p:grpSpPr>
          <a:xfrm>
            <a:off x="1455988" y="2029904"/>
            <a:ext cx="3493875" cy="3476845"/>
            <a:chOff x="4404071" y="2259818"/>
            <a:chExt cx="3166890" cy="3151455"/>
          </a:xfrm>
        </p:grpSpPr>
        <p:grpSp>
          <p:nvGrpSpPr>
            <p:cNvPr id="22" name="组合 21"/>
            <p:cNvGrpSpPr/>
            <p:nvPr/>
          </p:nvGrpSpPr>
          <p:grpSpPr>
            <a:xfrm>
              <a:off x="4404071" y="2259818"/>
              <a:ext cx="3166890" cy="3151455"/>
              <a:chOff x="3871983" y="2026968"/>
              <a:chExt cx="3372261" cy="3355824"/>
            </a:xfrm>
          </p:grpSpPr>
          <p:sp>
            <p:nvSpPr>
              <p:cNvPr id="56" name="Freeform 5"/>
              <p:cNvSpPr/>
              <p:nvPr/>
            </p:nvSpPr>
            <p:spPr bwMode="auto">
              <a:xfrm>
                <a:off x="3871983" y="2026968"/>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solidFill>
                <a:srgbClr val="30717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7" name="Freeform 5"/>
              <p:cNvSpPr/>
              <p:nvPr/>
            </p:nvSpPr>
            <p:spPr bwMode="auto">
              <a:xfrm rot="16200000">
                <a:off x="3873913" y="3802341"/>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solidFill>
                <a:srgbClr val="88CACE"/>
              </a:solidFill>
              <a:ln>
                <a:noFill/>
              </a:ln>
              <a:effec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8" name="Freeform 5"/>
              <p:cNvSpPr/>
              <p:nvPr/>
            </p:nvSpPr>
            <p:spPr bwMode="auto">
              <a:xfrm rot="5400000">
                <a:off x="5667653" y="2025038"/>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solidFill>
                <a:srgbClr val="88CACE"/>
              </a:solidFill>
              <a:ln>
                <a:noFill/>
              </a:ln>
              <a:effec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9" name="Freeform 5"/>
              <p:cNvSpPr/>
              <p:nvPr/>
            </p:nvSpPr>
            <p:spPr bwMode="auto">
              <a:xfrm rot="10800000">
                <a:off x="5664889" y="3804271"/>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solidFill>
                <a:srgbClr val="307174"/>
              </a:solidFill>
              <a:ln>
                <a:noFill/>
              </a:ln>
              <a:effec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grpSp>
        <p:sp>
          <p:nvSpPr>
            <p:cNvPr id="23" name="文本框 22"/>
            <p:cNvSpPr txBox="1"/>
            <p:nvPr/>
          </p:nvSpPr>
          <p:spPr>
            <a:xfrm>
              <a:off x="4865644" y="2569947"/>
              <a:ext cx="746707" cy="529809"/>
            </a:xfrm>
            <a:prstGeom prst="rect">
              <a:avLst/>
            </a:prstGeom>
            <a:noFill/>
          </p:spPr>
          <p:txBody>
            <a:bodyPr wrap="square" rtlCol="0">
              <a:spAutoFit/>
            </a:bodyPr>
            <a:lstStyle/>
            <a:p>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6456412" y="2569947"/>
              <a:ext cx="746707" cy="529809"/>
            </a:xfrm>
            <a:prstGeom prst="rect">
              <a:avLst/>
            </a:prstGeom>
            <a:noFill/>
          </p:spPr>
          <p:txBody>
            <a:bodyPr wrap="square" rtlCol="0">
              <a:spAutoFit/>
            </a:bodyPr>
            <a:lstStyle/>
            <a:p>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4898411" y="4052338"/>
              <a:ext cx="746707" cy="529809"/>
            </a:xfrm>
            <a:prstGeom prst="rect">
              <a:avLst/>
            </a:prstGeom>
            <a:noFill/>
          </p:spPr>
          <p:txBody>
            <a:bodyPr wrap="square" rtlCol="0">
              <a:spAutoFit/>
            </a:bodyPr>
            <a:lstStyle/>
            <a:p>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6485712" y="4028867"/>
              <a:ext cx="746707" cy="529809"/>
            </a:xfrm>
            <a:prstGeom prst="rect">
              <a:avLst/>
            </a:prstGeom>
            <a:noFill/>
          </p:spPr>
          <p:txBody>
            <a:bodyPr wrap="square" rtlCol="0">
              <a:spAutoFit/>
            </a:bodyPr>
            <a:lstStyle/>
            <a:p>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grpSp>
          <p:nvGrpSpPr>
            <p:cNvPr id="27" name="组合 26"/>
            <p:cNvGrpSpPr/>
            <p:nvPr/>
          </p:nvGrpSpPr>
          <p:grpSpPr>
            <a:xfrm>
              <a:off x="4923301" y="3147030"/>
              <a:ext cx="466300" cy="439968"/>
              <a:chOff x="3098700" y="5569159"/>
              <a:chExt cx="642147" cy="605886"/>
            </a:xfrm>
            <a:solidFill>
              <a:schemeClr val="bg1"/>
            </a:solidFill>
          </p:grpSpPr>
          <p:sp>
            <p:nvSpPr>
              <p:cNvPr id="51"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2"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grpSp>
        <p:grpSp>
          <p:nvGrpSpPr>
            <p:cNvPr id="28" name="组合 27"/>
            <p:cNvGrpSpPr/>
            <p:nvPr/>
          </p:nvGrpSpPr>
          <p:grpSpPr>
            <a:xfrm>
              <a:off x="6585877" y="3155281"/>
              <a:ext cx="360942" cy="404992"/>
              <a:chOff x="3199776" y="780891"/>
              <a:chExt cx="470261" cy="527652"/>
            </a:xfrm>
            <a:solidFill>
              <a:schemeClr val="bg1"/>
            </a:solidFill>
          </p:grpSpPr>
          <p:sp>
            <p:nvSpPr>
              <p:cNvPr id="47"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8"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9"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50"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grpSp>
        <p:grpSp>
          <p:nvGrpSpPr>
            <p:cNvPr id="29" name="组合 28"/>
            <p:cNvGrpSpPr/>
            <p:nvPr/>
          </p:nvGrpSpPr>
          <p:grpSpPr>
            <a:xfrm>
              <a:off x="4977750" y="4601499"/>
              <a:ext cx="322542" cy="474123"/>
              <a:chOff x="6981155" y="1152856"/>
              <a:chExt cx="427719" cy="628728"/>
            </a:xfrm>
          </p:grpSpPr>
          <p:sp>
            <p:nvSpPr>
              <p:cNvPr id="41" name="Freeform 470"/>
              <p:cNvSpPr/>
              <p:nvPr/>
            </p:nvSpPr>
            <p:spPr bwMode="auto">
              <a:xfrm>
                <a:off x="6981155" y="1590853"/>
                <a:ext cx="111355" cy="190731"/>
              </a:xfrm>
              <a:custGeom>
                <a:avLst/>
                <a:gdLst>
                  <a:gd name="T0" fmla="*/ 0 w 165"/>
                  <a:gd name="T1" fmla="*/ 0 h 283"/>
                  <a:gd name="T2" fmla="*/ 0 w 165"/>
                  <a:gd name="T3" fmla="*/ 249 h 283"/>
                  <a:gd name="T4" fmla="*/ 82 w 165"/>
                  <a:gd name="T5" fmla="*/ 283 h 283"/>
                  <a:gd name="T6" fmla="*/ 165 w 165"/>
                  <a:gd name="T7" fmla="*/ 249 h 283"/>
                  <a:gd name="T8" fmla="*/ 165 w 165"/>
                  <a:gd name="T9" fmla="*/ 0 h 283"/>
                  <a:gd name="T10" fmla="*/ 82 w 165"/>
                  <a:gd name="T11" fmla="*/ 21 h 283"/>
                  <a:gd name="T12" fmla="*/ 0 w 165"/>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65" h="283">
                    <a:moveTo>
                      <a:pt x="0" y="0"/>
                    </a:moveTo>
                    <a:cubicBezTo>
                      <a:pt x="0" y="249"/>
                      <a:pt x="0" y="249"/>
                      <a:pt x="0" y="249"/>
                    </a:cubicBezTo>
                    <a:cubicBezTo>
                      <a:pt x="0" y="268"/>
                      <a:pt x="37" y="283"/>
                      <a:pt x="82" y="283"/>
                    </a:cubicBezTo>
                    <a:cubicBezTo>
                      <a:pt x="128" y="283"/>
                      <a:pt x="165" y="268"/>
                      <a:pt x="165" y="249"/>
                    </a:cubicBezTo>
                    <a:cubicBezTo>
                      <a:pt x="165" y="0"/>
                      <a:pt x="165" y="0"/>
                      <a:pt x="165" y="0"/>
                    </a:cubicBezTo>
                    <a:cubicBezTo>
                      <a:pt x="146" y="15"/>
                      <a:pt x="113" y="21"/>
                      <a:pt x="82" y="21"/>
                    </a:cubicBezTo>
                    <a:cubicBezTo>
                      <a:pt x="51" y="21"/>
                      <a:pt x="19" y="15"/>
                      <a:pt x="0" y="0"/>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2" name="Freeform 471"/>
              <p:cNvSpPr/>
              <p:nvPr/>
            </p:nvSpPr>
            <p:spPr bwMode="auto">
              <a:xfrm>
                <a:off x="6981155" y="1377565"/>
                <a:ext cx="111355" cy="216429"/>
              </a:xfrm>
              <a:custGeom>
                <a:avLst/>
                <a:gdLst>
                  <a:gd name="T0" fmla="*/ 97 w 165"/>
                  <a:gd name="T1" fmla="*/ 254 h 321"/>
                  <a:gd name="T2" fmla="*/ 97 w 165"/>
                  <a:gd name="T3" fmla="*/ 228 h 321"/>
                  <a:gd name="T4" fmla="*/ 153 w 165"/>
                  <a:gd name="T5" fmla="*/ 169 h 321"/>
                  <a:gd name="T6" fmla="*/ 100 w 165"/>
                  <a:gd name="T7" fmla="*/ 109 h 321"/>
                  <a:gd name="T8" fmla="*/ 62 w 165"/>
                  <a:gd name="T9" fmla="*/ 82 h 321"/>
                  <a:gd name="T10" fmla="*/ 89 w 165"/>
                  <a:gd name="T11" fmla="*/ 64 h 321"/>
                  <a:gd name="T12" fmla="*/ 135 w 165"/>
                  <a:gd name="T13" fmla="*/ 75 h 321"/>
                  <a:gd name="T14" fmla="*/ 145 w 165"/>
                  <a:gd name="T15" fmla="*/ 39 h 321"/>
                  <a:gd name="T16" fmla="*/ 98 w 165"/>
                  <a:gd name="T17" fmla="*/ 28 h 321"/>
                  <a:gd name="T18" fmla="*/ 98 w 165"/>
                  <a:gd name="T19" fmla="*/ 0 h 321"/>
                  <a:gd name="T20" fmla="*/ 67 w 165"/>
                  <a:gd name="T21" fmla="*/ 0 h 321"/>
                  <a:gd name="T22" fmla="*/ 67 w 165"/>
                  <a:gd name="T23" fmla="*/ 30 h 321"/>
                  <a:gd name="T24" fmla="*/ 13 w 165"/>
                  <a:gd name="T25" fmla="*/ 87 h 321"/>
                  <a:gd name="T26" fmla="*/ 70 w 165"/>
                  <a:gd name="T27" fmla="*/ 146 h 321"/>
                  <a:gd name="T28" fmla="*/ 105 w 165"/>
                  <a:gd name="T29" fmla="*/ 174 h 321"/>
                  <a:gd name="T30" fmla="*/ 74 w 165"/>
                  <a:gd name="T31" fmla="*/ 193 h 321"/>
                  <a:gd name="T32" fmla="*/ 20 w 165"/>
                  <a:gd name="T33" fmla="*/ 179 h 321"/>
                  <a:gd name="T34" fmla="*/ 11 w 165"/>
                  <a:gd name="T35" fmla="*/ 217 h 321"/>
                  <a:gd name="T36" fmla="*/ 65 w 165"/>
                  <a:gd name="T37" fmla="*/ 230 h 321"/>
                  <a:gd name="T38" fmla="*/ 65 w 165"/>
                  <a:gd name="T39" fmla="*/ 254 h 321"/>
                  <a:gd name="T40" fmla="*/ 0 w 165"/>
                  <a:gd name="T41" fmla="*/ 287 h 321"/>
                  <a:gd name="T42" fmla="*/ 82 w 165"/>
                  <a:gd name="T43" fmla="*/ 321 h 321"/>
                  <a:gd name="T44" fmla="*/ 165 w 165"/>
                  <a:gd name="T45" fmla="*/ 287 h 321"/>
                  <a:gd name="T46" fmla="*/ 97 w 165"/>
                  <a:gd name="T47" fmla="*/ 25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321">
                    <a:moveTo>
                      <a:pt x="97" y="254"/>
                    </a:moveTo>
                    <a:cubicBezTo>
                      <a:pt x="97" y="228"/>
                      <a:pt x="97" y="228"/>
                      <a:pt x="97" y="228"/>
                    </a:cubicBezTo>
                    <a:cubicBezTo>
                      <a:pt x="134" y="222"/>
                      <a:pt x="153" y="198"/>
                      <a:pt x="153" y="169"/>
                    </a:cubicBezTo>
                    <a:cubicBezTo>
                      <a:pt x="153" y="140"/>
                      <a:pt x="138" y="122"/>
                      <a:pt x="100" y="109"/>
                    </a:cubicBezTo>
                    <a:cubicBezTo>
                      <a:pt x="73" y="99"/>
                      <a:pt x="62" y="92"/>
                      <a:pt x="62" y="82"/>
                    </a:cubicBezTo>
                    <a:cubicBezTo>
                      <a:pt x="62" y="73"/>
                      <a:pt x="68" y="64"/>
                      <a:pt x="89" y="64"/>
                    </a:cubicBezTo>
                    <a:cubicBezTo>
                      <a:pt x="112" y="64"/>
                      <a:pt x="127" y="71"/>
                      <a:pt x="135" y="75"/>
                    </a:cubicBezTo>
                    <a:cubicBezTo>
                      <a:pt x="145" y="39"/>
                      <a:pt x="145" y="39"/>
                      <a:pt x="145" y="39"/>
                    </a:cubicBezTo>
                    <a:cubicBezTo>
                      <a:pt x="134" y="33"/>
                      <a:pt x="119" y="29"/>
                      <a:pt x="98" y="28"/>
                    </a:cubicBezTo>
                    <a:cubicBezTo>
                      <a:pt x="98" y="0"/>
                      <a:pt x="98" y="0"/>
                      <a:pt x="98" y="0"/>
                    </a:cubicBezTo>
                    <a:cubicBezTo>
                      <a:pt x="67" y="0"/>
                      <a:pt x="67" y="0"/>
                      <a:pt x="67" y="0"/>
                    </a:cubicBezTo>
                    <a:cubicBezTo>
                      <a:pt x="67" y="30"/>
                      <a:pt x="67" y="30"/>
                      <a:pt x="67" y="30"/>
                    </a:cubicBezTo>
                    <a:cubicBezTo>
                      <a:pt x="33" y="37"/>
                      <a:pt x="13" y="59"/>
                      <a:pt x="13" y="87"/>
                    </a:cubicBezTo>
                    <a:cubicBezTo>
                      <a:pt x="13" y="118"/>
                      <a:pt x="36" y="134"/>
                      <a:pt x="70" y="146"/>
                    </a:cubicBezTo>
                    <a:cubicBezTo>
                      <a:pt x="94" y="154"/>
                      <a:pt x="105" y="161"/>
                      <a:pt x="105" y="174"/>
                    </a:cubicBezTo>
                    <a:cubicBezTo>
                      <a:pt x="105" y="186"/>
                      <a:pt x="92" y="193"/>
                      <a:pt x="74" y="193"/>
                    </a:cubicBezTo>
                    <a:cubicBezTo>
                      <a:pt x="53" y="193"/>
                      <a:pt x="34" y="187"/>
                      <a:pt x="20" y="179"/>
                    </a:cubicBezTo>
                    <a:cubicBezTo>
                      <a:pt x="11" y="217"/>
                      <a:pt x="11" y="217"/>
                      <a:pt x="11" y="217"/>
                    </a:cubicBezTo>
                    <a:cubicBezTo>
                      <a:pt x="23" y="223"/>
                      <a:pt x="44" y="230"/>
                      <a:pt x="65" y="230"/>
                    </a:cubicBezTo>
                    <a:cubicBezTo>
                      <a:pt x="65" y="254"/>
                      <a:pt x="65" y="254"/>
                      <a:pt x="65" y="254"/>
                    </a:cubicBezTo>
                    <a:cubicBezTo>
                      <a:pt x="28" y="257"/>
                      <a:pt x="0" y="271"/>
                      <a:pt x="0" y="287"/>
                    </a:cubicBezTo>
                    <a:cubicBezTo>
                      <a:pt x="0" y="306"/>
                      <a:pt x="37" y="321"/>
                      <a:pt x="82" y="321"/>
                    </a:cubicBezTo>
                    <a:cubicBezTo>
                      <a:pt x="128" y="321"/>
                      <a:pt x="165" y="306"/>
                      <a:pt x="165" y="287"/>
                    </a:cubicBezTo>
                    <a:cubicBezTo>
                      <a:pt x="165" y="271"/>
                      <a:pt x="135" y="257"/>
                      <a:pt x="97" y="254"/>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3" name="Freeform 472"/>
              <p:cNvSpPr/>
              <p:nvPr/>
            </p:nvSpPr>
            <p:spPr bwMode="auto">
              <a:xfrm>
                <a:off x="7139622" y="1518614"/>
                <a:ext cx="112783" cy="262969"/>
              </a:xfrm>
              <a:custGeom>
                <a:avLst/>
                <a:gdLst>
                  <a:gd name="T0" fmla="*/ 1 w 167"/>
                  <a:gd name="T1" fmla="*/ 0 h 390"/>
                  <a:gd name="T2" fmla="*/ 1 w 167"/>
                  <a:gd name="T3" fmla="*/ 350 h 390"/>
                  <a:gd name="T4" fmla="*/ 0 w 167"/>
                  <a:gd name="T5" fmla="*/ 356 h 390"/>
                  <a:gd name="T6" fmla="*/ 83 w 167"/>
                  <a:gd name="T7" fmla="*/ 390 h 390"/>
                  <a:gd name="T8" fmla="*/ 165 w 167"/>
                  <a:gd name="T9" fmla="*/ 356 h 390"/>
                  <a:gd name="T10" fmla="*/ 167 w 167"/>
                  <a:gd name="T11" fmla="*/ 356 h 390"/>
                  <a:gd name="T12" fmla="*/ 167 w 167"/>
                  <a:gd name="T13" fmla="*/ 0 h 390"/>
                  <a:gd name="T14" fmla="*/ 84 w 167"/>
                  <a:gd name="T15" fmla="*/ 21 h 390"/>
                  <a:gd name="T16" fmla="*/ 1 w 167"/>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90">
                    <a:moveTo>
                      <a:pt x="1" y="0"/>
                    </a:moveTo>
                    <a:cubicBezTo>
                      <a:pt x="1" y="350"/>
                      <a:pt x="1" y="350"/>
                      <a:pt x="1" y="350"/>
                    </a:cubicBezTo>
                    <a:cubicBezTo>
                      <a:pt x="1" y="352"/>
                      <a:pt x="0" y="354"/>
                      <a:pt x="0" y="356"/>
                    </a:cubicBezTo>
                    <a:cubicBezTo>
                      <a:pt x="0" y="375"/>
                      <a:pt x="37" y="390"/>
                      <a:pt x="83" y="390"/>
                    </a:cubicBezTo>
                    <a:cubicBezTo>
                      <a:pt x="128" y="390"/>
                      <a:pt x="165" y="375"/>
                      <a:pt x="165" y="356"/>
                    </a:cubicBezTo>
                    <a:cubicBezTo>
                      <a:pt x="167" y="356"/>
                      <a:pt x="167" y="356"/>
                      <a:pt x="167" y="356"/>
                    </a:cubicBezTo>
                    <a:cubicBezTo>
                      <a:pt x="167" y="0"/>
                      <a:pt x="167" y="0"/>
                      <a:pt x="167" y="0"/>
                    </a:cubicBezTo>
                    <a:cubicBezTo>
                      <a:pt x="148" y="14"/>
                      <a:pt x="115" y="21"/>
                      <a:pt x="84" y="21"/>
                    </a:cubicBezTo>
                    <a:cubicBezTo>
                      <a:pt x="53" y="21"/>
                      <a:pt x="20" y="14"/>
                      <a:pt x="1" y="0"/>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4" name="Freeform 473"/>
              <p:cNvSpPr/>
              <p:nvPr/>
            </p:nvSpPr>
            <p:spPr bwMode="auto">
              <a:xfrm>
                <a:off x="7140193" y="1362146"/>
                <a:ext cx="112212" cy="159894"/>
              </a:xfrm>
              <a:custGeom>
                <a:avLst/>
                <a:gdLst>
                  <a:gd name="T0" fmla="*/ 102 w 166"/>
                  <a:gd name="T1" fmla="*/ 170 h 237"/>
                  <a:gd name="T2" fmla="*/ 102 w 166"/>
                  <a:gd name="T3" fmla="*/ 145 h 237"/>
                  <a:gd name="T4" fmla="*/ 128 w 166"/>
                  <a:gd name="T5" fmla="*/ 145 h 237"/>
                  <a:gd name="T6" fmla="*/ 128 w 166"/>
                  <a:gd name="T7" fmla="*/ 125 h 237"/>
                  <a:gd name="T8" fmla="*/ 102 w 166"/>
                  <a:gd name="T9" fmla="*/ 125 h 237"/>
                  <a:gd name="T10" fmla="*/ 102 w 166"/>
                  <a:gd name="T11" fmla="*/ 115 h 237"/>
                  <a:gd name="T12" fmla="*/ 128 w 166"/>
                  <a:gd name="T13" fmla="*/ 115 h 237"/>
                  <a:gd name="T14" fmla="*/ 128 w 166"/>
                  <a:gd name="T15" fmla="*/ 95 h 237"/>
                  <a:gd name="T16" fmla="*/ 108 w 166"/>
                  <a:gd name="T17" fmla="*/ 95 h 237"/>
                  <a:gd name="T18" fmla="*/ 161 w 166"/>
                  <a:gd name="T19" fmla="*/ 0 h 237"/>
                  <a:gd name="T20" fmla="*/ 116 w 166"/>
                  <a:gd name="T21" fmla="*/ 0 h 237"/>
                  <a:gd name="T22" fmla="*/ 97 w 166"/>
                  <a:gd name="T23" fmla="*/ 43 h 237"/>
                  <a:gd name="T24" fmla="*/ 84 w 166"/>
                  <a:gd name="T25" fmla="*/ 78 h 237"/>
                  <a:gd name="T26" fmla="*/ 83 w 166"/>
                  <a:gd name="T27" fmla="*/ 78 h 237"/>
                  <a:gd name="T28" fmla="*/ 70 w 166"/>
                  <a:gd name="T29" fmla="*/ 43 h 237"/>
                  <a:gd name="T30" fmla="*/ 51 w 166"/>
                  <a:gd name="T31" fmla="*/ 0 h 237"/>
                  <a:gd name="T32" fmla="*/ 5 w 166"/>
                  <a:gd name="T33" fmla="*/ 0 h 237"/>
                  <a:gd name="T34" fmla="*/ 55 w 166"/>
                  <a:gd name="T35" fmla="*/ 95 h 237"/>
                  <a:gd name="T36" fmla="*/ 29 w 166"/>
                  <a:gd name="T37" fmla="*/ 95 h 237"/>
                  <a:gd name="T38" fmla="*/ 29 w 166"/>
                  <a:gd name="T39" fmla="*/ 115 h 237"/>
                  <a:gd name="T40" fmla="*/ 62 w 166"/>
                  <a:gd name="T41" fmla="*/ 115 h 237"/>
                  <a:gd name="T42" fmla="*/ 62 w 166"/>
                  <a:gd name="T43" fmla="*/ 125 h 237"/>
                  <a:gd name="T44" fmla="*/ 29 w 166"/>
                  <a:gd name="T45" fmla="*/ 125 h 237"/>
                  <a:gd name="T46" fmla="*/ 29 w 166"/>
                  <a:gd name="T47" fmla="*/ 145 h 237"/>
                  <a:gd name="T48" fmla="*/ 62 w 166"/>
                  <a:gd name="T49" fmla="*/ 145 h 237"/>
                  <a:gd name="T50" fmla="*/ 62 w 166"/>
                  <a:gd name="T51" fmla="*/ 170 h 237"/>
                  <a:gd name="T52" fmla="*/ 0 w 166"/>
                  <a:gd name="T53" fmla="*/ 203 h 237"/>
                  <a:gd name="T54" fmla="*/ 83 w 166"/>
                  <a:gd name="T55" fmla="*/ 237 h 237"/>
                  <a:gd name="T56" fmla="*/ 166 w 166"/>
                  <a:gd name="T57" fmla="*/ 203 h 237"/>
                  <a:gd name="T58" fmla="*/ 102 w 166"/>
                  <a:gd name="T59" fmla="*/ 17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37">
                    <a:moveTo>
                      <a:pt x="102" y="170"/>
                    </a:moveTo>
                    <a:cubicBezTo>
                      <a:pt x="102" y="145"/>
                      <a:pt x="102" y="145"/>
                      <a:pt x="102" y="145"/>
                    </a:cubicBezTo>
                    <a:cubicBezTo>
                      <a:pt x="128" y="145"/>
                      <a:pt x="128" y="145"/>
                      <a:pt x="128" y="145"/>
                    </a:cubicBezTo>
                    <a:cubicBezTo>
                      <a:pt x="128" y="125"/>
                      <a:pt x="128" y="125"/>
                      <a:pt x="128" y="125"/>
                    </a:cubicBezTo>
                    <a:cubicBezTo>
                      <a:pt x="102" y="125"/>
                      <a:pt x="102" y="125"/>
                      <a:pt x="102" y="125"/>
                    </a:cubicBezTo>
                    <a:cubicBezTo>
                      <a:pt x="102" y="115"/>
                      <a:pt x="102" y="115"/>
                      <a:pt x="102" y="115"/>
                    </a:cubicBezTo>
                    <a:cubicBezTo>
                      <a:pt x="128" y="115"/>
                      <a:pt x="128" y="115"/>
                      <a:pt x="128" y="115"/>
                    </a:cubicBezTo>
                    <a:cubicBezTo>
                      <a:pt x="128" y="95"/>
                      <a:pt x="128" y="95"/>
                      <a:pt x="128" y="95"/>
                    </a:cubicBezTo>
                    <a:cubicBezTo>
                      <a:pt x="108" y="95"/>
                      <a:pt x="108" y="95"/>
                      <a:pt x="108" y="95"/>
                    </a:cubicBezTo>
                    <a:cubicBezTo>
                      <a:pt x="161" y="0"/>
                      <a:pt x="161" y="0"/>
                      <a:pt x="161" y="0"/>
                    </a:cubicBezTo>
                    <a:cubicBezTo>
                      <a:pt x="116" y="0"/>
                      <a:pt x="116" y="0"/>
                      <a:pt x="116" y="0"/>
                    </a:cubicBezTo>
                    <a:cubicBezTo>
                      <a:pt x="97" y="43"/>
                      <a:pt x="97" y="43"/>
                      <a:pt x="97" y="43"/>
                    </a:cubicBezTo>
                    <a:cubicBezTo>
                      <a:pt x="92" y="56"/>
                      <a:pt x="88" y="67"/>
                      <a:pt x="84" y="78"/>
                    </a:cubicBezTo>
                    <a:cubicBezTo>
                      <a:pt x="83" y="78"/>
                      <a:pt x="83" y="78"/>
                      <a:pt x="83" y="78"/>
                    </a:cubicBezTo>
                    <a:cubicBezTo>
                      <a:pt x="79" y="66"/>
                      <a:pt x="75" y="56"/>
                      <a:pt x="70" y="43"/>
                    </a:cubicBezTo>
                    <a:cubicBezTo>
                      <a:pt x="51" y="0"/>
                      <a:pt x="51" y="0"/>
                      <a:pt x="51" y="0"/>
                    </a:cubicBezTo>
                    <a:cubicBezTo>
                      <a:pt x="5" y="0"/>
                      <a:pt x="5" y="0"/>
                      <a:pt x="5" y="0"/>
                    </a:cubicBezTo>
                    <a:cubicBezTo>
                      <a:pt x="55" y="95"/>
                      <a:pt x="55" y="95"/>
                      <a:pt x="55" y="95"/>
                    </a:cubicBezTo>
                    <a:cubicBezTo>
                      <a:pt x="29" y="95"/>
                      <a:pt x="29" y="95"/>
                      <a:pt x="29" y="95"/>
                    </a:cubicBezTo>
                    <a:cubicBezTo>
                      <a:pt x="29" y="115"/>
                      <a:pt x="29" y="115"/>
                      <a:pt x="29" y="115"/>
                    </a:cubicBezTo>
                    <a:cubicBezTo>
                      <a:pt x="62" y="115"/>
                      <a:pt x="62" y="115"/>
                      <a:pt x="62" y="115"/>
                    </a:cubicBezTo>
                    <a:cubicBezTo>
                      <a:pt x="62" y="125"/>
                      <a:pt x="62" y="125"/>
                      <a:pt x="62" y="125"/>
                    </a:cubicBezTo>
                    <a:cubicBezTo>
                      <a:pt x="29" y="125"/>
                      <a:pt x="29" y="125"/>
                      <a:pt x="29" y="125"/>
                    </a:cubicBezTo>
                    <a:cubicBezTo>
                      <a:pt x="29" y="145"/>
                      <a:pt x="29" y="145"/>
                      <a:pt x="29" y="145"/>
                    </a:cubicBezTo>
                    <a:cubicBezTo>
                      <a:pt x="62" y="145"/>
                      <a:pt x="62" y="145"/>
                      <a:pt x="62" y="145"/>
                    </a:cubicBezTo>
                    <a:cubicBezTo>
                      <a:pt x="62" y="170"/>
                      <a:pt x="62" y="170"/>
                      <a:pt x="62" y="170"/>
                    </a:cubicBezTo>
                    <a:cubicBezTo>
                      <a:pt x="26" y="174"/>
                      <a:pt x="0" y="187"/>
                      <a:pt x="0" y="203"/>
                    </a:cubicBezTo>
                    <a:cubicBezTo>
                      <a:pt x="0" y="222"/>
                      <a:pt x="37" y="237"/>
                      <a:pt x="83" y="237"/>
                    </a:cubicBezTo>
                    <a:cubicBezTo>
                      <a:pt x="129" y="237"/>
                      <a:pt x="166" y="222"/>
                      <a:pt x="166" y="203"/>
                    </a:cubicBezTo>
                    <a:cubicBezTo>
                      <a:pt x="166" y="187"/>
                      <a:pt x="138" y="174"/>
                      <a:pt x="102" y="170"/>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5" name="Freeform 474"/>
              <p:cNvSpPr/>
              <p:nvPr/>
            </p:nvSpPr>
            <p:spPr bwMode="auto">
              <a:xfrm>
                <a:off x="7297518" y="1355294"/>
                <a:ext cx="111355" cy="422293"/>
              </a:xfrm>
              <a:custGeom>
                <a:avLst/>
                <a:gdLst>
                  <a:gd name="T0" fmla="*/ 0 w 165"/>
                  <a:gd name="T1" fmla="*/ 0 h 626"/>
                  <a:gd name="T2" fmla="*/ 0 w 165"/>
                  <a:gd name="T3" fmla="*/ 593 h 626"/>
                  <a:gd name="T4" fmla="*/ 82 w 165"/>
                  <a:gd name="T5" fmla="*/ 626 h 626"/>
                  <a:gd name="T6" fmla="*/ 165 w 165"/>
                  <a:gd name="T7" fmla="*/ 593 h 626"/>
                  <a:gd name="T8" fmla="*/ 165 w 165"/>
                  <a:gd name="T9" fmla="*/ 0 h 626"/>
                  <a:gd name="T10" fmla="*/ 82 w 165"/>
                  <a:gd name="T11" fmla="*/ 21 h 626"/>
                  <a:gd name="T12" fmla="*/ 0 w 165"/>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165" h="626">
                    <a:moveTo>
                      <a:pt x="0" y="0"/>
                    </a:moveTo>
                    <a:cubicBezTo>
                      <a:pt x="0" y="593"/>
                      <a:pt x="0" y="593"/>
                      <a:pt x="0" y="593"/>
                    </a:cubicBezTo>
                    <a:cubicBezTo>
                      <a:pt x="0" y="611"/>
                      <a:pt x="36" y="626"/>
                      <a:pt x="82" y="626"/>
                    </a:cubicBezTo>
                    <a:cubicBezTo>
                      <a:pt x="128" y="626"/>
                      <a:pt x="165" y="611"/>
                      <a:pt x="165" y="593"/>
                    </a:cubicBezTo>
                    <a:cubicBezTo>
                      <a:pt x="165" y="0"/>
                      <a:pt x="165" y="0"/>
                      <a:pt x="165" y="0"/>
                    </a:cubicBezTo>
                    <a:cubicBezTo>
                      <a:pt x="146" y="14"/>
                      <a:pt x="113" y="21"/>
                      <a:pt x="82" y="21"/>
                    </a:cubicBezTo>
                    <a:cubicBezTo>
                      <a:pt x="51" y="21"/>
                      <a:pt x="18" y="14"/>
                      <a:pt x="0" y="0"/>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6" name="Freeform 475"/>
              <p:cNvSpPr/>
              <p:nvPr/>
            </p:nvSpPr>
            <p:spPr bwMode="auto">
              <a:xfrm>
                <a:off x="7277246" y="1152856"/>
                <a:ext cx="131628" cy="205864"/>
              </a:xfrm>
              <a:custGeom>
                <a:avLst/>
                <a:gdLst>
                  <a:gd name="T0" fmla="*/ 111 w 195"/>
                  <a:gd name="T1" fmla="*/ 237 h 305"/>
                  <a:gd name="T2" fmla="*/ 30 w 195"/>
                  <a:gd name="T3" fmla="*/ 271 h 305"/>
                  <a:gd name="T4" fmla="*/ 112 w 195"/>
                  <a:gd name="T5" fmla="*/ 305 h 305"/>
                  <a:gd name="T6" fmla="*/ 195 w 195"/>
                  <a:gd name="T7" fmla="*/ 271 h 305"/>
                  <a:gd name="T8" fmla="*/ 146 w 195"/>
                  <a:gd name="T9" fmla="*/ 240 h 305"/>
                  <a:gd name="T10" fmla="*/ 164 w 195"/>
                  <a:gd name="T11" fmla="*/ 238 h 305"/>
                  <a:gd name="T12" fmla="*/ 171 w 195"/>
                  <a:gd name="T13" fmla="*/ 237 h 305"/>
                  <a:gd name="T14" fmla="*/ 171 w 195"/>
                  <a:gd name="T15" fmla="*/ 190 h 305"/>
                  <a:gd name="T16" fmla="*/ 160 w 195"/>
                  <a:gd name="T17" fmla="*/ 193 h 305"/>
                  <a:gd name="T18" fmla="*/ 140 w 195"/>
                  <a:gd name="T19" fmla="*/ 195 h 305"/>
                  <a:gd name="T20" fmla="*/ 73 w 195"/>
                  <a:gd name="T21" fmla="*/ 156 h 305"/>
                  <a:gd name="T22" fmla="*/ 103 w 195"/>
                  <a:gd name="T23" fmla="*/ 156 h 305"/>
                  <a:gd name="T24" fmla="*/ 103 w 195"/>
                  <a:gd name="T25" fmla="*/ 130 h 305"/>
                  <a:gd name="T26" fmla="*/ 65 w 195"/>
                  <a:gd name="T27" fmla="*/ 130 h 305"/>
                  <a:gd name="T28" fmla="*/ 64 w 195"/>
                  <a:gd name="T29" fmla="*/ 120 h 305"/>
                  <a:gd name="T30" fmla="*/ 64 w 195"/>
                  <a:gd name="T31" fmla="*/ 118 h 305"/>
                  <a:gd name="T32" fmla="*/ 103 w 195"/>
                  <a:gd name="T33" fmla="*/ 118 h 305"/>
                  <a:gd name="T34" fmla="*/ 103 w 195"/>
                  <a:gd name="T35" fmla="*/ 92 h 305"/>
                  <a:gd name="T36" fmla="*/ 69 w 195"/>
                  <a:gd name="T37" fmla="*/ 92 h 305"/>
                  <a:gd name="T38" fmla="*/ 140 w 195"/>
                  <a:gd name="T39" fmla="*/ 45 h 305"/>
                  <a:gd name="T40" fmla="*/ 160 w 195"/>
                  <a:gd name="T41" fmla="*/ 48 h 305"/>
                  <a:gd name="T42" fmla="*/ 171 w 195"/>
                  <a:gd name="T43" fmla="*/ 51 h 305"/>
                  <a:gd name="T44" fmla="*/ 171 w 195"/>
                  <a:gd name="T45" fmla="*/ 4 h 305"/>
                  <a:gd name="T46" fmla="*/ 164 w 195"/>
                  <a:gd name="T47" fmla="*/ 2 h 305"/>
                  <a:gd name="T48" fmla="*/ 140 w 195"/>
                  <a:gd name="T49" fmla="*/ 0 h 305"/>
                  <a:gd name="T50" fmla="*/ 22 w 195"/>
                  <a:gd name="T51" fmla="*/ 92 h 305"/>
                  <a:gd name="T52" fmla="*/ 0 w 195"/>
                  <a:gd name="T53" fmla="*/ 92 h 305"/>
                  <a:gd name="T54" fmla="*/ 0 w 195"/>
                  <a:gd name="T55" fmla="*/ 118 h 305"/>
                  <a:gd name="T56" fmla="*/ 18 w 195"/>
                  <a:gd name="T57" fmla="*/ 118 h 305"/>
                  <a:gd name="T58" fmla="*/ 18 w 195"/>
                  <a:gd name="T59" fmla="*/ 120 h 305"/>
                  <a:gd name="T60" fmla="*/ 19 w 195"/>
                  <a:gd name="T61" fmla="*/ 130 h 305"/>
                  <a:gd name="T62" fmla="*/ 0 w 195"/>
                  <a:gd name="T63" fmla="*/ 130 h 305"/>
                  <a:gd name="T64" fmla="*/ 0 w 195"/>
                  <a:gd name="T65" fmla="*/ 156 h 305"/>
                  <a:gd name="T66" fmla="*/ 24 w 195"/>
                  <a:gd name="T67" fmla="*/ 156 h 305"/>
                  <a:gd name="T68" fmla="*/ 111 w 195"/>
                  <a:gd name="T69" fmla="*/ 23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305">
                    <a:moveTo>
                      <a:pt x="111" y="237"/>
                    </a:moveTo>
                    <a:cubicBezTo>
                      <a:pt x="66" y="237"/>
                      <a:pt x="30" y="253"/>
                      <a:pt x="30" y="271"/>
                    </a:cubicBezTo>
                    <a:cubicBezTo>
                      <a:pt x="30" y="290"/>
                      <a:pt x="66" y="305"/>
                      <a:pt x="112" y="305"/>
                    </a:cubicBezTo>
                    <a:cubicBezTo>
                      <a:pt x="158" y="305"/>
                      <a:pt x="195" y="290"/>
                      <a:pt x="195" y="271"/>
                    </a:cubicBezTo>
                    <a:cubicBezTo>
                      <a:pt x="195" y="257"/>
                      <a:pt x="175" y="246"/>
                      <a:pt x="146" y="240"/>
                    </a:cubicBezTo>
                    <a:cubicBezTo>
                      <a:pt x="152" y="240"/>
                      <a:pt x="158" y="240"/>
                      <a:pt x="164" y="238"/>
                    </a:cubicBezTo>
                    <a:cubicBezTo>
                      <a:pt x="171" y="237"/>
                      <a:pt x="171" y="237"/>
                      <a:pt x="171" y="237"/>
                    </a:cubicBezTo>
                    <a:cubicBezTo>
                      <a:pt x="171" y="190"/>
                      <a:pt x="171" y="190"/>
                      <a:pt x="171" y="190"/>
                    </a:cubicBezTo>
                    <a:cubicBezTo>
                      <a:pt x="160" y="193"/>
                      <a:pt x="160" y="193"/>
                      <a:pt x="160" y="193"/>
                    </a:cubicBezTo>
                    <a:cubicBezTo>
                      <a:pt x="154" y="194"/>
                      <a:pt x="147" y="195"/>
                      <a:pt x="140" y="195"/>
                    </a:cubicBezTo>
                    <a:cubicBezTo>
                      <a:pt x="111" y="195"/>
                      <a:pt x="86" y="180"/>
                      <a:pt x="73" y="156"/>
                    </a:cubicBezTo>
                    <a:cubicBezTo>
                      <a:pt x="103" y="156"/>
                      <a:pt x="103" y="156"/>
                      <a:pt x="103" y="156"/>
                    </a:cubicBezTo>
                    <a:cubicBezTo>
                      <a:pt x="103" y="130"/>
                      <a:pt x="103" y="130"/>
                      <a:pt x="103" y="130"/>
                    </a:cubicBezTo>
                    <a:cubicBezTo>
                      <a:pt x="65" y="130"/>
                      <a:pt x="65" y="130"/>
                      <a:pt x="65" y="130"/>
                    </a:cubicBezTo>
                    <a:cubicBezTo>
                      <a:pt x="64" y="127"/>
                      <a:pt x="64" y="124"/>
                      <a:pt x="64" y="120"/>
                    </a:cubicBezTo>
                    <a:cubicBezTo>
                      <a:pt x="64" y="120"/>
                      <a:pt x="64" y="119"/>
                      <a:pt x="64" y="118"/>
                    </a:cubicBezTo>
                    <a:cubicBezTo>
                      <a:pt x="103" y="118"/>
                      <a:pt x="103" y="118"/>
                      <a:pt x="103" y="118"/>
                    </a:cubicBezTo>
                    <a:cubicBezTo>
                      <a:pt x="103" y="92"/>
                      <a:pt x="103" y="92"/>
                      <a:pt x="103" y="92"/>
                    </a:cubicBezTo>
                    <a:cubicBezTo>
                      <a:pt x="69" y="92"/>
                      <a:pt x="69" y="92"/>
                      <a:pt x="69" y="92"/>
                    </a:cubicBezTo>
                    <a:cubicBezTo>
                      <a:pt x="81" y="65"/>
                      <a:pt x="108" y="45"/>
                      <a:pt x="140" y="45"/>
                    </a:cubicBezTo>
                    <a:cubicBezTo>
                      <a:pt x="147" y="45"/>
                      <a:pt x="154" y="46"/>
                      <a:pt x="160" y="48"/>
                    </a:cubicBezTo>
                    <a:cubicBezTo>
                      <a:pt x="171" y="51"/>
                      <a:pt x="171" y="51"/>
                      <a:pt x="171" y="51"/>
                    </a:cubicBezTo>
                    <a:cubicBezTo>
                      <a:pt x="171" y="4"/>
                      <a:pt x="171" y="4"/>
                      <a:pt x="171" y="4"/>
                    </a:cubicBezTo>
                    <a:cubicBezTo>
                      <a:pt x="164" y="2"/>
                      <a:pt x="164" y="2"/>
                      <a:pt x="164" y="2"/>
                    </a:cubicBezTo>
                    <a:cubicBezTo>
                      <a:pt x="156" y="1"/>
                      <a:pt x="148" y="0"/>
                      <a:pt x="140" y="0"/>
                    </a:cubicBezTo>
                    <a:cubicBezTo>
                      <a:pt x="83" y="0"/>
                      <a:pt x="35" y="39"/>
                      <a:pt x="22" y="92"/>
                    </a:cubicBezTo>
                    <a:cubicBezTo>
                      <a:pt x="0" y="92"/>
                      <a:pt x="0" y="92"/>
                      <a:pt x="0" y="92"/>
                    </a:cubicBezTo>
                    <a:cubicBezTo>
                      <a:pt x="0" y="118"/>
                      <a:pt x="0" y="118"/>
                      <a:pt x="0" y="118"/>
                    </a:cubicBezTo>
                    <a:cubicBezTo>
                      <a:pt x="18" y="118"/>
                      <a:pt x="18" y="118"/>
                      <a:pt x="18" y="118"/>
                    </a:cubicBezTo>
                    <a:cubicBezTo>
                      <a:pt x="18" y="119"/>
                      <a:pt x="18" y="120"/>
                      <a:pt x="18" y="120"/>
                    </a:cubicBezTo>
                    <a:cubicBezTo>
                      <a:pt x="18" y="124"/>
                      <a:pt x="19" y="127"/>
                      <a:pt x="19" y="130"/>
                    </a:cubicBezTo>
                    <a:cubicBezTo>
                      <a:pt x="0" y="130"/>
                      <a:pt x="0" y="130"/>
                      <a:pt x="0" y="130"/>
                    </a:cubicBezTo>
                    <a:cubicBezTo>
                      <a:pt x="0" y="156"/>
                      <a:pt x="0" y="156"/>
                      <a:pt x="0" y="156"/>
                    </a:cubicBezTo>
                    <a:cubicBezTo>
                      <a:pt x="24" y="156"/>
                      <a:pt x="24" y="156"/>
                      <a:pt x="24" y="156"/>
                    </a:cubicBezTo>
                    <a:cubicBezTo>
                      <a:pt x="37" y="196"/>
                      <a:pt x="70" y="227"/>
                      <a:pt x="111" y="237"/>
                    </a:cubicBezTo>
                    <a:close/>
                  </a:path>
                </a:pathLst>
              </a:custGeom>
              <a:solidFill>
                <a:schemeClr val="bg1"/>
              </a:solidFill>
              <a:ln>
                <a:noFill/>
              </a:ln>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grpSp>
        <p:grpSp>
          <p:nvGrpSpPr>
            <p:cNvPr id="30" name="组合 29"/>
            <p:cNvGrpSpPr/>
            <p:nvPr/>
          </p:nvGrpSpPr>
          <p:grpSpPr>
            <a:xfrm>
              <a:off x="6598237" y="4604103"/>
              <a:ext cx="312814" cy="468505"/>
              <a:chOff x="3212624" y="1881308"/>
              <a:chExt cx="436569" cy="653854"/>
            </a:xfrm>
            <a:solidFill>
              <a:schemeClr val="bg1"/>
            </a:solidFill>
          </p:grpSpPr>
          <p:sp>
            <p:nvSpPr>
              <p:cNvPr id="31"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2"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3"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4"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5"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6"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7"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8"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39"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sp>
            <p:nvSpPr>
              <p:cNvPr id="40"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rgbClr val="403D3C"/>
                  </a:solidFill>
                  <a:latin typeface="华文细黑" panose="02010600040101010101" pitchFamily="2" charset="-122"/>
                  <a:ea typeface="华文细黑" panose="02010600040101010101" pitchFamily="2" charset="-122"/>
                </a:endParaRPr>
              </a:p>
            </p:txBody>
          </p:sp>
        </p:grpSp>
      </p:grpSp>
      <p:cxnSp>
        <p:nvCxnSpPr>
          <p:cNvPr id="60" name="Straight Connector 54"/>
          <p:cNvCxnSpPr/>
          <p:nvPr/>
        </p:nvCxnSpPr>
        <p:spPr>
          <a:xfrm>
            <a:off x="5626965" y="2102051"/>
            <a:ext cx="0" cy="342609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5495">
        <p:fade/>
      </p:transition>
    </mc:Choice>
    <mc:Fallback xmlns="">
      <p:transition spd="med" advTm="54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250" fill="hold"/>
                                        <p:tgtEl>
                                          <p:spTgt spid="13"/>
                                        </p:tgtEl>
                                        <p:attrNameLst>
                                          <p:attrName>ppt_x</p:attrName>
                                        </p:attrNameLst>
                                      </p:cBhvr>
                                      <p:tavLst>
                                        <p:tav tm="0">
                                          <p:val>
                                            <p:strVal val="#ppt_x"/>
                                          </p:val>
                                        </p:tav>
                                        <p:tav tm="100000">
                                          <p:val>
                                            <p:strVal val="#ppt_x"/>
                                          </p:val>
                                        </p:tav>
                                      </p:tavLst>
                                    </p:anim>
                                    <p:anim calcmode="lin" valueType="num">
                                      <p:cBhvr additive="base">
                                        <p:cTn id="19" dur="25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ppt_x"/>
                                          </p:val>
                                        </p:tav>
                                        <p:tav tm="100000">
                                          <p:val>
                                            <p:strVal val="#ppt_x"/>
                                          </p:val>
                                        </p:tav>
                                      </p:tavLst>
                                    </p:anim>
                                    <p:anim calcmode="lin" valueType="num">
                                      <p:cBhvr additive="base">
                                        <p:cTn id="24" dur="25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50" fill="hold"/>
                                        <p:tgtEl>
                                          <p:spTgt spid="15"/>
                                        </p:tgtEl>
                                        <p:attrNameLst>
                                          <p:attrName>ppt_x</p:attrName>
                                        </p:attrNameLst>
                                      </p:cBhvr>
                                      <p:tavLst>
                                        <p:tav tm="0">
                                          <p:val>
                                            <p:strVal val="#ppt_x"/>
                                          </p:val>
                                        </p:tav>
                                        <p:tav tm="100000">
                                          <p:val>
                                            <p:strVal val="#ppt_x"/>
                                          </p:val>
                                        </p:tav>
                                      </p:tavLst>
                                    </p:anim>
                                    <p:anim calcmode="lin" valueType="num">
                                      <p:cBhvr additive="base">
                                        <p:cTn id="29" dur="25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250" fill="hold"/>
                                        <p:tgtEl>
                                          <p:spTgt spid="16"/>
                                        </p:tgtEl>
                                        <p:attrNameLst>
                                          <p:attrName>ppt_x</p:attrName>
                                        </p:attrNameLst>
                                      </p:cBhvr>
                                      <p:tavLst>
                                        <p:tav tm="0">
                                          <p:val>
                                            <p:strVal val="#ppt_x"/>
                                          </p:val>
                                        </p:tav>
                                        <p:tav tm="100000">
                                          <p:val>
                                            <p:strVal val="#ppt_x"/>
                                          </p:val>
                                        </p:tav>
                                      </p:tavLst>
                                    </p:anim>
                                    <p:anim calcmode="lin" valueType="num">
                                      <p:cBhvr additive="base">
                                        <p:cTn id="34" dur="25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250" fill="hold"/>
                                        <p:tgtEl>
                                          <p:spTgt spid="17"/>
                                        </p:tgtEl>
                                        <p:attrNameLst>
                                          <p:attrName>ppt_x</p:attrName>
                                        </p:attrNameLst>
                                      </p:cBhvr>
                                      <p:tavLst>
                                        <p:tav tm="0">
                                          <p:val>
                                            <p:strVal val="#ppt_x"/>
                                          </p:val>
                                        </p:tav>
                                        <p:tav tm="100000">
                                          <p:val>
                                            <p:strVal val="#ppt_x"/>
                                          </p:val>
                                        </p:tav>
                                      </p:tavLst>
                                    </p:anim>
                                    <p:anim calcmode="lin" valueType="num">
                                      <p:cBhvr additive="base">
                                        <p:cTn id="39" dur="25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50" fill="hold"/>
                                        <p:tgtEl>
                                          <p:spTgt spid="18"/>
                                        </p:tgtEl>
                                        <p:attrNameLst>
                                          <p:attrName>ppt_x</p:attrName>
                                        </p:attrNameLst>
                                      </p:cBhvr>
                                      <p:tavLst>
                                        <p:tav tm="0">
                                          <p:val>
                                            <p:strVal val="#ppt_x"/>
                                          </p:val>
                                        </p:tav>
                                        <p:tav tm="100000">
                                          <p:val>
                                            <p:strVal val="#ppt_x"/>
                                          </p:val>
                                        </p:tav>
                                      </p:tavLst>
                                    </p:anim>
                                    <p:anim calcmode="lin" valueType="num">
                                      <p:cBhvr additive="base">
                                        <p:cTn id="44" dur="25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250" fill="hold"/>
                                        <p:tgtEl>
                                          <p:spTgt spid="19"/>
                                        </p:tgtEl>
                                        <p:attrNameLst>
                                          <p:attrName>ppt_x</p:attrName>
                                        </p:attrNameLst>
                                      </p:cBhvr>
                                      <p:tavLst>
                                        <p:tav tm="0">
                                          <p:val>
                                            <p:strVal val="#ppt_x"/>
                                          </p:val>
                                        </p:tav>
                                        <p:tav tm="100000">
                                          <p:val>
                                            <p:strVal val="#ppt_x"/>
                                          </p:val>
                                        </p:tav>
                                      </p:tavLst>
                                    </p:anim>
                                    <p:anim calcmode="lin" valueType="num">
                                      <p:cBhvr additive="base">
                                        <p:cTn id="49" dur="250" fill="hold"/>
                                        <p:tgtEl>
                                          <p:spTgt spid="19"/>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50" fill="hold"/>
                                        <p:tgtEl>
                                          <p:spTgt spid="20"/>
                                        </p:tgtEl>
                                        <p:attrNameLst>
                                          <p:attrName>ppt_x</p:attrName>
                                        </p:attrNameLst>
                                      </p:cBhvr>
                                      <p:tavLst>
                                        <p:tav tm="0">
                                          <p:val>
                                            <p:strVal val="#ppt_x"/>
                                          </p:val>
                                        </p:tav>
                                        <p:tav tm="100000">
                                          <p:val>
                                            <p:strVal val="#ppt_x"/>
                                          </p:val>
                                        </p:tav>
                                      </p:tavLst>
                                    </p:anim>
                                    <p:anim calcmode="lin" valueType="num">
                                      <p:cBhvr additive="base">
                                        <p:cTn id="54" dur="25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2"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animBg="1"/>
      <p:bldP spid="14" grpId="0" animBg="1"/>
      <p:bldP spid="15" grpId="0" animBg="1"/>
      <p:bldP spid="16" grpId="0"/>
      <p:bldP spid="17" grpId="0"/>
      <p:bldP spid="18" grpId="0"/>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4.</a:t>
            </a:r>
            <a:endParaRPr lang="zh-CN" altLang="en-US" sz="2800" dirty="0"/>
          </a:p>
        </p:txBody>
      </p:sp>
      <p:sp>
        <p:nvSpPr>
          <p:cNvPr id="13" name="矩形 46"/>
          <p:cNvSpPr>
            <a:spLocks noChangeArrowheads="1"/>
          </p:cNvSpPr>
          <p:nvPr/>
        </p:nvSpPr>
        <p:spPr bwMode="auto">
          <a:xfrm>
            <a:off x="5630016" y="1996922"/>
            <a:ext cx="1157674" cy="538620"/>
          </a:xfrm>
          <a:prstGeom prst="rect">
            <a:avLst/>
          </a:prstGeom>
          <a:solidFill>
            <a:srgbClr val="88CA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anose="02010600030101010101" pitchFamily="2" charset="-122"/>
            </a:endParaRPr>
          </a:p>
        </p:txBody>
      </p:sp>
      <p:sp>
        <p:nvSpPr>
          <p:cNvPr id="14" name="文本框 47"/>
          <p:cNvSpPr>
            <a:spLocks noChangeArrowheads="1"/>
          </p:cNvSpPr>
          <p:nvPr/>
        </p:nvSpPr>
        <p:spPr bwMode="auto">
          <a:xfrm>
            <a:off x="5685507" y="2041558"/>
            <a:ext cx="1157676" cy="400018"/>
          </a:xfrm>
          <a:prstGeom prst="rect">
            <a:avLst/>
          </a:prstGeom>
          <a:noFill/>
          <a:ln>
            <a:noFill/>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标题一</a:t>
            </a:r>
          </a:p>
        </p:txBody>
      </p:sp>
      <p:sp>
        <p:nvSpPr>
          <p:cNvPr id="15" name="矩形 60"/>
          <p:cNvSpPr>
            <a:spLocks noChangeArrowheads="1"/>
          </p:cNvSpPr>
          <p:nvPr/>
        </p:nvSpPr>
        <p:spPr bwMode="auto">
          <a:xfrm>
            <a:off x="7045872" y="1937241"/>
            <a:ext cx="3571006" cy="7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46"/>
          <p:cNvSpPr>
            <a:spLocks noChangeArrowheads="1"/>
          </p:cNvSpPr>
          <p:nvPr/>
        </p:nvSpPr>
        <p:spPr bwMode="auto">
          <a:xfrm>
            <a:off x="5630016" y="2941541"/>
            <a:ext cx="1157674" cy="538620"/>
          </a:xfrm>
          <a:prstGeom prst="rect">
            <a:avLst/>
          </a:prstGeom>
          <a:solidFill>
            <a:srgbClr val="3071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18" name="文本框 47"/>
          <p:cNvSpPr>
            <a:spLocks noChangeArrowheads="1"/>
          </p:cNvSpPr>
          <p:nvPr/>
        </p:nvSpPr>
        <p:spPr bwMode="auto">
          <a:xfrm>
            <a:off x="5685507" y="2986177"/>
            <a:ext cx="1157676" cy="400018"/>
          </a:xfrm>
          <a:prstGeom prst="rect">
            <a:avLst/>
          </a:prstGeom>
          <a:noFill/>
          <a:ln>
            <a:noFill/>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标题二</a:t>
            </a:r>
          </a:p>
        </p:txBody>
      </p:sp>
      <p:sp>
        <p:nvSpPr>
          <p:cNvPr id="19" name="矩形 60"/>
          <p:cNvSpPr>
            <a:spLocks noChangeArrowheads="1"/>
          </p:cNvSpPr>
          <p:nvPr/>
        </p:nvSpPr>
        <p:spPr bwMode="auto">
          <a:xfrm>
            <a:off x="7045872" y="2881860"/>
            <a:ext cx="3571006" cy="7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46"/>
          <p:cNvSpPr>
            <a:spLocks noChangeArrowheads="1"/>
          </p:cNvSpPr>
          <p:nvPr/>
        </p:nvSpPr>
        <p:spPr bwMode="auto">
          <a:xfrm>
            <a:off x="5630016" y="3899865"/>
            <a:ext cx="1157674" cy="538620"/>
          </a:xfrm>
          <a:prstGeom prst="rect">
            <a:avLst/>
          </a:prstGeom>
          <a:solidFill>
            <a:srgbClr val="88CA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22" name="文本框 47"/>
          <p:cNvSpPr>
            <a:spLocks noChangeArrowheads="1"/>
          </p:cNvSpPr>
          <p:nvPr/>
        </p:nvSpPr>
        <p:spPr bwMode="auto">
          <a:xfrm>
            <a:off x="5685507" y="3944501"/>
            <a:ext cx="1157676" cy="400018"/>
          </a:xfrm>
          <a:prstGeom prst="rect">
            <a:avLst/>
          </a:prstGeom>
          <a:noFill/>
          <a:ln>
            <a:noFill/>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标题三</a:t>
            </a:r>
          </a:p>
        </p:txBody>
      </p:sp>
      <p:sp>
        <p:nvSpPr>
          <p:cNvPr id="23" name="矩形 60"/>
          <p:cNvSpPr>
            <a:spLocks noChangeArrowheads="1"/>
          </p:cNvSpPr>
          <p:nvPr/>
        </p:nvSpPr>
        <p:spPr bwMode="auto">
          <a:xfrm>
            <a:off x="7045872" y="3840183"/>
            <a:ext cx="3571006" cy="7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46"/>
          <p:cNvSpPr>
            <a:spLocks noChangeArrowheads="1"/>
          </p:cNvSpPr>
          <p:nvPr/>
        </p:nvSpPr>
        <p:spPr bwMode="auto">
          <a:xfrm>
            <a:off x="5630016" y="4824713"/>
            <a:ext cx="1157674" cy="538620"/>
          </a:xfrm>
          <a:prstGeom prst="rect">
            <a:avLst/>
          </a:prstGeom>
          <a:solidFill>
            <a:srgbClr val="3071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26" name="文本框 47"/>
          <p:cNvSpPr>
            <a:spLocks noChangeArrowheads="1"/>
          </p:cNvSpPr>
          <p:nvPr/>
        </p:nvSpPr>
        <p:spPr bwMode="auto">
          <a:xfrm>
            <a:off x="5685507" y="4869349"/>
            <a:ext cx="1157676" cy="400018"/>
          </a:xfrm>
          <a:prstGeom prst="rect">
            <a:avLst/>
          </a:prstGeom>
          <a:noFill/>
          <a:ln>
            <a:noFill/>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标题四</a:t>
            </a:r>
          </a:p>
        </p:txBody>
      </p:sp>
      <p:sp>
        <p:nvSpPr>
          <p:cNvPr id="27" name="矩形 60"/>
          <p:cNvSpPr>
            <a:spLocks noChangeArrowheads="1"/>
          </p:cNvSpPr>
          <p:nvPr/>
        </p:nvSpPr>
        <p:spPr bwMode="auto">
          <a:xfrm>
            <a:off x="7045872" y="4765032"/>
            <a:ext cx="3571006" cy="7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任意多边形 5"/>
          <p:cNvSpPr/>
          <p:nvPr/>
        </p:nvSpPr>
        <p:spPr>
          <a:xfrm rot="5400000">
            <a:off x="3001026" y="3354032"/>
            <a:ext cx="1503015" cy="723732"/>
          </a:xfrm>
          <a:custGeom>
            <a:avLst/>
            <a:gdLst>
              <a:gd name="txL" fmla="*/ 0 w 1503912"/>
              <a:gd name="txT" fmla="*/ 0 h 723424"/>
              <a:gd name="txR" fmla="*/ 1503912 w 1503912"/>
              <a:gd name="txB" fmla="*/ 723424 h 723424"/>
            </a:gdLst>
            <a:ahLst/>
            <a:cxnLst>
              <a:cxn ang="0">
                <a:pos x="0" y="488434"/>
              </a:cxn>
              <a:cxn ang="0">
                <a:pos x="545844" y="194507"/>
              </a:cxn>
              <a:cxn ang="0">
                <a:pos x="621520" y="182921"/>
              </a:cxn>
              <a:cxn ang="0">
                <a:pos x="758642" y="0"/>
              </a:cxn>
              <a:cxn ang="0">
                <a:pos x="896001" y="183236"/>
              </a:cxn>
              <a:cxn ang="0">
                <a:pos x="950785" y="190524"/>
              </a:cxn>
              <a:cxn ang="0">
                <a:pos x="1502265" y="473660"/>
              </a:cxn>
              <a:cxn ang="0">
                <a:pos x="1271237" y="714670"/>
              </a:cxn>
              <a:cxn ang="0">
                <a:pos x="235695" y="724853"/>
              </a:cxn>
            </a:cxnLst>
            <a:rect l="txL" t="txT" r="txR" b="tx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lnTo>
                  <a:pt x="0" y="487471"/>
                </a:lnTo>
                <a:close/>
              </a:path>
            </a:pathLst>
          </a:custGeom>
          <a:solidFill>
            <a:srgbClr val="88CACE"/>
          </a:solidFill>
          <a:ln w="9525">
            <a:noFill/>
          </a:ln>
        </p:spPr>
        <p:txBody>
          <a:bodyPr/>
          <a:lstStyle/>
          <a:p>
            <a:endParaRPr lang="zh-CN" altLang="en-US"/>
          </a:p>
        </p:txBody>
      </p:sp>
      <p:sp>
        <p:nvSpPr>
          <p:cNvPr id="29" name="任意多边形 11"/>
          <p:cNvSpPr/>
          <p:nvPr/>
        </p:nvSpPr>
        <p:spPr>
          <a:xfrm rot="-2700000">
            <a:off x="1463094" y="3174686"/>
            <a:ext cx="1060205" cy="1074489"/>
          </a:xfrm>
          <a:custGeom>
            <a:avLst/>
            <a:gdLst>
              <a:gd name="txL" fmla="*/ 0 w 1059543"/>
              <a:gd name="txT" fmla="*/ 0 h 1073851"/>
              <a:gd name="txR" fmla="*/ 1059543 w 1059543"/>
              <a:gd name="txB" fmla="*/ 1073851 h 1073851"/>
            </a:gdLst>
            <a:ahLst/>
            <a:cxnLst>
              <a:cxn ang="0">
                <a:pos x="1055707" y="0"/>
              </a:cxn>
              <a:cxn ang="0">
                <a:pos x="1062267" y="334452"/>
              </a:cxn>
              <a:cxn ang="0">
                <a:pos x="334546" y="1076514"/>
              </a:cxn>
              <a:cxn ang="0">
                <a:pos x="0" y="1076514"/>
              </a:cxn>
              <a:cxn ang="0">
                <a:pos x="179422" y="481222"/>
              </a:cxn>
              <a:cxn ang="0">
                <a:pos x="224934" y="419325"/>
              </a:cxn>
              <a:cxn ang="0">
                <a:pos x="192828" y="192606"/>
              </a:cxn>
              <a:cxn ang="0">
                <a:pos x="419957" y="224765"/>
              </a:cxn>
              <a:cxn ang="0">
                <a:pos x="463994" y="191043"/>
              </a:cxn>
              <a:cxn ang="0">
                <a:pos x="1055707" y="0"/>
              </a:cxn>
            </a:cxnLst>
            <a:rect l="txL" t="txT" r="txR" b="tx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88CACE"/>
          </a:solidFill>
          <a:ln w="9525">
            <a:noFill/>
          </a:ln>
        </p:spPr>
        <p:txBody>
          <a:bodyPr/>
          <a:lstStyle/>
          <a:p>
            <a:endParaRPr lang="zh-CN" altLang="en-US"/>
          </a:p>
        </p:txBody>
      </p:sp>
      <p:sp>
        <p:nvSpPr>
          <p:cNvPr id="30" name="任意多边形 12"/>
          <p:cNvSpPr/>
          <p:nvPr/>
        </p:nvSpPr>
        <p:spPr>
          <a:xfrm rot="-2700000" flipV="1">
            <a:off x="2289990" y="3999994"/>
            <a:ext cx="1058618" cy="1074489"/>
          </a:xfrm>
          <a:custGeom>
            <a:avLst/>
            <a:gdLst>
              <a:gd name="txL" fmla="*/ 0 w 1059543"/>
              <a:gd name="txT" fmla="*/ 0 h 1073851"/>
              <a:gd name="txR" fmla="*/ 1059543 w 1059543"/>
              <a:gd name="txB" fmla="*/ 1073851 h 1073851"/>
            </a:gdLst>
            <a:ahLst/>
            <a:cxnLst>
              <a:cxn ang="0">
                <a:pos x="333046" y="1076511"/>
              </a:cxn>
              <a:cxn ang="0">
                <a:pos x="1057501" y="334450"/>
              </a:cxn>
              <a:cxn ang="0">
                <a:pos x="1050972" y="0"/>
              </a:cxn>
              <a:cxn ang="0">
                <a:pos x="461913" y="191041"/>
              </a:cxn>
              <a:cxn ang="0">
                <a:pos x="418074" y="224763"/>
              </a:cxn>
              <a:cxn ang="0">
                <a:pos x="191963" y="192605"/>
              </a:cxn>
              <a:cxn ang="0">
                <a:pos x="223927" y="419321"/>
              </a:cxn>
              <a:cxn ang="0">
                <a:pos x="178619" y="481220"/>
              </a:cxn>
              <a:cxn ang="0">
                <a:pos x="0" y="1076511"/>
              </a:cxn>
            </a:cxnLst>
            <a:rect l="txL" t="txT" r="txR" b="tx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lnTo>
                  <a:pt x="333688" y="1073851"/>
                </a:lnTo>
                <a:close/>
              </a:path>
            </a:pathLst>
          </a:custGeom>
          <a:solidFill>
            <a:srgbClr val="307174"/>
          </a:solidFill>
          <a:ln w="9525">
            <a:noFill/>
          </a:ln>
        </p:spPr>
        <p:txBody>
          <a:bodyPr/>
          <a:lstStyle/>
          <a:p>
            <a:endParaRPr lang="zh-CN" altLang="en-US"/>
          </a:p>
        </p:txBody>
      </p:sp>
      <p:sp>
        <p:nvSpPr>
          <p:cNvPr id="31" name="任意多边形 22"/>
          <p:cNvSpPr/>
          <p:nvPr/>
        </p:nvSpPr>
        <p:spPr>
          <a:xfrm rot="2700000">
            <a:off x="2269357" y="2344616"/>
            <a:ext cx="1060205" cy="1074488"/>
          </a:xfrm>
          <a:custGeom>
            <a:avLst/>
            <a:gdLst>
              <a:gd name="txL" fmla="*/ 0 w 1059543"/>
              <a:gd name="txT" fmla="*/ 0 h 1073851"/>
              <a:gd name="txR" fmla="*/ 1059543 w 1059543"/>
              <a:gd name="txB" fmla="*/ 1073851 h 1073851"/>
            </a:gdLst>
            <a:ahLst/>
            <a:cxnLst>
              <a:cxn ang="0">
                <a:pos x="219839" y="192605"/>
              </a:cxn>
              <a:cxn ang="0">
                <a:pos x="424172" y="221536"/>
              </a:cxn>
              <a:cxn ang="0">
                <a:pos x="463994" y="191041"/>
              </a:cxn>
              <a:cxn ang="0">
                <a:pos x="1055707" y="0"/>
              </a:cxn>
              <a:cxn ang="0">
                <a:pos x="1062267" y="334450"/>
              </a:cxn>
              <a:cxn ang="0">
                <a:pos x="334546" y="1076511"/>
              </a:cxn>
              <a:cxn ang="0">
                <a:pos x="0" y="1076511"/>
              </a:cxn>
              <a:cxn ang="0">
                <a:pos x="240001" y="398833"/>
              </a:cxn>
              <a:cxn ang="0">
                <a:pos x="247806" y="390085"/>
              </a:cxn>
            </a:cxnLst>
            <a:rect l="txL" t="txT" r="txR" b="tx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lnTo>
                  <a:pt x="219275" y="192128"/>
                </a:lnTo>
                <a:close/>
              </a:path>
            </a:pathLst>
          </a:custGeom>
          <a:solidFill>
            <a:srgbClr val="307174"/>
          </a:solidFill>
          <a:ln w="9525">
            <a:noFill/>
          </a:ln>
        </p:spPr>
        <p:txBody>
          <a:bodyPr/>
          <a:lstStyle/>
          <a:p>
            <a:endParaRPr lang="zh-CN" altLang="en-US"/>
          </a:p>
        </p:txBody>
      </p:sp>
      <p:sp>
        <p:nvSpPr>
          <p:cNvPr id="32" name="心形 9"/>
          <p:cNvSpPr/>
          <p:nvPr/>
        </p:nvSpPr>
        <p:spPr>
          <a:xfrm>
            <a:off x="2648682" y="2003382"/>
            <a:ext cx="352343" cy="292032"/>
          </a:xfrm>
          <a:custGeom>
            <a:avLst/>
            <a:gdLst>
              <a:gd name="txL" fmla="*/ 5037 w 21600"/>
              <a:gd name="txT" fmla="*/ 2277 h 21600"/>
              <a:gd name="txR" fmla="*/ 16557 w 21600"/>
              <a:gd name="txB" fmla="*/ 13677 h 21600"/>
            </a:gdLst>
            <a:ahLst/>
            <a:cxnLst>
              <a:cxn ang="17694720">
                <a:pos x="47170177" y="5408543"/>
              </a:cxn>
              <a:cxn ang="11796480">
                <a:pos x="12717697" y="26708975"/>
              </a:cxn>
              <a:cxn ang="5898240">
                <a:pos x="47170177" y="53417950"/>
              </a:cxn>
              <a:cxn ang="0">
                <a:pos x="81101705" y="26708975"/>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307174"/>
          </a:solidFill>
          <a:ln w="9525">
            <a:noFill/>
          </a:ln>
        </p:spPr>
        <p:txBody>
          <a:bodyPr/>
          <a:lstStyle/>
          <a:p>
            <a:endParaRPr lang="zh-CN" altLang="en-US"/>
          </a:p>
        </p:txBody>
      </p:sp>
      <p:grpSp>
        <p:nvGrpSpPr>
          <p:cNvPr id="33" name="组合 32"/>
          <p:cNvGrpSpPr/>
          <p:nvPr/>
        </p:nvGrpSpPr>
        <p:grpSpPr>
          <a:xfrm>
            <a:off x="4278668" y="3412756"/>
            <a:ext cx="225373" cy="563433"/>
            <a:chOff x="0" y="0"/>
            <a:chExt cx="224872" cy="564609"/>
          </a:xfrm>
          <a:solidFill>
            <a:srgbClr val="88CACE"/>
          </a:solidFill>
        </p:grpSpPr>
        <p:sp>
          <p:nvSpPr>
            <p:cNvPr id="34" name="椭圆 33"/>
            <p:cNvSpPr/>
            <p:nvPr/>
          </p:nvSpPr>
          <p:spPr>
            <a:xfrm>
              <a:off x="69912" y="0"/>
              <a:ext cx="90487" cy="90487"/>
            </a:xfrm>
            <a:prstGeom prst="ellipse">
              <a:avLst/>
            </a:prstGeom>
            <a:grpFill/>
            <a:ln w="9525">
              <a:noFill/>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5" name="矩形 13"/>
            <p:cNvSpPr/>
            <p:nvPr/>
          </p:nvSpPr>
          <p:spPr>
            <a:xfrm>
              <a:off x="56189" y="162997"/>
              <a:ext cx="112763" cy="1546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6" name="组合 18"/>
          <p:cNvGrpSpPr/>
          <p:nvPr/>
        </p:nvGrpSpPr>
        <p:grpSpPr>
          <a:xfrm>
            <a:off x="971084" y="3557185"/>
            <a:ext cx="439635" cy="311078"/>
            <a:chOff x="0" y="0"/>
            <a:chExt cx="439857" cy="311768"/>
          </a:xfrm>
          <a:solidFill>
            <a:srgbClr val="88CACE"/>
          </a:solidFill>
        </p:grpSpPr>
        <p:grpSp>
          <p:nvGrpSpPr>
            <p:cNvPr id="37" name="组合 19"/>
            <p:cNvGrpSpPr/>
            <p:nvPr/>
          </p:nvGrpSpPr>
          <p:grpSpPr>
            <a:xfrm>
              <a:off x="0" y="43261"/>
              <a:ext cx="439857" cy="268507"/>
              <a:chOff x="0" y="0"/>
              <a:chExt cx="439857" cy="268507"/>
            </a:xfrm>
            <a:grpFill/>
          </p:grpSpPr>
          <p:grpSp>
            <p:nvGrpSpPr>
              <p:cNvPr id="38" name="组合 21"/>
              <p:cNvGrpSpPr/>
              <p:nvPr/>
            </p:nvGrpSpPr>
            <p:grpSpPr>
              <a:xfrm>
                <a:off x="0" y="20559"/>
                <a:ext cx="439857" cy="24689"/>
                <a:chOff x="0" y="0"/>
                <a:chExt cx="439857" cy="24689"/>
              </a:xfrm>
              <a:grpFill/>
            </p:grpSpPr>
            <p:sp>
              <p:nvSpPr>
                <p:cNvPr id="42" name="矩形 25"/>
                <p:cNvSpPr/>
                <p:nvPr/>
              </p:nvSpPr>
              <p:spPr>
                <a:xfrm rot="-2220000">
                  <a:off x="0" y="0"/>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3" name="矩形 26"/>
                <p:cNvSpPr/>
                <p:nvPr/>
              </p:nvSpPr>
              <p:spPr>
                <a:xfrm rot="2220000" flipH="1">
                  <a:off x="187857" y="1"/>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9" name="等腰三角形 22"/>
              <p:cNvSpPr/>
              <p:nvPr/>
            </p:nvSpPr>
            <p:spPr>
              <a:xfrm>
                <a:off x="68555" y="0"/>
                <a:ext cx="302746" cy="127806"/>
              </a:xfrm>
              <a:prstGeom prst="triangle">
                <a:avLst>
                  <a:gd name="adj" fmla="val 50000"/>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0" name="矩形 23"/>
              <p:cNvSpPr/>
              <p:nvPr/>
            </p:nvSpPr>
            <p:spPr>
              <a:xfrm>
                <a:off x="68082"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1" name="矩形 24"/>
              <p:cNvSpPr/>
              <p:nvPr/>
            </p:nvSpPr>
            <p:spPr>
              <a:xfrm>
                <a:off x="262846"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44" name="组合 27"/>
          <p:cNvGrpSpPr/>
          <p:nvPr/>
        </p:nvGrpSpPr>
        <p:grpSpPr>
          <a:xfrm>
            <a:off x="2591545" y="5142730"/>
            <a:ext cx="465030" cy="417416"/>
            <a:chOff x="0" y="0"/>
            <a:chExt cx="465358" cy="418456"/>
          </a:xfrm>
          <a:solidFill>
            <a:srgbClr val="307174"/>
          </a:solidFill>
        </p:grpSpPr>
        <p:grpSp>
          <p:nvGrpSpPr>
            <p:cNvPr id="45" name="组合 28"/>
            <p:cNvGrpSpPr/>
            <p:nvPr/>
          </p:nvGrpSpPr>
          <p:grpSpPr>
            <a:xfrm>
              <a:off x="0" y="0"/>
              <a:ext cx="460390" cy="418456"/>
              <a:chOff x="0" y="0"/>
              <a:chExt cx="460390" cy="418456"/>
            </a:xfrm>
            <a:grpFill/>
          </p:grpSpPr>
          <p:sp>
            <p:nvSpPr>
              <p:cNvPr id="48" name="任意多边形 31"/>
              <p:cNvSpPr/>
              <p:nvPr/>
            </p:nvSpPr>
            <p:spPr>
              <a:xfrm>
                <a:off x="53155" y="0"/>
                <a:ext cx="407235" cy="357637"/>
              </a:xfrm>
              <a:custGeom>
                <a:avLst/>
                <a:gdLst>
                  <a:gd name="txL" fmla="*/ 0 w 407235"/>
                  <a:gd name="txT" fmla="*/ 0 h 357637"/>
                  <a:gd name="txR" fmla="*/ 407235 w 407235"/>
                  <a:gd name="txB" fmla="*/ 357637 h 357637"/>
                </a:gdLst>
                <a:ahLst/>
                <a:cxnLst>
                  <a:cxn ang="0">
                    <a:pos x="7668" y="305095"/>
                  </a:cxn>
                  <a:cxn ang="0">
                    <a:pos x="7668" y="226514"/>
                  </a:cxn>
                  <a:cxn ang="0">
                    <a:pos x="74343" y="128882"/>
                  </a:cxn>
                  <a:cxn ang="0">
                    <a:pos x="245793" y="43157"/>
                  </a:cxn>
                  <a:cxn ang="0">
                    <a:pos x="402955" y="295"/>
                  </a:cxn>
                  <a:cxn ang="0">
                    <a:pos x="360093" y="26489"/>
                  </a:cxn>
                  <a:cxn ang="0">
                    <a:pos x="331518" y="69351"/>
                  </a:cxn>
                  <a:cxn ang="0">
                    <a:pos x="279130" y="209845"/>
                  </a:cxn>
                  <a:cxn ang="0">
                    <a:pos x="212455" y="305095"/>
                  </a:cxn>
                  <a:cxn ang="0">
                    <a:pos x="121967" y="355101"/>
                  </a:cxn>
                  <a:cxn ang="0">
                    <a:pos x="45768" y="345576"/>
                  </a:cxn>
                  <a:cxn ang="0">
                    <a:pos x="7668" y="305095"/>
                  </a:cxn>
                </a:cxnLst>
                <a:rect l="txL" t="txT" r="txR" b="tx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w="9525">
                <a:noFill/>
              </a:ln>
            </p:spPr>
            <p:txBody>
              <a:bodyPr/>
              <a:lstStyle/>
              <a:p>
                <a:endParaRPr lang="zh-CN" altLang="en-US"/>
              </a:p>
            </p:txBody>
          </p:sp>
          <p:sp>
            <p:nvSpPr>
              <p:cNvPr id="49" name="任意多边形 32"/>
              <p:cNvSpPr/>
              <p:nvPr/>
            </p:nvSpPr>
            <p:spPr>
              <a:xfrm>
                <a:off x="0" y="296819"/>
                <a:ext cx="95196" cy="121637"/>
              </a:xfrm>
              <a:custGeom>
                <a:avLst/>
                <a:gdLst>
                  <a:gd name="txL" fmla="*/ 0 w 151739"/>
                  <a:gd name="txT" fmla="*/ 0 h 131899"/>
                  <a:gd name="txR" fmla="*/ 151739 w 151739"/>
                  <a:gd name="txB" fmla="*/ 131899 h 131899"/>
                </a:gdLst>
                <a:ahLst/>
                <a:cxnLst>
                  <a:cxn ang="0">
                    <a:pos x="36660" y="8926"/>
                  </a:cxn>
                  <a:cxn ang="0">
                    <a:pos x="16465" y="69792"/>
                  </a:cxn>
                  <a:cxn ang="0">
                    <a:pos x="7185" y="102936"/>
                  </a:cxn>
                  <a:cxn ang="0">
                    <a:pos x="2" y="86601"/>
                  </a:cxn>
                  <a:cxn ang="0">
                    <a:pos x="10585" y="49249"/>
                  </a:cxn>
                  <a:cxn ang="0">
                    <a:pos x="32067" y="3009"/>
                  </a:cxn>
                  <a:cxn ang="0">
                    <a:pos x="36660" y="8926"/>
                  </a:cxn>
                </a:cxnLst>
                <a:rect l="txL" t="txT" r="txR" b="tx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w="9525">
                <a:noFill/>
              </a:ln>
            </p:spPr>
            <p:txBody>
              <a:bodyPr/>
              <a:lstStyle/>
              <a:p>
                <a:endParaRPr lang="zh-CN" altLang="en-US"/>
              </a:p>
            </p:txBody>
          </p:sp>
        </p:grpSp>
        <p:sp>
          <p:nvSpPr>
            <p:cNvPr id="46" name="任意多边形 29"/>
            <p:cNvSpPr/>
            <p:nvPr/>
          </p:nvSpPr>
          <p:spPr>
            <a:xfrm>
              <a:off x="141938" y="0"/>
              <a:ext cx="323420" cy="355925"/>
            </a:xfrm>
            <a:custGeom>
              <a:avLst/>
              <a:gdLst>
                <a:gd name="txL" fmla="*/ 0 w 323420"/>
                <a:gd name="txT" fmla="*/ 0 h 355925"/>
                <a:gd name="txR" fmla="*/ 323420 w 323420"/>
                <a:gd name="txB" fmla="*/ 355925 h 355925"/>
              </a:gdLst>
              <a:ahLst/>
              <a:cxnLst>
                <a:cxn ang="0">
                  <a:pos x="319140" y="295"/>
                </a:cxn>
                <a:cxn ang="0">
                  <a:pos x="276278" y="26489"/>
                </a:cxn>
                <a:cxn ang="0">
                  <a:pos x="247703" y="69351"/>
                </a:cxn>
                <a:cxn ang="0">
                  <a:pos x="195315" y="209845"/>
                </a:cxn>
                <a:cxn ang="0">
                  <a:pos x="128640" y="305095"/>
                </a:cxn>
                <a:cxn ang="0">
                  <a:pos x="84656" y="336177"/>
                </a:cxn>
                <a:cxn ang="0">
                  <a:pos x="36710" y="355132"/>
                </a:cxn>
                <a:cxn ang="0">
                  <a:pos x="0" y="355925"/>
                </a:cxn>
                <a:cxn ang="0">
                  <a:pos x="82794" y="77974"/>
                </a:cxn>
                <a:cxn ang="0">
                  <a:pos x="115655" y="62635"/>
                </a:cxn>
                <a:cxn ang="0">
                  <a:pos x="161978" y="43157"/>
                </a:cxn>
                <a:cxn ang="0">
                  <a:pos x="319140" y="295"/>
                </a:cxn>
              </a:cxnLst>
              <a:rect l="txL" t="txT" r="txR" b="tx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w="9525">
              <a:noFill/>
            </a:ln>
          </p:spPr>
          <p:txBody>
            <a:bodyPr/>
            <a:lstStyle/>
            <a:p>
              <a:endParaRPr lang="zh-CN" altLang="en-US"/>
            </a:p>
          </p:txBody>
        </p:sp>
        <p:sp>
          <p:nvSpPr>
            <p:cNvPr id="47" name="任意多边形 30"/>
            <p:cNvSpPr/>
            <p:nvPr/>
          </p:nvSpPr>
          <p:spPr>
            <a:xfrm>
              <a:off x="67920" y="135454"/>
              <a:ext cx="181927" cy="183765"/>
            </a:xfrm>
            <a:custGeom>
              <a:avLst/>
              <a:gdLst>
                <a:gd name="txL" fmla="*/ 0 w 181927"/>
                <a:gd name="txT" fmla="*/ 0 h 183765"/>
                <a:gd name="txR" fmla="*/ 181927 w 181927"/>
                <a:gd name="txB" fmla="*/ 183765 h 183765"/>
              </a:gdLst>
              <a:ahLst/>
              <a:cxnLst>
                <a:cxn ang="0">
                  <a:pos x="5402" y="166742"/>
                </a:cxn>
                <a:cxn ang="0">
                  <a:pos x="95890" y="64349"/>
                </a:cxn>
                <a:cxn ang="0">
                  <a:pos x="181615" y="55"/>
                </a:cxn>
                <a:cxn ang="0">
                  <a:pos x="122084" y="54824"/>
                </a:cxn>
                <a:cxn ang="0">
                  <a:pos x="53027" y="133405"/>
                </a:cxn>
                <a:cxn ang="0">
                  <a:pos x="14927" y="181030"/>
                </a:cxn>
                <a:cxn ang="0">
                  <a:pos x="5402" y="166742"/>
                </a:cxn>
              </a:cxnLst>
              <a:rect l="txL" t="txT" r="txR" b="tx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w="9525">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3384">
        <p:fade/>
      </p:transition>
    </mc:Choice>
    <mc:Fallback xmlns="">
      <p:transition spd="med" advTm="3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filter="fade">
                                      <p:cBhvr>
                                        <p:cTn id="50" dur="500"/>
                                        <p:tgtEl>
                                          <p:spTgt spid="30"/>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9" grpId="0"/>
      <p:bldP spid="23"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41204"/>
          <a:stretch>
            <a:fillRect/>
          </a:stretch>
        </p:blipFill>
        <p:spPr>
          <a:xfrm>
            <a:off x="0" y="0"/>
            <a:ext cx="12322285" cy="6858000"/>
          </a:xfrm>
          <a:prstGeom prst="rect">
            <a:avLst/>
          </a:prstGeom>
        </p:spPr>
      </p:pic>
      <p:sp>
        <p:nvSpPr>
          <p:cNvPr id="3" name="矩形 2"/>
          <p:cNvSpPr/>
          <p:nvPr/>
        </p:nvSpPr>
        <p:spPr>
          <a:xfrm>
            <a:off x="2671445" y="2917731"/>
            <a:ext cx="7795724" cy="1200329"/>
          </a:xfrm>
          <a:prstGeom prst="rect">
            <a:avLst/>
          </a:prstGeom>
        </p:spPr>
        <p:txBody>
          <a:bodyPr wrap="none">
            <a:spAutoFit/>
          </a:bodyPr>
          <a:lstStyle/>
          <a:p>
            <a:r>
              <a:rPr lang="zh-CN" altLang="en-US" sz="7200" dirty="0">
                <a:solidFill>
                  <a:srgbClr val="307174"/>
                </a:solidFill>
                <a:latin typeface="方正粗倩简体" panose="03000509000000000000" pitchFamily="65" charset="-122"/>
                <a:ea typeface="方正粗倩简体" panose="03000509000000000000" pitchFamily="65" charset="-122"/>
              </a:rPr>
              <a:t>谢谢您的观看指导</a:t>
            </a:r>
            <a:r>
              <a:rPr lang="en-US" altLang="zh-CN" sz="7200" dirty="0">
                <a:solidFill>
                  <a:srgbClr val="307174"/>
                </a:solidFill>
                <a:latin typeface="方正粗倩简体" panose="03000509000000000000" pitchFamily="65" charset="-122"/>
                <a:ea typeface="方正粗倩简体" panose="03000509000000000000" pitchFamily="65" charset="-122"/>
              </a:rPr>
              <a:t>!</a:t>
            </a:r>
          </a:p>
        </p:txBody>
      </p:sp>
      <p:sp>
        <p:nvSpPr>
          <p:cNvPr id="4" name="矩形 3"/>
          <p:cNvSpPr/>
          <p:nvPr/>
        </p:nvSpPr>
        <p:spPr>
          <a:xfrm>
            <a:off x="4769797" y="4001762"/>
            <a:ext cx="5747664" cy="646331"/>
          </a:xfrm>
          <a:prstGeom prst="rect">
            <a:avLst/>
          </a:prstGeom>
        </p:spPr>
        <p:txBody>
          <a:bodyPr wrap="none">
            <a:spAutoFit/>
          </a:bodyPr>
          <a:lstStyle/>
          <a:p>
            <a:r>
              <a:rPr lang="en-US" altLang="zh-CN" sz="3600" dirty="0">
                <a:solidFill>
                  <a:srgbClr val="00B0F0"/>
                </a:solidFill>
                <a:latin typeface="Kozuka Gothic Pro L" panose="020B0200000000000000" pitchFamily="34" charset="-128"/>
                <a:ea typeface="Kozuka Gothic Pro L" panose="020B0200000000000000" pitchFamily="34" charset="-128"/>
              </a:rPr>
              <a:t>Job Resume PPT Template</a:t>
            </a:r>
            <a:endParaRPr lang="zh-CN" altLang="en-US" sz="3600" dirty="0">
              <a:solidFill>
                <a:srgbClr val="00B0F0"/>
              </a:solidFill>
              <a:latin typeface="Kozuka Gothic Pro L" panose="020B0200000000000000" pitchFamily="34" charset="-128"/>
              <a:ea typeface="Kozuka Gothic Pro L" panose="020B0200000000000000" pitchFamily="34" charset="-128"/>
            </a:endParaRPr>
          </a:p>
        </p:txBody>
      </p:sp>
      <p:sp>
        <p:nvSpPr>
          <p:cNvPr id="5" name="矩形 259"/>
          <p:cNvSpPr>
            <a:spLocks noChangeArrowheads="1"/>
          </p:cNvSpPr>
          <p:nvPr/>
        </p:nvSpPr>
        <p:spPr bwMode="auto">
          <a:xfrm>
            <a:off x="4145416" y="2495403"/>
            <a:ext cx="6149855" cy="35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23" tIns="43309" rIns="86623" bIns="4330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defTabSz="866140" fontAlgn="base">
              <a:spcAft>
                <a:spcPct val="0"/>
              </a:spcAft>
              <a:buNone/>
            </a:pPr>
            <a:r>
              <a:rPr lang="zh-CN" altLang="en-US" sz="1735" b="1" cap="all" dirty="0">
                <a:solidFill>
                  <a:schemeClr val="bg1">
                    <a:lumMod val="75000"/>
                  </a:schemeClr>
                </a:solidFill>
                <a:cs typeface="Arial" panose="020B0604020202020204" pitchFamily="34" charset="0"/>
              </a:rPr>
              <a:t>述职报告 </a:t>
            </a:r>
            <a:r>
              <a:rPr lang="en-US" altLang="zh-CN" sz="1735" b="1" cap="all" dirty="0">
                <a:solidFill>
                  <a:schemeClr val="bg1">
                    <a:lumMod val="75000"/>
                  </a:schemeClr>
                </a:solidFill>
                <a:cs typeface="Arial" panose="020B0604020202020204" pitchFamily="34" charset="0"/>
              </a:rPr>
              <a:t>/ </a:t>
            </a:r>
            <a:r>
              <a:rPr lang="zh-CN" altLang="en-US" sz="1735" b="1" cap="all" dirty="0">
                <a:solidFill>
                  <a:schemeClr val="bg1">
                    <a:lumMod val="75000"/>
                  </a:schemeClr>
                </a:solidFill>
                <a:cs typeface="Arial" panose="020B0604020202020204" pitchFamily="34" charset="0"/>
              </a:rPr>
              <a:t>个人简历</a:t>
            </a:r>
            <a:r>
              <a:rPr lang="en-US" altLang="zh-CN" sz="1735" b="1" cap="all" dirty="0">
                <a:solidFill>
                  <a:schemeClr val="bg1">
                    <a:lumMod val="75000"/>
                  </a:schemeClr>
                </a:solidFill>
                <a:cs typeface="Arial" panose="020B0604020202020204" pitchFamily="34" charset="0"/>
              </a:rPr>
              <a:t> / </a:t>
            </a:r>
            <a:r>
              <a:rPr lang="zh-CN" altLang="en-US" sz="1735" b="1" cap="all" dirty="0">
                <a:solidFill>
                  <a:schemeClr val="bg1">
                    <a:lumMod val="75000"/>
                  </a:schemeClr>
                </a:solidFill>
                <a:cs typeface="Arial" panose="020B0604020202020204" pitchFamily="34" charset="0"/>
              </a:rPr>
              <a:t>工作总结 </a:t>
            </a:r>
            <a:r>
              <a:rPr lang="en-US" altLang="zh-CN" sz="1735" b="1" cap="all" dirty="0">
                <a:solidFill>
                  <a:schemeClr val="bg1">
                    <a:lumMod val="75000"/>
                  </a:schemeClr>
                </a:solidFill>
                <a:cs typeface="Arial" panose="020B0604020202020204" pitchFamily="34" charset="0"/>
              </a:rPr>
              <a:t>/ </a:t>
            </a:r>
            <a:r>
              <a:rPr lang="zh-CN" altLang="en-US" sz="1735" b="1" cap="all" dirty="0">
                <a:solidFill>
                  <a:schemeClr val="bg1">
                    <a:lumMod val="75000"/>
                  </a:schemeClr>
                </a:solidFill>
                <a:cs typeface="Arial" panose="020B0604020202020204" pitchFamily="34" charset="0"/>
              </a:rPr>
              <a:t>岗位竞聘</a:t>
            </a:r>
            <a:r>
              <a:rPr lang="en-US" altLang="zh-CN" sz="1735" b="1" cap="all" dirty="0">
                <a:solidFill>
                  <a:schemeClr val="bg1">
                    <a:lumMod val="75000"/>
                  </a:schemeClr>
                </a:solidFill>
                <a:cs typeface="Arial" panose="020B0604020202020204" pitchFamily="34" charset="0"/>
              </a:rPr>
              <a:t> / </a:t>
            </a:r>
            <a:r>
              <a:rPr lang="zh-CN" altLang="en-US" sz="1735" b="1" cap="all" dirty="0">
                <a:solidFill>
                  <a:schemeClr val="bg1">
                    <a:lumMod val="75000"/>
                  </a:schemeClr>
                </a:solidFill>
                <a:cs typeface="Arial" panose="020B0604020202020204" pitchFamily="34" charset="0"/>
              </a:rPr>
              <a:t>未来规划</a:t>
            </a:r>
          </a:p>
        </p:txBody>
      </p:sp>
      <p:sp>
        <p:nvSpPr>
          <p:cNvPr id="7" name="矩形: 圆角 6"/>
          <p:cNvSpPr/>
          <p:nvPr/>
        </p:nvSpPr>
        <p:spPr>
          <a:xfrm>
            <a:off x="4843051" y="5904325"/>
            <a:ext cx="5426580" cy="452854"/>
          </a:xfrm>
          <a:prstGeom prst="roundRect">
            <a:avLst>
              <a:gd name="adj" fmla="val 50000"/>
            </a:avLst>
          </a:prstGeom>
          <a:solidFill>
            <a:srgbClr val="48A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sp>
        <p:nvSpPr>
          <p:cNvPr id="6" name="矩形 259"/>
          <p:cNvSpPr>
            <a:spLocks noChangeArrowheads="1"/>
          </p:cNvSpPr>
          <p:nvPr/>
        </p:nvSpPr>
        <p:spPr bwMode="auto">
          <a:xfrm>
            <a:off x="5194081" y="5959243"/>
            <a:ext cx="5273088"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gn="ctr" defTabSz="866140" fontAlgn="base">
              <a:spcAft>
                <a:spcPct val="0"/>
              </a:spcAft>
              <a:buNone/>
            </a:pPr>
            <a:r>
              <a:rPr lang="zh-CN" altLang="en-US" sz="1735" cap="all">
                <a:solidFill>
                  <a:schemeClr val="bg1"/>
                </a:solidFill>
                <a:cs typeface="Arial" panose="020B0604020202020204" pitchFamily="34" charset="0"/>
              </a:rPr>
              <a:t>汇报人：</a:t>
            </a:r>
            <a:r>
              <a:rPr lang="en-US" altLang="zh-CN" sz="1735" cap="all">
                <a:solidFill>
                  <a:schemeClr val="bg1"/>
                </a:solidFill>
                <a:cs typeface="Arial" panose="020B0604020202020204" pitchFamily="34" charset="0"/>
              </a:rPr>
              <a:t>xiazaii   </a:t>
            </a:r>
            <a:r>
              <a:rPr lang="zh-CN" altLang="en-US" sz="1735" cap="all">
                <a:solidFill>
                  <a:schemeClr val="bg1"/>
                </a:solidFill>
                <a:cs typeface="Arial" panose="020B0604020202020204" pitchFamily="34" charset="0"/>
              </a:rPr>
              <a:t>时间：</a:t>
            </a:r>
            <a:r>
              <a:rPr lang="en-US" altLang="zh-CN" sz="1735" cap="all">
                <a:solidFill>
                  <a:schemeClr val="bg1"/>
                </a:solidFill>
                <a:cs typeface="Arial" panose="020B0604020202020204" pitchFamily="34" charset="0"/>
              </a:rPr>
              <a:t>202Xx</a:t>
            </a:r>
            <a:r>
              <a:rPr lang="zh-CN" altLang="en-US" sz="1735" cap="all">
                <a:solidFill>
                  <a:schemeClr val="bg1"/>
                </a:solidFill>
                <a:cs typeface="Arial" panose="020B0604020202020204" pitchFamily="34" charset="0"/>
              </a:rPr>
              <a:t>月</a:t>
            </a:r>
            <a:r>
              <a:rPr lang="en-US" altLang="zh-CN" sz="1735" cap="all">
                <a:solidFill>
                  <a:schemeClr val="bg1"/>
                </a:solidFill>
                <a:cs typeface="Arial" panose="020B0604020202020204" pitchFamily="34" charset="0"/>
              </a:rPr>
              <a:t>x</a:t>
            </a:r>
            <a:r>
              <a:rPr lang="zh-CN" altLang="en-US" sz="1735" cap="all">
                <a:solidFill>
                  <a:schemeClr val="bg1"/>
                </a:solidFill>
                <a:cs typeface="Arial" panose="020B0604020202020204" pitchFamily="34" charset="0"/>
              </a:rPr>
              <a:t>日  </a:t>
            </a:r>
            <a:endParaRPr lang="zh-CN" altLang="en-US" sz="1735" cap="all"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637">
        <p:fade/>
      </p:transition>
    </mc:Choice>
    <mc:Fallback xmlns="">
      <p:transition spd="med" advTm="16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665" t="2565" r="69191" b="8372"/>
          <a:stretch>
            <a:fillRect/>
          </a:stretch>
        </p:blipFill>
        <p:spPr>
          <a:xfrm>
            <a:off x="1348009" y="1872477"/>
            <a:ext cx="2778088" cy="2778088"/>
          </a:xfrm>
          <a:custGeom>
            <a:avLst/>
            <a:gdLst>
              <a:gd name="connsiteX0" fmla="*/ 1389044 w 2778088"/>
              <a:gd name="connsiteY0" fmla="*/ 0 h 2778088"/>
              <a:gd name="connsiteX1" fmla="*/ 2778088 w 2778088"/>
              <a:gd name="connsiteY1" fmla="*/ 1389044 h 2778088"/>
              <a:gd name="connsiteX2" fmla="*/ 1389044 w 2778088"/>
              <a:gd name="connsiteY2" fmla="*/ 2778088 h 2778088"/>
              <a:gd name="connsiteX3" fmla="*/ 0 w 2778088"/>
              <a:gd name="connsiteY3" fmla="*/ 1389044 h 2778088"/>
              <a:gd name="connsiteX4" fmla="*/ 1389044 w 2778088"/>
              <a:gd name="connsiteY4" fmla="*/ 0 h 277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88" h="2778088">
                <a:moveTo>
                  <a:pt x="1389044" y="0"/>
                </a:moveTo>
                <a:cubicBezTo>
                  <a:pt x="2156192" y="0"/>
                  <a:pt x="2778088" y="621896"/>
                  <a:pt x="2778088" y="1389044"/>
                </a:cubicBezTo>
                <a:cubicBezTo>
                  <a:pt x="2778088" y="2156192"/>
                  <a:pt x="2156192" y="2778088"/>
                  <a:pt x="1389044" y="2778088"/>
                </a:cubicBezTo>
                <a:cubicBezTo>
                  <a:pt x="621896" y="2778088"/>
                  <a:pt x="0" y="2156192"/>
                  <a:pt x="0" y="1389044"/>
                </a:cubicBezTo>
                <a:cubicBezTo>
                  <a:pt x="0" y="621896"/>
                  <a:pt x="621896" y="0"/>
                  <a:pt x="1389044" y="0"/>
                </a:cubicBezTo>
                <a:close/>
              </a:path>
            </a:pathLst>
          </a:custGeom>
        </p:spPr>
      </p:pic>
      <p:sp>
        <p:nvSpPr>
          <p:cNvPr id="7" name="矩形: 圆角 6"/>
          <p:cNvSpPr/>
          <p:nvPr/>
        </p:nvSpPr>
        <p:spPr>
          <a:xfrm>
            <a:off x="4364489" y="4546363"/>
            <a:ext cx="5040000" cy="72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4" name="组合 3"/>
          <p:cNvGrpSpPr/>
          <p:nvPr/>
        </p:nvGrpSpPr>
        <p:grpSpPr>
          <a:xfrm>
            <a:off x="4649630" y="3893725"/>
            <a:ext cx="5027214" cy="1247858"/>
            <a:chOff x="6822401" y="1139842"/>
            <a:chExt cx="5027214" cy="1247858"/>
          </a:xfrm>
        </p:grpSpPr>
        <p:sp>
          <p:nvSpPr>
            <p:cNvPr id="5" name="文本框 4"/>
            <p:cNvSpPr txBox="1"/>
            <p:nvPr/>
          </p:nvSpPr>
          <p:spPr>
            <a:xfrm>
              <a:off x="6822401" y="1139842"/>
              <a:ext cx="5027214" cy="584775"/>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32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3200" b="1" dirty="0">
                <a:ln w="0">
                  <a:noFill/>
                </a:ln>
                <a:solidFill>
                  <a:srgbClr val="178CA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460371" y="1864480"/>
              <a:ext cx="4264025" cy="523220"/>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2800" dirty="0">
                  <a:solidFill>
                    <a:srgbClr val="88CACE"/>
                  </a:solidFill>
                  <a:latin typeface="方正细圆简体" panose="02010601030101010101" pitchFamily="2" charset="-122"/>
                  <a:ea typeface="方正细圆简体" panose="02010601030101010101" pitchFamily="2" charset="-122"/>
                </a:rPr>
                <a:t>YOUR TITLE YOUR TITLE</a:t>
              </a:r>
            </a:p>
          </p:txBody>
        </p:sp>
      </p:grpSp>
      <p:sp>
        <p:nvSpPr>
          <p:cNvPr id="2" name="矩形 1"/>
          <p:cNvSpPr/>
          <p:nvPr/>
        </p:nvSpPr>
        <p:spPr>
          <a:xfrm>
            <a:off x="2075700" y="2054389"/>
            <a:ext cx="1768433" cy="2400657"/>
          </a:xfrm>
          <a:prstGeom prst="rect">
            <a:avLst/>
          </a:prstGeom>
        </p:spPr>
        <p:txBody>
          <a:bodyPr wrap="none">
            <a:spAutoFit/>
          </a:bodyPr>
          <a:lstStyle/>
          <a:p>
            <a:r>
              <a:rPr lang="en-US" altLang="zh-CN" sz="15000" b="1" dirty="0">
                <a:ln w="0">
                  <a:noFill/>
                </a:ln>
                <a:solidFill>
                  <a:srgbClr val="178CA6"/>
                </a:solidFill>
                <a:latin typeface="Kozuka Gothic Pro R" panose="020B0400000000000000" pitchFamily="34" charset="-128"/>
                <a:ea typeface="Kozuka Gothic Pro R" panose="020B0400000000000000" pitchFamily="34" charset="-128"/>
              </a:rPr>
              <a:t>1.</a:t>
            </a:r>
            <a:endParaRPr lang="zh-CN" altLang="en-US" sz="15000" dirty="0"/>
          </a:p>
        </p:txBody>
      </p:sp>
    </p:spTree>
  </p:cSld>
  <p:clrMapOvr>
    <a:masterClrMapping/>
  </p:clrMapOvr>
  <mc:AlternateContent xmlns:mc="http://schemas.openxmlformats.org/markup-compatibility/2006" xmlns:p14="http://schemas.microsoft.com/office/powerpoint/2010/main">
    <mc:Choice Requires="p14">
      <p:transition spd="med" p14:dur="700" advTm="1282">
        <p:fade/>
      </p:transition>
    </mc:Choice>
    <mc:Fallback xmlns="">
      <p:transition spd="med" advTm="12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1.</a:t>
            </a:r>
            <a:endParaRPr lang="zh-CN" altLang="en-US" sz="2800" dirty="0"/>
          </a:p>
        </p:txBody>
      </p:sp>
      <p:sp>
        <p:nvSpPr>
          <p:cNvPr id="18" name="TextBox 83"/>
          <p:cNvSpPr txBox="1"/>
          <p:nvPr/>
        </p:nvSpPr>
        <p:spPr>
          <a:xfrm>
            <a:off x="7837073" y="2136112"/>
            <a:ext cx="3258089" cy="953886"/>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lnSpc>
                <a:spcPct val="130000"/>
              </a:lnSpc>
              <a:spcBef>
                <a:spcPts val="0"/>
              </a:spcBef>
              <a:spcAft>
                <a:spcPts val="0"/>
              </a:spcAft>
            </a:pPr>
            <a:r>
              <a:rPr lang="zh-CN" altLang="en-US"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lnSpc>
                <a:spcPct val="150000"/>
              </a:lnSpc>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9" name="TextBox 85"/>
          <p:cNvSpPr txBox="1"/>
          <p:nvPr/>
        </p:nvSpPr>
        <p:spPr>
          <a:xfrm>
            <a:off x="7614426" y="4235889"/>
            <a:ext cx="3381049" cy="953886"/>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lnSpc>
                <a:spcPct val="130000"/>
              </a:lnSpc>
              <a:spcBef>
                <a:spcPts val="0"/>
              </a:spcBef>
              <a:spcAft>
                <a:spcPts val="0"/>
              </a:spcAft>
            </a:pPr>
            <a:r>
              <a:rPr lang="zh-CN" altLang="en-US"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lnSpc>
                <a:spcPct val="150000"/>
              </a:lnSpc>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0" name="TextBox 87"/>
          <p:cNvSpPr txBox="1"/>
          <p:nvPr/>
        </p:nvSpPr>
        <p:spPr>
          <a:xfrm>
            <a:off x="1239429" y="4335245"/>
            <a:ext cx="3262248" cy="953886"/>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lnSpc>
                <a:spcPct val="130000"/>
              </a:lnSpc>
              <a:spcBef>
                <a:spcPts val="0"/>
              </a:spcBef>
              <a:spcAft>
                <a:spcPts val="0"/>
              </a:spcAft>
            </a:pPr>
            <a:r>
              <a:rPr lang="zh-CN" altLang="en-US"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2000"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algn="r" eaLnBrk="1" fontAlgn="auto" hangingPunct="1">
              <a:lnSpc>
                <a:spcPct val="150000"/>
              </a:lnSpc>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1" name="TextBox 90"/>
          <p:cNvSpPr txBox="1"/>
          <p:nvPr/>
        </p:nvSpPr>
        <p:spPr>
          <a:xfrm>
            <a:off x="1045875" y="2225945"/>
            <a:ext cx="3212971" cy="953886"/>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lnSpc>
                <a:spcPct val="130000"/>
              </a:lnSpc>
            </a:pPr>
            <a:r>
              <a:rPr lang="zh-CN" alt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pSp>
        <p:nvGrpSpPr>
          <p:cNvPr id="22" name="组合 21"/>
          <p:cNvGrpSpPr/>
          <p:nvPr/>
        </p:nvGrpSpPr>
        <p:grpSpPr>
          <a:xfrm>
            <a:off x="4552969" y="1241690"/>
            <a:ext cx="2893838" cy="4252450"/>
            <a:chOff x="4420297" y="1856688"/>
            <a:chExt cx="2894508" cy="4253434"/>
          </a:xfrm>
          <a:solidFill>
            <a:srgbClr val="3C8C90"/>
          </a:solidFill>
        </p:grpSpPr>
        <p:sp>
          <p:nvSpPr>
            <p:cNvPr id="23" name="Freeform 6"/>
            <p:cNvSpPr/>
            <p:nvPr/>
          </p:nvSpPr>
          <p:spPr bwMode="auto">
            <a:xfrm flipH="1">
              <a:off x="5470448" y="5797938"/>
              <a:ext cx="770590" cy="165781"/>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vert="horz" wrap="square" lIns="68564" tIns="34282" rIns="68564" bIns="34282" numCol="1" anchor="t" anchorCtr="0" compatLnSpc="1"/>
            <a:lstStyle/>
            <a:p>
              <a:endParaRPr lang="id-ID" sz="1015"/>
            </a:p>
          </p:txBody>
        </p:sp>
        <p:sp>
          <p:nvSpPr>
            <p:cNvPr id="24" name="Freeform 24"/>
            <p:cNvSpPr/>
            <p:nvPr/>
          </p:nvSpPr>
          <p:spPr>
            <a:xfrm flipH="1">
              <a:off x="5268472" y="5420984"/>
              <a:ext cx="1174539" cy="34240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Freeform 25"/>
            <p:cNvSpPr/>
            <p:nvPr/>
          </p:nvSpPr>
          <p:spPr>
            <a:xfrm flipH="1">
              <a:off x="5593769" y="5998273"/>
              <a:ext cx="523947" cy="111849"/>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Freeform 5"/>
            <p:cNvSpPr/>
            <p:nvPr/>
          </p:nvSpPr>
          <p:spPr bwMode="auto">
            <a:xfrm>
              <a:off x="5761487" y="4759405"/>
              <a:ext cx="153279" cy="452994"/>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vert="horz" wrap="square" lIns="68564" tIns="34282" rIns="68564" bIns="34282" numCol="1" anchor="t" anchorCtr="0" compatLnSpc="1"/>
            <a:lstStyle/>
            <a:p>
              <a:endParaRPr lang="id-ID" sz="1350"/>
            </a:p>
          </p:txBody>
        </p:sp>
        <p:sp>
          <p:nvSpPr>
            <p:cNvPr id="27" name="Freeform 6"/>
            <p:cNvSpPr/>
            <p:nvPr/>
          </p:nvSpPr>
          <p:spPr bwMode="auto">
            <a:xfrm>
              <a:off x="5805281" y="4678660"/>
              <a:ext cx="120433" cy="13959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vert="horz" wrap="square" lIns="68564" tIns="34282" rIns="68564" bIns="34282" numCol="1" anchor="t" anchorCtr="0" compatLnSpc="1"/>
            <a:lstStyle/>
            <a:p>
              <a:endParaRPr lang="id-ID" sz="1350"/>
            </a:p>
          </p:txBody>
        </p:sp>
        <p:sp>
          <p:nvSpPr>
            <p:cNvPr id="28" name="Freeform 7"/>
            <p:cNvSpPr/>
            <p:nvPr/>
          </p:nvSpPr>
          <p:spPr bwMode="auto">
            <a:xfrm>
              <a:off x="5791596" y="4729297"/>
              <a:ext cx="131382" cy="127277"/>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vert="horz" wrap="square" lIns="68564" tIns="34282" rIns="68564" bIns="34282" numCol="1" anchor="t" anchorCtr="0" compatLnSpc="1"/>
            <a:lstStyle/>
            <a:p>
              <a:endParaRPr lang="id-ID" sz="1350"/>
            </a:p>
          </p:txBody>
        </p:sp>
        <p:sp>
          <p:nvSpPr>
            <p:cNvPr id="29" name="Freeform 8"/>
            <p:cNvSpPr/>
            <p:nvPr/>
          </p:nvSpPr>
          <p:spPr bwMode="auto">
            <a:xfrm>
              <a:off x="5782016" y="5195976"/>
              <a:ext cx="39689" cy="65691"/>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vert="horz" wrap="square" lIns="68564" tIns="34282" rIns="68564" bIns="34282" numCol="1" anchor="t" anchorCtr="0" compatLnSpc="1"/>
            <a:lstStyle/>
            <a:p>
              <a:endParaRPr lang="id-ID" sz="1350"/>
            </a:p>
          </p:txBody>
        </p:sp>
        <p:sp>
          <p:nvSpPr>
            <p:cNvPr id="30" name="Freeform 9"/>
            <p:cNvSpPr/>
            <p:nvPr/>
          </p:nvSpPr>
          <p:spPr bwMode="auto">
            <a:xfrm>
              <a:off x="5920241" y="4758036"/>
              <a:ext cx="151911" cy="452994"/>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vert="horz" wrap="square" lIns="68564" tIns="34282" rIns="68564" bIns="34282" numCol="1" anchor="t" anchorCtr="0" compatLnSpc="1"/>
            <a:lstStyle/>
            <a:p>
              <a:endParaRPr lang="id-ID" sz="1350"/>
            </a:p>
          </p:txBody>
        </p:sp>
        <p:sp>
          <p:nvSpPr>
            <p:cNvPr id="31" name="Freeform 10"/>
            <p:cNvSpPr/>
            <p:nvPr/>
          </p:nvSpPr>
          <p:spPr bwMode="auto">
            <a:xfrm>
              <a:off x="5962666" y="4674554"/>
              <a:ext cx="120433" cy="13959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vert="horz" wrap="square" lIns="68564" tIns="34282" rIns="68564" bIns="34282" numCol="1" anchor="t" anchorCtr="0" compatLnSpc="1"/>
            <a:lstStyle/>
            <a:p>
              <a:endParaRPr lang="id-ID" sz="1350"/>
            </a:p>
          </p:txBody>
        </p:sp>
        <p:sp>
          <p:nvSpPr>
            <p:cNvPr id="32" name="Freeform 11"/>
            <p:cNvSpPr/>
            <p:nvPr/>
          </p:nvSpPr>
          <p:spPr bwMode="auto">
            <a:xfrm>
              <a:off x="5950348" y="4727928"/>
              <a:ext cx="131382" cy="125908"/>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vert="horz" wrap="square" lIns="68564" tIns="34282" rIns="68564" bIns="34282" numCol="1" anchor="t" anchorCtr="0" compatLnSpc="1"/>
            <a:lstStyle/>
            <a:p>
              <a:endParaRPr lang="id-ID" sz="1350"/>
            </a:p>
          </p:txBody>
        </p:sp>
        <p:sp>
          <p:nvSpPr>
            <p:cNvPr id="33" name="Freeform 12"/>
            <p:cNvSpPr/>
            <p:nvPr/>
          </p:nvSpPr>
          <p:spPr bwMode="auto">
            <a:xfrm>
              <a:off x="5940769" y="5191870"/>
              <a:ext cx="39689" cy="65691"/>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vert="horz" wrap="square" lIns="68564" tIns="34282" rIns="68564" bIns="34282" numCol="1" anchor="t" anchorCtr="0" compatLnSpc="1"/>
            <a:lstStyle/>
            <a:p>
              <a:endParaRPr lang="id-ID" sz="1350"/>
            </a:p>
          </p:txBody>
        </p:sp>
        <p:sp>
          <p:nvSpPr>
            <p:cNvPr id="34" name="Freeform 13"/>
            <p:cNvSpPr/>
            <p:nvPr/>
          </p:nvSpPr>
          <p:spPr bwMode="auto">
            <a:xfrm>
              <a:off x="6058466" y="4760773"/>
              <a:ext cx="35582" cy="229918"/>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vert="horz" wrap="square" lIns="68564" tIns="34282" rIns="68564" bIns="34282" numCol="1" anchor="t" anchorCtr="0" compatLnSpc="1"/>
            <a:lstStyle/>
            <a:p>
              <a:endParaRPr lang="id-ID" sz="1350"/>
            </a:p>
          </p:txBody>
        </p:sp>
        <p:grpSp>
          <p:nvGrpSpPr>
            <p:cNvPr id="35" name="Group 123"/>
            <p:cNvGrpSpPr/>
            <p:nvPr/>
          </p:nvGrpSpPr>
          <p:grpSpPr>
            <a:xfrm>
              <a:off x="4993725" y="4689609"/>
              <a:ext cx="704809" cy="535108"/>
              <a:chOff x="7170738" y="4168775"/>
              <a:chExt cx="817563" cy="620713"/>
            </a:xfrm>
            <a:grpFill/>
          </p:grpSpPr>
          <p:sp>
            <p:nvSpPr>
              <p:cNvPr id="117"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endParaRPr lang="id-ID" sz="1350"/>
              </a:p>
            </p:txBody>
          </p:sp>
          <p:sp>
            <p:nvSpPr>
              <p:cNvPr id="11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20"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21"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22"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grpSp>
        <p:sp>
          <p:nvSpPr>
            <p:cNvPr id="36" name="Freeform 20"/>
            <p:cNvSpPr>
              <a:spLocks noEditPoints="1"/>
            </p:cNvSpPr>
            <p:nvPr/>
          </p:nvSpPr>
          <p:spPr bwMode="auto">
            <a:xfrm>
              <a:off x="4420297" y="2828365"/>
              <a:ext cx="411938" cy="43383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88CACE"/>
            </a:solidFill>
            <a:ln>
              <a:noFill/>
            </a:ln>
          </p:spPr>
          <p:txBody>
            <a:bodyPr vert="horz" wrap="square" lIns="68564" tIns="34282" rIns="68564" bIns="34282" numCol="1" anchor="t" anchorCtr="0" compatLnSpc="1"/>
            <a:lstStyle/>
            <a:p>
              <a:endParaRPr lang="id-ID" sz="1350"/>
            </a:p>
          </p:txBody>
        </p:sp>
        <p:sp>
          <p:nvSpPr>
            <p:cNvPr id="37" name="Oval 21"/>
            <p:cNvSpPr>
              <a:spLocks noChangeArrowheads="1"/>
            </p:cNvSpPr>
            <p:nvPr/>
          </p:nvSpPr>
          <p:spPr bwMode="auto">
            <a:xfrm>
              <a:off x="7049304" y="2727092"/>
              <a:ext cx="121802" cy="121802"/>
            </a:xfrm>
            <a:prstGeom prst="ellipse">
              <a:avLst/>
            </a:prstGeom>
            <a:grpFill/>
            <a:ln>
              <a:noFill/>
            </a:ln>
          </p:spPr>
          <p:txBody>
            <a:bodyPr vert="horz" wrap="square" lIns="68564" tIns="34282" rIns="68564" bIns="34282" numCol="1" anchor="t" anchorCtr="0" compatLnSpc="1"/>
            <a:lstStyle/>
            <a:p>
              <a:endParaRPr lang="id-ID" sz="1350"/>
            </a:p>
          </p:txBody>
        </p:sp>
        <p:sp>
          <p:nvSpPr>
            <p:cNvPr id="38" name="Freeform 22"/>
            <p:cNvSpPr/>
            <p:nvPr/>
          </p:nvSpPr>
          <p:spPr bwMode="auto">
            <a:xfrm>
              <a:off x="7093097" y="2817417"/>
              <a:ext cx="191599" cy="39962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vert="horz" wrap="square" lIns="68564" tIns="34282" rIns="68564" bIns="34282" numCol="1" anchor="t" anchorCtr="0" compatLnSpc="1"/>
            <a:lstStyle/>
            <a:p>
              <a:endParaRPr lang="id-ID" sz="1350"/>
            </a:p>
          </p:txBody>
        </p:sp>
        <p:sp>
          <p:nvSpPr>
            <p:cNvPr id="39" name="Freeform 23"/>
            <p:cNvSpPr/>
            <p:nvPr/>
          </p:nvSpPr>
          <p:spPr bwMode="auto">
            <a:xfrm>
              <a:off x="6924765" y="2817417"/>
              <a:ext cx="205284" cy="394145"/>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vert="horz" wrap="square" lIns="68564" tIns="34282" rIns="68564" bIns="34282" numCol="1" anchor="t" anchorCtr="0" compatLnSpc="1"/>
            <a:lstStyle/>
            <a:p>
              <a:endParaRPr lang="id-ID" sz="1350"/>
            </a:p>
          </p:txBody>
        </p:sp>
        <p:sp>
          <p:nvSpPr>
            <p:cNvPr id="40" name="Freeform 24"/>
            <p:cNvSpPr/>
            <p:nvPr/>
          </p:nvSpPr>
          <p:spPr bwMode="auto">
            <a:xfrm>
              <a:off x="7104046" y="2683299"/>
              <a:ext cx="21897" cy="68428"/>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pFill/>
            <a:ln>
              <a:noFill/>
            </a:ln>
          </p:spPr>
          <p:txBody>
            <a:bodyPr vert="horz" wrap="square" lIns="68564" tIns="34282" rIns="68564" bIns="34282" numCol="1" anchor="t" anchorCtr="0" compatLnSpc="1"/>
            <a:lstStyle/>
            <a:p>
              <a:endParaRPr lang="id-ID" sz="1350"/>
            </a:p>
          </p:txBody>
        </p:sp>
        <p:sp>
          <p:nvSpPr>
            <p:cNvPr id="41" name="Freeform 25"/>
            <p:cNvSpPr>
              <a:spLocks noEditPoints="1"/>
            </p:cNvSpPr>
            <p:nvPr/>
          </p:nvSpPr>
          <p:spPr bwMode="auto">
            <a:xfrm>
              <a:off x="6124156" y="2389058"/>
              <a:ext cx="194336" cy="525527"/>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vert="horz" wrap="square" lIns="68564" tIns="34282" rIns="68564" bIns="34282" numCol="1" anchor="t" anchorCtr="0" compatLnSpc="1"/>
            <a:lstStyle/>
            <a:p>
              <a:endParaRPr lang="id-ID" sz="1350"/>
            </a:p>
          </p:txBody>
        </p:sp>
        <p:sp>
          <p:nvSpPr>
            <p:cNvPr id="42" name="Freeform 26"/>
            <p:cNvSpPr>
              <a:spLocks noEditPoints="1"/>
            </p:cNvSpPr>
            <p:nvPr/>
          </p:nvSpPr>
          <p:spPr bwMode="auto">
            <a:xfrm>
              <a:off x="5957192" y="2554653"/>
              <a:ext cx="526896" cy="19296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vert="horz" wrap="square" lIns="68564" tIns="34282" rIns="68564" bIns="34282" numCol="1" anchor="t" anchorCtr="0" compatLnSpc="1"/>
            <a:lstStyle/>
            <a:p>
              <a:endParaRPr lang="id-ID" sz="1350"/>
            </a:p>
          </p:txBody>
        </p:sp>
        <p:sp>
          <p:nvSpPr>
            <p:cNvPr id="43" name="Freeform 27"/>
            <p:cNvSpPr>
              <a:spLocks noEditPoints="1"/>
            </p:cNvSpPr>
            <p:nvPr/>
          </p:nvSpPr>
          <p:spPr bwMode="auto">
            <a:xfrm>
              <a:off x="5996880" y="2435590"/>
              <a:ext cx="447520" cy="429728"/>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txBody>
            <a:bodyPr vert="horz" wrap="square" lIns="68564" tIns="34282" rIns="68564" bIns="34282" numCol="1" anchor="t" anchorCtr="0" compatLnSpc="1"/>
            <a:lstStyle/>
            <a:p>
              <a:endParaRPr lang="id-ID" sz="1350"/>
            </a:p>
          </p:txBody>
        </p:sp>
        <p:sp>
          <p:nvSpPr>
            <p:cNvPr id="44" name="Freeform 28"/>
            <p:cNvSpPr>
              <a:spLocks noEditPoints="1"/>
            </p:cNvSpPr>
            <p:nvPr/>
          </p:nvSpPr>
          <p:spPr bwMode="auto">
            <a:xfrm>
              <a:off x="5996880" y="2435590"/>
              <a:ext cx="447520" cy="429728"/>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txBody>
            <a:bodyPr vert="horz" wrap="square" lIns="68564" tIns="34282" rIns="68564" bIns="34282" numCol="1" anchor="t" anchorCtr="0" compatLnSpc="1"/>
            <a:lstStyle/>
            <a:p>
              <a:endParaRPr lang="id-ID" sz="1350"/>
            </a:p>
          </p:txBody>
        </p:sp>
        <p:sp>
          <p:nvSpPr>
            <p:cNvPr id="45" name="Oval 29"/>
            <p:cNvSpPr>
              <a:spLocks noChangeArrowheads="1"/>
            </p:cNvSpPr>
            <p:nvPr/>
          </p:nvSpPr>
          <p:spPr bwMode="auto">
            <a:xfrm>
              <a:off x="6181637" y="2610766"/>
              <a:ext cx="80745" cy="80745"/>
            </a:xfrm>
            <a:prstGeom prst="ellipse">
              <a:avLst/>
            </a:prstGeom>
            <a:grpFill/>
            <a:ln>
              <a:noFill/>
            </a:ln>
          </p:spPr>
          <p:txBody>
            <a:bodyPr vert="horz" wrap="square" lIns="68564" tIns="34282" rIns="68564" bIns="34282" numCol="1" anchor="t" anchorCtr="0" compatLnSpc="1"/>
            <a:lstStyle/>
            <a:p>
              <a:endParaRPr lang="id-ID" sz="1350"/>
            </a:p>
          </p:txBody>
        </p:sp>
        <p:sp>
          <p:nvSpPr>
            <p:cNvPr id="46" name="Freeform 30"/>
            <p:cNvSpPr>
              <a:spLocks noEditPoints="1"/>
            </p:cNvSpPr>
            <p:nvPr/>
          </p:nvSpPr>
          <p:spPr bwMode="auto">
            <a:xfrm>
              <a:off x="6801595" y="2239885"/>
              <a:ext cx="221707" cy="420148"/>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bg1">
                <a:lumMod val="50000"/>
              </a:schemeClr>
            </a:solidFill>
            <a:ln>
              <a:noFill/>
            </a:ln>
          </p:spPr>
          <p:txBody>
            <a:bodyPr vert="horz" wrap="square" lIns="68564" tIns="34282" rIns="68564" bIns="34282" numCol="1" anchor="t" anchorCtr="0" compatLnSpc="1"/>
            <a:lstStyle/>
            <a:p>
              <a:endParaRPr lang="id-ID" sz="1350"/>
            </a:p>
          </p:txBody>
        </p:sp>
        <p:sp>
          <p:nvSpPr>
            <p:cNvPr id="47" name="Rectangle 31"/>
            <p:cNvSpPr>
              <a:spLocks noChangeArrowheads="1"/>
            </p:cNvSpPr>
            <p:nvPr/>
          </p:nvSpPr>
          <p:spPr bwMode="auto">
            <a:xfrm>
              <a:off x="6690741" y="2238517"/>
              <a:ext cx="56111" cy="409200"/>
            </a:xfrm>
            <a:prstGeom prst="rect">
              <a:avLst/>
            </a:prstGeom>
            <a:grpFill/>
            <a:ln>
              <a:noFill/>
            </a:ln>
          </p:spPr>
          <p:txBody>
            <a:bodyPr vert="horz" wrap="square" lIns="68564" tIns="34282" rIns="68564" bIns="34282" numCol="1" anchor="t" anchorCtr="0" compatLnSpc="1"/>
            <a:lstStyle/>
            <a:p>
              <a:endParaRPr lang="id-ID" sz="1350"/>
            </a:p>
          </p:txBody>
        </p:sp>
        <p:sp>
          <p:nvSpPr>
            <p:cNvPr id="48" name="Freeform 32"/>
            <p:cNvSpPr>
              <a:spLocks noEditPoints="1"/>
            </p:cNvSpPr>
            <p:nvPr/>
          </p:nvSpPr>
          <p:spPr bwMode="auto">
            <a:xfrm>
              <a:off x="4873292" y="4299569"/>
              <a:ext cx="484470" cy="354457"/>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vert="horz" wrap="square" lIns="68564" tIns="34282" rIns="68564" bIns="34282" numCol="1" anchor="t" anchorCtr="0" compatLnSpc="1"/>
            <a:lstStyle/>
            <a:p>
              <a:endParaRPr lang="id-ID" sz="1350"/>
            </a:p>
          </p:txBody>
        </p:sp>
        <p:grpSp>
          <p:nvGrpSpPr>
            <p:cNvPr id="49" name="Group 127"/>
            <p:cNvGrpSpPr/>
            <p:nvPr/>
          </p:nvGrpSpPr>
          <p:grpSpPr>
            <a:xfrm>
              <a:off x="6235010" y="4654025"/>
              <a:ext cx="437941" cy="563848"/>
              <a:chOff x="8610600" y="4127500"/>
              <a:chExt cx="508001" cy="654050"/>
            </a:xfrm>
            <a:grpFill/>
          </p:grpSpPr>
          <p:sp>
            <p:nvSpPr>
              <p:cNvPr id="109"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1"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2"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3"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4"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16"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88CACE"/>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grpSp>
        <p:sp>
          <p:nvSpPr>
            <p:cNvPr id="50" name="Freeform 41"/>
            <p:cNvSpPr>
              <a:spLocks noEditPoints="1"/>
            </p:cNvSpPr>
            <p:nvPr/>
          </p:nvSpPr>
          <p:spPr bwMode="auto">
            <a:xfrm>
              <a:off x="6597679" y="4084704"/>
              <a:ext cx="369512" cy="336666"/>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vert="horz" wrap="square" lIns="68564" tIns="34282" rIns="68564" bIns="34282" numCol="1" anchor="t" anchorCtr="0" compatLnSpc="1"/>
            <a:lstStyle/>
            <a:p>
              <a:endParaRPr lang="id-ID" sz="1350"/>
            </a:p>
          </p:txBody>
        </p:sp>
        <p:sp>
          <p:nvSpPr>
            <p:cNvPr id="51" name="Freeform 42"/>
            <p:cNvSpPr/>
            <p:nvPr/>
          </p:nvSpPr>
          <p:spPr bwMode="auto">
            <a:xfrm>
              <a:off x="6693479" y="4395367"/>
              <a:ext cx="79376" cy="171071"/>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vert="horz" wrap="square" lIns="68564" tIns="34282" rIns="68564" bIns="34282" numCol="1" anchor="t" anchorCtr="0" compatLnSpc="1"/>
            <a:lstStyle/>
            <a:p>
              <a:endParaRPr lang="id-ID" sz="1350"/>
            </a:p>
          </p:txBody>
        </p:sp>
        <p:sp>
          <p:nvSpPr>
            <p:cNvPr id="52" name="Freeform 43"/>
            <p:cNvSpPr/>
            <p:nvPr/>
          </p:nvSpPr>
          <p:spPr bwMode="auto">
            <a:xfrm>
              <a:off x="6660633" y="4447373"/>
              <a:ext cx="112222" cy="231287"/>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vert="horz" wrap="square" lIns="68564" tIns="34282" rIns="68564" bIns="34282" numCol="1" anchor="t" anchorCtr="0" compatLnSpc="1"/>
            <a:lstStyle/>
            <a:p>
              <a:endParaRPr lang="id-ID" sz="1350"/>
            </a:p>
          </p:txBody>
        </p:sp>
        <p:sp>
          <p:nvSpPr>
            <p:cNvPr id="53" name="Freeform 44"/>
            <p:cNvSpPr/>
            <p:nvPr/>
          </p:nvSpPr>
          <p:spPr bwMode="auto">
            <a:xfrm>
              <a:off x="5635580" y="1856688"/>
              <a:ext cx="451625" cy="413306"/>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vert="horz" wrap="square" lIns="68564" tIns="34282" rIns="68564" bIns="34282" numCol="1" anchor="t" anchorCtr="0" compatLnSpc="1"/>
            <a:lstStyle/>
            <a:p>
              <a:endParaRPr lang="id-ID" sz="1350"/>
            </a:p>
          </p:txBody>
        </p:sp>
        <p:sp>
          <p:nvSpPr>
            <p:cNvPr id="54" name="Freeform 45"/>
            <p:cNvSpPr>
              <a:spLocks noEditPoints="1"/>
            </p:cNvSpPr>
            <p:nvPr/>
          </p:nvSpPr>
          <p:spPr bwMode="auto">
            <a:xfrm>
              <a:off x="5501462" y="4150395"/>
              <a:ext cx="550161" cy="455732"/>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88CACE"/>
            </a:solidFill>
            <a:ln>
              <a:noFill/>
            </a:ln>
          </p:spPr>
          <p:txBody>
            <a:bodyPr vert="horz" wrap="square" lIns="68564" tIns="34282" rIns="68564" bIns="34282" numCol="1" anchor="t" anchorCtr="0" compatLnSpc="1"/>
            <a:lstStyle/>
            <a:p>
              <a:endParaRPr lang="id-ID" sz="1350"/>
            </a:p>
          </p:txBody>
        </p:sp>
        <p:sp>
          <p:nvSpPr>
            <p:cNvPr id="55" name="Freeform 46"/>
            <p:cNvSpPr>
              <a:spLocks noEditPoints="1"/>
            </p:cNvSpPr>
            <p:nvPr/>
          </p:nvSpPr>
          <p:spPr bwMode="auto">
            <a:xfrm>
              <a:off x="6474508" y="3243041"/>
              <a:ext cx="706178" cy="823873"/>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vert="horz" wrap="square" lIns="68564" tIns="34282" rIns="68564" bIns="34282" numCol="1" anchor="t" anchorCtr="0" compatLnSpc="1"/>
            <a:lstStyle/>
            <a:p>
              <a:endParaRPr lang="id-ID" sz="1350"/>
            </a:p>
          </p:txBody>
        </p:sp>
        <p:sp>
          <p:nvSpPr>
            <p:cNvPr id="56" name="Freeform 47"/>
            <p:cNvSpPr>
              <a:spLocks noEditPoints="1"/>
            </p:cNvSpPr>
            <p:nvPr/>
          </p:nvSpPr>
          <p:spPr bwMode="auto">
            <a:xfrm>
              <a:off x="7009615" y="3483906"/>
              <a:ext cx="305190" cy="599430"/>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lumMod val="50000"/>
              </a:schemeClr>
            </a:solidFill>
            <a:ln>
              <a:noFill/>
            </a:ln>
          </p:spPr>
          <p:txBody>
            <a:bodyPr vert="horz" wrap="square" lIns="68564" tIns="34282" rIns="68564" bIns="34282" numCol="1" anchor="t" anchorCtr="0" compatLnSpc="1"/>
            <a:lstStyle/>
            <a:p>
              <a:endParaRPr lang="id-ID" sz="1350"/>
            </a:p>
          </p:txBody>
        </p:sp>
        <p:sp>
          <p:nvSpPr>
            <p:cNvPr id="57" name="Freeform 48"/>
            <p:cNvSpPr>
              <a:spLocks noEditPoints="1"/>
            </p:cNvSpPr>
            <p:nvPr/>
          </p:nvSpPr>
          <p:spPr bwMode="auto">
            <a:xfrm>
              <a:off x="5944875" y="3560546"/>
              <a:ext cx="499526" cy="499526"/>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vert="horz" wrap="square" lIns="68564" tIns="34282" rIns="68564" bIns="34282" numCol="1" anchor="t" anchorCtr="0" compatLnSpc="1"/>
            <a:lstStyle/>
            <a:p>
              <a:endParaRPr lang="id-ID" sz="1350"/>
            </a:p>
          </p:txBody>
        </p:sp>
        <p:sp>
          <p:nvSpPr>
            <p:cNvPr id="58" name="Freeform 49"/>
            <p:cNvSpPr/>
            <p:nvPr/>
          </p:nvSpPr>
          <p:spPr bwMode="auto">
            <a:xfrm>
              <a:off x="6036568" y="3719299"/>
              <a:ext cx="249078" cy="131382"/>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vert="horz" wrap="square" lIns="68564" tIns="34282" rIns="68564" bIns="34282" numCol="1" anchor="t" anchorCtr="0" compatLnSpc="1"/>
            <a:lstStyle/>
            <a:p>
              <a:endParaRPr lang="id-ID" sz="1350"/>
            </a:p>
          </p:txBody>
        </p:sp>
        <p:grpSp>
          <p:nvGrpSpPr>
            <p:cNvPr id="59" name="Group 126"/>
            <p:cNvGrpSpPr/>
            <p:nvPr/>
          </p:nvGrpSpPr>
          <p:grpSpPr>
            <a:xfrm>
              <a:off x="6144684" y="4203770"/>
              <a:ext cx="391409" cy="372248"/>
              <a:chOff x="8505825" y="3605213"/>
              <a:chExt cx="454025" cy="431800"/>
            </a:xfrm>
            <a:grpFill/>
          </p:grpSpPr>
          <p:sp>
            <p:nvSpPr>
              <p:cNvPr id="10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sp>
            <p:nvSpPr>
              <p:cNvPr id="10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id-ID" sz="1350"/>
              </a:p>
            </p:txBody>
          </p:sp>
        </p:grpSp>
        <p:sp>
          <p:nvSpPr>
            <p:cNvPr id="60" name="Freeform 52"/>
            <p:cNvSpPr/>
            <p:nvPr/>
          </p:nvSpPr>
          <p:spPr bwMode="auto">
            <a:xfrm>
              <a:off x="4937614" y="1988069"/>
              <a:ext cx="585745" cy="47626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vert="horz" wrap="square" lIns="68564" tIns="34282" rIns="68564" bIns="34282" numCol="1" anchor="t" anchorCtr="0" compatLnSpc="1"/>
            <a:lstStyle/>
            <a:p>
              <a:endParaRPr lang="id-ID" sz="1350"/>
            </a:p>
          </p:txBody>
        </p:sp>
        <p:sp>
          <p:nvSpPr>
            <p:cNvPr id="61" name="Freeform 53"/>
            <p:cNvSpPr/>
            <p:nvPr/>
          </p:nvSpPr>
          <p:spPr bwMode="auto">
            <a:xfrm>
              <a:off x="5382397" y="1962068"/>
              <a:ext cx="161490" cy="221707"/>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vert="horz" wrap="square" lIns="68564" tIns="34282" rIns="68564" bIns="34282" numCol="1" anchor="t" anchorCtr="0" compatLnSpc="1"/>
            <a:lstStyle/>
            <a:p>
              <a:endParaRPr lang="id-ID" sz="1350"/>
            </a:p>
          </p:txBody>
        </p:sp>
        <p:sp>
          <p:nvSpPr>
            <p:cNvPr id="62" name="Freeform 54"/>
            <p:cNvSpPr/>
            <p:nvPr/>
          </p:nvSpPr>
          <p:spPr bwMode="auto">
            <a:xfrm>
              <a:off x="5014253" y="2113977"/>
              <a:ext cx="443414" cy="290135"/>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vert="horz" wrap="square" lIns="68564" tIns="34282" rIns="68564" bIns="34282" numCol="1" anchor="t" anchorCtr="0" compatLnSpc="1"/>
            <a:lstStyle/>
            <a:p>
              <a:endParaRPr lang="id-ID" sz="1350"/>
            </a:p>
          </p:txBody>
        </p:sp>
        <p:sp>
          <p:nvSpPr>
            <p:cNvPr id="63" name="Freeform 55"/>
            <p:cNvSpPr>
              <a:spLocks noEditPoints="1"/>
            </p:cNvSpPr>
            <p:nvPr/>
          </p:nvSpPr>
          <p:spPr bwMode="auto">
            <a:xfrm>
              <a:off x="4652953" y="2368529"/>
              <a:ext cx="255921" cy="448888"/>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vert="horz" wrap="square" lIns="68564" tIns="34282" rIns="68564" bIns="34282" numCol="1" anchor="t" anchorCtr="0" compatLnSpc="1"/>
            <a:lstStyle/>
            <a:p>
              <a:endParaRPr lang="id-ID" sz="1350"/>
            </a:p>
          </p:txBody>
        </p:sp>
        <p:sp>
          <p:nvSpPr>
            <p:cNvPr id="64" name="Freeform 56"/>
            <p:cNvSpPr>
              <a:spLocks noEditPoints="1"/>
            </p:cNvSpPr>
            <p:nvPr/>
          </p:nvSpPr>
          <p:spPr bwMode="auto">
            <a:xfrm>
              <a:off x="4420298" y="3308731"/>
              <a:ext cx="478997" cy="521423"/>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vert="horz" wrap="square" lIns="68564" tIns="34282" rIns="68564" bIns="34282" numCol="1" anchor="t" anchorCtr="0" compatLnSpc="1"/>
            <a:lstStyle/>
            <a:p>
              <a:endParaRPr lang="id-ID" sz="1350"/>
            </a:p>
          </p:txBody>
        </p:sp>
        <p:sp>
          <p:nvSpPr>
            <p:cNvPr id="65" name="Freeform 57"/>
            <p:cNvSpPr>
              <a:spLocks noEditPoints="1"/>
            </p:cNvSpPr>
            <p:nvPr/>
          </p:nvSpPr>
          <p:spPr bwMode="auto">
            <a:xfrm>
              <a:off x="6187110" y="1960698"/>
              <a:ext cx="455732" cy="447520"/>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vert="horz" wrap="square" lIns="68564" tIns="34282" rIns="68564" bIns="34282" numCol="1" anchor="t" anchorCtr="0" compatLnSpc="1"/>
            <a:lstStyle/>
            <a:p>
              <a:endParaRPr lang="id-ID" sz="1350"/>
            </a:p>
          </p:txBody>
        </p:sp>
        <p:sp>
          <p:nvSpPr>
            <p:cNvPr id="66" name="Freeform 58"/>
            <p:cNvSpPr>
              <a:spLocks noEditPoints="1"/>
            </p:cNvSpPr>
            <p:nvPr/>
          </p:nvSpPr>
          <p:spPr bwMode="auto">
            <a:xfrm>
              <a:off x="4577245" y="3827651"/>
              <a:ext cx="443414" cy="448888"/>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bg1">
                <a:lumMod val="50000"/>
              </a:schemeClr>
            </a:solidFill>
            <a:ln>
              <a:noFill/>
            </a:ln>
          </p:spPr>
          <p:txBody>
            <a:bodyPr vert="horz" wrap="square" lIns="68564" tIns="34282" rIns="68564" bIns="34282" numCol="1" anchor="t" anchorCtr="0" compatLnSpc="1"/>
            <a:lstStyle/>
            <a:p>
              <a:endParaRPr lang="id-ID" sz="1350"/>
            </a:p>
          </p:txBody>
        </p:sp>
        <p:sp>
          <p:nvSpPr>
            <p:cNvPr id="67" name="Rectangle 59"/>
            <p:cNvSpPr>
              <a:spLocks noChangeArrowheads="1"/>
            </p:cNvSpPr>
            <p:nvPr/>
          </p:nvSpPr>
          <p:spPr bwMode="auto">
            <a:xfrm>
              <a:off x="6297964" y="3401792"/>
              <a:ext cx="540582" cy="27372"/>
            </a:xfrm>
            <a:prstGeom prst="rect">
              <a:avLst/>
            </a:prstGeom>
            <a:grpFill/>
            <a:ln>
              <a:noFill/>
            </a:ln>
          </p:spPr>
          <p:txBody>
            <a:bodyPr vert="horz" wrap="square" lIns="68564" tIns="34282" rIns="68564" bIns="34282" numCol="1" anchor="t" anchorCtr="0" compatLnSpc="1"/>
            <a:lstStyle/>
            <a:p>
              <a:endParaRPr lang="id-ID" sz="1350"/>
            </a:p>
          </p:txBody>
        </p:sp>
        <p:sp>
          <p:nvSpPr>
            <p:cNvPr id="68" name="Rectangle 60"/>
            <p:cNvSpPr>
              <a:spLocks noChangeArrowheads="1"/>
            </p:cNvSpPr>
            <p:nvPr/>
          </p:nvSpPr>
          <p:spPr bwMode="auto">
            <a:xfrm>
              <a:off x="6319861" y="3347050"/>
              <a:ext cx="496788" cy="27372"/>
            </a:xfrm>
            <a:prstGeom prst="rect">
              <a:avLst/>
            </a:prstGeom>
            <a:grpFill/>
            <a:ln>
              <a:noFill/>
            </a:ln>
          </p:spPr>
          <p:txBody>
            <a:bodyPr vert="horz" wrap="square" lIns="68564" tIns="34282" rIns="68564" bIns="34282" numCol="1" anchor="t" anchorCtr="0" compatLnSpc="1"/>
            <a:lstStyle/>
            <a:p>
              <a:endParaRPr lang="id-ID" sz="1350"/>
            </a:p>
          </p:txBody>
        </p:sp>
        <p:sp>
          <p:nvSpPr>
            <p:cNvPr id="69" name="Rectangle 61"/>
            <p:cNvSpPr>
              <a:spLocks noChangeArrowheads="1"/>
            </p:cNvSpPr>
            <p:nvPr/>
          </p:nvSpPr>
          <p:spPr bwMode="auto">
            <a:xfrm>
              <a:off x="6515565" y="3290938"/>
              <a:ext cx="105380" cy="27372"/>
            </a:xfrm>
            <a:prstGeom prst="rect">
              <a:avLst/>
            </a:prstGeom>
            <a:grpFill/>
            <a:ln>
              <a:noFill/>
            </a:ln>
          </p:spPr>
          <p:txBody>
            <a:bodyPr vert="horz" wrap="square" lIns="68564" tIns="34282" rIns="68564" bIns="34282" numCol="1" anchor="t" anchorCtr="0" compatLnSpc="1"/>
            <a:lstStyle/>
            <a:p>
              <a:endParaRPr lang="id-ID" sz="1350"/>
            </a:p>
          </p:txBody>
        </p:sp>
        <p:sp>
          <p:nvSpPr>
            <p:cNvPr id="70" name="Rectangle 62"/>
            <p:cNvSpPr>
              <a:spLocks noChangeArrowheads="1"/>
            </p:cNvSpPr>
            <p:nvPr/>
          </p:nvSpPr>
          <p:spPr bwMode="auto">
            <a:xfrm>
              <a:off x="6534725" y="3089761"/>
              <a:ext cx="67060" cy="218970"/>
            </a:xfrm>
            <a:prstGeom prst="rect">
              <a:avLst/>
            </a:prstGeom>
            <a:grpFill/>
            <a:ln>
              <a:noFill/>
            </a:ln>
          </p:spPr>
          <p:txBody>
            <a:bodyPr vert="horz" wrap="square" lIns="68564" tIns="34282" rIns="68564" bIns="34282" numCol="1" anchor="t" anchorCtr="0" compatLnSpc="1"/>
            <a:lstStyle/>
            <a:p>
              <a:endParaRPr lang="id-ID" sz="1350"/>
            </a:p>
          </p:txBody>
        </p:sp>
        <p:sp>
          <p:nvSpPr>
            <p:cNvPr id="71" name="Rectangle 63"/>
            <p:cNvSpPr>
              <a:spLocks noChangeArrowheads="1"/>
            </p:cNvSpPr>
            <p:nvPr/>
          </p:nvSpPr>
          <p:spPr bwMode="auto">
            <a:xfrm>
              <a:off x="6515565" y="3078812"/>
              <a:ext cx="105380" cy="27372"/>
            </a:xfrm>
            <a:prstGeom prst="rect">
              <a:avLst/>
            </a:prstGeom>
            <a:grpFill/>
            <a:ln>
              <a:noFill/>
            </a:ln>
          </p:spPr>
          <p:txBody>
            <a:bodyPr vert="horz" wrap="square" lIns="68564" tIns="34282" rIns="68564" bIns="34282" numCol="1" anchor="t" anchorCtr="0" compatLnSpc="1"/>
            <a:lstStyle/>
            <a:p>
              <a:endParaRPr lang="id-ID" sz="1350"/>
            </a:p>
          </p:txBody>
        </p:sp>
        <p:sp>
          <p:nvSpPr>
            <p:cNvPr id="72" name="Rectangle 64"/>
            <p:cNvSpPr>
              <a:spLocks noChangeArrowheads="1"/>
            </p:cNvSpPr>
            <p:nvPr/>
          </p:nvSpPr>
          <p:spPr bwMode="auto">
            <a:xfrm>
              <a:off x="6675686" y="3290938"/>
              <a:ext cx="102642" cy="27372"/>
            </a:xfrm>
            <a:prstGeom prst="rect">
              <a:avLst/>
            </a:prstGeom>
            <a:grpFill/>
            <a:ln>
              <a:noFill/>
            </a:ln>
          </p:spPr>
          <p:txBody>
            <a:bodyPr vert="horz" wrap="square" lIns="68564" tIns="34282" rIns="68564" bIns="34282" numCol="1" anchor="t" anchorCtr="0" compatLnSpc="1"/>
            <a:lstStyle/>
            <a:p>
              <a:endParaRPr lang="id-ID" sz="1350"/>
            </a:p>
          </p:txBody>
        </p:sp>
        <p:sp>
          <p:nvSpPr>
            <p:cNvPr id="73" name="Rectangle 65"/>
            <p:cNvSpPr>
              <a:spLocks noChangeArrowheads="1"/>
            </p:cNvSpPr>
            <p:nvPr/>
          </p:nvSpPr>
          <p:spPr bwMode="auto">
            <a:xfrm>
              <a:off x="6693478" y="3089761"/>
              <a:ext cx="65691" cy="218970"/>
            </a:xfrm>
            <a:prstGeom prst="rect">
              <a:avLst/>
            </a:prstGeom>
            <a:grpFill/>
            <a:ln>
              <a:noFill/>
            </a:ln>
          </p:spPr>
          <p:txBody>
            <a:bodyPr vert="horz" wrap="square" lIns="68564" tIns="34282" rIns="68564" bIns="34282" numCol="1" anchor="t" anchorCtr="0" compatLnSpc="1"/>
            <a:lstStyle/>
            <a:p>
              <a:endParaRPr lang="id-ID" sz="1350"/>
            </a:p>
          </p:txBody>
        </p:sp>
        <p:sp>
          <p:nvSpPr>
            <p:cNvPr id="74" name="Rectangle 66"/>
            <p:cNvSpPr>
              <a:spLocks noChangeArrowheads="1"/>
            </p:cNvSpPr>
            <p:nvPr/>
          </p:nvSpPr>
          <p:spPr bwMode="auto">
            <a:xfrm>
              <a:off x="6675686" y="3078812"/>
              <a:ext cx="102642" cy="27372"/>
            </a:xfrm>
            <a:prstGeom prst="rect">
              <a:avLst/>
            </a:prstGeom>
            <a:grpFill/>
            <a:ln>
              <a:noFill/>
            </a:ln>
          </p:spPr>
          <p:txBody>
            <a:bodyPr vert="horz" wrap="square" lIns="68564" tIns="34282" rIns="68564" bIns="34282" numCol="1" anchor="t" anchorCtr="0" compatLnSpc="1"/>
            <a:lstStyle/>
            <a:p>
              <a:endParaRPr lang="id-ID" sz="1350"/>
            </a:p>
          </p:txBody>
        </p:sp>
        <p:sp>
          <p:nvSpPr>
            <p:cNvPr id="75" name="Rectangle 67"/>
            <p:cNvSpPr>
              <a:spLocks noChangeArrowheads="1"/>
            </p:cNvSpPr>
            <p:nvPr/>
          </p:nvSpPr>
          <p:spPr bwMode="auto">
            <a:xfrm>
              <a:off x="6358179" y="3290938"/>
              <a:ext cx="105380" cy="27372"/>
            </a:xfrm>
            <a:prstGeom prst="rect">
              <a:avLst/>
            </a:prstGeom>
            <a:grpFill/>
            <a:ln>
              <a:noFill/>
            </a:ln>
          </p:spPr>
          <p:txBody>
            <a:bodyPr vert="horz" wrap="square" lIns="68564" tIns="34282" rIns="68564" bIns="34282" numCol="1" anchor="t" anchorCtr="0" compatLnSpc="1"/>
            <a:lstStyle/>
            <a:p>
              <a:endParaRPr lang="id-ID" sz="1350"/>
            </a:p>
          </p:txBody>
        </p:sp>
        <p:sp>
          <p:nvSpPr>
            <p:cNvPr id="76" name="Rectangle 68"/>
            <p:cNvSpPr>
              <a:spLocks noChangeArrowheads="1"/>
            </p:cNvSpPr>
            <p:nvPr/>
          </p:nvSpPr>
          <p:spPr bwMode="auto">
            <a:xfrm>
              <a:off x="6375973" y="3089761"/>
              <a:ext cx="68428" cy="218970"/>
            </a:xfrm>
            <a:prstGeom prst="rect">
              <a:avLst/>
            </a:prstGeom>
            <a:grpFill/>
            <a:ln>
              <a:noFill/>
            </a:ln>
          </p:spPr>
          <p:txBody>
            <a:bodyPr vert="horz" wrap="square" lIns="68564" tIns="34282" rIns="68564" bIns="34282" numCol="1" anchor="t" anchorCtr="0" compatLnSpc="1"/>
            <a:lstStyle/>
            <a:p>
              <a:endParaRPr lang="id-ID" sz="1350"/>
            </a:p>
          </p:txBody>
        </p:sp>
        <p:sp>
          <p:nvSpPr>
            <p:cNvPr id="77" name="Rectangle 69"/>
            <p:cNvSpPr>
              <a:spLocks noChangeArrowheads="1"/>
            </p:cNvSpPr>
            <p:nvPr/>
          </p:nvSpPr>
          <p:spPr bwMode="auto">
            <a:xfrm>
              <a:off x="6358179" y="3078812"/>
              <a:ext cx="105380" cy="27372"/>
            </a:xfrm>
            <a:prstGeom prst="rect">
              <a:avLst/>
            </a:prstGeom>
            <a:grpFill/>
            <a:ln>
              <a:noFill/>
            </a:ln>
          </p:spPr>
          <p:txBody>
            <a:bodyPr vert="horz" wrap="square" lIns="68564" tIns="34282" rIns="68564" bIns="34282" numCol="1" anchor="t" anchorCtr="0" compatLnSpc="1"/>
            <a:lstStyle/>
            <a:p>
              <a:endParaRPr lang="id-ID" sz="1350"/>
            </a:p>
          </p:txBody>
        </p:sp>
        <p:sp>
          <p:nvSpPr>
            <p:cNvPr id="78" name="Rectangle 70"/>
            <p:cNvSpPr>
              <a:spLocks noChangeArrowheads="1"/>
            </p:cNvSpPr>
            <p:nvPr/>
          </p:nvSpPr>
          <p:spPr bwMode="auto">
            <a:xfrm>
              <a:off x="6319861" y="3018595"/>
              <a:ext cx="496788" cy="27372"/>
            </a:xfrm>
            <a:prstGeom prst="rect">
              <a:avLst/>
            </a:prstGeom>
            <a:grpFill/>
            <a:ln>
              <a:noFill/>
            </a:ln>
          </p:spPr>
          <p:txBody>
            <a:bodyPr vert="horz" wrap="square" lIns="68564" tIns="34282" rIns="68564" bIns="34282" numCol="1" anchor="t" anchorCtr="0" compatLnSpc="1"/>
            <a:lstStyle/>
            <a:p>
              <a:endParaRPr lang="id-ID" sz="1350"/>
            </a:p>
          </p:txBody>
        </p:sp>
        <p:sp>
          <p:nvSpPr>
            <p:cNvPr id="79" name="Freeform 71"/>
            <p:cNvSpPr/>
            <p:nvPr/>
          </p:nvSpPr>
          <p:spPr bwMode="auto">
            <a:xfrm>
              <a:off x="6319861" y="2859843"/>
              <a:ext cx="496788" cy="158754"/>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vert="horz" wrap="square" lIns="68564" tIns="34282" rIns="68564" bIns="34282" numCol="1" anchor="t" anchorCtr="0" compatLnSpc="1"/>
            <a:lstStyle/>
            <a:p>
              <a:endParaRPr lang="id-ID" sz="1350"/>
            </a:p>
          </p:txBody>
        </p:sp>
        <p:sp>
          <p:nvSpPr>
            <p:cNvPr id="80" name="Freeform 72"/>
            <p:cNvSpPr>
              <a:spLocks noEditPoints="1"/>
            </p:cNvSpPr>
            <p:nvPr/>
          </p:nvSpPr>
          <p:spPr bwMode="auto">
            <a:xfrm>
              <a:off x="4954036" y="3003541"/>
              <a:ext cx="689755" cy="450257"/>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bg1">
                <a:lumMod val="50000"/>
              </a:schemeClr>
            </a:solidFill>
            <a:ln>
              <a:noFill/>
            </a:ln>
          </p:spPr>
          <p:txBody>
            <a:bodyPr vert="horz" wrap="square" lIns="68564" tIns="34282" rIns="68564" bIns="34282" numCol="1" anchor="t" anchorCtr="0" compatLnSpc="1"/>
            <a:lstStyle/>
            <a:p>
              <a:endParaRPr lang="id-ID" sz="1350"/>
            </a:p>
          </p:txBody>
        </p:sp>
        <p:sp>
          <p:nvSpPr>
            <p:cNvPr id="81" name="Freeform 73"/>
            <p:cNvSpPr>
              <a:spLocks noEditPoints="1"/>
            </p:cNvSpPr>
            <p:nvPr/>
          </p:nvSpPr>
          <p:spPr bwMode="auto">
            <a:xfrm>
              <a:off x="6475877" y="3497593"/>
              <a:ext cx="161490" cy="281924"/>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vert="horz" wrap="square" lIns="68564" tIns="34282" rIns="68564" bIns="34282" numCol="1" anchor="t" anchorCtr="0" compatLnSpc="1"/>
            <a:lstStyle/>
            <a:p>
              <a:endParaRPr lang="id-ID" sz="1350"/>
            </a:p>
          </p:txBody>
        </p:sp>
        <p:sp>
          <p:nvSpPr>
            <p:cNvPr id="82" name="Freeform 74"/>
            <p:cNvSpPr>
              <a:spLocks noEditPoints="1"/>
            </p:cNvSpPr>
            <p:nvPr/>
          </p:nvSpPr>
          <p:spPr bwMode="auto">
            <a:xfrm>
              <a:off x="5066258" y="2531389"/>
              <a:ext cx="324350" cy="396882"/>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88CACE"/>
            </a:solidFill>
            <a:ln>
              <a:noFill/>
            </a:ln>
          </p:spPr>
          <p:txBody>
            <a:bodyPr vert="horz" wrap="square" lIns="68564" tIns="34282" rIns="68564" bIns="34282" numCol="1" anchor="t" anchorCtr="0" compatLnSpc="1"/>
            <a:lstStyle/>
            <a:p>
              <a:endParaRPr lang="id-ID" sz="1350"/>
            </a:p>
          </p:txBody>
        </p:sp>
        <p:sp>
          <p:nvSpPr>
            <p:cNvPr id="83" name="Freeform 75"/>
            <p:cNvSpPr>
              <a:spLocks noEditPoints="1"/>
            </p:cNvSpPr>
            <p:nvPr/>
          </p:nvSpPr>
          <p:spPr bwMode="auto">
            <a:xfrm>
              <a:off x="5690323" y="2948798"/>
              <a:ext cx="491314" cy="492682"/>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vert="horz" wrap="square" lIns="68564" tIns="34282" rIns="68564" bIns="34282" numCol="1" anchor="t" anchorCtr="0" compatLnSpc="1"/>
            <a:lstStyle/>
            <a:p>
              <a:endParaRPr lang="id-ID" sz="1350"/>
            </a:p>
          </p:txBody>
        </p:sp>
        <p:sp>
          <p:nvSpPr>
            <p:cNvPr id="84" name="Freeform 76"/>
            <p:cNvSpPr>
              <a:spLocks noEditPoints="1"/>
            </p:cNvSpPr>
            <p:nvPr/>
          </p:nvSpPr>
          <p:spPr bwMode="auto">
            <a:xfrm>
              <a:off x="5200378" y="3583812"/>
              <a:ext cx="554268" cy="420148"/>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tx1"/>
            </a:solidFill>
            <a:ln>
              <a:noFill/>
            </a:ln>
          </p:spPr>
          <p:txBody>
            <a:bodyPr vert="horz" wrap="square" lIns="68564" tIns="34282" rIns="68564" bIns="34282" numCol="1" anchor="t" anchorCtr="0" compatLnSpc="1"/>
            <a:lstStyle/>
            <a:p>
              <a:endParaRPr lang="id-ID" sz="1350"/>
            </a:p>
          </p:txBody>
        </p:sp>
        <p:sp>
          <p:nvSpPr>
            <p:cNvPr id="85" name="Freeform 77"/>
            <p:cNvSpPr/>
            <p:nvPr/>
          </p:nvSpPr>
          <p:spPr bwMode="auto">
            <a:xfrm>
              <a:off x="5442613" y="2967959"/>
              <a:ext cx="184756" cy="138226"/>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vert="horz" wrap="square" lIns="68564" tIns="34282" rIns="68564" bIns="34282" numCol="1" anchor="t" anchorCtr="0" compatLnSpc="1"/>
            <a:lstStyle/>
            <a:p>
              <a:endParaRPr lang="id-ID" sz="1350"/>
            </a:p>
          </p:txBody>
        </p:sp>
        <p:sp>
          <p:nvSpPr>
            <p:cNvPr id="86" name="Freeform 78"/>
            <p:cNvSpPr/>
            <p:nvPr/>
          </p:nvSpPr>
          <p:spPr bwMode="auto">
            <a:xfrm>
              <a:off x="5524726" y="2932376"/>
              <a:ext cx="50638" cy="629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vert="horz" wrap="square" lIns="68564" tIns="34282" rIns="68564" bIns="34282" numCol="1" anchor="t" anchorCtr="0" compatLnSpc="1"/>
            <a:lstStyle/>
            <a:p>
              <a:endParaRPr lang="id-ID" sz="1350"/>
            </a:p>
          </p:txBody>
        </p:sp>
        <p:sp>
          <p:nvSpPr>
            <p:cNvPr id="87" name="Freeform 79"/>
            <p:cNvSpPr>
              <a:spLocks noEditPoints="1"/>
            </p:cNvSpPr>
            <p:nvPr/>
          </p:nvSpPr>
          <p:spPr bwMode="auto">
            <a:xfrm>
              <a:off x="5237329" y="4084704"/>
              <a:ext cx="194336" cy="269607"/>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vert="horz" wrap="square" lIns="68564" tIns="34282" rIns="68564" bIns="34282" numCol="1" anchor="t" anchorCtr="0" compatLnSpc="1"/>
            <a:lstStyle/>
            <a:p>
              <a:endParaRPr lang="id-ID" sz="1350"/>
            </a:p>
          </p:txBody>
        </p:sp>
        <p:sp>
          <p:nvSpPr>
            <p:cNvPr id="88" name="Freeform 80"/>
            <p:cNvSpPr>
              <a:spLocks noEditPoints="1"/>
            </p:cNvSpPr>
            <p:nvPr/>
          </p:nvSpPr>
          <p:spPr bwMode="auto">
            <a:xfrm>
              <a:off x="6730429" y="2702458"/>
              <a:ext cx="243604" cy="266869"/>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tx1"/>
            </a:solidFill>
            <a:ln>
              <a:noFill/>
            </a:ln>
          </p:spPr>
          <p:txBody>
            <a:bodyPr vert="horz" wrap="square" lIns="68564" tIns="34282" rIns="68564" bIns="34282" numCol="1" anchor="t" anchorCtr="0" compatLnSpc="1"/>
            <a:lstStyle/>
            <a:p>
              <a:endParaRPr lang="id-ID" sz="1350"/>
            </a:p>
          </p:txBody>
        </p:sp>
        <p:sp>
          <p:nvSpPr>
            <p:cNvPr id="89" name="Freeform 81"/>
            <p:cNvSpPr>
              <a:spLocks noEditPoints="1"/>
            </p:cNvSpPr>
            <p:nvPr/>
          </p:nvSpPr>
          <p:spPr bwMode="auto">
            <a:xfrm>
              <a:off x="5512409" y="2343896"/>
              <a:ext cx="368144" cy="52963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vert="horz" wrap="square" lIns="68564" tIns="34282" rIns="68564" bIns="34282" numCol="1" anchor="t" anchorCtr="0" compatLnSpc="1"/>
            <a:lstStyle/>
            <a:p>
              <a:endParaRPr lang="id-ID" sz="1350"/>
            </a:p>
          </p:txBody>
        </p:sp>
        <p:sp>
          <p:nvSpPr>
            <p:cNvPr id="90" name="Freeform 82"/>
            <p:cNvSpPr>
              <a:spLocks noEditPoints="1"/>
            </p:cNvSpPr>
            <p:nvPr/>
          </p:nvSpPr>
          <p:spPr bwMode="auto">
            <a:xfrm>
              <a:off x="5381028" y="2268625"/>
              <a:ext cx="212127" cy="187493"/>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vert="horz" wrap="square" lIns="68564" tIns="34282" rIns="68564" bIns="34282" numCol="1" anchor="t" anchorCtr="0" compatLnSpc="1"/>
            <a:lstStyle/>
            <a:p>
              <a:endParaRPr lang="id-ID" sz="1350"/>
            </a:p>
          </p:txBody>
        </p:sp>
        <p:sp>
          <p:nvSpPr>
            <p:cNvPr id="91" name="Freeform 83"/>
            <p:cNvSpPr/>
            <p:nvPr/>
          </p:nvSpPr>
          <p:spPr bwMode="auto">
            <a:xfrm>
              <a:off x="5320811" y="2380847"/>
              <a:ext cx="93063" cy="58848"/>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vert="horz" wrap="square" lIns="68564" tIns="34282" rIns="68564" bIns="34282" numCol="1" anchor="t" anchorCtr="0" compatLnSpc="1"/>
            <a:lstStyle/>
            <a:p>
              <a:endParaRPr lang="id-ID" sz="1350"/>
            </a:p>
          </p:txBody>
        </p:sp>
        <p:sp>
          <p:nvSpPr>
            <p:cNvPr id="92" name="Freeform 84"/>
            <p:cNvSpPr/>
            <p:nvPr/>
          </p:nvSpPr>
          <p:spPr bwMode="auto">
            <a:xfrm>
              <a:off x="5261963" y="2389058"/>
              <a:ext cx="125908" cy="76639"/>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vert="horz" wrap="square" lIns="68564" tIns="34282" rIns="68564" bIns="34282" numCol="1" anchor="t" anchorCtr="0" compatLnSpc="1"/>
            <a:lstStyle/>
            <a:p>
              <a:endParaRPr lang="id-ID" sz="1350"/>
            </a:p>
          </p:txBody>
        </p:sp>
        <p:sp>
          <p:nvSpPr>
            <p:cNvPr id="93" name="Freeform 85"/>
            <p:cNvSpPr>
              <a:spLocks noEditPoints="1"/>
            </p:cNvSpPr>
            <p:nvPr/>
          </p:nvSpPr>
          <p:spPr bwMode="auto">
            <a:xfrm>
              <a:off x="5189429" y="3388107"/>
              <a:ext cx="384566" cy="136857"/>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tx1"/>
            </a:solidFill>
            <a:ln>
              <a:noFill/>
            </a:ln>
          </p:spPr>
          <p:txBody>
            <a:bodyPr vert="horz" wrap="square" lIns="68564" tIns="34282" rIns="68564" bIns="34282" numCol="1" anchor="t" anchorCtr="0" compatLnSpc="1"/>
            <a:lstStyle/>
            <a:p>
              <a:endParaRPr lang="id-ID" sz="1350"/>
            </a:p>
          </p:txBody>
        </p:sp>
        <p:sp>
          <p:nvSpPr>
            <p:cNvPr id="94" name="Freeform 86"/>
            <p:cNvSpPr/>
            <p:nvPr/>
          </p:nvSpPr>
          <p:spPr bwMode="auto">
            <a:xfrm>
              <a:off x="6782434" y="3741196"/>
              <a:ext cx="212127" cy="272344"/>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vert="horz" wrap="square" lIns="68564" tIns="34282" rIns="68564" bIns="34282" numCol="1" anchor="t" anchorCtr="0" compatLnSpc="1"/>
            <a:lstStyle/>
            <a:p>
              <a:endParaRPr lang="id-ID" sz="1350"/>
            </a:p>
          </p:txBody>
        </p:sp>
        <p:sp>
          <p:nvSpPr>
            <p:cNvPr id="95" name="Freeform 87"/>
            <p:cNvSpPr/>
            <p:nvPr/>
          </p:nvSpPr>
          <p:spPr bwMode="auto">
            <a:xfrm>
              <a:off x="6902868" y="3731616"/>
              <a:ext cx="102642" cy="7116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vert="horz" wrap="square" lIns="68564" tIns="34282" rIns="68564" bIns="34282" numCol="1" anchor="t" anchorCtr="0" compatLnSpc="1"/>
            <a:lstStyle/>
            <a:p>
              <a:endParaRPr lang="id-ID" sz="1350"/>
            </a:p>
          </p:txBody>
        </p:sp>
        <p:sp>
          <p:nvSpPr>
            <p:cNvPr id="96" name="Freeform 88"/>
            <p:cNvSpPr/>
            <p:nvPr/>
          </p:nvSpPr>
          <p:spPr bwMode="auto">
            <a:xfrm>
              <a:off x="6823490" y="3787727"/>
              <a:ext cx="140962" cy="19570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vert="horz" wrap="square" lIns="68564" tIns="34282" rIns="68564" bIns="34282" numCol="1" anchor="t" anchorCtr="0" compatLnSpc="1"/>
            <a:lstStyle/>
            <a:p>
              <a:endParaRPr lang="id-ID" sz="1350"/>
            </a:p>
          </p:txBody>
        </p:sp>
        <p:sp>
          <p:nvSpPr>
            <p:cNvPr id="97" name="Freeform 89"/>
            <p:cNvSpPr>
              <a:spLocks noEditPoints="1"/>
            </p:cNvSpPr>
            <p:nvPr/>
          </p:nvSpPr>
          <p:spPr bwMode="auto">
            <a:xfrm>
              <a:off x="6495036" y="2673719"/>
              <a:ext cx="191599" cy="139593"/>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vert="horz" wrap="square" lIns="68564" tIns="34282" rIns="68564" bIns="34282" numCol="1" anchor="t" anchorCtr="0" compatLnSpc="1"/>
            <a:lstStyle/>
            <a:p>
              <a:endParaRPr lang="id-ID" sz="1350"/>
            </a:p>
          </p:txBody>
        </p:sp>
        <p:sp>
          <p:nvSpPr>
            <p:cNvPr id="98" name="Freeform 90"/>
            <p:cNvSpPr/>
            <p:nvPr/>
          </p:nvSpPr>
          <p:spPr bwMode="auto">
            <a:xfrm>
              <a:off x="4897927" y="3587918"/>
              <a:ext cx="177913" cy="229918"/>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vert="horz" wrap="square" lIns="68564" tIns="34282" rIns="68564" bIns="34282" numCol="1" anchor="t" anchorCtr="0" compatLnSpc="1"/>
            <a:lstStyle/>
            <a:p>
              <a:endParaRPr lang="id-ID" sz="1350"/>
            </a:p>
          </p:txBody>
        </p:sp>
        <p:sp>
          <p:nvSpPr>
            <p:cNvPr id="99" name="Freeform 91"/>
            <p:cNvSpPr/>
            <p:nvPr/>
          </p:nvSpPr>
          <p:spPr bwMode="auto">
            <a:xfrm>
              <a:off x="4886977" y="3579706"/>
              <a:ext cx="87588" cy="60217"/>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vert="horz" wrap="square" lIns="68564" tIns="34282" rIns="68564" bIns="34282" numCol="1" anchor="t" anchorCtr="0" compatLnSpc="1"/>
            <a:lstStyle/>
            <a:p>
              <a:endParaRPr lang="id-ID" sz="1350"/>
            </a:p>
          </p:txBody>
        </p:sp>
        <p:sp>
          <p:nvSpPr>
            <p:cNvPr id="100" name="Freeform 92"/>
            <p:cNvSpPr/>
            <p:nvPr/>
          </p:nvSpPr>
          <p:spPr bwMode="auto">
            <a:xfrm>
              <a:off x="4922560" y="3628974"/>
              <a:ext cx="120433" cy="165596"/>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vert="horz" wrap="square" lIns="68564" tIns="34282" rIns="68564" bIns="34282" numCol="1" anchor="t" anchorCtr="0" compatLnSpc="1"/>
            <a:lstStyle/>
            <a:p>
              <a:endParaRPr lang="id-ID" sz="1350"/>
            </a:p>
          </p:txBody>
        </p:sp>
        <p:sp>
          <p:nvSpPr>
            <p:cNvPr id="101" name="Freeform 93"/>
            <p:cNvSpPr>
              <a:spLocks noEditPoints="1"/>
            </p:cNvSpPr>
            <p:nvPr/>
          </p:nvSpPr>
          <p:spPr bwMode="auto">
            <a:xfrm>
              <a:off x="6070783" y="5011221"/>
              <a:ext cx="188861" cy="20665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vert="horz" wrap="square" lIns="68564" tIns="34282" rIns="68564" bIns="34282" numCol="1" anchor="t" anchorCtr="0" compatLnSpc="1"/>
            <a:lstStyle/>
            <a:p>
              <a:endParaRPr lang="id-ID" sz="1350"/>
            </a:p>
          </p:txBody>
        </p:sp>
        <p:sp>
          <p:nvSpPr>
            <p:cNvPr id="102" name="Freeform 94"/>
            <p:cNvSpPr/>
            <p:nvPr/>
          </p:nvSpPr>
          <p:spPr bwMode="auto">
            <a:xfrm>
              <a:off x="5842232" y="3649503"/>
              <a:ext cx="54742" cy="52006"/>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vert="horz" wrap="square" lIns="68564" tIns="34282" rIns="68564" bIns="34282" numCol="1" anchor="t" anchorCtr="0" compatLnSpc="1"/>
            <a:lstStyle/>
            <a:p>
              <a:endParaRPr lang="id-ID" sz="1350"/>
            </a:p>
          </p:txBody>
        </p:sp>
        <p:sp>
          <p:nvSpPr>
            <p:cNvPr id="103" name="Freeform 95"/>
            <p:cNvSpPr/>
            <p:nvPr/>
          </p:nvSpPr>
          <p:spPr bwMode="auto">
            <a:xfrm>
              <a:off x="5829915" y="3492118"/>
              <a:ext cx="50638" cy="169702"/>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vert="horz" wrap="square" lIns="68564" tIns="34282" rIns="68564" bIns="34282" numCol="1" anchor="t" anchorCtr="0" compatLnSpc="1"/>
            <a:lstStyle/>
            <a:p>
              <a:endParaRPr lang="id-ID" sz="1350"/>
            </a:p>
          </p:txBody>
        </p:sp>
        <p:sp>
          <p:nvSpPr>
            <p:cNvPr id="104" name="Freeform 96"/>
            <p:cNvSpPr/>
            <p:nvPr/>
          </p:nvSpPr>
          <p:spPr bwMode="auto">
            <a:xfrm>
              <a:off x="5865498" y="3519490"/>
              <a:ext cx="109485" cy="146436"/>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txBody>
            <a:bodyPr vert="horz" wrap="square" lIns="68564" tIns="34282" rIns="68564" bIns="34282" numCol="1" anchor="t" anchorCtr="0" compatLnSpc="1"/>
            <a:lstStyle/>
            <a:p>
              <a:endParaRPr lang="id-ID" sz="1350"/>
            </a:p>
          </p:txBody>
        </p:sp>
        <p:sp>
          <p:nvSpPr>
            <p:cNvPr id="105" name="Freeform 97"/>
            <p:cNvSpPr/>
            <p:nvPr/>
          </p:nvSpPr>
          <p:spPr bwMode="auto">
            <a:xfrm>
              <a:off x="5855919" y="3689191"/>
              <a:ext cx="13685" cy="27372"/>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vert="horz" wrap="square" lIns="68564" tIns="34282" rIns="68564" bIns="34282" numCol="1" anchor="t" anchorCtr="0" compatLnSpc="1"/>
            <a:lstStyle/>
            <a:p>
              <a:endParaRPr lang="id-ID" sz="1350"/>
            </a:p>
          </p:txBody>
        </p:sp>
        <p:sp>
          <p:nvSpPr>
            <p:cNvPr id="106" name="Freeform 98"/>
            <p:cNvSpPr>
              <a:spLocks noEditPoints="1"/>
            </p:cNvSpPr>
            <p:nvPr/>
          </p:nvSpPr>
          <p:spPr bwMode="auto">
            <a:xfrm>
              <a:off x="5812125" y="2302838"/>
              <a:ext cx="190230" cy="20391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vert="horz" wrap="square" lIns="68564" tIns="34282" rIns="68564" bIns="34282" numCol="1" anchor="t" anchorCtr="0" compatLnSpc="1"/>
            <a:lstStyle/>
            <a:p>
              <a:endParaRPr lang="id-ID" sz="1350"/>
            </a:p>
          </p:txBody>
        </p:sp>
      </p:grpSp>
    </p:spTree>
  </p:cSld>
  <p:clrMapOvr>
    <a:masterClrMapping/>
  </p:clrMapOvr>
  <mc:AlternateContent xmlns:mc="http://schemas.openxmlformats.org/markup-compatibility/2006" xmlns:p14="http://schemas.microsoft.com/office/powerpoint/2010/main">
    <mc:Choice Requires="p14">
      <p:transition spd="med" p14:dur="700" advTm="1913">
        <p:fade/>
      </p:transition>
    </mc:Choice>
    <mc:Fallback xmlns="">
      <p:transition spd="med" advTm="19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anim calcmode="lin" valueType="num">
                                      <p:cBhvr>
                                        <p:cTn id="14" dur="250" fill="hold"/>
                                        <p:tgtEl>
                                          <p:spTgt spid="18"/>
                                        </p:tgtEl>
                                        <p:attrNameLst>
                                          <p:attrName>ppt_x</p:attrName>
                                        </p:attrNameLst>
                                      </p:cBhvr>
                                      <p:tavLst>
                                        <p:tav tm="0">
                                          <p:val>
                                            <p:strVal val="#ppt_x"/>
                                          </p:val>
                                        </p:tav>
                                        <p:tav tm="100000">
                                          <p:val>
                                            <p:strVal val="#ppt_x"/>
                                          </p:val>
                                        </p:tav>
                                      </p:tavLst>
                                    </p:anim>
                                    <p:anim calcmode="lin" valueType="num">
                                      <p:cBhvr>
                                        <p:cTn id="15" dur="25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anim calcmode="lin" valueType="num">
                                      <p:cBhvr>
                                        <p:cTn id="20" dur="250" fill="hold"/>
                                        <p:tgtEl>
                                          <p:spTgt spid="19"/>
                                        </p:tgtEl>
                                        <p:attrNameLst>
                                          <p:attrName>ppt_x</p:attrName>
                                        </p:attrNameLst>
                                      </p:cBhvr>
                                      <p:tavLst>
                                        <p:tav tm="0">
                                          <p:val>
                                            <p:strVal val="#ppt_x"/>
                                          </p:val>
                                        </p:tav>
                                        <p:tav tm="100000">
                                          <p:val>
                                            <p:strVal val="#ppt_x"/>
                                          </p:val>
                                        </p:tav>
                                      </p:tavLst>
                                    </p:anim>
                                    <p:anim calcmode="lin" valueType="num">
                                      <p:cBhvr>
                                        <p:cTn id="21" dur="2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50" fill="hold"/>
                                        <p:tgtEl>
                                          <p:spTgt spid="21"/>
                                        </p:tgtEl>
                                        <p:attrNameLst>
                                          <p:attrName>ppt_x</p:attrName>
                                        </p:attrNameLst>
                                      </p:cBhvr>
                                      <p:tavLst>
                                        <p:tav tm="0">
                                          <p:val>
                                            <p:strVal val="#ppt_x"/>
                                          </p:val>
                                        </p:tav>
                                        <p:tav tm="100000">
                                          <p:val>
                                            <p:strVal val="#ppt_x"/>
                                          </p:val>
                                        </p:tav>
                                      </p:tavLst>
                                    </p:anim>
                                    <p:anim calcmode="lin" valueType="num">
                                      <p:cBhvr additive="base">
                                        <p:cTn id="32" dur="25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1.</a:t>
            </a:r>
            <a:endParaRPr lang="zh-CN" altLang="en-US" sz="2800" dirty="0"/>
          </a:p>
        </p:txBody>
      </p:sp>
      <p:grpSp>
        <p:nvGrpSpPr>
          <p:cNvPr id="13" name="组合 12"/>
          <p:cNvGrpSpPr/>
          <p:nvPr/>
        </p:nvGrpSpPr>
        <p:grpSpPr>
          <a:xfrm>
            <a:off x="1357948" y="4610453"/>
            <a:ext cx="4601620" cy="1400138"/>
            <a:chOff x="6408665" y="3944803"/>
            <a:chExt cx="2672855" cy="1317996"/>
          </a:xfrm>
        </p:grpSpPr>
        <p:sp>
          <p:nvSpPr>
            <p:cNvPr id="15" name="矩形 14"/>
            <p:cNvSpPr/>
            <p:nvPr/>
          </p:nvSpPr>
          <p:spPr>
            <a:xfrm>
              <a:off x="6408665" y="3965646"/>
              <a:ext cx="2672855" cy="336229"/>
            </a:xfrm>
            <a:prstGeom prst="rect">
              <a:avLst/>
            </a:prstGeom>
            <a:solidFill>
              <a:srgbClr val="3C8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文本框 4"/>
            <p:cNvSpPr txBox="1"/>
            <p:nvPr/>
          </p:nvSpPr>
          <p:spPr>
            <a:xfrm>
              <a:off x="6714937" y="3944803"/>
              <a:ext cx="1942228" cy="350465"/>
            </a:xfrm>
            <a:prstGeom prst="rect">
              <a:avLst/>
            </a:prstGeom>
            <a:noFill/>
          </p:spPr>
          <p:txBody>
            <a:bodyPr wrap="square" lIns="91403" tIns="45701" rIns="91403" bIns="45701" rtlCol="0">
              <a:spAutoFit/>
            </a:bodyPr>
            <a:lstStyle/>
            <a:p>
              <a:pPr algn="ctr" defTabSz="456565">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nvGrpSpPr>
            <p:cNvPr id="17" name="组合 16"/>
            <p:cNvGrpSpPr/>
            <p:nvPr/>
          </p:nvGrpSpPr>
          <p:grpSpPr>
            <a:xfrm>
              <a:off x="6432500" y="4470046"/>
              <a:ext cx="2193621" cy="792753"/>
              <a:chOff x="1784300" y="4700356"/>
              <a:chExt cx="2193621" cy="792753"/>
            </a:xfrm>
          </p:grpSpPr>
          <p:sp>
            <p:nvSpPr>
              <p:cNvPr id="18" name="出品 26"/>
              <p:cNvSpPr txBox="1"/>
              <p:nvPr>
                <p:custDataLst>
                  <p:tags r:id="rId3"/>
                </p:custDataLst>
              </p:nvPr>
            </p:nvSpPr>
            <p:spPr>
              <a:xfrm>
                <a:off x="1784300" y="4700356"/>
                <a:ext cx="822162" cy="318618"/>
              </a:xfrm>
              <a:prstGeom prst="rect">
                <a:avLst/>
              </a:prstGeom>
              <a:noFill/>
            </p:spPr>
            <p:txBody>
              <a:bodyPr wrap="non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19" name="品 15"/>
              <p:cNvSpPr txBox="1"/>
              <p:nvPr>
                <p:custDataLst>
                  <p:tags r:id="rId4"/>
                </p:custDataLst>
              </p:nvPr>
            </p:nvSpPr>
            <p:spPr>
              <a:xfrm>
                <a:off x="1784302" y="4971733"/>
                <a:ext cx="2193619" cy="521376"/>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p>
            </p:txBody>
          </p:sp>
        </p:grpSp>
      </p:grpSp>
      <p:grpSp>
        <p:nvGrpSpPr>
          <p:cNvPr id="20" name="组合 19"/>
          <p:cNvGrpSpPr/>
          <p:nvPr/>
        </p:nvGrpSpPr>
        <p:grpSpPr>
          <a:xfrm>
            <a:off x="6175783" y="4610453"/>
            <a:ext cx="4604109" cy="1400138"/>
            <a:chOff x="6407219" y="3944803"/>
            <a:chExt cx="2674301" cy="1317996"/>
          </a:xfrm>
        </p:grpSpPr>
        <p:sp>
          <p:nvSpPr>
            <p:cNvPr id="22" name="矩形 21"/>
            <p:cNvSpPr/>
            <p:nvPr/>
          </p:nvSpPr>
          <p:spPr>
            <a:xfrm>
              <a:off x="6408665" y="3965646"/>
              <a:ext cx="2672855" cy="336229"/>
            </a:xfrm>
            <a:prstGeom prst="rect">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文本框 4"/>
            <p:cNvSpPr txBox="1"/>
            <p:nvPr/>
          </p:nvSpPr>
          <p:spPr>
            <a:xfrm>
              <a:off x="6714937" y="3944803"/>
              <a:ext cx="1942228" cy="350465"/>
            </a:xfrm>
            <a:prstGeom prst="rect">
              <a:avLst/>
            </a:prstGeom>
            <a:noFill/>
          </p:spPr>
          <p:txBody>
            <a:bodyPr wrap="square" lIns="91403" tIns="45701" rIns="91403" bIns="45701" rtlCol="0">
              <a:spAutoFit/>
            </a:bodyPr>
            <a:lstStyle/>
            <a:p>
              <a:pPr algn="ctr" defTabSz="456565">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nvGrpSpPr>
            <p:cNvPr id="24" name="组合 23"/>
            <p:cNvGrpSpPr/>
            <p:nvPr/>
          </p:nvGrpSpPr>
          <p:grpSpPr>
            <a:xfrm>
              <a:off x="6407219" y="4470046"/>
              <a:ext cx="2193619" cy="792753"/>
              <a:chOff x="1759019" y="4700356"/>
              <a:chExt cx="2193619" cy="792753"/>
            </a:xfrm>
          </p:grpSpPr>
          <p:sp>
            <p:nvSpPr>
              <p:cNvPr id="25" name="出品 26"/>
              <p:cNvSpPr txBox="1"/>
              <p:nvPr>
                <p:custDataLst>
                  <p:tags r:id="rId1"/>
                </p:custDataLst>
              </p:nvPr>
            </p:nvSpPr>
            <p:spPr>
              <a:xfrm>
                <a:off x="1759019" y="4700356"/>
                <a:ext cx="822162" cy="318618"/>
              </a:xfrm>
              <a:prstGeom prst="rect">
                <a:avLst/>
              </a:prstGeom>
              <a:noFill/>
            </p:spPr>
            <p:txBody>
              <a:bodyPr wrap="non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26" name="品 15"/>
              <p:cNvSpPr txBox="1"/>
              <p:nvPr>
                <p:custDataLst>
                  <p:tags r:id="rId2"/>
                </p:custDataLst>
              </p:nvPr>
            </p:nvSpPr>
            <p:spPr>
              <a:xfrm>
                <a:off x="1759019" y="4971733"/>
                <a:ext cx="2193619" cy="521376"/>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p>
            </p:txBody>
          </p:sp>
        </p:grpSp>
      </p:gr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683" y="1452349"/>
            <a:ext cx="4597862" cy="3065625"/>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7949" y="1461817"/>
            <a:ext cx="4601620" cy="3070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469">
        <p:fade/>
      </p:transition>
    </mc:Choice>
    <mc:Fallback xmlns="">
      <p:transition spd="med" advTm="24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1.</a:t>
            </a:r>
            <a:endParaRPr lang="zh-CN" altLang="en-US" sz="2800" dirty="0"/>
          </a:p>
        </p:txBody>
      </p:sp>
      <p:sp>
        <p:nvSpPr>
          <p:cNvPr id="9" name="Rectangle 3"/>
          <p:cNvSpPr>
            <a:spLocks noChangeArrowheads="1"/>
          </p:cNvSpPr>
          <p:nvPr/>
        </p:nvSpPr>
        <p:spPr bwMode="auto">
          <a:xfrm>
            <a:off x="1281798" y="2094783"/>
            <a:ext cx="6332659" cy="286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7" tIns="36279" rIns="72557" bIns="36279" anchor="ctr"/>
          <a:lstStyle/>
          <a:p>
            <a:pPr algn="ctr"/>
            <a:endParaRPr lang="zh-CN" altLang="en-US" sz="1500">
              <a:solidFill>
                <a:schemeClr val="bg1"/>
              </a:solidFill>
            </a:endParaRPr>
          </a:p>
        </p:txBody>
      </p:sp>
      <p:sp>
        <p:nvSpPr>
          <p:cNvPr id="13" name="Rectangle 7"/>
          <p:cNvSpPr>
            <a:spLocks noChangeArrowheads="1"/>
          </p:cNvSpPr>
          <p:nvPr/>
        </p:nvSpPr>
        <p:spPr bwMode="auto">
          <a:xfrm>
            <a:off x="6867975" y="4697329"/>
            <a:ext cx="2767959" cy="958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57" tIns="36279" rIns="72557" bIns="36279">
            <a:spAutoFit/>
          </a:bodyPr>
          <a:lstStyle/>
          <a:p>
            <a:pP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lumMod val="50000"/>
                </a:schemeClr>
              </a:solidFill>
            </a:endParaRPr>
          </a:p>
        </p:txBody>
      </p:sp>
      <p:sp>
        <p:nvSpPr>
          <p:cNvPr id="14" name="Rectangle 8"/>
          <p:cNvSpPr>
            <a:spLocks noChangeArrowheads="1"/>
          </p:cNvSpPr>
          <p:nvPr/>
        </p:nvSpPr>
        <p:spPr bwMode="auto">
          <a:xfrm>
            <a:off x="6867976" y="4448151"/>
            <a:ext cx="2198178" cy="31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57" tIns="36279" rIns="72557" bIns="36279">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5" name="Rectangle 9"/>
          <p:cNvSpPr>
            <a:spLocks noChangeArrowheads="1"/>
          </p:cNvSpPr>
          <p:nvPr/>
        </p:nvSpPr>
        <p:spPr bwMode="auto">
          <a:xfrm>
            <a:off x="670751" y="1990033"/>
            <a:ext cx="2740978" cy="663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57" tIns="36279" rIns="72557" bIns="36279">
            <a:spAutoFit/>
          </a:bodyPr>
          <a:lstStyle/>
          <a:p>
            <a:pPr eaLnBrk="0" hangingPunct="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0" hangingPunct="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lumMod val="50000"/>
                </a:schemeClr>
              </a:solidFill>
            </a:endParaRPr>
          </a:p>
        </p:txBody>
      </p:sp>
      <p:sp>
        <p:nvSpPr>
          <p:cNvPr id="16" name="Rectangle 10"/>
          <p:cNvSpPr>
            <a:spLocks noChangeArrowheads="1"/>
          </p:cNvSpPr>
          <p:nvPr/>
        </p:nvSpPr>
        <p:spPr bwMode="auto">
          <a:xfrm>
            <a:off x="670752" y="1740852"/>
            <a:ext cx="2198178" cy="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57" tIns="36279" rIns="72557" bIns="36279">
            <a:spAutoFit/>
          </a:bodyPr>
          <a:lstStyle/>
          <a:p>
            <a:pPr eaLnBrk="0" hangingPunct="0"/>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7" name="Rectangle 11"/>
          <p:cNvSpPr>
            <a:spLocks noChangeArrowheads="1"/>
          </p:cNvSpPr>
          <p:nvPr/>
        </p:nvSpPr>
        <p:spPr bwMode="auto">
          <a:xfrm>
            <a:off x="7261319" y="2195566"/>
            <a:ext cx="2609246" cy="958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57" tIns="36279" rIns="72557" bIns="36279">
            <a:spAutoFit/>
          </a:bodyPr>
          <a:lstStyle/>
          <a:p>
            <a:pPr algn="r" eaLnBrk="0" hangingPunct="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lumMod val="50000"/>
                </a:schemeClr>
              </a:solidFill>
            </a:endParaRPr>
          </a:p>
        </p:txBody>
      </p:sp>
      <p:sp>
        <p:nvSpPr>
          <p:cNvPr id="18" name="Rectangle 12"/>
          <p:cNvSpPr>
            <a:spLocks noChangeArrowheads="1"/>
          </p:cNvSpPr>
          <p:nvPr/>
        </p:nvSpPr>
        <p:spPr bwMode="auto">
          <a:xfrm>
            <a:off x="7274017" y="1935276"/>
            <a:ext cx="2198178" cy="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57" tIns="36279" rIns="72557" bIns="36279">
            <a:spAutoFit/>
          </a:bodyPr>
          <a:lstStyle/>
          <a:p>
            <a:pPr algn="r" eaLnBrk="0" hangingPunct="0"/>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9" name="Freeform 6"/>
          <p:cNvSpPr>
            <a:spLocks noEditPoints="1"/>
          </p:cNvSpPr>
          <p:nvPr/>
        </p:nvSpPr>
        <p:spPr bwMode="auto">
          <a:xfrm>
            <a:off x="5154401" y="1401205"/>
            <a:ext cx="1842661" cy="184107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lumMod val="65000"/>
            </a:schemeClr>
          </a:solidFill>
          <a:ln>
            <a:noFill/>
          </a:ln>
        </p:spPr>
        <p:txBody>
          <a:bodyPr lIns="72557" tIns="36279" rIns="72557" bIns="36279"/>
          <a:lstStyle/>
          <a:p>
            <a:endParaRPr lang="zh-CN" altLang="en-US"/>
          </a:p>
        </p:txBody>
      </p:sp>
      <p:sp>
        <p:nvSpPr>
          <p:cNvPr id="20" name="Freeform 6"/>
          <p:cNvSpPr>
            <a:spLocks noEditPoints="1"/>
          </p:cNvSpPr>
          <p:nvPr/>
        </p:nvSpPr>
        <p:spPr bwMode="auto">
          <a:xfrm>
            <a:off x="4248149" y="3110548"/>
            <a:ext cx="2534650" cy="2534650"/>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88CACE"/>
          </a:solidFill>
          <a:ln>
            <a:noFill/>
          </a:ln>
        </p:spPr>
        <p:txBody>
          <a:bodyPr lIns="72557" tIns="36279" rIns="72557" bIns="36279"/>
          <a:lstStyle/>
          <a:p>
            <a:endParaRPr lang="zh-CN" altLang="en-US"/>
          </a:p>
        </p:txBody>
      </p:sp>
      <p:sp>
        <p:nvSpPr>
          <p:cNvPr id="21" name="Freeform 6"/>
          <p:cNvSpPr>
            <a:spLocks noEditPoints="1"/>
          </p:cNvSpPr>
          <p:nvPr/>
        </p:nvSpPr>
        <p:spPr bwMode="auto">
          <a:xfrm>
            <a:off x="3564094" y="1856713"/>
            <a:ext cx="1660141" cy="1660141"/>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307174"/>
          </a:solidFill>
          <a:ln>
            <a:noFill/>
          </a:ln>
        </p:spPr>
        <p:txBody>
          <a:bodyPr lIns="72557" tIns="36279" rIns="72557" bIns="36279"/>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134">
        <p:fade/>
      </p:transition>
    </mc:Choice>
    <mc:Fallback xmlns="">
      <p:transition spd="med" advTm="31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grpId="0" nodeType="withEffect">
                                  <p:stCondLst>
                                    <p:cond delay="0"/>
                                  </p:stCondLst>
                                  <p:childTnLst>
                                    <p:animRot by="-21599820">
                                      <p:cBhvr>
                                        <p:cTn id="11" dur="2000" fill="hold"/>
                                        <p:tgtEl>
                                          <p:spTgt spid="20"/>
                                        </p:tgtEl>
                                        <p:attrNameLst>
                                          <p:attrName>r</p:attrName>
                                        </p:attrNameLst>
                                      </p:cBhvr>
                                    </p:animRot>
                                  </p:childTnLst>
                                </p:cTn>
                              </p:par>
                              <p:par>
                                <p:cTn id="12" presetID="8" presetClass="emph" presetSubtype="0" repeatCount="indefinite" fill="hold" grpId="0" nodeType="withEffect">
                                  <p:stCondLst>
                                    <p:cond delay="0"/>
                                  </p:stCondLst>
                                  <p:endCondLst>
                                    <p:cond evt="onNext" delay="0">
                                      <p:tgtEl>
                                        <p:sldTgt/>
                                      </p:tgtEl>
                                    </p:cond>
                                  </p:endCondLst>
                                  <p:childTnLst>
                                    <p:animRot by="21600000">
                                      <p:cBhvr>
                                        <p:cTn id="13" dur="800" fill="hold"/>
                                        <p:tgtEl>
                                          <p:spTgt spid="21"/>
                                        </p:tgtEl>
                                        <p:attrNameLst>
                                          <p:attrName>r</p:attrName>
                                        </p:attrNameLst>
                                      </p:cBhvr>
                                    </p:animRot>
                                  </p:childTnLst>
                                </p:cTn>
                              </p:par>
                              <p:par>
                                <p:cTn id="14" presetID="8" presetClass="emph" presetSubtype="0" repeatCount="indefinite" fill="hold" grpId="0" nodeType="withEffect">
                                  <p:stCondLst>
                                    <p:cond delay="0"/>
                                  </p:stCondLst>
                                  <p:childTnLst>
                                    <p:animRot by="-21599820">
                                      <p:cBhvr>
                                        <p:cTn id="15" dur="1400" fill="hold"/>
                                        <p:tgtEl>
                                          <p:spTgt spid="19"/>
                                        </p:tgtEl>
                                        <p:attrNameLst>
                                          <p:attrName>r</p:attrName>
                                        </p:attrNameLst>
                                      </p:cBhvr>
                                    </p:animRo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utoUpdateAnimBg="0"/>
      <p:bldP spid="14" grpId="0" autoUpdateAnimBg="0"/>
      <p:bldP spid="15" grpId="0" autoUpdateAnimBg="0"/>
      <p:bldP spid="16" grpId="0" autoUpdateAnimBg="0"/>
      <p:bldP spid="17" grpId="0" autoUpdateAnimBg="0"/>
      <p:bldP spid="18" grpId="0" autoUpdateAnimBg="0"/>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1.</a:t>
            </a:r>
            <a:endParaRPr lang="zh-CN" altLang="en-US" sz="2800" dirty="0"/>
          </a:p>
        </p:txBody>
      </p:sp>
      <p:graphicFrame>
        <p:nvGraphicFramePr>
          <p:cNvPr id="14" name="图表 13"/>
          <p:cNvGraphicFramePr/>
          <p:nvPr/>
        </p:nvGraphicFramePr>
        <p:xfrm>
          <a:off x="4206915" y="1784442"/>
          <a:ext cx="3422378" cy="3519674"/>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组合 14"/>
          <p:cNvGrpSpPr/>
          <p:nvPr/>
        </p:nvGrpSpPr>
        <p:grpSpPr>
          <a:xfrm>
            <a:off x="4452324" y="2353557"/>
            <a:ext cx="3670195" cy="3671328"/>
            <a:chOff x="3491329" y="1261482"/>
            <a:chExt cx="3006725" cy="3006726"/>
          </a:xfrm>
        </p:grpSpPr>
        <p:grpSp>
          <p:nvGrpSpPr>
            <p:cNvPr id="26" name="组合 25"/>
            <p:cNvGrpSpPr/>
            <p:nvPr/>
          </p:nvGrpSpPr>
          <p:grpSpPr>
            <a:xfrm rot="900000">
              <a:off x="3491329" y="1261482"/>
              <a:ext cx="3006725" cy="3006726"/>
              <a:chOff x="3491329" y="1261482"/>
              <a:chExt cx="3006725" cy="3006726"/>
            </a:xfrm>
          </p:grpSpPr>
          <p:grpSp>
            <p:nvGrpSpPr>
              <p:cNvPr id="28" name="组合 27"/>
              <p:cNvGrpSpPr/>
              <p:nvPr/>
            </p:nvGrpSpPr>
            <p:grpSpPr>
              <a:xfrm>
                <a:off x="5015329" y="2787070"/>
                <a:ext cx="1482725" cy="1481138"/>
                <a:chOff x="4549776" y="2547938"/>
                <a:chExt cx="1482725" cy="1481138"/>
              </a:xfrm>
            </p:grpSpPr>
            <p:sp>
              <p:nvSpPr>
                <p:cNvPr id="30"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1"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2"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3"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4"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5"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36"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grpSp>
          <p:sp>
            <p:nvSpPr>
              <p:cNvPr id="29"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grpSp>
        <p:sp>
          <p:nvSpPr>
            <p:cNvPr id="27"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2400">
                <a:solidFill>
                  <a:schemeClr val="bg1">
                    <a:lumMod val="50000"/>
                  </a:schemeClr>
                </a:solidFill>
              </a:endParaRPr>
            </a:p>
          </p:txBody>
        </p:sp>
      </p:grpSp>
      <p:sp>
        <p:nvSpPr>
          <p:cNvPr id="16" name="Freeform 19"/>
          <p:cNvSpPr>
            <a:spLocks noEditPoints="1"/>
          </p:cNvSpPr>
          <p:nvPr/>
        </p:nvSpPr>
        <p:spPr bwMode="auto">
          <a:xfrm>
            <a:off x="5623235" y="2767518"/>
            <a:ext cx="572278" cy="524935"/>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307174"/>
          </a:solidFill>
          <a:ln>
            <a:noFill/>
          </a:ln>
        </p:spPr>
        <p:txBody>
          <a:bodyPr vert="horz" wrap="square" lIns="91419" tIns="45709" rIns="91419" bIns="45709" numCol="1" anchor="t" anchorCtr="0" compatLnSpc="1"/>
          <a:lstStyle/>
          <a:p>
            <a:endParaRPr lang="zh-CN" altLang="en-US" sz="2400">
              <a:solidFill>
                <a:schemeClr val="bg1">
                  <a:lumMod val="50000"/>
                </a:schemeClr>
              </a:solidFill>
            </a:endParaRPr>
          </a:p>
        </p:txBody>
      </p:sp>
      <p:sp>
        <p:nvSpPr>
          <p:cNvPr id="19" name="Rectangle 24"/>
          <p:cNvSpPr>
            <a:spLocks noChangeArrowheads="1"/>
          </p:cNvSpPr>
          <p:nvPr/>
        </p:nvSpPr>
        <p:spPr bwMode="auto">
          <a:xfrm>
            <a:off x="3543432" y="2259432"/>
            <a:ext cx="777665" cy="5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3200" b="1" dirty="0">
                <a:solidFill>
                  <a:schemeClr val="bg1">
                    <a:lumMod val="50000"/>
                  </a:schemeClr>
                </a:solidFill>
              </a:rPr>
              <a:t>15%</a:t>
            </a:r>
            <a:endParaRPr lang="en-US" altLang="zh-CN" sz="2400" dirty="0">
              <a:solidFill>
                <a:schemeClr val="bg1">
                  <a:lumMod val="50000"/>
                </a:schemeClr>
              </a:solidFill>
            </a:endParaRPr>
          </a:p>
        </p:txBody>
      </p:sp>
      <p:sp>
        <p:nvSpPr>
          <p:cNvPr id="21" name="Rectangle 24"/>
          <p:cNvSpPr>
            <a:spLocks noChangeArrowheads="1"/>
          </p:cNvSpPr>
          <p:nvPr/>
        </p:nvSpPr>
        <p:spPr bwMode="auto">
          <a:xfrm>
            <a:off x="3730328" y="4603835"/>
            <a:ext cx="777665" cy="5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3200" b="1" dirty="0">
                <a:solidFill>
                  <a:schemeClr val="bg1">
                    <a:lumMod val="50000"/>
                  </a:schemeClr>
                </a:solidFill>
              </a:rPr>
              <a:t>40%</a:t>
            </a:r>
            <a:endParaRPr lang="en-US" altLang="zh-CN" sz="2400" dirty="0">
              <a:solidFill>
                <a:schemeClr val="bg1">
                  <a:lumMod val="50000"/>
                </a:schemeClr>
              </a:solidFill>
            </a:endParaRPr>
          </a:p>
        </p:txBody>
      </p:sp>
      <p:sp>
        <p:nvSpPr>
          <p:cNvPr id="23" name="Rectangle 24"/>
          <p:cNvSpPr>
            <a:spLocks noChangeArrowheads="1"/>
          </p:cNvSpPr>
          <p:nvPr/>
        </p:nvSpPr>
        <p:spPr bwMode="auto">
          <a:xfrm>
            <a:off x="6673485" y="1520357"/>
            <a:ext cx="777665" cy="5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3200" b="1" dirty="0">
                <a:solidFill>
                  <a:schemeClr val="bg1">
                    <a:lumMod val="50000"/>
                  </a:schemeClr>
                </a:solidFill>
              </a:rPr>
              <a:t>20%</a:t>
            </a:r>
            <a:endParaRPr lang="en-US" altLang="zh-CN" sz="2400" dirty="0">
              <a:solidFill>
                <a:schemeClr val="bg1">
                  <a:lumMod val="50000"/>
                </a:schemeClr>
              </a:solidFill>
            </a:endParaRPr>
          </a:p>
        </p:txBody>
      </p:sp>
      <p:sp>
        <p:nvSpPr>
          <p:cNvPr id="25" name="Rectangle 24"/>
          <p:cNvSpPr>
            <a:spLocks noChangeArrowheads="1"/>
          </p:cNvSpPr>
          <p:nvPr/>
        </p:nvSpPr>
        <p:spPr bwMode="auto">
          <a:xfrm>
            <a:off x="7688874" y="3283879"/>
            <a:ext cx="777665" cy="5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3200" b="1" dirty="0">
                <a:solidFill>
                  <a:schemeClr val="bg1">
                    <a:lumMod val="50000"/>
                  </a:schemeClr>
                </a:solidFill>
              </a:rPr>
              <a:t>25%</a:t>
            </a:r>
            <a:endParaRPr lang="en-US" altLang="zh-CN" sz="2400" dirty="0">
              <a:solidFill>
                <a:schemeClr val="bg1">
                  <a:lumMod val="50000"/>
                </a:schemeClr>
              </a:solidFill>
            </a:endParaRPr>
          </a:p>
        </p:txBody>
      </p:sp>
      <p:grpSp>
        <p:nvGrpSpPr>
          <p:cNvPr id="37" name="组合 36"/>
          <p:cNvGrpSpPr/>
          <p:nvPr/>
        </p:nvGrpSpPr>
        <p:grpSpPr>
          <a:xfrm>
            <a:off x="721449" y="4576440"/>
            <a:ext cx="2725674" cy="1095147"/>
            <a:chOff x="6920421" y="1785666"/>
            <a:chExt cx="2725674" cy="1095147"/>
          </a:xfrm>
        </p:grpSpPr>
        <p:sp>
          <p:nvSpPr>
            <p:cNvPr id="38" name="矩形 37"/>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39" name="矩形 38"/>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40" name="组合 39"/>
          <p:cNvGrpSpPr/>
          <p:nvPr/>
        </p:nvGrpSpPr>
        <p:grpSpPr>
          <a:xfrm>
            <a:off x="668828" y="2302525"/>
            <a:ext cx="2725674" cy="1095147"/>
            <a:chOff x="6920421" y="1785666"/>
            <a:chExt cx="2725674" cy="1095147"/>
          </a:xfrm>
        </p:grpSpPr>
        <p:sp>
          <p:nvSpPr>
            <p:cNvPr id="41" name="矩形 40"/>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42" name="矩形 41"/>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43" name="组合 42"/>
          <p:cNvGrpSpPr/>
          <p:nvPr/>
        </p:nvGrpSpPr>
        <p:grpSpPr>
          <a:xfrm>
            <a:off x="8053919" y="3884588"/>
            <a:ext cx="2725674" cy="1095147"/>
            <a:chOff x="6920421" y="1785666"/>
            <a:chExt cx="2725674" cy="1095147"/>
          </a:xfrm>
        </p:grpSpPr>
        <p:sp>
          <p:nvSpPr>
            <p:cNvPr id="44" name="矩形 43"/>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45" name="矩形 44"/>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grpSp>
        <p:nvGrpSpPr>
          <p:cNvPr id="46" name="组合 45"/>
          <p:cNvGrpSpPr/>
          <p:nvPr/>
        </p:nvGrpSpPr>
        <p:grpSpPr>
          <a:xfrm>
            <a:off x="7726540" y="1544797"/>
            <a:ext cx="2725674" cy="1095147"/>
            <a:chOff x="6920421" y="1785666"/>
            <a:chExt cx="2725674" cy="1095147"/>
          </a:xfrm>
        </p:grpSpPr>
        <p:sp>
          <p:nvSpPr>
            <p:cNvPr id="47" name="矩形 46"/>
            <p:cNvSpPr/>
            <p:nvPr/>
          </p:nvSpPr>
          <p:spPr>
            <a:xfrm>
              <a:off x="6920421" y="2179082"/>
              <a:ext cx="2714514"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48" name="矩形 47"/>
            <p:cNvSpPr/>
            <p:nvPr/>
          </p:nvSpPr>
          <p:spPr>
            <a:xfrm>
              <a:off x="6920421" y="1785666"/>
              <a:ext cx="27256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7F7373"/>
                  </a:solidFill>
                  <a:latin typeface="微软雅黑" panose="020B0503020204020204" pitchFamily="34" charset="-122"/>
                  <a:ea typeface="微软雅黑" panose="020B0503020204020204" pitchFamily="34" charset="-122"/>
                </a:rPr>
                <a:t>点击添加标题</a:t>
              </a:r>
            </a:p>
          </p:txBody>
        </p:sp>
      </p:grpSp>
      <p:sp>
        <p:nvSpPr>
          <p:cNvPr id="49" name="矩形 48"/>
          <p:cNvSpPr/>
          <p:nvPr/>
        </p:nvSpPr>
        <p:spPr>
          <a:xfrm>
            <a:off x="4941676" y="3400312"/>
            <a:ext cx="1948823"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med" p14:dur="700" advTm="1226">
        <p:fade/>
      </p:transition>
    </mc:Choice>
    <mc:Fallback xmlns="">
      <p:transition spd="med" advTm="12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665" t="2565" r="69191" b="8372"/>
          <a:stretch>
            <a:fillRect/>
          </a:stretch>
        </p:blipFill>
        <p:spPr>
          <a:xfrm>
            <a:off x="1348009" y="1872477"/>
            <a:ext cx="2778088" cy="2778088"/>
          </a:xfrm>
          <a:custGeom>
            <a:avLst/>
            <a:gdLst>
              <a:gd name="connsiteX0" fmla="*/ 1389044 w 2778088"/>
              <a:gd name="connsiteY0" fmla="*/ 0 h 2778088"/>
              <a:gd name="connsiteX1" fmla="*/ 2778088 w 2778088"/>
              <a:gd name="connsiteY1" fmla="*/ 1389044 h 2778088"/>
              <a:gd name="connsiteX2" fmla="*/ 1389044 w 2778088"/>
              <a:gd name="connsiteY2" fmla="*/ 2778088 h 2778088"/>
              <a:gd name="connsiteX3" fmla="*/ 0 w 2778088"/>
              <a:gd name="connsiteY3" fmla="*/ 1389044 h 2778088"/>
              <a:gd name="connsiteX4" fmla="*/ 1389044 w 2778088"/>
              <a:gd name="connsiteY4" fmla="*/ 0 h 277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88" h="2778088">
                <a:moveTo>
                  <a:pt x="1389044" y="0"/>
                </a:moveTo>
                <a:cubicBezTo>
                  <a:pt x="2156192" y="0"/>
                  <a:pt x="2778088" y="621896"/>
                  <a:pt x="2778088" y="1389044"/>
                </a:cubicBezTo>
                <a:cubicBezTo>
                  <a:pt x="2778088" y="2156192"/>
                  <a:pt x="2156192" y="2778088"/>
                  <a:pt x="1389044" y="2778088"/>
                </a:cubicBezTo>
                <a:cubicBezTo>
                  <a:pt x="621896" y="2778088"/>
                  <a:pt x="0" y="2156192"/>
                  <a:pt x="0" y="1389044"/>
                </a:cubicBezTo>
                <a:cubicBezTo>
                  <a:pt x="0" y="621896"/>
                  <a:pt x="621896" y="0"/>
                  <a:pt x="1389044" y="0"/>
                </a:cubicBezTo>
                <a:close/>
              </a:path>
            </a:pathLst>
          </a:custGeom>
        </p:spPr>
      </p:pic>
      <p:sp>
        <p:nvSpPr>
          <p:cNvPr id="7" name="矩形: 圆角 6"/>
          <p:cNvSpPr/>
          <p:nvPr/>
        </p:nvSpPr>
        <p:spPr>
          <a:xfrm>
            <a:off x="4364489" y="4546363"/>
            <a:ext cx="5040000" cy="72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4" name="组合 3"/>
          <p:cNvGrpSpPr/>
          <p:nvPr/>
        </p:nvGrpSpPr>
        <p:grpSpPr>
          <a:xfrm>
            <a:off x="4649630" y="3893725"/>
            <a:ext cx="5027214" cy="1247858"/>
            <a:chOff x="6822401" y="1139842"/>
            <a:chExt cx="5027214" cy="1247858"/>
          </a:xfrm>
        </p:grpSpPr>
        <p:sp>
          <p:nvSpPr>
            <p:cNvPr id="5" name="文本框 4"/>
            <p:cNvSpPr txBox="1"/>
            <p:nvPr/>
          </p:nvSpPr>
          <p:spPr>
            <a:xfrm>
              <a:off x="6822401" y="1139842"/>
              <a:ext cx="5027214" cy="584775"/>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32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3200" b="1" dirty="0">
                <a:ln w="0">
                  <a:noFill/>
                </a:ln>
                <a:solidFill>
                  <a:srgbClr val="178CA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460371" y="1864480"/>
              <a:ext cx="4264025" cy="523220"/>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2800" dirty="0">
                  <a:solidFill>
                    <a:srgbClr val="88CACE"/>
                  </a:solidFill>
                  <a:latin typeface="方正细圆简体" panose="02010601030101010101" pitchFamily="2" charset="-122"/>
                  <a:ea typeface="方正细圆简体" panose="02010601030101010101" pitchFamily="2" charset="-122"/>
                </a:rPr>
                <a:t>YOUR TITLE YOUR TITLE</a:t>
              </a:r>
            </a:p>
          </p:txBody>
        </p:sp>
      </p:grpSp>
      <p:sp>
        <p:nvSpPr>
          <p:cNvPr id="2" name="矩形 1"/>
          <p:cNvSpPr/>
          <p:nvPr/>
        </p:nvSpPr>
        <p:spPr>
          <a:xfrm>
            <a:off x="2075700" y="2054389"/>
            <a:ext cx="1768433" cy="2400657"/>
          </a:xfrm>
          <a:prstGeom prst="rect">
            <a:avLst/>
          </a:prstGeom>
        </p:spPr>
        <p:txBody>
          <a:bodyPr wrap="none">
            <a:spAutoFit/>
          </a:bodyPr>
          <a:lstStyle/>
          <a:p>
            <a:r>
              <a:rPr lang="en-US" altLang="zh-CN" sz="15000" b="1" dirty="0">
                <a:ln w="0">
                  <a:noFill/>
                </a:ln>
                <a:solidFill>
                  <a:srgbClr val="178CA6"/>
                </a:solidFill>
                <a:latin typeface="Kozuka Gothic Pro R" panose="020B0400000000000000" pitchFamily="34" charset="-128"/>
                <a:ea typeface="Kozuka Gothic Pro R" panose="020B0400000000000000" pitchFamily="34" charset="-128"/>
              </a:rPr>
              <a:t>2.</a:t>
            </a:r>
            <a:endParaRPr lang="zh-CN" altLang="en-US" sz="15000" dirty="0"/>
          </a:p>
        </p:txBody>
      </p:sp>
    </p:spTree>
  </p:cSld>
  <p:clrMapOvr>
    <a:masterClrMapping/>
  </p:clrMapOvr>
  <mc:AlternateContent xmlns:mc="http://schemas.openxmlformats.org/markup-compatibility/2006" xmlns:p14="http://schemas.microsoft.com/office/powerpoint/2010/main">
    <mc:Choice Requires="p14">
      <p:transition spd="med" p14:dur="700" advTm="1403">
        <p:fade/>
      </p:transition>
    </mc:Choice>
    <mc:Fallback xmlns="">
      <p:transition spd="med" advTm="14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68828" y="379737"/>
            <a:ext cx="2700000" cy="360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E6E6"/>
              </a:solidFill>
            </a:endParaRPr>
          </a:p>
        </p:txBody>
      </p:sp>
      <p:grpSp>
        <p:nvGrpSpPr>
          <p:cNvPr id="8" name="组合 7"/>
          <p:cNvGrpSpPr/>
          <p:nvPr/>
        </p:nvGrpSpPr>
        <p:grpSpPr>
          <a:xfrm>
            <a:off x="668828" y="41183"/>
            <a:ext cx="2531842" cy="687553"/>
            <a:chOff x="776521" y="-1193628"/>
            <a:chExt cx="2531842" cy="687553"/>
          </a:xfrm>
        </p:grpSpPr>
        <p:sp>
          <p:nvSpPr>
            <p:cNvPr id="10" name="文本框 9"/>
            <p:cNvSpPr txBox="1"/>
            <p:nvPr/>
          </p:nvSpPr>
          <p:spPr>
            <a:xfrm>
              <a:off x="776521" y="-1193628"/>
              <a:ext cx="2531842" cy="338554"/>
            </a:xfrm>
            <a:prstGeom prst="rect">
              <a:avLst/>
            </a:prstGeom>
            <a:noFill/>
          </p:spPr>
          <p:txBody>
            <a:bodyPr wrap="square" rtlCol="0">
              <a:spAutoFit/>
              <a:scene3d>
                <a:camera prst="orthographicFront"/>
                <a:lightRig rig="soft" dir="t"/>
              </a:scene3d>
              <a:sp3d prstMaterial="softEdge">
                <a:bevelT w="63500" h="12700"/>
              </a:sp3d>
            </a:bodyPr>
            <a:lstStyle/>
            <a:p>
              <a:pPr algn="ctr"/>
              <a:r>
                <a:rPr lang="zh-CN" altLang="en-US" sz="1600" b="1" dirty="0">
                  <a:ln w="0">
                    <a:noFill/>
                  </a:ln>
                  <a:solidFill>
                    <a:srgbClr val="178CA6"/>
                  </a:solidFill>
                  <a:latin typeface="微软雅黑" panose="020B0503020204020204" pitchFamily="34" charset="-122"/>
                  <a:ea typeface="微软雅黑" panose="020B0503020204020204" pitchFamily="34" charset="-122"/>
                </a:rPr>
                <a:t>点击添加标题</a:t>
              </a:r>
              <a:endParaRPr lang="en-US" altLang="zh-CN" sz="1600" b="1" dirty="0">
                <a:ln w="0">
                  <a:noFill/>
                </a:ln>
                <a:solidFill>
                  <a:srgbClr val="178CA6"/>
                </a:solidFill>
                <a:latin typeface="微软雅黑" panose="020B0503020204020204" pitchFamily="34" charset="-122"/>
                <a:ea typeface="微软雅黑" panose="020B0503020204020204" pitchFamily="34" charset="-122"/>
              </a:endParaRPr>
            </a:p>
          </p:txBody>
        </p:sp>
        <p:sp>
          <p:nvSpPr>
            <p:cNvPr id="11" name="文本框 5"/>
            <p:cNvSpPr txBox="1"/>
            <p:nvPr/>
          </p:nvSpPr>
          <p:spPr>
            <a:xfrm>
              <a:off x="1312978" y="-783074"/>
              <a:ext cx="1939570" cy="276999"/>
            </a:xfrm>
            <a:prstGeom prst="rect">
              <a:avLst/>
            </a:prstGeom>
            <a:noFill/>
          </p:spPr>
          <p:txBody>
            <a:bodyPr wrap="square"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1200" dirty="0">
                  <a:solidFill>
                    <a:srgbClr val="178CA6"/>
                  </a:solidFill>
                  <a:latin typeface="方正细圆简体" panose="02010601030101010101" pitchFamily="2" charset="-122"/>
                  <a:ea typeface="方正细圆简体" panose="02010601030101010101" pitchFamily="2" charset="-122"/>
                </a:rPr>
                <a:t>YOUR TITLEYOUR TITLE</a:t>
              </a:r>
            </a:p>
          </p:txBody>
        </p:sp>
      </p:grpSp>
      <p:sp>
        <p:nvSpPr>
          <p:cNvPr id="12" name="椭圆 11"/>
          <p:cNvSpPr/>
          <p:nvPr/>
        </p:nvSpPr>
        <p:spPr>
          <a:xfrm>
            <a:off x="85460" y="47268"/>
            <a:ext cx="505855" cy="505855"/>
          </a:xfrm>
          <a:prstGeom prst="ellipse">
            <a:avLst/>
          </a:prstGeom>
          <a:solidFill>
            <a:srgbClr val="88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7335" y="63217"/>
            <a:ext cx="479618" cy="523220"/>
          </a:xfrm>
          <a:prstGeom prst="rect">
            <a:avLst/>
          </a:prstGeom>
        </p:spPr>
        <p:txBody>
          <a:bodyPr wrap="none">
            <a:spAutoFit/>
          </a:bodyPr>
          <a:lstStyle/>
          <a:p>
            <a:r>
              <a:rPr lang="en-US" altLang="zh-CN" sz="2800" b="1" dirty="0">
                <a:ln w="0">
                  <a:noFill/>
                </a:ln>
                <a:solidFill>
                  <a:srgbClr val="178CA6"/>
                </a:solidFill>
                <a:latin typeface="Kozuka Gothic Pro R" panose="020B0400000000000000" pitchFamily="34" charset="-128"/>
                <a:ea typeface="Kozuka Gothic Pro R" panose="020B0400000000000000" pitchFamily="34" charset="-128"/>
              </a:rPr>
              <a:t>2.</a:t>
            </a:r>
            <a:endParaRPr lang="zh-CN" altLang="en-US" sz="2800" dirty="0"/>
          </a:p>
        </p:txBody>
      </p:sp>
      <p:sp>
        <p:nvSpPr>
          <p:cNvPr id="9" name="矩形 83"/>
          <p:cNvSpPr>
            <a:spLocks noChangeArrowheads="1"/>
          </p:cNvSpPr>
          <p:nvPr/>
        </p:nvSpPr>
        <p:spPr bwMode="auto">
          <a:xfrm>
            <a:off x="839183" y="1510899"/>
            <a:ext cx="4288556" cy="3973454"/>
          </a:xfrm>
          <a:prstGeom prst="rect">
            <a:avLst/>
          </a:prstGeom>
          <a:solidFill>
            <a:srgbClr val="88CACE"/>
          </a:solidFill>
          <a:ln w="9525" cmpd="sng">
            <a:noFill/>
            <a:miter lim="800000"/>
          </a:ln>
        </p:spPr>
        <p:txBody>
          <a:bodyPr lIns="91416" tIns="45707" rIns="91416" bIns="45707"/>
          <a:lstStyle/>
          <a:p>
            <a:endParaRPr lang="zh-CN" altLang="en-US"/>
          </a:p>
        </p:txBody>
      </p:sp>
      <p:sp>
        <p:nvSpPr>
          <p:cNvPr id="13" name="TextBox 84"/>
          <p:cNvSpPr txBox="1">
            <a:spLocks noChangeArrowheads="1"/>
          </p:cNvSpPr>
          <p:nvPr/>
        </p:nvSpPr>
        <p:spPr bwMode="auto">
          <a:xfrm>
            <a:off x="1141966" y="1846029"/>
            <a:ext cx="3558273" cy="313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7" rIns="91416"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的简介，这里输入产品式的简介，这里输入产品形的简介，这里输入产品形的简介，输入产品形式的简介，这里输产品形式的介，这输入产品形式的简介，这里输入品形式的简介，里输入产品形的简介。入产品形式的简介。这里输入产品形式的简介，这里输入产品形的简介，这里输入产品式的简介</a:t>
            </a: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1316"/>
          <a:stretch>
            <a:fillRect/>
          </a:stretch>
        </p:blipFill>
        <p:spPr>
          <a:xfrm>
            <a:off x="5250883" y="1510899"/>
            <a:ext cx="5764646" cy="3973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329">
        <p:fade/>
      </p:transition>
    </mc:Choice>
    <mc:Fallback xmlns="">
      <p:transition spd="med" advTm="13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1973</Words>
  <Application>Microsoft Office PowerPoint</Application>
  <PresentationFormat>宽屏</PresentationFormat>
  <Paragraphs>247</Paragraphs>
  <Slides>24</Slides>
  <Notes>0</Notes>
  <HiddenSlides>0</HiddenSlides>
  <MMClips>0</MMClips>
  <ScaleCrop>false</ScaleCrop>
  <HeadingPairs>
    <vt:vector size="6" baseType="variant">
      <vt:variant>
        <vt:lpstr>已用的字体</vt:lpstr>
      </vt:variant>
      <vt:variant>
        <vt:i4>20</vt:i4>
      </vt:variant>
      <vt:variant>
        <vt:lpstr>主题</vt:lpstr>
      </vt:variant>
      <vt:variant>
        <vt:i4>10</vt:i4>
      </vt:variant>
      <vt:variant>
        <vt:lpstr>幻灯片标题</vt:lpstr>
      </vt:variant>
      <vt:variant>
        <vt:i4>24</vt:i4>
      </vt:variant>
    </vt:vector>
  </HeadingPairs>
  <TitlesOfParts>
    <vt:vector size="54" baseType="lpstr">
      <vt:lpstr>Kozuka Gothic Pr6N B</vt:lpstr>
      <vt:lpstr>Kozuka Gothic Pro L</vt:lpstr>
      <vt:lpstr>Kozuka Gothic Pro R</vt:lpstr>
      <vt:lpstr>LiHei Pro</vt:lpstr>
      <vt:lpstr>Roboto Condensed</vt:lpstr>
      <vt:lpstr>Signika</vt:lpstr>
      <vt:lpstr>等线</vt:lpstr>
      <vt:lpstr>等线 Light</vt:lpstr>
      <vt:lpstr>方正粗倩简体</vt:lpstr>
      <vt:lpstr>方正细圆简体</vt:lpstr>
      <vt:lpstr>华文细黑</vt:lpstr>
      <vt:lpstr>迷你简汉真广标</vt:lpstr>
      <vt:lpstr>宋体</vt:lpstr>
      <vt:lpstr>微软雅黑</vt:lpstr>
      <vt:lpstr>Arial</vt:lpstr>
      <vt:lpstr>Calibri</vt:lpstr>
      <vt:lpstr>Calibri Light</vt:lpstr>
      <vt:lpstr>Century Gothic</vt:lpstr>
      <vt:lpstr>Impact</vt:lpstr>
      <vt:lpstr>Open Sans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2015-12-01T09:06:00Z</dcterms:created>
  <dcterms:modified xsi:type="dcterms:W3CDTF">2021-01-05T16:57:47Z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