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7" r:id="rId2"/>
    <p:sldId id="258" r:id="rId3"/>
    <p:sldId id="259" r:id="rId4"/>
    <p:sldId id="264" r:id="rId5"/>
    <p:sldId id="263" r:id="rId6"/>
    <p:sldId id="265" r:id="rId7"/>
    <p:sldId id="267" r:id="rId8"/>
    <p:sldId id="278" r:id="rId9"/>
    <p:sldId id="279" r:id="rId10"/>
    <p:sldId id="280" r:id="rId11"/>
    <p:sldId id="266" r:id="rId12"/>
    <p:sldId id="260" r:id="rId13"/>
    <p:sldId id="281" r:id="rId14"/>
    <p:sldId id="282" r:id="rId15"/>
    <p:sldId id="283" r:id="rId16"/>
    <p:sldId id="284" r:id="rId17"/>
    <p:sldId id="285" r:id="rId18"/>
    <p:sldId id="286" r:id="rId19"/>
    <p:sldId id="261" r:id="rId20"/>
    <p:sldId id="287" r:id="rId21"/>
    <p:sldId id="288" r:id="rId22"/>
    <p:sldId id="289" r:id="rId23"/>
    <p:sldId id="290" r:id="rId24"/>
    <p:sldId id="291" r:id="rId25"/>
    <p:sldId id="268" r:id="rId26"/>
    <p:sldId id="269" r:id="rId27"/>
    <p:sldId id="270" r:id="rId28"/>
    <p:sldId id="262" r:id="rId29"/>
    <p:sldId id="271" r:id="rId30"/>
    <p:sldId id="272" r:id="rId31"/>
    <p:sldId id="273" r:id="rId32"/>
    <p:sldId id="274" r:id="rId33"/>
    <p:sldId id="275" r:id="rId34"/>
    <p:sldId id="276" r:id="rId35"/>
    <p:sldId id="277" r:id="rId36"/>
    <p:sldId id="292"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895F"/>
    <a:srgbClr val="DC450C"/>
    <a:srgbClr val="E1709F"/>
    <a:srgbClr val="D50813"/>
    <a:srgbClr val="9C6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42" autoAdjust="0"/>
    <p:restoredTop sz="94660"/>
  </p:normalViewPr>
  <p:slideViewPr>
    <p:cSldViewPr snapToGrid="0">
      <p:cViewPr varScale="1">
        <p:scale>
          <a:sx n="111" d="100"/>
          <a:sy n="111" d="100"/>
        </p:scale>
        <p:origin x="138" y="102"/>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rgbClr val="FDB733"/>
              </a:solidFill>
              <a:ln w="19050">
                <a:noFill/>
              </a:ln>
              <a:effectLst/>
            </c:spPr>
            <c:extLst>
              <c:ext xmlns:c16="http://schemas.microsoft.com/office/drawing/2014/chart" uri="{C3380CC4-5D6E-409C-BE32-E72D297353CC}">
                <c16:uniqueId val="{00000001-2C1B-458A-A250-24145A8FD8EC}"/>
              </c:ext>
            </c:extLst>
          </c:dPt>
          <c:dPt>
            <c:idx val="1"/>
            <c:bubble3D val="0"/>
            <c:spPr>
              <a:solidFill>
                <a:sysClr val="window" lastClr="FFFFFF">
                  <a:lumMod val="85000"/>
                </a:sysClr>
              </a:solidFill>
              <a:ln w="19050">
                <a:noFill/>
              </a:ln>
              <a:effectLst>
                <a:innerShdw blurRad="114300">
                  <a:schemeClr val="bg1">
                    <a:lumMod val="50000"/>
                  </a:schemeClr>
                </a:innerShdw>
              </a:effectLst>
            </c:spPr>
            <c:extLst>
              <c:ext xmlns:c16="http://schemas.microsoft.com/office/drawing/2014/chart" uri="{C3380CC4-5D6E-409C-BE32-E72D297353CC}">
                <c16:uniqueId val="{00000003-2C1B-458A-A250-24145A8FD8EC}"/>
              </c:ext>
            </c:extLst>
          </c:dPt>
          <c:cat>
            <c:numRef>
              <c:f>Sheet1!$A$2:$A$3</c:f>
              <c:numCache>
                <c:formatCode>General</c:formatCode>
                <c:ptCount val="2"/>
                <c:pt idx="0">
                  <c:v>2015</c:v>
                </c:pt>
                <c:pt idx="1">
                  <c:v>2016</c:v>
                </c:pt>
              </c:numCache>
            </c:num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2C1B-458A-A250-24145A8FD8EC}"/>
            </c:ext>
          </c:extLst>
        </c:ser>
        <c:dLbls>
          <c:showLegendKey val="0"/>
          <c:showVal val="0"/>
          <c:showCatName val="0"/>
          <c:showSerName val="0"/>
          <c:showPercent val="0"/>
          <c:showBubbleSize val="0"/>
          <c:showLeaderLines val="1"/>
        </c:dLbls>
        <c:firstSliceAng val="0"/>
        <c:holeSize val="66"/>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rgbClr val="F84060"/>
              </a:solidFill>
              <a:ln w="19050">
                <a:noFill/>
              </a:ln>
              <a:effectLst/>
            </c:spPr>
            <c:extLst>
              <c:ext xmlns:c16="http://schemas.microsoft.com/office/drawing/2014/chart" uri="{C3380CC4-5D6E-409C-BE32-E72D297353CC}">
                <c16:uniqueId val="{00000001-A2C4-4013-8191-105DE113E649}"/>
              </c:ext>
            </c:extLst>
          </c:dPt>
          <c:dPt>
            <c:idx val="1"/>
            <c:bubble3D val="0"/>
            <c:spPr>
              <a:solidFill>
                <a:sysClr val="window" lastClr="FFFFFF">
                  <a:lumMod val="85000"/>
                </a:sysClr>
              </a:solidFill>
              <a:ln w="19050">
                <a:noFill/>
              </a:ln>
              <a:effectLst>
                <a:innerShdw blurRad="114300">
                  <a:schemeClr val="bg1">
                    <a:lumMod val="50000"/>
                  </a:schemeClr>
                </a:innerShdw>
              </a:effectLst>
            </c:spPr>
            <c:extLst>
              <c:ext xmlns:c16="http://schemas.microsoft.com/office/drawing/2014/chart" uri="{C3380CC4-5D6E-409C-BE32-E72D297353CC}">
                <c16:uniqueId val="{00000003-A2C4-4013-8191-105DE113E649}"/>
              </c:ext>
            </c:extLst>
          </c:dPt>
          <c:cat>
            <c:numRef>
              <c:f>Sheet1!$A$2:$A$3</c:f>
              <c:numCache>
                <c:formatCode>General</c:formatCode>
                <c:ptCount val="2"/>
                <c:pt idx="0">
                  <c:v>2015</c:v>
                </c:pt>
                <c:pt idx="1">
                  <c:v>2016</c:v>
                </c:pt>
              </c:numCache>
            </c:num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A2C4-4013-8191-105DE113E649}"/>
            </c:ext>
          </c:extLst>
        </c:ser>
        <c:dLbls>
          <c:showLegendKey val="0"/>
          <c:showVal val="0"/>
          <c:showCatName val="0"/>
          <c:showSerName val="0"/>
          <c:showPercent val="0"/>
          <c:showBubbleSize val="0"/>
          <c:showLeaderLines val="1"/>
        </c:dLbls>
        <c:firstSliceAng val="0"/>
        <c:holeSize val="66"/>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销售额</c:v>
                </c:pt>
              </c:strCache>
            </c:strRef>
          </c:tx>
          <c:spPr>
            <a:solidFill>
              <a:srgbClr val="00B0F0"/>
            </a:solidFill>
            <a:ln>
              <a:noFill/>
            </a:ln>
          </c:spPr>
          <c:dPt>
            <c:idx val="0"/>
            <c:bubble3D val="0"/>
            <c:spPr>
              <a:solidFill>
                <a:srgbClr val="00B095"/>
              </a:solidFill>
              <a:ln w="19050">
                <a:noFill/>
              </a:ln>
              <a:effectLst/>
            </c:spPr>
            <c:extLst>
              <c:ext xmlns:c16="http://schemas.microsoft.com/office/drawing/2014/chart" uri="{C3380CC4-5D6E-409C-BE32-E72D297353CC}">
                <c16:uniqueId val="{00000001-AE02-4DD0-BA3E-24B7BA1F1866}"/>
              </c:ext>
            </c:extLst>
          </c:dPt>
          <c:dPt>
            <c:idx val="1"/>
            <c:bubble3D val="0"/>
            <c:spPr>
              <a:solidFill>
                <a:sysClr val="window" lastClr="FFFFFF">
                  <a:lumMod val="85000"/>
                </a:sysClr>
              </a:solidFill>
              <a:ln w="19050">
                <a:noFill/>
              </a:ln>
              <a:effectLst>
                <a:innerShdw blurRad="114300">
                  <a:schemeClr val="bg1">
                    <a:lumMod val="50000"/>
                  </a:schemeClr>
                </a:innerShdw>
              </a:effectLst>
            </c:spPr>
            <c:extLst>
              <c:ext xmlns:c16="http://schemas.microsoft.com/office/drawing/2014/chart" uri="{C3380CC4-5D6E-409C-BE32-E72D297353CC}">
                <c16:uniqueId val="{00000003-AE02-4DD0-BA3E-24B7BA1F1866}"/>
              </c:ext>
            </c:extLst>
          </c:dPt>
          <c:cat>
            <c:numRef>
              <c:f>Sheet1!$A$2:$A$3</c:f>
              <c:numCache>
                <c:formatCode>General</c:formatCode>
                <c:ptCount val="2"/>
                <c:pt idx="0">
                  <c:v>2015</c:v>
                </c:pt>
                <c:pt idx="1">
                  <c:v>2016</c:v>
                </c:pt>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AE02-4DD0-BA3E-24B7BA1F1866}"/>
            </c:ext>
          </c:extLst>
        </c:ser>
        <c:dLbls>
          <c:showLegendKey val="0"/>
          <c:showVal val="0"/>
          <c:showCatName val="0"/>
          <c:showSerName val="0"/>
          <c:showPercent val="0"/>
          <c:showBubbleSize val="0"/>
          <c:showLeaderLines val="1"/>
        </c:dLbls>
        <c:firstSliceAng val="0"/>
        <c:holeSize val="66"/>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bg1"/>
              </a:solidFill>
              <a:ln w="19050">
                <a:noFill/>
              </a:ln>
              <a:effectLst/>
            </c:spPr>
            <c:extLst>
              <c:ext xmlns:c16="http://schemas.microsoft.com/office/drawing/2014/chart" uri="{C3380CC4-5D6E-409C-BE32-E72D297353CC}">
                <c16:uniqueId val="{00000001-4F84-429A-B12F-647FFDB89CC0}"/>
              </c:ext>
            </c:extLst>
          </c:dPt>
          <c:dPt>
            <c:idx val="1"/>
            <c:bubble3D val="0"/>
            <c:spPr>
              <a:noFill/>
              <a:ln w="19050">
                <a:noFill/>
              </a:ln>
              <a:effectLst/>
            </c:spPr>
            <c:extLst>
              <c:ext xmlns:c16="http://schemas.microsoft.com/office/drawing/2014/chart" uri="{C3380CC4-5D6E-409C-BE32-E72D297353CC}">
                <c16:uniqueId val="{00000003-4F84-429A-B12F-647FFDB89CC0}"/>
              </c:ext>
            </c:extLst>
          </c:dPt>
          <c:cat>
            <c:strRef>
              <c:f>Sheet1!$A$2:$A$3</c:f>
              <c:strCache>
                <c:ptCount val="2"/>
                <c:pt idx="0">
                  <c:v>第一季度</c:v>
                </c:pt>
                <c:pt idx="1">
                  <c:v>第二季度</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4-4F84-429A-B12F-647FFDB89CC0}"/>
            </c:ext>
          </c:extLst>
        </c:ser>
        <c:dLbls>
          <c:showLegendKey val="0"/>
          <c:showVal val="0"/>
          <c:showCatName val="0"/>
          <c:showSerName val="0"/>
          <c:showPercent val="0"/>
          <c:showBubbleSize val="0"/>
          <c:showLeaderLines val="1"/>
        </c:dLbls>
        <c:firstSliceAng val="0"/>
        <c:holeSize val="85"/>
      </c:doughnutChart>
      <c:spPr>
        <a:noFill/>
        <a:ln>
          <a:noFill/>
        </a:ln>
        <a:effectLst/>
      </c:spPr>
    </c:plotArea>
    <c:plotVisOnly val="1"/>
    <c:dispBlanksAs val="gap"/>
    <c:showDLblsOverMax val="0"/>
  </c:chart>
  <c:spPr>
    <a:noFill/>
    <a:ln>
      <a:noFill/>
    </a:ln>
    <a:effectLst/>
  </c:spPr>
  <c:txPr>
    <a:bodyPr/>
    <a:lstStyle/>
    <a:p>
      <a:pPr>
        <a:defRPr lang="zh-CN">
          <a:ea typeface="+mn-ea"/>
          <a:cs typeface="+mn-ea"/>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bg1"/>
              </a:solidFill>
              <a:ln w="19050">
                <a:noFill/>
              </a:ln>
              <a:effectLst/>
            </c:spPr>
            <c:extLst>
              <c:ext xmlns:c16="http://schemas.microsoft.com/office/drawing/2014/chart" uri="{C3380CC4-5D6E-409C-BE32-E72D297353CC}">
                <c16:uniqueId val="{00000001-C0D2-4F8E-B4F1-CC43164A4E14}"/>
              </c:ext>
            </c:extLst>
          </c:dPt>
          <c:dPt>
            <c:idx val="1"/>
            <c:bubble3D val="0"/>
            <c:spPr>
              <a:noFill/>
              <a:ln w="19050">
                <a:noFill/>
              </a:ln>
              <a:effectLst/>
            </c:spPr>
            <c:extLst>
              <c:ext xmlns:c16="http://schemas.microsoft.com/office/drawing/2014/chart" uri="{C3380CC4-5D6E-409C-BE32-E72D297353CC}">
                <c16:uniqueId val="{00000003-C0D2-4F8E-B4F1-CC43164A4E14}"/>
              </c:ext>
            </c:extLst>
          </c:dPt>
          <c:cat>
            <c:strRef>
              <c:f>Sheet1!$A$2:$A$3</c:f>
              <c:strCache>
                <c:ptCount val="2"/>
                <c:pt idx="0">
                  <c:v>第一季度</c:v>
                </c:pt>
                <c:pt idx="1">
                  <c:v>第二季度</c:v>
                </c:pt>
              </c:strCache>
            </c:strRef>
          </c:cat>
          <c:val>
            <c:numRef>
              <c:f>Sheet1!$B$2:$B$3</c:f>
              <c:numCache>
                <c:formatCode>General</c:formatCode>
                <c:ptCount val="2"/>
                <c:pt idx="0">
                  <c:v>1</c:v>
                </c:pt>
                <c:pt idx="1">
                  <c:v>3.2</c:v>
                </c:pt>
              </c:numCache>
            </c:numRef>
          </c:val>
          <c:extLst>
            <c:ext xmlns:c16="http://schemas.microsoft.com/office/drawing/2014/chart" uri="{C3380CC4-5D6E-409C-BE32-E72D297353CC}">
              <c16:uniqueId val="{00000004-C0D2-4F8E-B4F1-CC43164A4E14}"/>
            </c:ext>
          </c:extLst>
        </c:ser>
        <c:dLbls>
          <c:showLegendKey val="0"/>
          <c:showVal val="0"/>
          <c:showCatName val="0"/>
          <c:showSerName val="0"/>
          <c:showPercent val="0"/>
          <c:showBubbleSize val="0"/>
          <c:showLeaderLines val="1"/>
        </c:dLbls>
        <c:firstSliceAng val="0"/>
        <c:holeSize val="85"/>
      </c:doughnutChart>
      <c:spPr>
        <a:noFill/>
        <a:ln>
          <a:noFill/>
        </a:ln>
        <a:effectLst/>
      </c:spPr>
    </c:plotArea>
    <c:plotVisOnly val="1"/>
    <c:dispBlanksAs val="gap"/>
    <c:showDLblsOverMax val="0"/>
  </c:chart>
  <c:spPr>
    <a:noFill/>
    <a:ln>
      <a:noFill/>
    </a:ln>
    <a:effectLst/>
  </c:spPr>
  <c:txPr>
    <a:bodyPr/>
    <a:lstStyle/>
    <a:p>
      <a:pPr>
        <a:defRPr lang="zh-CN">
          <a:ea typeface="+mn-ea"/>
          <a:cs typeface="+mn-ea"/>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bg1"/>
              </a:solidFill>
              <a:ln w="19050">
                <a:noFill/>
              </a:ln>
              <a:effectLst/>
            </c:spPr>
            <c:extLst>
              <c:ext xmlns:c16="http://schemas.microsoft.com/office/drawing/2014/chart" uri="{C3380CC4-5D6E-409C-BE32-E72D297353CC}">
                <c16:uniqueId val="{00000001-EA13-480D-8F6A-A7452121D13E}"/>
              </c:ext>
            </c:extLst>
          </c:dPt>
          <c:dPt>
            <c:idx val="1"/>
            <c:bubble3D val="0"/>
            <c:spPr>
              <a:noFill/>
              <a:ln w="19050">
                <a:noFill/>
              </a:ln>
              <a:effectLst/>
            </c:spPr>
            <c:extLst>
              <c:ext xmlns:c16="http://schemas.microsoft.com/office/drawing/2014/chart" uri="{C3380CC4-5D6E-409C-BE32-E72D297353CC}">
                <c16:uniqueId val="{00000003-EA13-480D-8F6A-A7452121D13E}"/>
              </c:ext>
            </c:extLst>
          </c:dPt>
          <c:cat>
            <c:strRef>
              <c:f>Sheet1!$A$2:$A$3</c:f>
              <c:strCache>
                <c:ptCount val="2"/>
                <c:pt idx="0">
                  <c:v>第一季度</c:v>
                </c:pt>
                <c:pt idx="1">
                  <c:v>第二季度</c:v>
                </c:pt>
              </c:strCache>
            </c:strRef>
          </c:cat>
          <c:val>
            <c:numRef>
              <c:f>Sheet1!$B$2:$B$3</c:f>
              <c:numCache>
                <c:formatCode>General</c:formatCode>
                <c:ptCount val="2"/>
                <c:pt idx="0">
                  <c:v>9</c:v>
                </c:pt>
                <c:pt idx="1">
                  <c:v>1</c:v>
                </c:pt>
              </c:numCache>
            </c:numRef>
          </c:val>
          <c:extLst>
            <c:ext xmlns:c16="http://schemas.microsoft.com/office/drawing/2014/chart" uri="{C3380CC4-5D6E-409C-BE32-E72D297353CC}">
              <c16:uniqueId val="{00000004-EA13-480D-8F6A-A7452121D13E}"/>
            </c:ext>
          </c:extLst>
        </c:ser>
        <c:dLbls>
          <c:showLegendKey val="0"/>
          <c:showVal val="0"/>
          <c:showCatName val="0"/>
          <c:showSerName val="0"/>
          <c:showPercent val="0"/>
          <c:showBubbleSize val="0"/>
          <c:showLeaderLines val="1"/>
        </c:dLbls>
        <c:firstSliceAng val="0"/>
        <c:holeSize val="85"/>
      </c:doughnutChart>
      <c:spPr>
        <a:noFill/>
        <a:ln>
          <a:noFill/>
        </a:ln>
        <a:effectLst/>
      </c:spPr>
    </c:plotArea>
    <c:plotVisOnly val="1"/>
    <c:dispBlanksAs val="gap"/>
    <c:showDLblsOverMax val="0"/>
  </c:chart>
  <c:spPr>
    <a:noFill/>
    <a:ln>
      <a:noFill/>
    </a:ln>
    <a:effectLst/>
  </c:spPr>
  <c:txPr>
    <a:bodyPr/>
    <a:lstStyle/>
    <a:p>
      <a:pPr>
        <a:defRPr lang="zh-CN">
          <a:ea typeface="+mn-ea"/>
          <a:cs typeface="+mn-ea"/>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EF2D75-BAB7-4C69-BD7E-11ADF51843A7}"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1A471F-8A55-4303-835A-F189D0BBDD3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t>29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t>30</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t>31</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t>32</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t>33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t>34</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t>35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10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13</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14</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15</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16</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17</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18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7" name="矩形 6"/>
          <p:cNvSpPr/>
          <p:nvPr userDrawn="1"/>
        </p:nvSpPr>
        <p:spPr>
          <a:xfrm>
            <a:off x="0" y="4281055"/>
            <a:ext cx="12192000" cy="2576945"/>
          </a:xfrm>
          <a:prstGeom prst="rect">
            <a:avLst/>
          </a:prstGeom>
          <a:blipFill dpi="0" rotWithShape="1">
            <a:blip r:embed="rId2">
              <a:alphaModFix amt="3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214746" y="226580"/>
            <a:ext cx="10515600" cy="383020"/>
          </a:xfrm>
        </p:spPr>
        <p:txBody>
          <a:bodyPr>
            <a:normAutofit/>
          </a:bodyPr>
          <a:lstStyle>
            <a:lvl1pPr>
              <a:defRPr sz="2800" b="1">
                <a:solidFill>
                  <a:srgbClr val="E1709F"/>
                </a:solidFill>
              </a:defRPr>
            </a:lvl1pPr>
          </a:lstStyle>
          <a:p>
            <a:r>
              <a:rPr lang="zh-CN" altLang="en-US"/>
              <a:t>单击此处编辑母版标题样式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1"/>
            </a:gs>
            <a:gs pos="100000">
              <a:schemeClr val="bg1">
                <a:lumMod val="87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shangwuppt.co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1"/>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86264" y="-648781"/>
            <a:ext cx="12370279" cy="8239984"/>
          </a:xfrm>
          <a:prstGeom prst="rect">
            <a:avLst/>
          </a:prstGeom>
        </p:spPr>
      </p:pic>
      <p:sp>
        <p:nvSpPr>
          <p:cNvPr id="3" name="椭圆 1"/>
          <p:cNvSpPr>
            <a:spLocks noChangeArrowheads="1"/>
          </p:cNvSpPr>
          <p:nvPr/>
        </p:nvSpPr>
        <p:spPr bwMode="auto">
          <a:xfrm>
            <a:off x="3119803" y="1714858"/>
            <a:ext cx="1920218" cy="1921608"/>
          </a:xfrm>
          <a:prstGeom prst="ellipse">
            <a:avLst/>
          </a:pr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zh-CN" sz="1900">
              <a:solidFill>
                <a:srgbClr val="E1709F"/>
              </a:solidFill>
              <a:sym typeface="宋体" panose="02010600030101010101" pitchFamily="2" charset="-122"/>
            </a:endParaRPr>
          </a:p>
        </p:txBody>
      </p:sp>
      <p:sp>
        <p:nvSpPr>
          <p:cNvPr id="4" name="椭圆 1"/>
          <p:cNvSpPr>
            <a:spLocks noChangeArrowheads="1"/>
          </p:cNvSpPr>
          <p:nvPr/>
        </p:nvSpPr>
        <p:spPr bwMode="auto">
          <a:xfrm>
            <a:off x="7196877" y="1729913"/>
            <a:ext cx="1920218" cy="1921608"/>
          </a:xfrm>
          <a:prstGeom prst="ellipse">
            <a:avLst/>
          </a:pr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zh-CN" sz="1900">
              <a:solidFill>
                <a:srgbClr val="E1709F"/>
              </a:solidFill>
              <a:sym typeface="宋体" panose="02010600030101010101" pitchFamily="2" charset="-122"/>
            </a:endParaRPr>
          </a:p>
        </p:txBody>
      </p:sp>
      <p:grpSp>
        <p:nvGrpSpPr>
          <p:cNvPr id="5" name="组合 4"/>
          <p:cNvGrpSpPr/>
          <p:nvPr/>
        </p:nvGrpSpPr>
        <p:grpSpPr>
          <a:xfrm>
            <a:off x="3300692" y="1891870"/>
            <a:ext cx="1596026" cy="1596603"/>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E1709F"/>
                </a:solidFill>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E1709F"/>
                </a:solidFill>
              </a:endParaRPr>
            </a:p>
          </p:txBody>
        </p:sp>
      </p:grpSp>
      <p:sp>
        <p:nvSpPr>
          <p:cNvPr id="8" name="TextBox 10"/>
          <p:cNvSpPr txBox="1"/>
          <p:nvPr/>
        </p:nvSpPr>
        <p:spPr>
          <a:xfrm>
            <a:off x="3243796" y="2056750"/>
            <a:ext cx="1676256" cy="1354217"/>
          </a:xfrm>
          <a:prstGeom prst="rect">
            <a:avLst/>
          </a:prstGeom>
          <a:noFill/>
        </p:spPr>
        <p:txBody>
          <a:bodyPr wrap="square" lIns="0" tIns="0" rIns="0" bIns="0" rtlCol="0">
            <a:spAutoFit/>
          </a:bodyPr>
          <a:lstStyle/>
          <a:p>
            <a:pPr algn="ctr"/>
            <a:r>
              <a:rPr lang="en-US" altLang="zh-CN" sz="8800" b="1" dirty="0">
                <a:solidFill>
                  <a:srgbClr val="E1709F"/>
                </a:solidFill>
                <a:latin typeface="微软雅黑" panose="020B0503020204020204" pitchFamily="34" charset="-122"/>
                <a:ea typeface="微软雅黑" panose="020B0503020204020204" pitchFamily="34" charset="-122"/>
              </a:rPr>
              <a:t>2</a:t>
            </a:r>
            <a:endParaRPr lang="zh-CN" altLang="en-US" sz="8800" b="1" dirty="0">
              <a:solidFill>
                <a:srgbClr val="E1709F"/>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644666" y="1891870"/>
            <a:ext cx="1596026" cy="1596603"/>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E1709F"/>
                </a:solidFill>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E1709F"/>
                </a:solidFill>
              </a:endParaRPr>
            </a:p>
          </p:txBody>
        </p:sp>
      </p:grpSp>
      <p:sp>
        <p:nvSpPr>
          <p:cNvPr id="12" name="TextBox 14"/>
          <p:cNvSpPr txBox="1"/>
          <p:nvPr/>
        </p:nvSpPr>
        <p:spPr>
          <a:xfrm>
            <a:off x="4602533" y="2056750"/>
            <a:ext cx="1676256" cy="1354217"/>
          </a:xfrm>
          <a:prstGeom prst="rect">
            <a:avLst/>
          </a:prstGeom>
          <a:noFill/>
        </p:spPr>
        <p:txBody>
          <a:bodyPr wrap="square" lIns="0" tIns="0" rIns="0" bIns="0" rtlCol="0">
            <a:spAutoFit/>
          </a:bodyPr>
          <a:lstStyle/>
          <a:p>
            <a:pPr algn="ctr"/>
            <a:r>
              <a:rPr lang="en-US" altLang="zh-CN" sz="8800" b="1" dirty="0">
                <a:solidFill>
                  <a:srgbClr val="E1709F"/>
                </a:solidFill>
                <a:latin typeface="微软雅黑" panose="020B0503020204020204" pitchFamily="34" charset="-122"/>
                <a:ea typeface="微软雅黑" panose="020B0503020204020204" pitchFamily="34" charset="-122"/>
              </a:rPr>
              <a:t>0</a:t>
            </a:r>
            <a:endParaRPr lang="zh-CN" altLang="en-US" sz="8800" b="1" dirty="0">
              <a:solidFill>
                <a:srgbClr val="E1709F"/>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6032926" y="1891870"/>
            <a:ext cx="1596026" cy="1596603"/>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E1709F"/>
                </a:solidFill>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E1709F"/>
                </a:solidFill>
              </a:endParaRPr>
            </a:p>
          </p:txBody>
        </p:sp>
      </p:grpSp>
      <p:sp>
        <p:nvSpPr>
          <p:cNvPr id="16" name="TextBox 18"/>
          <p:cNvSpPr txBox="1"/>
          <p:nvPr/>
        </p:nvSpPr>
        <p:spPr>
          <a:xfrm>
            <a:off x="5961270" y="2056750"/>
            <a:ext cx="1676256" cy="1354217"/>
          </a:xfrm>
          <a:prstGeom prst="rect">
            <a:avLst/>
          </a:prstGeom>
          <a:noFill/>
        </p:spPr>
        <p:txBody>
          <a:bodyPr wrap="square" lIns="0" tIns="0" rIns="0" bIns="0" rtlCol="0">
            <a:spAutoFit/>
          </a:bodyPr>
          <a:lstStyle/>
          <a:p>
            <a:pPr algn="ctr"/>
            <a:r>
              <a:rPr lang="en-US" altLang="zh-CN" sz="8800" b="1" dirty="0">
                <a:solidFill>
                  <a:srgbClr val="E1709F"/>
                </a:solidFill>
                <a:latin typeface="微软雅黑" panose="020B0503020204020204" pitchFamily="34" charset="-122"/>
                <a:ea typeface="微软雅黑" panose="020B0503020204020204" pitchFamily="34" charset="-122"/>
              </a:rPr>
              <a:t>X</a:t>
            </a:r>
            <a:endParaRPr lang="zh-CN" altLang="en-US" sz="8800" b="1" dirty="0">
              <a:solidFill>
                <a:srgbClr val="E1709F"/>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7376902" y="1891870"/>
            <a:ext cx="1596026" cy="1596603"/>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E1709F"/>
                </a:solidFill>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E1709F"/>
                </a:solidFill>
              </a:endParaRPr>
            </a:p>
          </p:txBody>
        </p:sp>
      </p:grpSp>
      <p:sp>
        <p:nvSpPr>
          <p:cNvPr id="20" name="TextBox 22"/>
          <p:cNvSpPr txBox="1"/>
          <p:nvPr/>
        </p:nvSpPr>
        <p:spPr>
          <a:xfrm>
            <a:off x="7320007" y="2056750"/>
            <a:ext cx="1676256" cy="1354217"/>
          </a:xfrm>
          <a:prstGeom prst="rect">
            <a:avLst/>
          </a:prstGeom>
          <a:noFill/>
        </p:spPr>
        <p:txBody>
          <a:bodyPr wrap="square" lIns="0" tIns="0" rIns="0" bIns="0" rtlCol="0">
            <a:spAutoFit/>
          </a:bodyPr>
          <a:lstStyle/>
          <a:p>
            <a:pPr algn="ctr"/>
            <a:r>
              <a:rPr lang="en-US" altLang="zh-CN" sz="8800" b="1" dirty="0">
                <a:solidFill>
                  <a:srgbClr val="E1709F"/>
                </a:solidFill>
                <a:latin typeface="微软雅黑" panose="020B0503020204020204" pitchFamily="34" charset="-122"/>
                <a:ea typeface="微软雅黑" panose="020B0503020204020204" pitchFamily="34" charset="-122"/>
              </a:rPr>
              <a:t>X</a:t>
            </a:r>
            <a:endParaRPr lang="zh-CN" altLang="en-US" sz="8800" b="1" dirty="0">
              <a:solidFill>
                <a:srgbClr val="E1709F"/>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9613673" y="2306341"/>
            <a:ext cx="876521" cy="876838"/>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600">
                <a:solidFill>
                  <a:srgbClr val="E1709F"/>
                </a:solidFill>
              </a:endParaRPr>
            </a:p>
          </p:txBody>
        </p:sp>
        <p:sp>
          <p:nvSpPr>
            <p:cNvPr id="23" name="椭圆 2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600">
                <a:solidFill>
                  <a:srgbClr val="E1709F"/>
                </a:solidFill>
              </a:endParaRPr>
            </a:p>
          </p:txBody>
        </p:sp>
      </p:grpSp>
      <p:grpSp>
        <p:nvGrpSpPr>
          <p:cNvPr id="24" name="组合 23"/>
          <p:cNvGrpSpPr/>
          <p:nvPr/>
        </p:nvGrpSpPr>
        <p:grpSpPr>
          <a:xfrm flipV="1">
            <a:off x="9092263" y="2543482"/>
            <a:ext cx="362269" cy="362400"/>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600">
                <a:solidFill>
                  <a:srgbClr val="E1709F"/>
                </a:solidFill>
              </a:endParaRPr>
            </a:p>
          </p:txBody>
        </p:sp>
        <p:sp>
          <p:nvSpPr>
            <p:cNvPr id="26" name="椭圆 2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600">
                <a:solidFill>
                  <a:srgbClr val="E1709F"/>
                </a:solidFill>
              </a:endParaRPr>
            </a:p>
          </p:txBody>
        </p:sp>
      </p:grpSp>
      <p:grpSp>
        <p:nvGrpSpPr>
          <p:cNvPr id="27" name="组合 26"/>
          <p:cNvGrpSpPr/>
          <p:nvPr/>
        </p:nvGrpSpPr>
        <p:grpSpPr>
          <a:xfrm>
            <a:off x="1813305" y="2295895"/>
            <a:ext cx="876521" cy="876838"/>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600">
                <a:solidFill>
                  <a:srgbClr val="E1709F"/>
                </a:solidFill>
              </a:endParaRPr>
            </a:p>
          </p:txBody>
        </p:sp>
        <p:sp>
          <p:nvSpPr>
            <p:cNvPr id="29" name="椭圆 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600">
                <a:solidFill>
                  <a:srgbClr val="E1709F"/>
                </a:solidFill>
              </a:endParaRPr>
            </a:p>
          </p:txBody>
        </p:sp>
      </p:grpSp>
      <p:grpSp>
        <p:nvGrpSpPr>
          <p:cNvPr id="30" name="组合 29"/>
          <p:cNvGrpSpPr/>
          <p:nvPr/>
        </p:nvGrpSpPr>
        <p:grpSpPr>
          <a:xfrm flipV="1">
            <a:off x="2832064" y="2573685"/>
            <a:ext cx="362269" cy="362400"/>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600">
                <a:solidFill>
                  <a:srgbClr val="E1709F"/>
                </a:solidFill>
              </a:endParaRPr>
            </a:p>
          </p:txBody>
        </p:sp>
        <p:sp>
          <p:nvSpPr>
            <p:cNvPr id="32" name="椭圆 3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600">
                <a:solidFill>
                  <a:srgbClr val="E1709F"/>
                </a:solidFill>
              </a:endParaRPr>
            </a:p>
          </p:txBody>
        </p:sp>
      </p:grpSp>
      <p:sp>
        <p:nvSpPr>
          <p:cNvPr id="33" name="TextBox 22"/>
          <p:cNvSpPr txBox="1"/>
          <p:nvPr/>
        </p:nvSpPr>
        <p:spPr>
          <a:xfrm>
            <a:off x="2109381" y="3800319"/>
            <a:ext cx="7916757" cy="769425"/>
          </a:xfrm>
          <a:prstGeom prst="rect">
            <a:avLst/>
          </a:prstGeom>
          <a:noFill/>
        </p:spPr>
        <p:txBody>
          <a:bodyPr wrap="square" lIns="91424" tIns="45712" rIns="91424" bIns="45712" rtlCol="0" anchor="ctr">
            <a:spAutoFit/>
          </a:bodyPr>
          <a:lstStyle/>
          <a:p>
            <a:pPr algn="ctr"/>
            <a:r>
              <a:rPr lang="zh-CN" altLang="en-US" sz="4400" b="1" dirty="0">
                <a:solidFill>
                  <a:srgbClr val="E1709F"/>
                </a:solidFill>
                <a:latin typeface="微软雅黑" panose="020B0503020204020204" pitchFamily="34" charset="-122"/>
                <a:ea typeface="微软雅黑" panose="020B0503020204020204" pitchFamily="34" charset="-122"/>
              </a:rPr>
              <a:t>半年工作总结</a:t>
            </a:r>
            <a:r>
              <a:rPr lang="en-US" altLang="zh-CN" sz="4400" b="1" dirty="0">
                <a:solidFill>
                  <a:srgbClr val="E1709F"/>
                </a:solidFill>
                <a:latin typeface="微软雅黑" panose="020B0503020204020204" pitchFamily="34" charset="-122"/>
                <a:ea typeface="微软雅黑" panose="020B0503020204020204" pitchFamily="34" charset="-122"/>
              </a:rPr>
              <a:t>PPT</a:t>
            </a:r>
            <a:r>
              <a:rPr lang="zh-CN" altLang="en-US" sz="4400" b="1" dirty="0">
                <a:solidFill>
                  <a:srgbClr val="E1709F"/>
                </a:solidFill>
                <a:latin typeface="微软雅黑" panose="020B0503020204020204" pitchFamily="34" charset="-122"/>
                <a:ea typeface="微软雅黑" panose="020B0503020204020204" pitchFamily="34" charset="-122"/>
              </a:rPr>
              <a:t>模板</a:t>
            </a:r>
          </a:p>
        </p:txBody>
      </p:sp>
      <p:sp>
        <p:nvSpPr>
          <p:cNvPr id="34" name="TextBox 23"/>
          <p:cNvSpPr txBox="1"/>
          <p:nvPr/>
        </p:nvSpPr>
        <p:spPr>
          <a:xfrm>
            <a:off x="3009012" y="4529749"/>
            <a:ext cx="6117494" cy="307760"/>
          </a:xfrm>
          <a:prstGeom prst="rect">
            <a:avLst/>
          </a:prstGeom>
          <a:noFill/>
        </p:spPr>
        <p:txBody>
          <a:bodyPr wrap="square" lIns="91424" tIns="45712" rIns="91424" bIns="45712" rtlCol="0" anchor="ctr">
            <a:spAutoFit/>
          </a:bodyPr>
          <a:lstStyle/>
          <a:p>
            <a:pPr algn="ctr"/>
            <a:r>
              <a:rPr lang="zh-CN" altLang="en-US" sz="1400" dirty="0">
                <a:solidFill>
                  <a:srgbClr val="E1709F"/>
                </a:solidFill>
                <a:latin typeface="微软雅黑" panose="020B0503020204020204" pitchFamily="34" charset="-122"/>
                <a:ea typeface="微软雅黑" panose="020B0503020204020204" pitchFamily="34" charset="-122"/>
              </a:rPr>
              <a:t>工作总结 </a:t>
            </a:r>
            <a:r>
              <a:rPr lang="en-US" altLang="zh-CN" sz="1400" dirty="0">
                <a:solidFill>
                  <a:srgbClr val="E1709F"/>
                </a:solidFill>
                <a:latin typeface="微软雅黑" panose="020B0503020204020204" pitchFamily="34" charset="-122"/>
                <a:ea typeface="微软雅黑" panose="020B0503020204020204" pitchFamily="34" charset="-122"/>
              </a:rPr>
              <a:t> </a:t>
            </a:r>
            <a:r>
              <a:rPr lang="zh-CN" altLang="en-US" sz="1400" dirty="0">
                <a:solidFill>
                  <a:srgbClr val="E1709F"/>
                </a:solidFill>
                <a:latin typeface="微软雅黑" panose="020B0503020204020204" pitchFamily="34" charset="-122"/>
                <a:ea typeface="微软雅黑" panose="020B0503020204020204" pitchFamily="34" charset="-122"/>
              </a:rPr>
              <a:t>项目汇报 </a:t>
            </a:r>
            <a:r>
              <a:rPr lang="en-US" altLang="zh-CN" sz="1400" dirty="0">
                <a:solidFill>
                  <a:srgbClr val="E1709F"/>
                </a:solidFill>
                <a:latin typeface="微软雅黑" panose="020B0503020204020204" pitchFamily="34" charset="-122"/>
                <a:ea typeface="微软雅黑" panose="020B0503020204020204" pitchFamily="34" charset="-122"/>
              </a:rPr>
              <a:t> </a:t>
            </a:r>
            <a:r>
              <a:rPr lang="zh-CN" altLang="en-US" sz="1400" dirty="0">
                <a:solidFill>
                  <a:srgbClr val="E1709F"/>
                </a:solidFill>
                <a:latin typeface="微软雅黑" panose="020B0503020204020204" pitchFamily="34" charset="-122"/>
                <a:ea typeface="微软雅黑" panose="020B0503020204020204" pitchFamily="34" charset="-122"/>
              </a:rPr>
              <a:t>新年计划  销售业绩  述职报告</a:t>
            </a:r>
          </a:p>
        </p:txBody>
      </p:sp>
      <p:sp>
        <p:nvSpPr>
          <p:cNvPr id="35" name="矩形 34"/>
          <p:cNvSpPr/>
          <p:nvPr/>
        </p:nvSpPr>
        <p:spPr>
          <a:xfrm>
            <a:off x="3217532" y="4844519"/>
            <a:ext cx="5700455" cy="404728"/>
          </a:xfrm>
          <a:prstGeom prst="rect">
            <a:avLst/>
          </a:prstGeom>
        </p:spPr>
        <p:txBody>
          <a:bodyPr wrap="square" lIns="96011" tIns="48007" rIns="96011" bIns="48007">
            <a:spAutoFit/>
          </a:bodyPr>
          <a:lstStyle/>
          <a:p>
            <a:pPr algn="ctr" defTabSz="914400"/>
            <a:r>
              <a:rPr lang="en-US" altLang="zh-CN" sz="1000" dirty="0">
                <a:solidFill>
                  <a:schemeClr val="tx1">
                    <a:lumMod val="65000"/>
                    <a:lumOff val="35000"/>
                  </a:schemeClr>
                </a:solidFill>
                <a:latin typeface="Century Gothic" panose="020B0502020202020204" pitchFamily="34" charset="0"/>
                <a:ea typeface="Source Han Sans ExtraLight" panose="020B0200000000000000" pitchFamily="34" charset="-122"/>
                <a:cs typeface="Arial" panose="020B0604020202020204" pitchFamily="34" charset="0"/>
              </a:rPr>
              <a:t>The Concepts National Income And National Product Have Roughly The Same Value And Can Be Used Interchangeably If Our Interest Is In Their</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2)">
                                      <p:cBhvr>
                                        <p:cTn id="7" dur="1300"/>
                                        <p:tgtEl>
                                          <p:spTgt spid="2"/>
                                        </p:tgtEl>
                                      </p:cBhvr>
                                    </p:animEffect>
                                  </p:childTnLst>
                                </p:cTn>
                              </p:par>
                            </p:childTnLst>
                          </p:cTn>
                        </p:par>
                        <p:par>
                          <p:cTn id="8" fill="hold">
                            <p:stCondLst>
                              <p:cond delay="1500"/>
                            </p:stCondLst>
                            <p:childTnLst>
                              <p:par>
                                <p:cTn id="9" presetID="53" presetClass="entr" presetSubtype="52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anim calcmode="lin" valueType="num">
                                      <p:cBhvr>
                                        <p:cTn id="14" dur="500" fill="hold"/>
                                        <p:tgtEl>
                                          <p:spTgt spid="5"/>
                                        </p:tgtEl>
                                        <p:attrNameLst>
                                          <p:attrName>ppt_x</p:attrName>
                                        </p:attrNameLst>
                                      </p:cBhvr>
                                      <p:tavLst>
                                        <p:tav tm="0">
                                          <p:val>
                                            <p:fltVal val="0.5"/>
                                          </p:val>
                                        </p:tav>
                                        <p:tav tm="100000">
                                          <p:val>
                                            <p:strVal val="#ppt_x"/>
                                          </p:val>
                                        </p:tav>
                                      </p:tavLst>
                                    </p:anim>
                                    <p:anim calcmode="lin" valueType="num">
                                      <p:cBhvr>
                                        <p:cTn id="15" dur="500" fill="hold"/>
                                        <p:tgtEl>
                                          <p:spTgt spid="5"/>
                                        </p:tgtEl>
                                        <p:attrNameLst>
                                          <p:attrName>ppt_y</p:attrName>
                                        </p:attrNameLst>
                                      </p:cBhvr>
                                      <p:tavLst>
                                        <p:tav tm="0">
                                          <p:val>
                                            <p:fltVal val="0.5"/>
                                          </p:val>
                                        </p:tav>
                                        <p:tav tm="100000">
                                          <p:val>
                                            <p:strVal val="#ppt_y"/>
                                          </p:val>
                                        </p:tav>
                                      </p:tavLst>
                                    </p:anim>
                                  </p:childTnLst>
                                </p:cTn>
                              </p:par>
                            </p:childTnLst>
                          </p:cTn>
                        </p:par>
                        <p:par>
                          <p:cTn id="16" fill="hold">
                            <p:stCondLst>
                              <p:cond delay="2000"/>
                            </p:stCondLst>
                            <p:childTnLst>
                              <p:par>
                                <p:cTn id="17" presetID="21"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par>
                                <p:cTn id="20" presetID="53" presetClass="entr" presetSubtype="528" fill="hold" nodeType="withEffect">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anim calcmode="lin" valueType="num">
                                      <p:cBhvr>
                                        <p:cTn id="25" dur="500" fill="hold"/>
                                        <p:tgtEl>
                                          <p:spTgt spid="9"/>
                                        </p:tgtEl>
                                        <p:attrNameLst>
                                          <p:attrName>ppt_x</p:attrName>
                                        </p:attrNameLst>
                                      </p:cBhvr>
                                      <p:tavLst>
                                        <p:tav tm="0">
                                          <p:val>
                                            <p:fltVal val="0.5"/>
                                          </p:val>
                                        </p:tav>
                                        <p:tav tm="100000">
                                          <p:val>
                                            <p:strVal val="#ppt_x"/>
                                          </p:val>
                                        </p:tav>
                                      </p:tavLst>
                                    </p:anim>
                                    <p:anim calcmode="lin" valueType="num">
                                      <p:cBhvr>
                                        <p:cTn id="26" dur="500" fill="hold"/>
                                        <p:tgtEl>
                                          <p:spTgt spid="9"/>
                                        </p:tgtEl>
                                        <p:attrNameLst>
                                          <p:attrName>ppt_y</p:attrName>
                                        </p:attrNameLst>
                                      </p:cBhvr>
                                      <p:tavLst>
                                        <p:tav tm="0">
                                          <p:val>
                                            <p:fltVal val="0.5"/>
                                          </p:val>
                                        </p:tav>
                                        <p:tav tm="100000">
                                          <p:val>
                                            <p:strVal val="#ppt_y"/>
                                          </p:val>
                                        </p:tav>
                                      </p:tavLst>
                                    </p:anim>
                                  </p:childTnLst>
                                </p:cTn>
                              </p:par>
                              <p:par>
                                <p:cTn id="27" presetID="53" presetClass="entr" presetSubtype="528" fill="hold" nodeType="withEffect">
                                  <p:stCondLst>
                                    <p:cond delay="50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anim calcmode="lin" valueType="num">
                                      <p:cBhvr>
                                        <p:cTn id="32" dur="500" fill="hold"/>
                                        <p:tgtEl>
                                          <p:spTgt spid="13"/>
                                        </p:tgtEl>
                                        <p:attrNameLst>
                                          <p:attrName>ppt_x</p:attrName>
                                        </p:attrNameLst>
                                      </p:cBhvr>
                                      <p:tavLst>
                                        <p:tav tm="0">
                                          <p:val>
                                            <p:fltVal val="0.5"/>
                                          </p:val>
                                        </p:tav>
                                        <p:tav tm="100000">
                                          <p:val>
                                            <p:strVal val="#ppt_x"/>
                                          </p:val>
                                        </p:tav>
                                      </p:tavLst>
                                    </p:anim>
                                    <p:anim calcmode="lin" valueType="num">
                                      <p:cBhvr>
                                        <p:cTn id="33" dur="500" fill="hold"/>
                                        <p:tgtEl>
                                          <p:spTgt spid="13"/>
                                        </p:tgtEl>
                                        <p:attrNameLst>
                                          <p:attrName>ppt_y</p:attrName>
                                        </p:attrNameLst>
                                      </p:cBhvr>
                                      <p:tavLst>
                                        <p:tav tm="0">
                                          <p:val>
                                            <p:fltVal val="0.5"/>
                                          </p:val>
                                        </p:tav>
                                        <p:tav tm="100000">
                                          <p:val>
                                            <p:strVal val="#ppt_y"/>
                                          </p:val>
                                        </p:tav>
                                      </p:tavLst>
                                    </p:anim>
                                  </p:childTnLst>
                                </p:cTn>
                              </p:par>
                              <p:par>
                                <p:cTn id="34" presetID="53" presetClass="entr" presetSubtype="528" fill="hold" nodeType="withEffect">
                                  <p:stCondLst>
                                    <p:cond delay="75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anim calcmode="lin" valueType="num">
                                      <p:cBhvr>
                                        <p:cTn id="39" dur="500" fill="hold"/>
                                        <p:tgtEl>
                                          <p:spTgt spid="17"/>
                                        </p:tgtEl>
                                        <p:attrNameLst>
                                          <p:attrName>ppt_x</p:attrName>
                                        </p:attrNameLst>
                                      </p:cBhvr>
                                      <p:tavLst>
                                        <p:tav tm="0">
                                          <p:val>
                                            <p:fltVal val="0.5"/>
                                          </p:val>
                                        </p:tav>
                                        <p:tav tm="100000">
                                          <p:val>
                                            <p:strVal val="#ppt_x"/>
                                          </p:val>
                                        </p:tav>
                                      </p:tavLst>
                                    </p:anim>
                                    <p:anim calcmode="lin" valueType="num">
                                      <p:cBhvr>
                                        <p:cTn id="40" dur="500" fill="hold"/>
                                        <p:tgtEl>
                                          <p:spTgt spid="17"/>
                                        </p:tgtEl>
                                        <p:attrNameLst>
                                          <p:attrName>ppt_y</p:attrName>
                                        </p:attrNameLst>
                                      </p:cBhvr>
                                      <p:tavLst>
                                        <p:tav tm="0">
                                          <p:val>
                                            <p:fltVal val="0.5"/>
                                          </p:val>
                                        </p:tav>
                                        <p:tav tm="100000">
                                          <p:val>
                                            <p:strVal val="#ppt_y"/>
                                          </p:val>
                                        </p:tav>
                                      </p:tavLst>
                                    </p:anim>
                                  </p:childTnLst>
                                </p:cTn>
                              </p:par>
                              <p:par>
                                <p:cTn id="41" presetID="21" presetClass="entr" presetSubtype="1" fill="hold" grpId="0" nodeType="withEffect">
                                  <p:stCondLst>
                                    <p:cond delay="750"/>
                                  </p:stCondLst>
                                  <p:childTnLst>
                                    <p:set>
                                      <p:cBhvr>
                                        <p:cTn id="42" dur="1" fill="hold">
                                          <p:stCondLst>
                                            <p:cond delay="0"/>
                                          </p:stCondLst>
                                        </p:cTn>
                                        <p:tgtEl>
                                          <p:spTgt spid="4"/>
                                        </p:tgtEl>
                                        <p:attrNameLst>
                                          <p:attrName>style.visibility</p:attrName>
                                        </p:attrNameLst>
                                      </p:cBhvr>
                                      <p:to>
                                        <p:strVal val="visible"/>
                                      </p:to>
                                    </p:set>
                                    <p:animEffect transition="in" filter="wheel(1)">
                                      <p:cBhvr>
                                        <p:cTn id="43" dur="1000"/>
                                        <p:tgtEl>
                                          <p:spTgt spid="4"/>
                                        </p:tgtEl>
                                      </p:cBhvr>
                                    </p:animEffect>
                                  </p:childTnLst>
                                </p:cTn>
                              </p:par>
                              <p:par>
                                <p:cTn id="44" presetID="42" presetClass="entr" presetSubtype="0" fill="hold" nodeType="withEffect">
                                  <p:stCondLst>
                                    <p:cond delay="75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100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130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0"/>
                                        <p:tgtEl>
                                          <p:spTgt spid="27"/>
                                        </p:tgtEl>
                                      </p:cBhvr>
                                    </p:animEffect>
                                    <p:anim calcmode="lin" valueType="num">
                                      <p:cBhvr>
                                        <p:cTn id="57" dur="1000" fill="hold"/>
                                        <p:tgtEl>
                                          <p:spTgt spid="27"/>
                                        </p:tgtEl>
                                        <p:attrNameLst>
                                          <p:attrName>ppt_x</p:attrName>
                                        </p:attrNameLst>
                                      </p:cBhvr>
                                      <p:tavLst>
                                        <p:tav tm="0">
                                          <p:val>
                                            <p:strVal val="#ppt_x"/>
                                          </p:val>
                                        </p:tav>
                                        <p:tav tm="100000">
                                          <p:val>
                                            <p:strVal val="#ppt_x"/>
                                          </p:val>
                                        </p:tav>
                                      </p:tavLst>
                                    </p:anim>
                                    <p:anim calcmode="lin" valueType="num">
                                      <p:cBhvr>
                                        <p:cTn id="58" dur="1000" fill="hold"/>
                                        <p:tgtEl>
                                          <p:spTgt spid="27"/>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150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1000"/>
                                        <p:tgtEl>
                                          <p:spTgt spid="30"/>
                                        </p:tgtEl>
                                      </p:cBhvr>
                                    </p:animEffect>
                                    <p:anim calcmode="lin" valueType="num">
                                      <p:cBhvr>
                                        <p:cTn id="62" dur="1000" fill="hold"/>
                                        <p:tgtEl>
                                          <p:spTgt spid="30"/>
                                        </p:tgtEl>
                                        <p:attrNameLst>
                                          <p:attrName>ppt_x</p:attrName>
                                        </p:attrNameLst>
                                      </p:cBhvr>
                                      <p:tavLst>
                                        <p:tav tm="0">
                                          <p:val>
                                            <p:strVal val="#ppt_x"/>
                                          </p:val>
                                        </p:tav>
                                        <p:tav tm="100000">
                                          <p:val>
                                            <p:strVal val="#ppt_x"/>
                                          </p:val>
                                        </p:tav>
                                      </p:tavLst>
                                    </p:anim>
                                    <p:anim calcmode="lin" valueType="num">
                                      <p:cBhvr>
                                        <p:cTn id="63" dur="1000" fill="hold"/>
                                        <p:tgtEl>
                                          <p:spTgt spid="30"/>
                                        </p:tgtEl>
                                        <p:attrNameLst>
                                          <p:attrName>ppt_y</p:attrName>
                                        </p:attrNameLst>
                                      </p:cBhvr>
                                      <p:tavLst>
                                        <p:tav tm="0">
                                          <p:val>
                                            <p:strVal val="#ppt_y+.1"/>
                                          </p:val>
                                        </p:tav>
                                        <p:tav tm="100000">
                                          <p:val>
                                            <p:strVal val="#ppt_y"/>
                                          </p:val>
                                        </p:tav>
                                      </p:tavLst>
                                    </p:anim>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par>
                                <p:cTn id="70" presetID="53" presetClass="entr" presetSubtype="16" fill="hold" grpId="0" nodeType="withEffect">
                                  <p:stCondLst>
                                    <p:cond delay="250"/>
                                  </p:stCondLst>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ppt_w</p:attrName>
                                        </p:attrNameLst>
                                      </p:cBhvr>
                                      <p:tavLst>
                                        <p:tav tm="0">
                                          <p:val>
                                            <p:fltVal val="0"/>
                                          </p:val>
                                        </p:tav>
                                        <p:tav tm="100000">
                                          <p:val>
                                            <p:strVal val="#ppt_w"/>
                                          </p:val>
                                        </p:tav>
                                      </p:tavLst>
                                    </p:anim>
                                    <p:anim calcmode="lin" valueType="num">
                                      <p:cBhvr>
                                        <p:cTn id="73" dur="500" fill="hold"/>
                                        <p:tgtEl>
                                          <p:spTgt spid="12"/>
                                        </p:tgtEl>
                                        <p:attrNameLst>
                                          <p:attrName>ppt_h</p:attrName>
                                        </p:attrNameLst>
                                      </p:cBhvr>
                                      <p:tavLst>
                                        <p:tav tm="0">
                                          <p:val>
                                            <p:fltVal val="0"/>
                                          </p:val>
                                        </p:tav>
                                        <p:tav tm="100000">
                                          <p:val>
                                            <p:strVal val="#ppt_h"/>
                                          </p:val>
                                        </p:tav>
                                      </p:tavLst>
                                    </p:anim>
                                    <p:animEffect transition="in" filter="fade">
                                      <p:cBhvr>
                                        <p:cTn id="74" dur="500"/>
                                        <p:tgtEl>
                                          <p:spTgt spid="12"/>
                                        </p:tgtEl>
                                      </p:cBhvr>
                                    </p:animEffect>
                                  </p:childTnLst>
                                </p:cTn>
                              </p:par>
                              <p:par>
                                <p:cTn id="75" presetID="53" presetClass="entr" presetSubtype="16" fill="hold" grpId="0" nodeType="withEffect">
                                  <p:stCondLst>
                                    <p:cond delay="50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animEffect transition="in" filter="fade">
                                      <p:cBhvr>
                                        <p:cTn id="79" dur="500"/>
                                        <p:tgtEl>
                                          <p:spTgt spid="16"/>
                                        </p:tgtEl>
                                      </p:cBhvr>
                                    </p:animEffect>
                                  </p:childTnLst>
                                </p:cTn>
                              </p:par>
                              <p:par>
                                <p:cTn id="80" presetID="53" presetClass="entr" presetSubtype="16" fill="hold" grpId="0" nodeType="withEffect">
                                  <p:stCondLst>
                                    <p:cond delay="750"/>
                                  </p:stCondLst>
                                  <p:childTnLst>
                                    <p:set>
                                      <p:cBhvr>
                                        <p:cTn id="81" dur="1" fill="hold">
                                          <p:stCondLst>
                                            <p:cond delay="0"/>
                                          </p:stCondLst>
                                        </p:cTn>
                                        <p:tgtEl>
                                          <p:spTgt spid="20"/>
                                        </p:tgtEl>
                                        <p:attrNameLst>
                                          <p:attrName>style.visibility</p:attrName>
                                        </p:attrNameLst>
                                      </p:cBhvr>
                                      <p:to>
                                        <p:strVal val="visible"/>
                                      </p:to>
                                    </p:set>
                                    <p:anim calcmode="lin" valueType="num">
                                      <p:cBhvr>
                                        <p:cTn id="82" dur="500" fill="hold"/>
                                        <p:tgtEl>
                                          <p:spTgt spid="20"/>
                                        </p:tgtEl>
                                        <p:attrNameLst>
                                          <p:attrName>ppt_w</p:attrName>
                                        </p:attrNameLst>
                                      </p:cBhvr>
                                      <p:tavLst>
                                        <p:tav tm="0">
                                          <p:val>
                                            <p:fltVal val="0"/>
                                          </p:val>
                                        </p:tav>
                                        <p:tav tm="100000">
                                          <p:val>
                                            <p:strVal val="#ppt_w"/>
                                          </p:val>
                                        </p:tav>
                                      </p:tavLst>
                                    </p:anim>
                                    <p:anim calcmode="lin" valueType="num">
                                      <p:cBhvr>
                                        <p:cTn id="83" dur="500" fill="hold"/>
                                        <p:tgtEl>
                                          <p:spTgt spid="20"/>
                                        </p:tgtEl>
                                        <p:attrNameLst>
                                          <p:attrName>ppt_h</p:attrName>
                                        </p:attrNameLst>
                                      </p:cBhvr>
                                      <p:tavLst>
                                        <p:tav tm="0">
                                          <p:val>
                                            <p:fltVal val="0"/>
                                          </p:val>
                                        </p:tav>
                                        <p:tav tm="100000">
                                          <p:val>
                                            <p:strVal val="#ppt_h"/>
                                          </p:val>
                                        </p:tav>
                                      </p:tavLst>
                                    </p:anim>
                                    <p:animEffect transition="in" filter="fade">
                                      <p:cBhvr>
                                        <p:cTn id="84" dur="500"/>
                                        <p:tgtEl>
                                          <p:spTgt spid="20"/>
                                        </p:tgtEl>
                                      </p:cBhvr>
                                    </p:animEffect>
                                  </p:childTnLst>
                                </p:cTn>
                              </p:par>
                            </p:childTnLst>
                          </p:cTn>
                        </p:par>
                        <p:par>
                          <p:cTn id="85" fill="hold">
                            <p:stCondLst>
                              <p:cond delay="4500"/>
                            </p:stCondLst>
                            <p:childTnLst>
                              <p:par>
                                <p:cTn id="86" presetID="17" presetClass="entr" presetSubtype="1" fill="hold" grpId="0" nodeType="afterEffect">
                                  <p:stCondLst>
                                    <p:cond delay="0"/>
                                  </p:stCondLst>
                                  <p:iterate type="lt">
                                    <p:tmPct val="40000"/>
                                  </p:iterate>
                                  <p:childTnLst>
                                    <p:set>
                                      <p:cBhvr>
                                        <p:cTn id="87" dur="1" fill="hold">
                                          <p:stCondLst>
                                            <p:cond delay="0"/>
                                          </p:stCondLst>
                                        </p:cTn>
                                        <p:tgtEl>
                                          <p:spTgt spid="33"/>
                                        </p:tgtEl>
                                        <p:attrNameLst>
                                          <p:attrName>style.visibility</p:attrName>
                                        </p:attrNameLst>
                                      </p:cBhvr>
                                      <p:to>
                                        <p:strVal val="visible"/>
                                      </p:to>
                                    </p:set>
                                    <p:anim calcmode="lin" valueType="num">
                                      <p:cBhvr>
                                        <p:cTn id="88" dur="250" fill="hold"/>
                                        <p:tgtEl>
                                          <p:spTgt spid="33"/>
                                        </p:tgtEl>
                                        <p:attrNameLst>
                                          <p:attrName>ppt_x</p:attrName>
                                        </p:attrNameLst>
                                      </p:cBhvr>
                                      <p:tavLst>
                                        <p:tav tm="0">
                                          <p:val>
                                            <p:strVal val="#ppt_x"/>
                                          </p:val>
                                        </p:tav>
                                        <p:tav tm="100000">
                                          <p:val>
                                            <p:strVal val="#ppt_x"/>
                                          </p:val>
                                        </p:tav>
                                      </p:tavLst>
                                    </p:anim>
                                    <p:anim calcmode="lin" valueType="num">
                                      <p:cBhvr>
                                        <p:cTn id="89" dur="250" fill="hold"/>
                                        <p:tgtEl>
                                          <p:spTgt spid="33"/>
                                        </p:tgtEl>
                                        <p:attrNameLst>
                                          <p:attrName>ppt_y</p:attrName>
                                        </p:attrNameLst>
                                      </p:cBhvr>
                                      <p:tavLst>
                                        <p:tav tm="0">
                                          <p:val>
                                            <p:strVal val="#ppt_y-#ppt_h/2"/>
                                          </p:val>
                                        </p:tav>
                                        <p:tav tm="100000">
                                          <p:val>
                                            <p:strVal val="#ppt_y"/>
                                          </p:val>
                                        </p:tav>
                                      </p:tavLst>
                                    </p:anim>
                                    <p:anim calcmode="lin" valueType="num">
                                      <p:cBhvr>
                                        <p:cTn id="90" dur="250" fill="hold"/>
                                        <p:tgtEl>
                                          <p:spTgt spid="33"/>
                                        </p:tgtEl>
                                        <p:attrNameLst>
                                          <p:attrName>ppt_w</p:attrName>
                                        </p:attrNameLst>
                                      </p:cBhvr>
                                      <p:tavLst>
                                        <p:tav tm="0">
                                          <p:val>
                                            <p:strVal val="#ppt_w"/>
                                          </p:val>
                                        </p:tav>
                                        <p:tav tm="100000">
                                          <p:val>
                                            <p:strVal val="#ppt_w"/>
                                          </p:val>
                                        </p:tav>
                                      </p:tavLst>
                                    </p:anim>
                                    <p:anim calcmode="lin" valueType="num">
                                      <p:cBhvr>
                                        <p:cTn id="91" dur="250" fill="hold"/>
                                        <p:tgtEl>
                                          <p:spTgt spid="33"/>
                                        </p:tgtEl>
                                        <p:attrNameLst>
                                          <p:attrName>ppt_h</p:attrName>
                                        </p:attrNameLst>
                                      </p:cBhvr>
                                      <p:tavLst>
                                        <p:tav tm="0">
                                          <p:val>
                                            <p:fltVal val="0"/>
                                          </p:val>
                                        </p:tav>
                                        <p:tav tm="100000">
                                          <p:val>
                                            <p:strVal val="#ppt_h"/>
                                          </p:val>
                                        </p:tav>
                                      </p:tavLst>
                                    </p:anim>
                                  </p:childTnLst>
                                </p:cTn>
                              </p:par>
                            </p:childTnLst>
                          </p:cTn>
                        </p:par>
                        <p:par>
                          <p:cTn id="92" fill="hold">
                            <p:stCondLst>
                              <p:cond delay="550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500"/>
                                        <p:tgtEl>
                                          <p:spTgt spid="34"/>
                                        </p:tgtEl>
                                      </p:cBhvr>
                                    </p:animEffect>
                                  </p:childTnLst>
                                </p:cTn>
                              </p:par>
                            </p:childTnLst>
                          </p:cTn>
                        </p:par>
                        <p:par>
                          <p:cTn id="96" fill="hold">
                            <p:stCondLst>
                              <p:cond delay="6000"/>
                            </p:stCondLst>
                            <p:childTnLst>
                              <p:par>
                                <p:cTn id="97" presetID="2" presetClass="entr" presetSubtype="2"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500" fill="hold"/>
                                        <p:tgtEl>
                                          <p:spTgt spid="35"/>
                                        </p:tgtEl>
                                        <p:attrNameLst>
                                          <p:attrName>ppt_x</p:attrName>
                                        </p:attrNameLst>
                                      </p:cBhvr>
                                      <p:tavLst>
                                        <p:tav tm="0">
                                          <p:val>
                                            <p:strVal val="1+#ppt_w/2"/>
                                          </p:val>
                                        </p:tav>
                                        <p:tav tm="100000">
                                          <p:val>
                                            <p:strVal val="#ppt_x"/>
                                          </p:val>
                                        </p:tav>
                                      </p:tavLst>
                                    </p:anim>
                                    <p:anim calcmode="lin" valueType="num">
                                      <p:cBhvr additive="base">
                                        <p:cTn id="100"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p:bldP spid="12" grpId="0"/>
      <p:bldP spid="16" grpId="0"/>
      <p:bldP spid="20" grpId="0"/>
      <p:bldP spid="33" grpId="0"/>
      <p:bldP spid="34" grpId="0"/>
      <p:bldP spid="3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4"/>
          <p:cNvSpPr/>
          <p:nvPr/>
        </p:nvSpPr>
        <p:spPr bwMode="gray">
          <a:xfrm>
            <a:off x="6764693" y="1317319"/>
            <a:ext cx="1955291" cy="1185850"/>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chemeClr val="accent1"/>
          </a:solidFill>
          <a:ln w="12700">
            <a:noFill/>
            <a:prstDash val="solid"/>
            <a:round/>
          </a:ln>
        </p:spPr>
        <p:txBody>
          <a:bodyPr/>
          <a:lstStyle/>
          <a:p>
            <a:pPr>
              <a:defRPr/>
            </a:pPr>
            <a:endParaRPr lang="zh-CN" altLang="en-US" sz="3200">
              <a:ea typeface="宋体" panose="02010600030101010101" pitchFamily="2" charset="-122"/>
            </a:endParaRPr>
          </a:p>
        </p:txBody>
      </p:sp>
      <p:sp>
        <p:nvSpPr>
          <p:cNvPr id="9" name="AutoShape 5"/>
          <p:cNvSpPr>
            <a:spLocks noChangeArrowheads="1"/>
          </p:cNvSpPr>
          <p:nvPr/>
        </p:nvSpPr>
        <p:spPr bwMode="auto">
          <a:xfrm>
            <a:off x="4566053" y="2788225"/>
            <a:ext cx="3059903" cy="3023213"/>
          </a:xfrm>
          <a:prstGeom prst="roundRect">
            <a:avLst>
              <a:gd name="adj" fmla="val 4690"/>
            </a:avLst>
          </a:prstGeom>
          <a:noFill/>
          <a:ln w="12700">
            <a:solidFill>
              <a:schemeClr val="tx2">
                <a:lumMod val="75000"/>
              </a:schemeClr>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10" name="AutoShape 6"/>
          <p:cNvSpPr>
            <a:spLocks noChangeArrowheads="1"/>
          </p:cNvSpPr>
          <p:nvPr/>
        </p:nvSpPr>
        <p:spPr bwMode="gray">
          <a:xfrm>
            <a:off x="4877121" y="2646509"/>
            <a:ext cx="2484320" cy="479875"/>
          </a:xfrm>
          <a:prstGeom prst="roundRect">
            <a:avLst>
              <a:gd name="adj" fmla="val 50000"/>
            </a:avLst>
          </a:prstGeom>
          <a:solidFill>
            <a:schemeClr val="accent1"/>
          </a:solidFill>
          <a:ln w="9525">
            <a:noFill/>
            <a:round/>
          </a:ln>
          <a:effectLst/>
        </p:spPr>
        <p:txBody>
          <a:bodyPr wrap="none" anchor="ctr"/>
          <a:lstStyle/>
          <a:p>
            <a:pPr algn="ctr">
              <a:defRPr/>
            </a:pPr>
            <a:r>
              <a:rPr lang="zh-CN" altLang="en-US" sz="3200" dirty="0">
                <a:solidFill>
                  <a:schemeClr val="bg1"/>
                </a:solidFill>
                <a:latin typeface="微软雅黑" panose="020B0503020204020204" pitchFamily="34" charset="-122"/>
                <a:ea typeface="微软雅黑" panose="020B0503020204020204" pitchFamily="34" charset="-122"/>
              </a:rPr>
              <a:t>添加标题</a:t>
            </a:r>
          </a:p>
        </p:txBody>
      </p:sp>
      <p:sp>
        <p:nvSpPr>
          <p:cNvPr id="11" name="AutoShape 9"/>
          <p:cNvSpPr>
            <a:spLocks noChangeArrowheads="1"/>
          </p:cNvSpPr>
          <p:nvPr/>
        </p:nvSpPr>
        <p:spPr bwMode="auto">
          <a:xfrm>
            <a:off x="7911631" y="2273488"/>
            <a:ext cx="3059903" cy="3023213"/>
          </a:xfrm>
          <a:prstGeom prst="roundRect">
            <a:avLst>
              <a:gd name="adj" fmla="val 4690"/>
            </a:avLst>
          </a:prstGeom>
          <a:noFill/>
          <a:ln w="12700">
            <a:solidFill>
              <a:schemeClr val="tx2">
                <a:lumMod val="75000"/>
              </a:schemeClr>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12" name="AutoShape 10"/>
          <p:cNvSpPr>
            <a:spLocks noChangeArrowheads="1"/>
          </p:cNvSpPr>
          <p:nvPr/>
        </p:nvSpPr>
        <p:spPr bwMode="gray">
          <a:xfrm>
            <a:off x="8199422" y="2126886"/>
            <a:ext cx="2484320" cy="479875"/>
          </a:xfrm>
          <a:prstGeom prst="roundRect">
            <a:avLst>
              <a:gd name="adj" fmla="val 50000"/>
            </a:avLst>
          </a:prstGeom>
          <a:solidFill>
            <a:schemeClr val="accent2"/>
          </a:solidFill>
          <a:ln w="9525">
            <a:noFill/>
            <a:round/>
          </a:ln>
          <a:effectLst/>
        </p:spPr>
        <p:txBody>
          <a:bodyPr wrap="none" anchor="ctr"/>
          <a:lstStyle/>
          <a:p>
            <a:pPr algn="ctr">
              <a:defRPr/>
            </a:pPr>
            <a:r>
              <a:rPr lang="zh-CN" altLang="en-US" sz="3200" dirty="0">
                <a:solidFill>
                  <a:schemeClr val="bg1"/>
                </a:solidFill>
                <a:latin typeface="微软雅黑" panose="020B0503020204020204" pitchFamily="34" charset="-122"/>
                <a:ea typeface="微软雅黑" panose="020B0503020204020204" pitchFamily="34" charset="-122"/>
              </a:rPr>
              <a:t>添加标题</a:t>
            </a:r>
          </a:p>
        </p:txBody>
      </p:sp>
      <p:sp>
        <p:nvSpPr>
          <p:cNvPr id="13" name="Freeform 13"/>
          <p:cNvSpPr/>
          <p:nvPr/>
        </p:nvSpPr>
        <p:spPr bwMode="gray">
          <a:xfrm>
            <a:off x="3323890" y="1832056"/>
            <a:ext cx="1955291" cy="1187479"/>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chemeClr val="tx2"/>
          </a:solidFill>
          <a:ln w="12700">
            <a:noFill/>
            <a:prstDash val="solid"/>
            <a:round/>
          </a:ln>
        </p:spPr>
        <p:txBody>
          <a:bodyPr/>
          <a:lstStyle/>
          <a:p>
            <a:pPr>
              <a:defRPr/>
            </a:pPr>
            <a:endParaRPr lang="zh-CN" altLang="en-US" sz="3200">
              <a:ea typeface="宋体" panose="02010600030101010101" pitchFamily="2" charset="-122"/>
            </a:endParaRPr>
          </a:p>
        </p:txBody>
      </p:sp>
      <p:sp>
        <p:nvSpPr>
          <p:cNvPr id="14" name="AutoShape 17"/>
          <p:cNvSpPr>
            <a:spLocks noChangeArrowheads="1"/>
          </p:cNvSpPr>
          <p:nvPr/>
        </p:nvSpPr>
        <p:spPr bwMode="auto">
          <a:xfrm>
            <a:off x="1220474" y="3229661"/>
            <a:ext cx="3059903" cy="3023213"/>
          </a:xfrm>
          <a:prstGeom prst="roundRect">
            <a:avLst>
              <a:gd name="adj" fmla="val 4690"/>
            </a:avLst>
          </a:prstGeom>
          <a:noFill/>
          <a:ln w="12700">
            <a:solidFill>
              <a:schemeClr val="tx2">
                <a:lumMod val="75000"/>
              </a:schemeClr>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15" name="AutoShape 18"/>
          <p:cNvSpPr>
            <a:spLocks noChangeArrowheads="1"/>
          </p:cNvSpPr>
          <p:nvPr/>
        </p:nvSpPr>
        <p:spPr bwMode="gray">
          <a:xfrm>
            <a:off x="1508265" y="3083058"/>
            <a:ext cx="2484320" cy="479875"/>
          </a:xfrm>
          <a:prstGeom prst="roundRect">
            <a:avLst>
              <a:gd name="adj" fmla="val 50000"/>
            </a:avLst>
          </a:prstGeom>
          <a:solidFill>
            <a:schemeClr val="tx2"/>
          </a:solidFill>
          <a:ln w="9525">
            <a:noFill/>
            <a:round/>
          </a:ln>
          <a:effectLst/>
        </p:spPr>
        <p:txBody>
          <a:bodyPr wrap="none" anchor="ctr"/>
          <a:lstStyle/>
          <a:p>
            <a:pPr algn="ctr">
              <a:defRPr/>
            </a:pPr>
            <a:r>
              <a:rPr lang="zh-CN" altLang="en-US" sz="3200" dirty="0">
                <a:solidFill>
                  <a:schemeClr val="bg1"/>
                </a:solidFill>
                <a:latin typeface="微软雅黑" panose="020B0503020204020204" pitchFamily="34" charset="-122"/>
                <a:ea typeface="微软雅黑" panose="020B0503020204020204" pitchFamily="34" charset="-122"/>
              </a:rPr>
              <a:t>添加标题</a:t>
            </a:r>
          </a:p>
        </p:txBody>
      </p:sp>
      <p:sp>
        <p:nvSpPr>
          <p:cNvPr id="16" name="Text Box 10"/>
          <p:cNvSpPr txBox="1">
            <a:spLocks noChangeArrowheads="1"/>
          </p:cNvSpPr>
          <p:nvPr/>
        </p:nvSpPr>
        <p:spPr bwMode="auto">
          <a:xfrm>
            <a:off x="1296718" y="3758370"/>
            <a:ext cx="2831263" cy="2262247"/>
          </a:xfrm>
          <a:prstGeom prst="rect">
            <a:avLst/>
          </a:prstGeom>
          <a:noFill/>
          <a:ln w="9525">
            <a:noFill/>
            <a:miter lim="800000"/>
          </a:ln>
        </p:spPr>
        <p:txBody>
          <a:bodyPr wrap="square" lIns="60944" tIns="30472" rIns="60944" bIns="30472">
            <a:noAutofit/>
          </a:bodyPr>
          <a:lstStyle/>
          <a:p>
            <a:pPr lvl="0" algn="ctr">
              <a:lnSpc>
                <a:spcPct val="150000"/>
              </a:lnSpc>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p>
        </p:txBody>
      </p:sp>
      <p:sp>
        <p:nvSpPr>
          <p:cNvPr id="17" name="Text Box 10"/>
          <p:cNvSpPr txBox="1">
            <a:spLocks noChangeArrowheads="1"/>
          </p:cNvSpPr>
          <p:nvPr/>
        </p:nvSpPr>
        <p:spPr bwMode="auto">
          <a:xfrm>
            <a:off x="4680370" y="3322998"/>
            <a:ext cx="2831263" cy="2262247"/>
          </a:xfrm>
          <a:prstGeom prst="rect">
            <a:avLst/>
          </a:prstGeom>
          <a:noFill/>
          <a:ln w="9525">
            <a:noFill/>
            <a:miter lim="800000"/>
          </a:ln>
        </p:spPr>
        <p:txBody>
          <a:bodyPr wrap="square" lIns="60944" tIns="30472" rIns="60944" bIns="30472">
            <a:noAutofit/>
          </a:bodyPr>
          <a:lstStyle/>
          <a:p>
            <a:pPr lvl="0" algn="ctr">
              <a:lnSpc>
                <a:spcPct val="150000"/>
              </a:lnSpc>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p>
        </p:txBody>
      </p:sp>
      <p:sp>
        <p:nvSpPr>
          <p:cNvPr id="18" name="Text Box 10"/>
          <p:cNvSpPr txBox="1">
            <a:spLocks noChangeArrowheads="1"/>
          </p:cNvSpPr>
          <p:nvPr/>
        </p:nvSpPr>
        <p:spPr bwMode="auto">
          <a:xfrm>
            <a:off x="8025947" y="2788228"/>
            <a:ext cx="2831263" cy="2262247"/>
          </a:xfrm>
          <a:prstGeom prst="rect">
            <a:avLst/>
          </a:prstGeom>
          <a:noFill/>
          <a:ln w="9525">
            <a:noFill/>
            <a:miter lim="800000"/>
          </a:ln>
        </p:spPr>
        <p:txBody>
          <a:bodyPr wrap="square" lIns="60944" tIns="30472" rIns="60944" bIns="30472">
            <a:noAutofit/>
          </a:bodyPr>
          <a:lstStyle/>
          <a:p>
            <a:pPr lvl="0" algn="ctr">
              <a:lnSpc>
                <a:spcPct val="150000"/>
              </a:lnSpc>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p>
        </p:txBody>
      </p:sp>
      <p:sp>
        <p:nvSpPr>
          <p:cNvPr id="19" name="标题 18"/>
          <p:cNvSpPr>
            <a:spLocks noGrp="1"/>
          </p:cNvSpPr>
          <p:nvPr>
            <p:ph type="title"/>
          </p:nvPr>
        </p:nvSpPr>
        <p:spPr/>
        <p:txBody>
          <a:bodyPr>
            <a:normAutofit fontScale="90000"/>
          </a:bodyPr>
          <a:lstStyle/>
          <a:p>
            <a:r>
              <a:rPr lang="zh-CN" altLang="en-US"/>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outVertical)">
                                      <p:cBhvr>
                                        <p:cTn id="23" dur="500"/>
                                        <p:tgtEl>
                                          <p:spTgt spid="10"/>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4000"/>
                            </p:stCondLst>
                            <p:childTnLst>
                              <p:par>
                                <p:cTn id="37" presetID="16" presetClass="entr" presetSubtype="37"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outVertical)">
                                      <p:cBhvr>
                                        <p:cTn id="39" dur="500"/>
                                        <p:tgtEl>
                                          <p:spTgt spid="1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2"/>
          <p:cNvSpPr/>
          <p:nvPr/>
        </p:nvSpPr>
        <p:spPr bwMode="auto">
          <a:xfrm>
            <a:off x="4105537" y="2456656"/>
            <a:ext cx="7445993" cy="65563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nSpc>
                <a:spcPct val="120000"/>
              </a:lnSpc>
              <a:defRPr/>
            </a:pPr>
            <a:r>
              <a:rPr lang="zh-CN" altLang="en-US" sz="1400" dirty="0"/>
              <a:t>文字内容需概括精炼，建议与标题相关并符合整体语言风格，语言描述尽量简洁生动。</a:t>
            </a:r>
            <a:endParaRPr lang="zh-CN" altLang="en-US" sz="1400" kern="0" dirty="0">
              <a:solidFill>
                <a:srgbClr val="4D4D4D"/>
              </a:solidFill>
              <a:latin typeface="+mn-ea"/>
              <a:cs typeface="+mn-ea"/>
            </a:endParaRPr>
          </a:p>
        </p:txBody>
      </p:sp>
      <p:sp>
        <p:nvSpPr>
          <p:cNvPr id="15" name="深色2"/>
          <p:cNvSpPr/>
          <p:nvPr/>
        </p:nvSpPr>
        <p:spPr bwMode="auto">
          <a:xfrm>
            <a:off x="3502364" y="2455069"/>
            <a:ext cx="603172" cy="657224"/>
          </a:xfrm>
          <a:prstGeom prst="rect">
            <a:avLst/>
          </a:prstGeom>
          <a:solidFill>
            <a:schemeClr val="tx2"/>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1500" kern="0" dirty="0">
                <a:solidFill>
                  <a:srgbClr val="FFFFFF"/>
                </a:solidFill>
                <a:latin typeface="+mn-ea"/>
                <a:cs typeface="+mn-ea"/>
              </a:rPr>
              <a:t>1</a:t>
            </a:r>
            <a:endParaRPr lang="zh-CN" altLang="en-US" sz="1500" kern="0" dirty="0">
              <a:solidFill>
                <a:srgbClr val="FFFFFF"/>
              </a:solidFill>
              <a:latin typeface="+mn-ea"/>
              <a:cs typeface="+mn-ea"/>
            </a:endParaRPr>
          </a:p>
        </p:txBody>
      </p:sp>
      <p:sp>
        <p:nvSpPr>
          <p:cNvPr id="16" name="文本3"/>
          <p:cNvSpPr/>
          <p:nvPr/>
        </p:nvSpPr>
        <p:spPr bwMode="auto">
          <a:xfrm>
            <a:off x="4105537" y="3115470"/>
            <a:ext cx="7445993" cy="65563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nSpc>
                <a:spcPct val="120000"/>
              </a:lnSpc>
              <a:defRPr/>
            </a:pPr>
            <a:r>
              <a:rPr lang="zh-CN" altLang="en-US" sz="1400" dirty="0"/>
              <a:t>文字内容需概括精炼，建议与标题相关并符合整体语言风格，语言描述尽量简洁生动。</a:t>
            </a:r>
            <a:endParaRPr lang="zh-CN" altLang="en-US" sz="1400" dirty="0">
              <a:latin typeface="+mn-ea"/>
              <a:cs typeface="+mn-ea"/>
            </a:endParaRPr>
          </a:p>
        </p:txBody>
      </p:sp>
      <p:sp>
        <p:nvSpPr>
          <p:cNvPr id="17" name="深色3"/>
          <p:cNvSpPr/>
          <p:nvPr/>
        </p:nvSpPr>
        <p:spPr bwMode="auto">
          <a:xfrm>
            <a:off x="3510301" y="3113881"/>
            <a:ext cx="603172" cy="657224"/>
          </a:xfrm>
          <a:prstGeom prst="rect">
            <a:avLst/>
          </a:prstGeom>
          <a:solidFill>
            <a:schemeClr val="accent1"/>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1500" kern="0" dirty="0">
                <a:solidFill>
                  <a:srgbClr val="FFFFFF"/>
                </a:solidFill>
                <a:latin typeface="+mn-ea"/>
                <a:cs typeface="+mn-ea"/>
              </a:rPr>
              <a:t>2</a:t>
            </a:r>
            <a:endParaRPr lang="zh-CN" altLang="en-US" sz="1500" kern="0" dirty="0">
              <a:solidFill>
                <a:srgbClr val="FFFFFF"/>
              </a:solidFill>
              <a:latin typeface="+mn-ea"/>
              <a:cs typeface="+mn-ea"/>
            </a:endParaRPr>
          </a:p>
        </p:txBody>
      </p:sp>
      <p:sp>
        <p:nvSpPr>
          <p:cNvPr id="18" name="文本4"/>
          <p:cNvSpPr/>
          <p:nvPr/>
        </p:nvSpPr>
        <p:spPr bwMode="auto">
          <a:xfrm>
            <a:off x="4105537" y="3772694"/>
            <a:ext cx="7445993" cy="65563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nSpc>
                <a:spcPct val="120000"/>
              </a:lnSpc>
              <a:defRPr/>
            </a:pPr>
            <a:r>
              <a:rPr lang="zh-CN" altLang="en-US" sz="1400" dirty="0"/>
              <a:t>文字内容需概括精炼，建议与标题相关并符合整体语言风格，语言描述尽量简洁生动。</a:t>
            </a:r>
            <a:endParaRPr lang="zh-CN" altLang="en-US" sz="1400" dirty="0">
              <a:latin typeface="+mn-ea"/>
              <a:cs typeface="+mn-ea"/>
            </a:endParaRPr>
          </a:p>
        </p:txBody>
      </p:sp>
      <p:sp>
        <p:nvSpPr>
          <p:cNvPr id="19" name="深色4"/>
          <p:cNvSpPr/>
          <p:nvPr/>
        </p:nvSpPr>
        <p:spPr bwMode="auto">
          <a:xfrm>
            <a:off x="3510301" y="3771106"/>
            <a:ext cx="603172" cy="658812"/>
          </a:xfrm>
          <a:prstGeom prst="rect">
            <a:avLst/>
          </a:prstGeom>
          <a:solidFill>
            <a:schemeClr val="accent2"/>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1500" kern="0" dirty="0">
                <a:solidFill>
                  <a:srgbClr val="FFFFFF"/>
                </a:solidFill>
                <a:latin typeface="+mn-ea"/>
                <a:cs typeface="+mn-ea"/>
              </a:rPr>
              <a:t>3</a:t>
            </a:r>
            <a:endParaRPr lang="zh-CN" altLang="en-US" sz="1500" kern="0" dirty="0">
              <a:solidFill>
                <a:srgbClr val="FFFFFF"/>
              </a:solidFill>
              <a:latin typeface="+mn-ea"/>
              <a:cs typeface="+mn-ea"/>
            </a:endParaRPr>
          </a:p>
        </p:txBody>
      </p:sp>
      <p:sp>
        <p:nvSpPr>
          <p:cNvPr id="20" name="文本5"/>
          <p:cNvSpPr/>
          <p:nvPr/>
        </p:nvSpPr>
        <p:spPr bwMode="auto">
          <a:xfrm>
            <a:off x="4105537" y="4418806"/>
            <a:ext cx="7445993" cy="65563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nSpc>
                <a:spcPct val="120000"/>
              </a:lnSpc>
              <a:defRPr/>
            </a:pPr>
            <a:r>
              <a:rPr lang="zh-CN" altLang="en-US" sz="1400" dirty="0"/>
              <a:t>文字内容需概括精炼，建议与标题相关并符合整体语言风格，语言描述尽量简洁生动。</a:t>
            </a:r>
            <a:endParaRPr lang="zh-CN" altLang="en-US" sz="1400" dirty="0">
              <a:latin typeface="+mn-ea"/>
              <a:cs typeface="+mn-ea"/>
            </a:endParaRPr>
          </a:p>
        </p:txBody>
      </p:sp>
      <p:sp>
        <p:nvSpPr>
          <p:cNvPr id="21" name="深色5"/>
          <p:cNvSpPr/>
          <p:nvPr/>
        </p:nvSpPr>
        <p:spPr bwMode="auto">
          <a:xfrm>
            <a:off x="3510301" y="4417219"/>
            <a:ext cx="603172" cy="658812"/>
          </a:xfrm>
          <a:prstGeom prst="rect">
            <a:avLst/>
          </a:prstGeom>
          <a:solidFill>
            <a:schemeClr val="accent3"/>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1500" kern="0" dirty="0">
                <a:solidFill>
                  <a:srgbClr val="FFFFFF"/>
                </a:solidFill>
                <a:latin typeface="+mn-ea"/>
                <a:cs typeface="+mn-ea"/>
              </a:rPr>
              <a:t>4</a:t>
            </a:r>
            <a:endParaRPr lang="zh-CN" altLang="en-US" sz="1500" kern="0" dirty="0">
              <a:solidFill>
                <a:srgbClr val="FFFFFF"/>
              </a:solidFill>
              <a:latin typeface="+mn-ea"/>
              <a:cs typeface="+mn-ea"/>
            </a:endParaRPr>
          </a:p>
        </p:txBody>
      </p:sp>
      <p:sp>
        <p:nvSpPr>
          <p:cNvPr id="22" name="文本6"/>
          <p:cNvSpPr/>
          <p:nvPr/>
        </p:nvSpPr>
        <p:spPr bwMode="auto">
          <a:xfrm>
            <a:off x="4105537" y="5076032"/>
            <a:ext cx="7445993" cy="65563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nSpc>
                <a:spcPct val="120000"/>
              </a:lnSpc>
              <a:defRPr/>
            </a:pPr>
            <a:r>
              <a:rPr lang="zh-CN" altLang="en-US" sz="1400" dirty="0"/>
              <a:t>文字内容需概括精炼，建议与标题相关并符合整体语言风格，语言描述尽量简洁生动。</a:t>
            </a:r>
            <a:endParaRPr lang="zh-CN" altLang="en-US" sz="1400" dirty="0">
              <a:latin typeface="+mn-ea"/>
              <a:cs typeface="+mn-ea"/>
            </a:endParaRPr>
          </a:p>
        </p:txBody>
      </p:sp>
      <p:sp>
        <p:nvSpPr>
          <p:cNvPr id="23" name="深色6"/>
          <p:cNvSpPr/>
          <p:nvPr/>
        </p:nvSpPr>
        <p:spPr bwMode="auto">
          <a:xfrm>
            <a:off x="3510301" y="5076032"/>
            <a:ext cx="603172" cy="657224"/>
          </a:xfrm>
          <a:prstGeom prst="rect">
            <a:avLst/>
          </a:prstGeom>
          <a:solidFill>
            <a:schemeClr val="accent4"/>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1500" kern="0" dirty="0">
                <a:solidFill>
                  <a:srgbClr val="FFFFFF"/>
                </a:solidFill>
                <a:latin typeface="+mn-ea"/>
                <a:cs typeface="+mn-ea"/>
              </a:rPr>
              <a:t>5</a:t>
            </a:r>
            <a:endParaRPr lang="zh-CN" altLang="en-US" sz="1500" kern="0" dirty="0">
              <a:solidFill>
                <a:srgbClr val="FFFFFF"/>
              </a:solidFill>
              <a:latin typeface="+mn-ea"/>
              <a:cs typeface="+mn-ea"/>
            </a:endParaRPr>
          </a:p>
        </p:txBody>
      </p:sp>
      <p:pic>
        <p:nvPicPr>
          <p:cNvPr id="32776" name="图片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3173" y="1769268"/>
            <a:ext cx="2717446"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p:nvPr/>
        </p:nvGrpSpPr>
        <p:grpSpPr>
          <a:xfrm>
            <a:off x="3510301" y="1748632"/>
            <a:ext cx="8041228" cy="708025"/>
            <a:chOff x="3509507" y="1748631"/>
            <a:chExt cx="8041228" cy="708025"/>
          </a:xfrm>
        </p:grpSpPr>
        <p:sp>
          <p:nvSpPr>
            <p:cNvPr id="12" name="文本1"/>
            <p:cNvSpPr/>
            <p:nvPr/>
          </p:nvSpPr>
          <p:spPr bwMode="auto">
            <a:xfrm>
              <a:off x="3907917" y="1769269"/>
              <a:ext cx="7642818" cy="687387"/>
            </a:xfrm>
            <a:prstGeom prst="rect">
              <a:avLst/>
            </a:prstGeom>
            <a:solidFill>
              <a:schemeClr val="tx2"/>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zh-CN" altLang="en-US" sz="1500" kern="0" dirty="0">
                  <a:solidFill>
                    <a:srgbClr val="F9F9F9"/>
                  </a:solidFill>
                  <a:latin typeface="+mn-ea"/>
                  <a:cs typeface="+mn-ea"/>
                </a:rPr>
                <a:t>单击此处输入标题</a:t>
              </a:r>
            </a:p>
          </p:txBody>
        </p:sp>
        <p:sp>
          <p:nvSpPr>
            <p:cNvPr id="13" name="深色1"/>
            <p:cNvSpPr>
              <a:spLocks noChangeArrowheads="1"/>
            </p:cNvSpPr>
            <p:nvPr/>
          </p:nvSpPr>
          <p:spPr bwMode="ltGray">
            <a:xfrm>
              <a:off x="3509507" y="1748631"/>
              <a:ext cx="796821" cy="708025"/>
            </a:xfrm>
            <a:prstGeom prst="homePlate">
              <a:avLst>
                <a:gd name="adj" fmla="val 25000"/>
              </a:avLst>
            </a:prstGeom>
            <a:solidFill>
              <a:schemeClr val="accent5"/>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a:lnSpc>
                  <a:spcPct val="120000"/>
                </a:lnSpc>
                <a:defRPr/>
              </a:pPr>
              <a:endParaRPr lang="zh-CN" altLang="zh-CN" sz="1500" kern="0">
                <a:solidFill>
                  <a:srgbClr val="F9F9F9"/>
                </a:solidFill>
                <a:latin typeface="+mn-ea"/>
                <a:cs typeface="+mn-ea"/>
              </a:endParaRPr>
            </a:p>
          </p:txBody>
        </p:sp>
        <p:pic>
          <p:nvPicPr>
            <p:cNvPr id="32778" name="图片 2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6649" y="1793081"/>
              <a:ext cx="639679"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776"/>
                                        </p:tgtEl>
                                        <p:attrNameLst>
                                          <p:attrName>style.visibility</p:attrName>
                                        </p:attrNameLst>
                                      </p:cBhvr>
                                      <p:to>
                                        <p:strVal val="visible"/>
                                      </p:to>
                                    </p:set>
                                    <p:animEffect transition="in" filter="fade">
                                      <p:cBhvr>
                                        <p:cTn id="7" dur="1000"/>
                                        <p:tgtEl>
                                          <p:spTgt spid="32776"/>
                                        </p:tgtEl>
                                      </p:cBhvr>
                                    </p:animEffect>
                                    <p:anim calcmode="lin" valueType="num">
                                      <p:cBhvr>
                                        <p:cTn id="8" dur="1000" fill="hold"/>
                                        <p:tgtEl>
                                          <p:spTgt spid="32776"/>
                                        </p:tgtEl>
                                        <p:attrNameLst>
                                          <p:attrName>ppt_x</p:attrName>
                                        </p:attrNameLst>
                                      </p:cBhvr>
                                      <p:tavLst>
                                        <p:tav tm="0">
                                          <p:val>
                                            <p:strVal val="#ppt_x"/>
                                          </p:val>
                                        </p:tav>
                                        <p:tav tm="100000">
                                          <p:val>
                                            <p:strVal val="#ppt_x"/>
                                          </p:val>
                                        </p:tav>
                                      </p:tavLst>
                                    </p:anim>
                                    <p:anim calcmode="lin" valueType="num">
                                      <p:cBhvr>
                                        <p:cTn id="9" dur="1000" fill="hold"/>
                                        <p:tgtEl>
                                          <p:spTgt spid="32776"/>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30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47" presetClass="entr" presetSubtype="0" fill="hold" grpId="0" nodeType="withEffect">
                                  <p:stCondLst>
                                    <p:cond delay="6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90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12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150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1000" fill="hold"/>
                                        <p:tgtEl>
                                          <p:spTgt spid="21"/>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180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par>
                                <p:cTn id="42" presetID="22" presetClass="entr" presetSubtype="8" fill="hold" grpId="0" nodeType="withEffect">
                                  <p:stCondLst>
                                    <p:cond delay="30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par>
                                <p:cTn id="45" presetID="22" presetClass="entr" presetSubtype="8" fill="hold" grpId="0" nodeType="withEffect">
                                  <p:stCondLst>
                                    <p:cond delay="60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par>
                                <p:cTn id="48" presetID="22" presetClass="entr" presetSubtype="8" fill="hold" grpId="0" nodeType="withEffect">
                                  <p:stCondLst>
                                    <p:cond delay="90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par>
                                <p:cTn id="51" presetID="22" presetClass="entr" presetSubtype="8" fill="hold" grpId="0" nodeType="withEffect">
                                  <p:stCondLst>
                                    <p:cond delay="120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95345" y="3576825"/>
            <a:ext cx="4801314" cy="1015663"/>
          </a:xfrm>
          <a:prstGeom prst="rect">
            <a:avLst/>
          </a:prstGeom>
          <a:noFill/>
        </p:spPr>
        <p:txBody>
          <a:bodyPr wrap="none" rtlCol="0">
            <a:spAutoFit/>
          </a:bodyPr>
          <a:lstStyle/>
          <a:p>
            <a:pPr algn="ctr"/>
            <a:r>
              <a:rPr lang="zh-CN" altLang="en-US" sz="6000" b="1" dirty="0">
                <a:solidFill>
                  <a:schemeClr val="tx1">
                    <a:lumMod val="75000"/>
                    <a:lumOff val="25000"/>
                  </a:schemeClr>
                </a:solidFill>
              </a:rPr>
              <a:t>工作完成情况</a:t>
            </a:r>
            <a:endParaRPr lang="en-US" altLang="zh-CN" sz="6000" b="1" dirty="0">
              <a:solidFill>
                <a:schemeClr val="tx1">
                  <a:lumMod val="75000"/>
                  <a:lumOff val="25000"/>
                </a:schemeClr>
              </a:solidFill>
            </a:endParaRPr>
          </a:p>
        </p:txBody>
      </p:sp>
      <p:sp>
        <p:nvSpPr>
          <p:cNvPr id="4" name="文本框 3"/>
          <p:cNvSpPr txBox="1"/>
          <p:nvPr/>
        </p:nvSpPr>
        <p:spPr>
          <a:xfrm>
            <a:off x="4454205" y="4477097"/>
            <a:ext cx="3283591" cy="369332"/>
          </a:xfrm>
          <a:prstGeom prst="rect">
            <a:avLst/>
          </a:prstGeom>
          <a:noFill/>
        </p:spPr>
        <p:txBody>
          <a:bodyPr wrap="none" rtlCol="0">
            <a:spAutoFit/>
          </a:bodyPr>
          <a:lstStyle/>
          <a:p>
            <a:pPr algn="ctr"/>
            <a:r>
              <a:rPr lang="en-US" altLang="zh-CN" dirty="0">
                <a:solidFill>
                  <a:schemeClr val="tx1">
                    <a:lumMod val="75000"/>
                    <a:lumOff val="25000"/>
                  </a:schemeClr>
                </a:solidFill>
              </a:rPr>
              <a:t>make</a:t>
            </a:r>
            <a:r>
              <a:rPr lang="zh-CN" altLang="en-US" dirty="0">
                <a:solidFill>
                  <a:schemeClr val="tx1">
                    <a:lumMod val="75000"/>
                    <a:lumOff val="25000"/>
                  </a:schemeClr>
                </a:solidFill>
              </a:rPr>
              <a:t> </a:t>
            </a:r>
            <a:r>
              <a:rPr lang="en-US" altLang="zh-CN" dirty="0">
                <a:solidFill>
                  <a:schemeClr val="tx1">
                    <a:lumMod val="75000"/>
                    <a:lumOff val="25000"/>
                  </a:schemeClr>
                </a:solidFill>
              </a:rPr>
              <a:t>your presentation different</a:t>
            </a:r>
          </a:p>
        </p:txBody>
      </p:sp>
      <p:sp>
        <p:nvSpPr>
          <p:cNvPr id="5" name="五边形 4"/>
          <p:cNvSpPr/>
          <p:nvPr/>
        </p:nvSpPr>
        <p:spPr>
          <a:xfrm rot="5400000">
            <a:off x="4369182" y="-1434736"/>
            <a:ext cx="3453640" cy="6267693"/>
          </a:xfrm>
          <a:prstGeom prst="homePlate">
            <a:avLst>
              <a:gd name="adj" fmla="val 38347"/>
            </a:avLst>
          </a:prstGeom>
          <a:solidFill>
            <a:srgbClr val="E17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319187" y="1400388"/>
            <a:ext cx="1553631" cy="1569660"/>
          </a:xfrm>
          <a:prstGeom prst="rect">
            <a:avLst/>
          </a:prstGeom>
          <a:noFill/>
        </p:spPr>
        <p:txBody>
          <a:bodyPr wrap="none" rtlCol="0">
            <a:spAutoFit/>
          </a:bodyPr>
          <a:lstStyle/>
          <a:p>
            <a:pPr algn="ctr"/>
            <a:r>
              <a:rPr lang="en-US" altLang="zh-CN" sz="9600" b="1" dirty="0">
                <a:solidFill>
                  <a:schemeClr val="bg1"/>
                </a:solidFill>
              </a:rPr>
              <a:t>02</a:t>
            </a:r>
          </a:p>
        </p:txBody>
      </p:sp>
      <p:pic>
        <p:nvPicPr>
          <p:cNvPr id="8" name="PA_图片 1"/>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86264" y="-648781"/>
            <a:ext cx="12370279" cy="82399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364911" y="1851579"/>
            <a:ext cx="4487228" cy="4073048"/>
            <a:chOff x="1022759" y="1388376"/>
            <a:chExt cx="3366298" cy="3055582"/>
          </a:xfrm>
        </p:grpSpPr>
        <p:sp>
          <p:nvSpPr>
            <p:cNvPr id="9" name="平行四边形 10"/>
            <p:cNvSpPr/>
            <p:nvPr/>
          </p:nvSpPr>
          <p:spPr>
            <a:xfrm flipH="1">
              <a:off x="1022760" y="3576934"/>
              <a:ext cx="3337794" cy="346509"/>
            </a:xfrm>
            <a:custGeom>
              <a:avLst/>
              <a:gdLst>
                <a:gd name="connsiteX0" fmla="*/ 0 w 2505075"/>
                <a:gd name="connsiteY0" fmla="*/ 349250 h 349250"/>
                <a:gd name="connsiteX1" fmla="*/ 658738 w 2505075"/>
                <a:gd name="connsiteY1" fmla="*/ 0 h 349250"/>
                <a:gd name="connsiteX2" fmla="*/ 2505075 w 2505075"/>
                <a:gd name="connsiteY2" fmla="*/ 0 h 349250"/>
                <a:gd name="connsiteX3" fmla="*/ 1846337 w 2505075"/>
                <a:gd name="connsiteY3" fmla="*/ 349250 h 349250"/>
                <a:gd name="connsiteX4" fmla="*/ 0 w 2505075"/>
                <a:gd name="connsiteY4" fmla="*/ 349250 h 349250"/>
                <a:gd name="connsiteX0-1" fmla="*/ 0 w 2495550"/>
                <a:gd name="connsiteY0-2" fmla="*/ 177800 h 349250"/>
                <a:gd name="connsiteX1-3" fmla="*/ 649213 w 2495550"/>
                <a:gd name="connsiteY1-4" fmla="*/ 0 h 349250"/>
                <a:gd name="connsiteX2-5" fmla="*/ 2495550 w 2495550"/>
                <a:gd name="connsiteY2-6" fmla="*/ 0 h 349250"/>
                <a:gd name="connsiteX3-7" fmla="*/ 1836812 w 2495550"/>
                <a:gd name="connsiteY3-8" fmla="*/ 349250 h 349250"/>
                <a:gd name="connsiteX4-9" fmla="*/ 0 w 2495550"/>
                <a:gd name="connsiteY4-10" fmla="*/ 177800 h 349250"/>
                <a:gd name="connsiteX0-11" fmla="*/ 0 w 2495550"/>
                <a:gd name="connsiteY0-12" fmla="*/ 177800 h 177800"/>
                <a:gd name="connsiteX1-13" fmla="*/ 649213 w 2495550"/>
                <a:gd name="connsiteY1-14" fmla="*/ 0 h 177800"/>
                <a:gd name="connsiteX2-15" fmla="*/ 2495550 w 2495550"/>
                <a:gd name="connsiteY2-16" fmla="*/ 0 h 177800"/>
                <a:gd name="connsiteX3-17" fmla="*/ 1798712 w 2495550"/>
                <a:gd name="connsiteY3-18" fmla="*/ 174625 h 177800"/>
                <a:gd name="connsiteX4-19" fmla="*/ 0 w 2495550"/>
                <a:gd name="connsiteY4-20" fmla="*/ 177800 h 177800"/>
                <a:gd name="connsiteX0-21" fmla="*/ 0 w 2495550"/>
                <a:gd name="connsiteY0-22" fmla="*/ 177800 h 196850"/>
                <a:gd name="connsiteX1-23" fmla="*/ 649213 w 2495550"/>
                <a:gd name="connsiteY1-24" fmla="*/ 0 h 196850"/>
                <a:gd name="connsiteX2-25" fmla="*/ 2495550 w 2495550"/>
                <a:gd name="connsiteY2-26" fmla="*/ 0 h 196850"/>
                <a:gd name="connsiteX3-27" fmla="*/ 1865387 w 2495550"/>
                <a:gd name="connsiteY3-28" fmla="*/ 196850 h 196850"/>
                <a:gd name="connsiteX4-29" fmla="*/ 0 w 2495550"/>
                <a:gd name="connsiteY4-30" fmla="*/ 177800 h 196850"/>
                <a:gd name="connsiteX0-31" fmla="*/ 0 w 2501900"/>
                <a:gd name="connsiteY0-32" fmla="*/ 177800 h 196850"/>
                <a:gd name="connsiteX1-33" fmla="*/ 649213 w 2501900"/>
                <a:gd name="connsiteY1-34" fmla="*/ 0 h 196850"/>
                <a:gd name="connsiteX2-35" fmla="*/ 2501900 w 2501900"/>
                <a:gd name="connsiteY2-36" fmla="*/ 0 h 196850"/>
                <a:gd name="connsiteX3-37" fmla="*/ 1865387 w 2501900"/>
                <a:gd name="connsiteY3-38" fmla="*/ 196850 h 196850"/>
                <a:gd name="connsiteX4-39" fmla="*/ 0 w 2501900"/>
                <a:gd name="connsiteY4-40" fmla="*/ 177800 h 196850"/>
                <a:gd name="connsiteX0-41" fmla="*/ 0 w 2501900"/>
                <a:gd name="connsiteY0-42" fmla="*/ 196850 h 215900"/>
                <a:gd name="connsiteX1-43" fmla="*/ 722238 w 2501900"/>
                <a:gd name="connsiteY1-44" fmla="*/ 0 h 215900"/>
                <a:gd name="connsiteX2-45" fmla="*/ 2501900 w 2501900"/>
                <a:gd name="connsiteY2-46" fmla="*/ 19050 h 215900"/>
                <a:gd name="connsiteX3-47" fmla="*/ 1865387 w 2501900"/>
                <a:gd name="connsiteY3-48" fmla="*/ 215900 h 215900"/>
                <a:gd name="connsiteX4-49" fmla="*/ 0 w 2501900"/>
                <a:gd name="connsiteY4-50" fmla="*/ 196850 h 2159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01900" h="215900">
                  <a:moveTo>
                    <a:pt x="0" y="196850"/>
                  </a:moveTo>
                  <a:lnTo>
                    <a:pt x="722238" y="0"/>
                  </a:lnTo>
                  <a:lnTo>
                    <a:pt x="2501900" y="19050"/>
                  </a:lnTo>
                  <a:lnTo>
                    <a:pt x="1865387" y="215900"/>
                  </a:lnTo>
                  <a:lnTo>
                    <a:pt x="0" y="19685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endParaRPr lang="zh-CN" altLang="en-US" sz="3200" dirty="0">
                <a:latin typeface="微软雅黑" panose="020B0503020204020204" pitchFamily="34" charset="-122"/>
                <a:ea typeface="微软雅黑" panose="020B0503020204020204" pitchFamily="34" charset="-122"/>
              </a:endParaRPr>
            </a:p>
          </p:txBody>
        </p:sp>
        <p:sp>
          <p:nvSpPr>
            <p:cNvPr id="10" name="平行四边形 10"/>
            <p:cNvSpPr/>
            <p:nvPr/>
          </p:nvSpPr>
          <p:spPr>
            <a:xfrm flipH="1">
              <a:off x="1022760" y="1904388"/>
              <a:ext cx="3337794" cy="346509"/>
            </a:xfrm>
            <a:custGeom>
              <a:avLst/>
              <a:gdLst>
                <a:gd name="connsiteX0" fmla="*/ 0 w 2505075"/>
                <a:gd name="connsiteY0" fmla="*/ 349250 h 349250"/>
                <a:gd name="connsiteX1" fmla="*/ 658738 w 2505075"/>
                <a:gd name="connsiteY1" fmla="*/ 0 h 349250"/>
                <a:gd name="connsiteX2" fmla="*/ 2505075 w 2505075"/>
                <a:gd name="connsiteY2" fmla="*/ 0 h 349250"/>
                <a:gd name="connsiteX3" fmla="*/ 1846337 w 2505075"/>
                <a:gd name="connsiteY3" fmla="*/ 349250 h 349250"/>
                <a:gd name="connsiteX4" fmla="*/ 0 w 2505075"/>
                <a:gd name="connsiteY4" fmla="*/ 349250 h 349250"/>
                <a:gd name="connsiteX0-1" fmla="*/ 0 w 2495550"/>
                <a:gd name="connsiteY0-2" fmla="*/ 177800 h 349250"/>
                <a:gd name="connsiteX1-3" fmla="*/ 649213 w 2495550"/>
                <a:gd name="connsiteY1-4" fmla="*/ 0 h 349250"/>
                <a:gd name="connsiteX2-5" fmla="*/ 2495550 w 2495550"/>
                <a:gd name="connsiteY2-6" fmla="*/ 0 h 349250"/>
                <a:gd name="connsiteX3-7" fmla="*/ 1836812 w 2495550"/>
                <a:gd name="connsiteY3-8" fmla="*/ 349250 h 349250"/>
                <a:gd name="connsiteX4-9" fmla="*/ 0 w 2495550"/>
                <a:gd name="connsiteY4-10" fmla="*/ 177800 h 349250"/>
                <a:gd name="connsiteX0-11" fmla="*/ 0 w 2495550"/>
                <a:gd name="connsiteY0-12" fmla="*/ 177800 h 177800"/>
                <a:gd name="connsiteX1-13" fmla="*/ 649213 w 2495550"/>
                <a:gd name="connsiteY1-14" fmla="*/ 0 h 177800"/>
                <a:gd name="connsiteX2-15" fmla="*/ 2495550 w 2495550"/>
                <a:gd name="connsiteY2-16" fmla="*/ 0 h 177800"/>
                <a:gd name="connsiteX3-17" fmla="*/ 1798712 w 2495550"/>
                <a:gd name="connsiteY3-18" fmla="*/ 174625 h 177800"/>
                <a:gd name="connsiteX4-19" fmla="*/ 0 w 2495550"/>
                <a:gd name="connsiteY4-20" fmla="*/ 177800 h 177800"/>
                <a:gd name="connsiteX0-21" fmla="*/ 0 w 2495550"/>
                <a:gd name="connsiteY0-22" fmla="*/ 177800 h 196850"/>
                <a:gd name="connsiteX1-23" fmla="*/ 649213 w 2495550"/>
                <a:gd name="connsiteY1-24" fmla="*/ 0 h 196850"/>
                <a:gd name="connsiteX2-25" fmla="*/ 2495550 w 2495550"/>
                <a:gd name="connsiteY2-26" fmla="*/ 0 h 196850"/>
                <a:gd name="connsiteX3-27" fmla="*/ 1865387 w 2495550"/>
                <a:gd name="connsiteY3-28" fmla="*/ 196850 h 196850"/>
                <a:gd name="connsiteX4-29" fmla="*/ 0 w 2495550"/>
                <a:gd name="connsiteY4-30" fmla="*/ 177800 h 196850"/>
                <a:gd name="connsiteX0-31" fmla="*/ 0 w 2501900"/>
                <a:gd name="connsiteY0-32" fmla="*/ 177800 h 196850"/>
                <a:gd name="connsiteX1-33" fmla="*/ 649213 w 2501900"/>
                <a:gd name="connsiteY1-34" fmla="*/ 0 h 196850"/>
                <a:gd name="connsiteX2-35" fmla="*/ 2501900 w 2501900"/>
                <a:gd name="connsiteY2-36" fmla="*/ 0 h 196850"/>
                <a:gd name="connsiteX3-37" fmla="*/ 1865387 w 2501900"/>
                <a:gd name="connsiteY3-38" fmla="*/ 196850 h 196850"/>
                <a:gd name="connsiteX4-39" fmla="*/ 0 w 2501900"/>
                <a:gd name="connsiteY4-40" fmla="*/ 177800 h 196850"/>
                <a:gd name="connsiteX0-41" fmla="*/ 0 w 2501900"/>
                <a:gd name="connsiteY0-42" fmla="*/ 196850 h 215900"/>
                <a:gd name="connsiteX1-43" fmla="*/ 722238 w 2501900"/>
                <a:gd name="connsiteY1-44" fmla="*/ 0 h 215900"/>
                <a:gd name="connsiteX2-45" fmla="*/ 2501900 w 2501900"/>
                <a:gd name="connsiteY2-46" fmla="*/ 19050 h 215900"/>
                <a:gd name="connsiteX3-47" fmla="*/ 1865387 w 2501900"/>
                <a:gd name="connsiteY3-48" fmla="*/ 215900 h 215900"/>
                <a:gd name="connsiteX4-49" fmla="*/ 0 w 2501900"/>
                <a:gd name="connsiteY4-50" fmla="*/ 196850 h 2159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01900" h="215900">
                  <a:moveTo>
                    <a:pt x="0" y="196850"/>
                  </a:moveTo>
                  <a:lnTo>
                    <a:pt x="722238" y="0"/>
                  </a:lnTo>
                  <a:lnTo>
                    <a:pt x="2501900" y="19050"/>
                  </a:lnTo>
                  <a:lnTo>
                    <a:pt x="1865387" y="215900"/>
                  </a:lnTo>
                  <a:lnTo>
                    <a:pt x="0" y="19685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endParaRPr lang="zh-CN" altLang="en-US" sz="3200" dirty="0">
                <a:latin typeface="微软雅黑" panose="020B0503020204020204" pitchFamily="34" charset="-122"/>
                <a:ea typeface="微软雅黑" panose="020B0503020204020204" pitchFamily="34" charset="-122"/>
              </a:endParaRPr>
            </a:p>
          </p:txBody>
        </p:sp>
        <p:sp>
          <p:nvSpPr>
            <p:cNvPr id="11" name="平行四边形 10"/>
            <p:cNvSpPr/>
            <p:nvPr/>
          </p:nvSpPr>
          <p:spPr>
            <a:xfrm flipH="1">
              <a:off x="1022760" y="2739912"/>
              <a:ext cx="3337794" cy="346509"/>
            </a:xfrm>
            <a:custGeom>
              <a:avLst/>
              <a:gdLst>
                <a:gd name="connsiteX0" fmla="*/ 0 w 2505075"/>
                <a:gd name="connsiteY0" fmla="*/ 349250 h 349250"/>
                <a:gd name="connsiteX1" fmla="*/ 658738 w 2505075"/>
                <a:gd name="connsiteY1" fmla="*/ 0 h 349250"/>
                <a:gd name="connsiteX2" fmla="*/ 2505075 w 2505075"/>
                <a:gd name="connsiteY2" fmla="*/ 0 h 349250"/>
                <a:gd name="connsiteX3" fmla="*/ 1846337 w 2505075"/>
                <a:gd name="connsiteY3" fmla="*/ 349250 h 349250"/>
                <a:gd name="connsiteX4" fmla="*/ 0 w 2505075"/>
                <a:gd name="connsiteY4" fmla="*/ 349250 h 349250"/>
                <a:gd name="connsiteX0-1" fmla="*/ 0 w 2495550"/>
                <a:gd name="connsiteY0-2" fmla="*/ 177800 h 349250"/>
                <a:gd name="connsiteX1-3" fmla="*/ 649213 w 2495550"/>
                <a:gd name="connsiteY1-4" fmla="*/ 0 h 349250"/>
                <a:gd name="connsiteX2-5" fmla="*/ 2495550 w 2495550"/>
                <a:gd name="connsiteY2-6" fmla="*/ 0 h 349250"/>
                <a:gd name="connsiteX3-7" fmla="*/ 1836812 w 2495550"/>
                <a:gd name="connsiteY3-8" fmla="*/ 349250 h 349250"/>
                <a:gd name="connsiteX4-9" fmla="*/ 0 w 2495550"/>
                <a:gd name="connsiteY4-10" fmla="*/ 177800 h 349250"/>
                <a:gd name="connsiteX0-11" fmla="*/ 0 w 2495550"/>
                <a:gd name="connsiteY0-12" fmla="*/ 177800 h 177800"/>
                <a:gd name="connsiteX1-13" fmla="*/ 649213 w 2495550"/>
                <a:gd name="connsiteY1-14" fmla="*/ 0 h 177800"/>
                <a:gd name="connsiteX2-15" fmla="*/ 2495550 w 2495550"/>
                <a:gd name="connsiteY2-16" fmla="*/ 0 h 177800"/>
                <a:gd name="connsiteX3-17" fmla="*/ 1798712 w 2495550"/>
                <a:gd name="connsiteY3-18" fmla="*/ 174625 h 177800"/>
                <a:gd name="connsiteX4-19" fmla="*/ 0 w 2495550"/>
                <a:gd name="connsiteY4-20" fmla="*/ 177800 h 177800"/>
                <a:gd name="connsiteX0-21" fmla="*/ 0 w 2495550"/>
                <a:gd name="connsiteY0-22" fmla="*/ 177800 h 196850"/>
                <a:gd name="connsiteX1-23" fmla="*/ 649213 w 2495550"/>
                <a:gd name="connsiteY1-24" fmla="*/ 0 h 196850"/>
                <a:gd name="connsiteX2-25" fmla="*/ 2495550 w 2495550"/>
                <a:gd name="connsiteY2-26" fmla="*/ 0 h 196850"/>
                <a:gd name="connsiteX3-27" fmla="*/ 1865387 w 2495550"/>
                <a:gd name="connsiteY3-28" fmla="*/ 196850 h 196850"/>
                <a:gd name="connsiteX4-29" fmla="*/ 0 w 2495550"/>
                <a:gd name="connsiteY4-30" fmla="*/ 177800 h 196850"/>
                <a:gd name="connsiteX0-31" fmla="*/ 0 w 2501900"/>
                <a:gd name="connsiteY0-32" fmla="*/ 177800 h 196850"/>
                <a:gd name="connsiteX1-33" fmla="*/ 649213 w 2501900"/>
                <a:gd name="connsiteY1-34" fmla="*/ 0 h 196850"/>
                <a:gd name="connsiteX2-35" fmla="*/ 2501900 w 2501900"/>
                <a:gd name="connsiteY2-36" fmla="*/ 0 h 196850"/>
                <a:gd name="connsiteX3-37" fmla="*/ 1865387 w 2501900"/>
                <a:gd name="connsiteY3-38" fmla="*/ 196850 h 196850"/>
                <a:gd name="connsiteX4-39" fmla="*/ 0 w 2501900"/>
                <a:gd name="connsiteY4-40" fmla="*/ 177800 h 196850"/>
                <a:gd name="connsiteX0-41" fmla="*/ 0 w 2501900"/>
                <a:gd name="connsiteY0-42" fmla="*/ 196850 h 215900"/>
                <a:gd name="connsiteX1-43" fmla="*/ 722238 w 2501900"/>
                <a:gd name="connsiteY1-44" fmla="*/ 0 h 215900"/>
                <a:gd name="connsiteX2-45" fmla="*/ 2501900 w 2501900"/>
                <a:gd name="connsiteY2-46" fmla="*/ 19050 h 215900"/>
                <a:gd name="connsiteX3-47" fmla="*/ 1865387 w 2501900"/>
                <a:gd name="connsiteY3-48" fmla="*/ 215900 h 215900"/>
                <a:gd name="connsiteX4-49" fmla="*/ 0 w 2501900"/>
                <a:gd name="connsiteY4-50" fmla="*/ 196850 h 2159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01900" h="215900">
                  <a:moveTo>
                    <a:pt x="0" y="196850"/>
                  </a:moveTo>
                  <a:lnTo>
                    <a:pt x="722238" y="0"/>
                  </a:lnTo>
                  <a:lnTo>
                    <a:pt x="2501900" y="19050"/>
                  </a:lnTo>
                  <a:lnTo>
                    <a:pt x="1865387" y="215900"/>
                  </a:lnTo>
                  <a:lnTo>
                    <a:pt x="0" y="19685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endParaRPr lang="zh-CN" altLang="en-US" sz="3200" dirty="0">
                <a:latin typeface="微软雅黑" panose="020B0503020204020204" pitchFamily="34" charset="-122"/>
                <a:ea typeface="微软雅黑" panose="020B0503020204020204" pitchFamily="34" charset="-122"/>
              </a:endParaRPr>
            </a:p>
          </p:txBody>
        </p:sp>
        <p:sp>
          <p:nvSpPr>
            <p:cNvPr id="12" name="矩形 11"/>
            <p:cNvSpPr/>
            <p:nvPr/>
          </p:nvSpPr>
          <p:spPr>
            <a:xfrm>
              <a:off x="1504301" y="3056421"/>
              <a:ext cx="2868254" cy="55051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zh-CN" altLang="en-US" sz="3200" dirty="0">
                  <a:latin typeface="微软雅黑" panose="020B0503020204020204" pitchFamily="34" charset="-122"/>
                  <a:ea typeface="微软雅黑" panose="020B0503020204020204" pitchFamily="34" charset="-122"/>
                </a:rPr>
                <a:t>单机添加文本标题</a:t>
              </a:r>
            </a:p>
          </p:txBody>
        </p:sp>
        <p:sp>
          <p:nvSpPr>
            <p:cNvPr id="13" name="矩形 12"/>
            <p:cNvSpPr/>
            <p:nvPr/>
          </p:nvSpPr>
          <p:spPr>
            <a:xfrm>
              <a:off x="1504301" y="2219397"/>
              <a:ext cx="2868254" cy="5520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zh-CN" altLang="en-US" sz="3200" dirty="0">
                  <a:latin typeface="微软雅黑" panose="020B0503020204020204" pitchFamily="34" charset="-122"/>
                  <a:ea typeface="微软雅黑" panose="020B0503020204020204" pitchFamily="34" charset="-122"/>
                </a:rPr>
                <a:t>单机添加文本标题</a:t>
              </a:r>
            </a:p>
          </p:txBody>
        </p:sp>
        <p:sp>
          <p:nvSpPr>
            <p:cNvPr id="14" name="任意多边形 13"/>
            <p:cNvSpPr/>
            <p:nvPr/>
          </p:nvSpPr>
          <p:spPr>
            <a:xfrm>
              <a:off x="1022759" y="1740884"/>
              <a:ext cx="3366298" cy="499513"/>
            </a:xfrm>
            <a:custGeom>
              <a:avLst/>
              <a:gdLst>
                <a:gd name="connsiteX0" fmla="*/ 1587500 w 2540000"/>
                <a:gd name="connsiteY0" fmla="*/ 0 h 355600"/>
                <a:gd name="connsiteX1" fmla="*/ 2540000 w 2540000"/>
                <a:gd name="connsiteY1" fmla="*/ 355600 h 355600"/>
                <a:gd name="connsiteX2" fmla="*/ 609600 w 2540000"/>
                <a:gd name="connsiteY2" fmla="*/ 342900 h 355600"/>
                <a:gd name="connsiteX3" fmla="*/ 0 w 2540000"/>
                <a:gd name="connsiteY3" fmla="*/ 152400 h 355600"/>
                <a:gd name="connsiteX4" fmla="*/ 1701800 w 2540000"/>
                <a:gd name="connsiteY4" fmla="*/ 25400 h 355600"/>
                <a:gd name="connsiteX5" fmla="*/ 1701800 w 2540000"/>
                <a:gd name="connsiteY5" fmla="*/ 25400 h 355600"/>
                <a:gd name="connsiteX6" fmla="*/ 1701800 w 2540000"/>
                <a:gd name="connsiteY6" fmla="*/ 25400 h 355600"/>
                <a:gd name="connsiteX0-1" fmla="*/ 1492250 w 2540000"/>
                <a:gd name="connsiteY0-2" fmla="*/ 19050 h 330200"/>
                <a:gd name="connsiteX1-3" fmla="*/ 2540000 w 2540000"/>
                <a:gd name="connsiteY1-4" fmla="*/ 330200 h 330200"/>
                <a:gd name="connsiteX2-5" fmla="*/ 609600 w 2540000"/>
                <a:gd name="connsiteY2-6" fmla="*/ 317500 h 330200"/>
                <a:gd name="connsiteX3-7" fmla="*/ 0 w 2540000"/>
                <a:gd name="connsiteY3-8" fmla="*/ 127000 h 330200"/>
                <a:gd name="connsiteX4-9" fmla="*/ 1701800 w 2540000"/>
                <a:gd name="connsiteY4-10" fmla="*/ 0 h 330200"/>
                <a:gd name="connsiteX5-11" fmla="*/ 1701800 w 2540000"/>
                <a:gd name="connsiteY5-12" fmla="*/ 0 h 330200"/>
                <a:gd name="connsiteX6-13" fmla="*/ 1701800 w 2540000"/>
                <a:gd name="connsiteY6-14" fmla="*/ 0 h 330200"/>
                <a:gd name="connsiteX0-15" fmla="*/ 1492250 w 2540000"/>
                <a:gd name="connsiteY0-16" fmla="*/ 19050 h 330200"/>
                <a:gd name="connsiteX1-17" fmla="*/ 2540000 w 2540000"/>
                <a:gd name="connsiteY1-18" fmla="*/ 330200 h 330200"/>
                <a:gd name="connsiteX2-19" fmla="*/ 609600 w 2540000"/>
                <a:gd name="connsiteY2-20" fmla="*/ 317500 h 330200"/>
                <a:gd name="connsiteX3-21" fmla="*/ 0 w 2540000"/>
                <a:gd name="connsiteY3-22" fmla="*/ 127000 h 330200"/>
                <a:gd name="connsiteX4-23" fmla="*/ 1701800 w 2540000"/>
                <a:gd name="connsiteY4-24" fmla="*/ 0 h 330200"/>
                <a:gd name="connsiteX5-25" fmla="*/ 1701800 w 2540000"/>
                <a:gd name="connsiteY5-26" fmla="*/ 0 h 330200"/>
                <a:gd name="connsiteX6-27" fmla="*/ 1504950 w 2540000"/>
                <a:gd name="connsiteY6-28" fmla="*/ 25400 h 330200"/>
                <a:gd name="connsiteX0-29" fmla="*/ 1492250 w 2540000"/>
                <a:gd name="connsiteY0-30" fmla="*/ 19050 h 330200"/>
                <a:gd name="connsiteX1-31" fmla="*/ 2540000 w 2540000"/>
                <a:gd name="connsiteY1-32" fmla="*/ 330200 h 330200"/>
                <a:gd name="connsiteX2-33" fmla="*/ 609600 w 2540000"/>
                <a:gd name="connsiteY2-34" fmla="*/ 317500 h 330200"/>
                <a:gd name="connsiteX3-35" fmla="*/ 0 w 2540000"/>
                <a:gd name="connsiteY3-36" fmla="*/ 127000 h 330200"/>
                <a:gd name="connsiteX4-37" fmla="*/ 1701800 w 2540000"/>
                <a:gd name="connsiteY4-38" fmla="*/ 0 h 330200"/>
                <a:gd name="connsiteX5-39" fmla="*/ 1504950 w 2540000"/>
                <a:gd name="connsiteY5-40" fmla="*/ 25400 h 330200"/>
                <a:gd name="connsiteX0-41" fmla="*/ 1492250 w 2540000"/>
                <a:gd name="connsiteY0-42" fmla="*/ 0 h 311150"/>
                <a:gd name="connsiteX1-43" fmla="*/ 2540000 w 2540000"/>
                <a:gd name="connsiteY1-44" fmla="*/ 311150 h 311150"/>
                <a:gd name="connsiteX2-45" fmla="*/ 609600 w 2540000"/>
                <a:gd name="connsiteY2-46" fmla="*/ 298450 h 311150"/>
                <a:gd name="connsiteX3-47" fmla="*/ 0 w 2540000"/>
                <a:gd name="connsiteY3-48" fmla="*/ 107950 h 311150"/>
                <a:gd name="connsiteX4-49" fmla="*/ 1504950 w 2540000"/>
                <a:gd name="connsiteY4-50" fmla="*/ 6350 h 311150"/>
                <a:gd name="connsiteX0-51" fmla="*/ 1479550 w 2527300"/>
                <a:gd name="connsiteY0-52" fmla="*/ 0 h 311150"/>
                <a:gd name="connsiteX1-53" fmla="*/ 2527300 w 2527300"/>
                <a:gd name="connsiteY1-54" fmla="*/ 311150 h 311150"/>
                <a:gd name="connsiteX2-55" fmla="*/ 596900 w 2527300"/>
                <a:gd name="connsiteY2-56" fmla="*/ 298450 h 311150"/>
                <a:gd name="connsiteX3-57" fmla="*/ 0 w 2527300"/>
                <a:gd name="connsiteY3-58" fmla="*/ 114300 h 311150"/>
                <a:gd name="connsiteX4-59" fmla="*/ 1492250 w 2527300"/>
                <a:gd name="connsiteY4-60" fmla="*/ 6350 h 311150"/>
                <a:gd name="connsiteX0-61" fmla="*/ 1479550 w 2527300"/>
                <a:gd name="connsiteY0-62" fmla="*/ 0 h 311150"/>
                <a:gd name="connsiteX1-63" fmla="*/ 2527300 w 2527300"/>
                <a:gd name="connsiteY1-64" fmla="*/ 311150 h 311150"/>
                <a:gd name="connsiteX2-65" fmla="*/ 596900 w 2527300"/>
                <a:gd name="connsiteY2-66" fmla="*/ 298450 h 311150"/>
                <a:gd name="connsiteX3-67" fmla="*/ 0 w 2527300"/>
                <a:gd name="connsiteY3-68" fmla="*/ 114300 h 311150"/>
                <a:gd name="connsiteX4-69" fmla="*/ 1492250 w 2527300"/>
                <a:gd name="connsiteY4-70" fmla="*/ 6350 h 311150"/>
                <a:gd name="connsiteX5-71" fmla="*/ 1479550 w 2527300"/>
                <a:gd name="connsiteY5-72" fmla="*/ 0 h 311150"/>
                <a:gd name="connsiteX0-73" fmla="*/ 0 w 2527300"/>
                <a:gd name="connsiteY0-74" fmla="*/ 114300 h 311150"/>
                <a:gd name="connsiteX1-75" fmla="*/ 1492250 w 2527300"/>
                <a:gd name="connsiteY1-76" fmla="*/ 6350 h 311150"/>
                <a:gd name="connsiteX2-77" fmla="*/ 1479550 w 2527300"/>
                <a:gd name="connsiteY2-78" fmla="*/ 0 h 311150"/>
                <a:gd name="connsiteX3-79" fmla="*/ 2527300 w 2527300"/>
                <a:gd name="connsiteY3-80" fmla="*/ 311150 h 311150"/>
                <a:gd name="connsiteX4-81" fmla="*/ 596900 w 2527300"/>
                <a:gd name="connsiteY4-82" fmla="*/ 298450 h 311150"/>
                <a:gd name="connsiteX5-83" fmla="*/ 91440 w 2527300"/>
                <a:gd name="connsiteY5-84" fmla="*/ 205740 h 311150"/>
                <a:gd name="connsiteX0-85" fmla="*/ 0 w 2527300"/>
                <a:gd name="connsiteY0-86" fmla="*/ 114300 h 311150"/>
                <a:gd name="connsiteX1-87" fmla="*/ 1492250 w 2527300"/>
                <a:gd name="connsiteY1-88" fmla="*/ 6350 h 311150"/>
                <a:gd name="connsiteX2-89" fmla="*/ 1479550 w 2527300"/>
                <a:gd name="connsiteY2-90" fmla="*/ 0 h 311150"/>
                <a:gd name="connsiteX3-91" fmla="*/ 2527300 w 2527300"/>
                <a:gd name="connsiteY3-92" fmla="*/ 311150 h 311150"/>
                <a:gd name="connsiteX4-93" fmla="*/ 596900 w 2527300"/>
                <a:gd name="connsiteY4-94" fmla="*/ 298450 h 311150"/>
                <a:gd name="connsiteX5-95" fmla="*/ 21590 w 2527300"/>
                <a:gd name="connsiteY5-96" fmla="*/ 135890 h 311150"/>
                <a:gd name="connsiteX0-97" fmla="*/ 0 w 2517775"/>
                <a:gd name="connsiteY0-98" fmla="*/ 114300 h 311150"/>
                <a:gd name="connsiteX1-99" fmla="*/ 1482725 w 2517775"/>
                <a:gd name="connsiteY1-100" fmla="*/ 6350 h 311150"/>
                <a:gd name="connsiteX2-101" fmla="*/ 1470025 w 2517775"/>
                <a:gd name="connsiteY2-102" fmla="*/ 0 h 311150"/>
                <a:gd name="connsiteX3-103" fmla="*/ 2517775 w 2517775"/>
                <a:gd name="connsiteY3-104" fmla="*/ 311150 h 311150"/>
                <a:gd name="connsiteX4-105" fmla="*/ 587375 w 2517775"/>
                <a:gd name="connsiteY4-106" fmla="*/ 298450 h 311150"/>
                <a:gd name="connsiteX5-107" fmla="*/ 12065 w 2517775"/>
                <a:gd name="connsiteY5-108" fmla="*/ 135890 h 311150"/>
                <a:gd name="connsiteX0-109" fmla="*/ 0 w 2517775"/>
                <a:gd name="connsiteY0-110" fmla="*/ 114300 h 311150"/>
                <a:gd name="connsiteX1-111" fmla="*/ 1482725 w 2517775"/>
                <a:gd name="connsiteY1-112" fmla="*/ 6350 h 311150"/>
                <a:gd name="connsiteX2-113" fmla="*/ 1470025 w 2517775"/>
                <a:gd name="connsiteY2-114" fmla="*/ 0 h 311150"/>
                <a:gd name="connsiteX3-115" fmla="*/ 2517775 w 2517775"/>
                <a:gd name="connsiteY3-116" fmla="*/ 311150 h 311150"/>
                <a:gd name="connsiteX4-117" fmla="*/ 587375 w 2517775"/>
                <a:gd name="connsiteY4-118" fmla="*/ 298450 h 311150"/>
                <a:gd name="connsiteX5-119" fmla="*/ 2540 w 2517775"/>
                <a:gd name="connsiteY5-120" fmla="*/ 119221 h 3111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17775" h="311150">
                  <a:moveTo>
                    <a:pt x="0" y="114300"/>
                  </a:moveTo>
                  <a:lnTo>
                    <a:pt x="1482725" y="6350"/>
                  </a:lnTo>
                  <a:lnTo>
                    <a:pt x="1470025" y="0"/>
                  </a:lnTo>
                  <a:lnTo>
                    <a:pt x="2517775" y="311150"/>
                  </a:lnTo>
                  <a:lnTo>
                    <a:pt x="587375" y="298450"/>
                  </a:lnTo>
                  <a:lnTo>
                    <a:pt x="2540" y="11922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endParaRPr lang="zh-CN" altLang="en-US" sz="3200" dirty="0">
                <a:latin typeface="微软雅黑" panose="020B0503020204020204" pitchFamily="34" charset="-122"/>
                <a:ea typeface="微软雅黑" panose="020B0503020204020204" pitchFamily="34" charset="-122"/>
              </a:endParaRPr>
            </a:p>
          </p:txBody>
        </p:sp>
        <p:sp>
          <p:nvSpPr>
            <p:cNvPr id="15" name="矩形 14"/>
            <p:cNvSpPr/>
            <p:nvPr/>
          </p:nvSpPr>
          <p:spPr>
            <a:xfrm>
              <a:off x="1504301" y="1388376"/>
              <a:ext cx="2868254" cy="55051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zh-CN" altLang="en-US" sz="3200" dirty="0">
                  <a:latin typeface="微软雅黑" panose="020B0503020204020204" pitchFamily="34" charset="-122"/>
                  <a:ea typeface="微软雅黑" panose="020B0503020204020204" pitchFamily="34" charset="-122"/>
                </a:rPr>
                <a:t>单机添加文本标题</a:t>
              </a:r>
            </a:p>
          </p:txBody>
        </p:sp>
        <p:sp>
          <p:nvSpPr>
            <p:cNvPr id="16" name="矩形 15"/>
            <p:cNvSpPr/>
            <p:nvPr/>
          </p:nvSpPr>
          <p:spPr>
            <a:xfrm>
              <a:off x="1504301" y="3891942"/>
              <a:ext cx="2868254" cy="55201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zh-CN" altLang="en-US" sz="3200" dirty="0">
                  <a:latin typeface="微软雅黑" panose="020B0503020204020204" pitchFamily="34" charset="-122"/>
                  <a:ea typeface="微软雅黑" panose="020B0503020204020204" pitchFamily="34" charset="-122"/>
                </a:rPr>
                <a:t>单机添加文本标题</a:t>
              </a:r>
            </a:p>
          </p:txBody>
        </p:sp>
        <p:sp>
          <p:nvSpPr>
            <p:cNvPr id="17" name="矩形 16"/>
            <p:cNvSpPr/>
            <p:nvPr/>
          </p:nvSpPr>
          <p:spPr>
            <a:xfrm>
              <a:off x="1022759" y="3056421"/>
              <a:ext cx="481542" cy="5505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en-US" altLang="zh-CN" sz="3465" dirty="0">
                  <a:latin typeface="微软雅黑" panose="020B0503020204020204" pitchFamily="34" charset="-122"/>
                  <a:ea typeface="微软雅黑" panose="020B0503020204020204" pitchFamily="34" charset="-122"/>
                  <a:cs typeface="Verdana" panose="020B0604030504040204" pitchFamily="34" charset="0"/>
                </a:rPr>
                <a:t>C</a:t>
              </a:r>
              <a:endParaRPr lang="zh-CN" altLang="en-US" sz="3465" dirty="0">
                <a:latin typeface="微软雅黑" panose="020B0503020204020204" pitchFamily="34" charset="-122"/>
                <a:ea typeface="微软雅黑" panose="020B0503020204020204" pitchFamily="34" charset="-122"/>
                <a:cs typeface="Verdana" panose="020B0604030504040204" pitchFamily="34" charset="0"/>
              </a:endParaRPr>
            </a:p>
          </p:txBody>
        </p:sp>
        <p:sp>
          <p:nvSpPr>
            <p:cNvPr id="18" name="矩形 17"/>
            <p:cNvSpPr/>
            <p:nvPr/>
          </p:nvSpPr>
          <p:spPr>
            <a:xfrm>
              <a:off x="1022759" y="2219397"/>
              <a:ext cx="481542" cy="552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en-US" altLang="zh-CN" sz="3465" dirty="0">
                  <a:latin typeface="微软雅黑" panose="020B0503020204020204" pitchFamily="34" charset="-122"/>
                  <a:ea typeface="微软雅黑" panose="020B0503020204020204" pitchFamily="34" charset="-122"/>
                  <a:cs typeface="Verdana" panose="020B0604030504040204" pitchFamily="34" charset="0"/>
                </a:rPr>
                <a:t>B</a:t>
              </a:r>
              <a:endParaRPr lang="zh-CN" altLang="en-US" sz="3465" dirty="0">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矩形 18"/>
            <p:cNvSpPr/>
            <p:nvPr/>
          </p:nvSpPr>
          <p:spPr>
            <a:xfrm>
              <a:off x="1022759" y="1388376"/>
              <a:ext cx="481542" cy="5505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en-US" altLang="zh-CN" sz="3465" dirty="0">
                  <a:latin typeface="微软雅黑" panose="020B0503020204020204" pitchFamily="34" charset="-122"/>
                  <a:ea typeface="微软雅黑" panose="020B0503020204020204" pitchFamily="34" charset="-122"/>
                  <a:cs typeface="Verdana" panose="020B0604030504040204" pitchFamily="34" charset="0"/>
                </a:rPr>
                <a:t>A</a:t>
              </a:r>
              <a:endParaRPr lang="zh-CN" altLang="en-US" sz="3465" dirty="0">
                <a:latin typeface="微软雅黑" panose="020B0503020204020204" pitchFamily="34" charset="-122"/>
                <a:ea typeface="微软雅黑" panose="020B0503020204020204" pitchFamily="34" charset="-122"/>
                <a:cs typeface="Verdana" panose="020B0604030504040204" pitchFamily="34" charset="0"/>
              </a:endParaRPr>
            </a:p>
          </p:txBody>
        </p:sp>
        <p:sp>
          <p:nvSpPr>
            <p:cNvPr id="20" name="矩形 19"/>
            <p:cNvSpPr/>
            <p:nvPr/>
          </p:nvSpPr>
          <p:spPr>
            <a:xfrm>
              <a:off x="1022759" y="3891942"/>
              <a:ext cx="481542" cy="5520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en-US" altLang="zh-CN" sz="3465" dirty="0">
                  <a:latin typeface="微软雅黑" panose="020B0503020204020204" pitchFamily="34" charset="-122"/>
                  <a:ea typeface="微软雅黑" panose="020B0503020204020204" pitchFamily="34" charset="-122"/>
                  <a:cs typeface="Verdana" panose="020B0604030504040204" pitchFamily="34" charset="0"/>
                </a:rPr>
                <a:t>D</a:t>
              </a:r>
              <a:endParaRPr lang="zh-CN" altLang="en-US" sz="3465" dirty="0">
                <a:latin typeface="微软雅黑" panose="020B0503020204020204" pitchFamily="34" charset="-122"/>
                <a:ea typeface="微软雅黑" panose="020B0503020204020204" pitchFamily="34" charset="-122"/>
                <a:cs typeface="Verdana" panose="020B0604030504040204" pitchFamily="34" charset="0"/>
              </a:endParaRPr>
            </a:p>
          </p:txBody>
        </p:sp>
      </p:grpSp>
      <p:sp>
        <p:nvSpPr>
          <p:cNvPr id="21" name="文本框 3"/>
          <p:cNvSpPr txBox="1"/>
          <p:nvPr/>
        </p:nvSpPr>
        <p:spPr>
          <a:xfrm>
            <a:off x="5852143" y="1851579"/>
            <a:ext cx="5043144" cy="733828"/>
          </a:xfrm>
          <a:prstGeom prst="rect">
            <a:avLst/>
          </a:prstGeom>
          <a:noFill/>
        </p:spPr>
        <p:txBody>
          <a:bodyPr lIns="115175" tIns="0" rIns="115175" bIns="0" anchor="ctr"/>
          <a:lstStyle/>
          <a:p>
            <a:pPr lvl="0">
              <a:lnSpc>
                <a:spcPct val="150000"/>
              </a:lnSpc>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a:t>
            </a:r>
          </a:p>
        </p:txBody>
      </p:sp>
      <p:sp>
        <p:nvSpPr>
          <p:cNvPr id="22" name="文本框 22"/>
          <p:cNvSpPr txBox="1"/>
          <p:nvPr/>
        </p:nvSpPr>
        <p:spPr>
          <a:xfrm>
            <a:off x="5852143" y="2951322"/>
            <a:ext cx="5043144" cy="733828"/>
          </a:xfrm>
          <a:prstGeom prst="rect">
            <a:avLst/>
          </a:prstGeom>
          <a:noFill/>
        </p:spPr>
        <p:txBody>
          <a:bodyPr lIns="115175" tIns="0" rIns="115175" bIns="0" anchor="ctr"/>
          <a:lstStyle/>
          <a:p>
            <a:pPr lvl="0">
              <a:lnSpc>
                <a:spcPct val="150000"/>
              </a:lnSpc>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a:t>
            </a:r>
          </a:p>
        </p:txBody>
      </p:sp>
      <p:sp>
        <p:nvSpPr>
          <p:cNvPr id="23" name="文本框 23"/>
          <p:cNvSpPr txBox="1"/>
          <p:nvPr/>
        </p:nvSpPr>
        <p:spPr>
          <a:xfrm>
            <a:off x="5852143" y="4053063"/>
            <a:ext cx="5043144" cy="733830"/>
          </a:xfrm>
          <a:prstGeom prst="rect">
            <a:avLst/>
          </a:prstGeom>
          <a:noFill/>
        </p:spPr>
        <p:txBody>
          <a:bodyPr lIns="115175" tIns="0" rIns="115175" bIns="0" anchor="ctr"/>
          <a:lstStyle/>
          <a:p>
            <a:pPr lvl="0">
              <a:lnSpc>
                <a:spcPct val="150000"/>
              </a:lnSpc>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a:t>
            </a:r>
          </a:p>
        </p:txBody>
      </p:sp>
      <p:sp>
        <p:nvSpPr>
          <p:cNvPr id="24" name="文本框 24"/>
          <p:cNvSpPr txBox="1"/>
          <p:nvPr/>
        </p:nvSpPr>
        <p:spPr>
          <a:xfrm>
            <a:off x="5852143" y="5172802"/>
            <a:ext cx="5043144" cy="733830"/>
          </a:xfrm>
          <a:prstGeom prst="rect">
            <a:avLst/>
          </a:prstGeom>
          <a:noFill/>
        </p:spPr>
        <p:txBody>
          <a:bodyPr lIns="115175" tIns="0" rIns="115175" bIns="0" anchor="ctr"/>
          <a:lstStyle/>
          <a:p>
            <a:pPr lvl="0">
              <a:lnSpc>
                <a:spcPct val="150000"/>
              </a:lnSpc>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a:t>
            </a:r>
          </a:p>
        </p:txBody>
      </p:sp>
      <p:sp>
        <p:nvSpPr>
          <p:cNvPr id="25" name="标题 24"/>
          <p:cNvSpPr>
            <a:spLocks noGrp="1"/>
          </p:cNvSpPr>
          <p:nvPr>
            <p:ph type="title"/>
          </p:nvPr>
        </p:nvSpPr>
        <p:spPr/>
        <p:txBody>
          <a:bodyPr>
            <a:normAutofit fontScale="90000"/>
          </a:bodyPr>
          <a:lstStyle/>
          <a:p>
            <a:r>
              <a:rPr lang="zh-CN" altLang="en-US"/>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1">
            <a:hlinkClick r:id="rId3"/>
          </p:cNvPr>
          <p:cNvSpPr>
            <a:spLocks noChangeArrowheads="1"/>
          </p:cNvSpPr>
          <p:nvPr/>
        </p:nvSpPr>
        <p:spPr bwMode="auto">
          <a:xfrm>
            <a:off x="5621993" y="3380559"/>
            <a:ext cx="1282366" cy="789312"/>
          </a:xfrm>
          <a:prstGeom prst="rightArrow">
            <a:avLst>
              <a:gd name="adj1" fmla="val 50000"/>
              <a:gd name="adj2" fmla="val 40617"/>
            </a:avLst>
          </a:prstGeom>
          <a:solidFill>
            <a:schemeClr val="accent1"/>
          </a:solidFill>
          <a:ln>
            <a:noFill/>
          </a:ln>
          <a:effectLst>
            <a:outerShdw dist="35921" dir="2700000" algn="ctr" rotWithShape="0">
              <a:srgbClr val="5F5F5F">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4800">
              <a:solidFill>
                <a:schemeClr val="tx1">
                  <a:lumMod val="50000"/>
                  <a:lumOff val="50000"/>
                </a:schemeClr>
              </a:solidFill>
            </a:endParaRPr>
          </a:p>
        </p:txBody>
      </p:sp>
      <p:sp>
        <p:nvSpPr>
          <p:cNvPr id="9" name="AutoShape 12">
            <a:hlinkClick r:id="rId3"/>
          </p:cNvPr>
          <p:cNvSpPr>
            <a:spLocks noChangeArrowheads="1"/>
          </p:cNvSpPr>
          <p:nvPr/>
        </p:nvSpPr>
        <p:spPr bwMode="auto">
          <a:xfrm flipH="1">
            <a:off x="5621993" y="4760266"/>
            <a:ext cx="1282366" cy="789312"/>
          </a:xfrm>
          <a:prstGeom prst="rightArrow">
            <a:avLst>
              <a:gd name="adj1" fmla="val 50000"/>
              <a:gd name="adj2" fmla="val 40617"/>
            </a:avLst>
          </a:prstGeom>
          <a:solidFill>
            <a:schemeClr val="tx2"/>
          </a:solidFill>
          <a:ln>
            <a:noFill/>
          </a:ln>
          <a:effectLst>
            <a:outerShdw dist="35921" dir="2700000" algn="ctr" rotWithShape="0">
              <a:schemeClr val="bg2"/>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4800">
              <a:solidFill>
                <a:schemeClr val="tx1">
                  <a:lumMod val="50000"/>
                  <a:lumOff val="50000"/>
                </a:schemeClr>
              </a:solidFill>
            </a:endParaRPr>
          </a:p>
        </p:txBody>
      </p:sp>
      <p:sp>
        <p:nvSpPr>
          <p:cNvPr id="10" name="Rectangle 6">
            <a:hlinkClick r:id="rId3"/>
          </p:cNvPr>
          <p:cNvSpPr>
            <a:spLocks noChangeArrowheads="1"/>
          </p:cNvSpPr>
          <p:nvPr/>
        </p:nvSpPr>
        <p:spPr bwMode="auto">
          <a:xfrm>
            <a:off x="1085042" y="1748807"/>
            <a:ext cx="4238580" cy="691970"/>
          </a:xfrm>
          <a:prstGeom prst="rect">
            <a:avLst/>
          </a:prstGeom>
          <a:solidFill>
            <a:schemeClr val="accent1"/>
          </a:solidFill>
          <a:ln>
            <a:no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hangingPunct="1">
              <a:lnSpc>
                <a:spcPct val="120000"/>
              </a:lnSpc>
              <a:defRPr/>
            </a:pPr>
            <a:r>
              <a:rPr lang="zh-CN" altLang="en-US" sz="2665" b="1" dirty="0">
                <a:solidFill>
                  <a:prstClr val="white"/>
                </a:solidFill>
                <a:latin typeface="微软雅黑" panose="020B0503020204020204" pitchFamily="34" charset="-122"/>
                <a:ea typeface="微软雅黑" panose="020B0503020204020204" pitchFamily="34" charset="-122"/>
              </a:rPr>
              <a:t>输入文本</a:t>
            </a:r>
          </a:p>
        </p:txBody>
      </p:sp>
      <p:sp>
        <p:nvSpPr>
          <p:cNvPr id="11" name="Rectangle 7">
            <a:hlinkClick r:id="rId3"/>
          </p:cNvPr>
          <p:cNvSpPr>
            <a:spLocks noChangeArrowheads="1"/>
          </p:cNvSpPr>
          <p:nvPr/>
        </p:nvSpPr>
        <p:spPr bwMode="auto">
          <a:xfrm>
            <a:off x="1085042" y="2440775"/>
            <a:ext cx="4238580" cy="3771810"/>
          </a:xfrm>
          <a:prstGeom prst="rect">
            <a:avLst/>
          </a:prstGeom>
          <a:solidFill>
            <a:schemeClr val="bg1">
              <a:lumMod val="85000"/>
            </a:schemeClr>
          </a:solidFill>
          <a:ln>
            <a:no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4800">
              <a:solidFill>
                <a:schemeClr val="tx1">
                  <a:lumMod val="50000"/>
                  <a:lumOff val="50000"/>
                </a:schemeClr>
              </a:solidFill>
            </a:endParaRPr>
          </a:p>
        </p:txBody>
      </p:sp>
      <p:sp>
        <p:nvSpPr>
          <p:cNvPr id="12" name="Rectangle 5">
            <a:hlinkClick r:id="rId3"/>
          </p:cNvPr>
          <p:cNvSpPr>
            <a:spLocks noChangeArrowheads="1"/>
          </p:cNvSpPr>
          <p:nvPr/>
        </p:nvSpPr>
        <p:spPr bwMode="gray">
          <a:xfrm>
            <a:off x="1200732" y="2708660"/>
            <a:ext cx="4054477" cy="316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43963" rIns="191950" bIns="95975"/>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spcAft>
                <a:spcPct val="40000"/>
              </a:spcAft>
              <a:buClr>
                <a:schemeClr val="tx1"/>
              </a:buClr>
              <a:buFont typeface="Wingdings" panose="05000000000000000000" pitchFamily="2" charset="2"/>
              <a:buChar cha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字</a:t>
            </a:r>
            <a:r>
              <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根据需要添加适当的文字根据需要添加适当的文字，一页的文字最好不要超过</a:t>
            </a:r>
            <a:r>
              <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rPr>
              <a:t>200</a:t>
            </a:r>
            <a:endParaRPr lang="en-US" altLang="zh-CN" sz="1865" noProof="1">
              <a:solidFill>
                <a:schemeClr val="tx1">
                  <a:lumMod val="50000"/>
                  <a:lumOff val="50000"/>
                </a:schemeClr>
              </a:solidFill>
              <a:cs typeface="Arial" panose="020B0604020202020204" pitchFamily="34" charset="0"/>
            </a:endParaRPr>
          </a:p>
        </p:txBody>
      </p:sp>
      <p:sp>
        <p:nvSpPr>
          <p:cNvPr id="13" name="Rectangle 8">
            <a:hlinkClick r:id="rId3"/>
          </p:cNvPr>
          <p:cNvSpPr>
            <a:spLocks noChangeArrowheads="1"/>
          </p:cNvSpPr>
          <p:nvPr/>
        </p:nvSpPr>
        <p:spPr bwMode="auto">
          <a:xfrm>
            <a:off x="7101156" y="1748807"/>
            <a:ext cx="4238579" cy="691970"/>
          </a:xfrm>
          <a:prstGeom prst="rect">
            <a:avLst/>
          </a:prstGeom>
          <a:solidFill>
            <a:schemeClr val="tx2"/>
          </a:solidFill>
          <a:ln>
            <a:no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defRPr/>
            </a:pPr>
            <a:r>
              <a:rPr lang="zh-CN" altLang="en-US" sz="2665" b="1" dirty="0">
                <a:solidFill>
                  <a:schemeClr val="bg1"/>
                </a:solidFill>
                <a:latin typeface="微软雅黑" panose="020B0503020204020204" pitchFamily="34" charset="-122"/>
                <a:ea typeface="微软雅黑" panose="020B0503020204020204" pitchFamily="34" charset="-122"/>
              </a:rPr>
              <a:t>输入文本</a:t>
            </a:r>
          </a:p>
        </p:txBody>
      </p:sp>
      <p:sp>
        <p:nvSpPr>
          <p:cNvPr id="14" name="Rectangle 9">
            <a:hlinkClick r:id="rId3"/>
          </p:cNvPr>
          <p:cNvSpPr>
            <a:spLocks noChangeArrowheads="1"/>
          </p:cNvSpPr>
          <p:nvPr/>
        </p:nvSpPr>
        <p:spPr bwMode="auto">
          <a:xfrm>
            <a:off x="7101156" y="2440775"/>
            <a:ext cx="4238579" cy="3771810"/>
          </a:xfrm>
          <a:prstGeom prst="rect">
            <a:avLst/>
          </a:prstGeom>
          <a:solidFill>
            <a:schemeClr val="bg1">
              <a:lumMod val="85000"/>
            </a:schemeClr>
          </a:solidFill>
          <a:ln>
            <a:no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4800">
              <a:solidFill>
                <a:schemeClr val="tx1">
                  <a:lumMod val="50000"/>
                  <a:lumOff val="50000"/>
                </a:schemeClr>
              </a:solidFill>
            </a:endParaRPr>
          </a:p>
        </p:txBody>
      </p:sp>
      <p:sp>
        <p:nvSpPr>
          <p:cNvPr id="15" name="Rectangle 5"/>
          <p:cNvSpPr>
            <a:spLocks noChangeArrowheads="1"/>
          </p:cNvSpPr>
          <p:nvPr/>
        </p:nvSpPr>
        <p:spPr bwMode="gray">
          <a:xfrm>
            <a:off x="7245052" y="2708660"/>
            <a:ext cx="4052360" cy="316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43963" rIns="191950" bIns="95975"/>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spcAft>
                <a:spcPct val="40000"/>
              </a:spcAft>
              <a:buClr>
                <a:schemeClr val="tx1"/>
              </a:buClr>
              <a:buFont typeface="Wingdings" panose="05000000000000000000" pitchFamily="2" charset="2"/>
              <a:buChar cha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字</a:t>
            </a:r>
            <a:r>
              <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根据需要添加适当的文字根据需要添加适当的文字，一页的文字最好不要超过</a:t>
            </a:r>
            <a:r>
              <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rPr>
              <a:t>200</a:t>
            </a:r>
            <a:endParaRPr lang="en-US" altLang="zh-CN" sz="1865" noProof="1">
              <a:solidFill>
                <a:schemeClr val="tx1">
                  <a:lumMod val="50000"/>
                  <a:lumOff val="50000"/>
                </a:schemeClr>
              </a:solidFill>
              <a:cs typeface="Arial" panose="020B0604020202020204" pitchFamily="34" charset="0"/>
            </a:endParaRPr>
          </a:p>
        </p:txBody>
      </p:sp>
      <p:sp>
        <p:nvSpPr>
          <p:cNvPr id="16" name="标题 15"/>
          <p:cNvSpPr>
            <a:spLocks noGrp="1"/>
          </p:cNvSpPr>
          <p:nvPr>
            <p:ph type="title"/>
          </p:nvPr>
        </p:nvSpPr>
        <p:spPr/>
        <p:txBody>
          <a:bodyPr>
            <a:normAutofit fontScale="90000"/>
          </a:bodyPr>
          <a:lstStyle/>
          <a:p>
            <a:r>
              <a:rPr lang="zh-CN" altLang="en-US"/>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outVertical)">
                                      <p:cBhvr>
                                        <p:cTn id="19" dur="500"/>
                                        <p:tgtEl>
                                          <p:spTgt spid="13"/>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right)">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animBg="1"/>
      <p:bldP spid="14"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96360" y="1600979"/>
            <a:ext cx="2064799" cy="788783"/>
            <a:chOff x="3095626" y="1206106"/>
            <a:chExt cx="1549003" cy="591741"/>
          </a:xfrm>
        </p:grpSpPr>
        <p:cxnSp>
          <p:nvCxnSpPr>
            <p:cNvPr id="3" name="Straight Connector 62"/>
            <p:cNvCxnSpPr/>
            <p:nvPr/>
          </p:nvCxnSpPr>
          <p:spPr>
            <a:xfrm>
              <a:off x="3095626" y="1458516"/>
              <a:ext cx="1348980"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Oval 28"/>
            <p:cNvSpPr/>
            <p:nvPr/>
          </p:nvSpPr>
          <p:spPr bwMode="auto">
            <a:xfrm>
              <a:off x="4052888" y="1206106"/>
              <a:ext cx="591741" cy="591741"/>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nvGrpSpPr>
            <p:cNvPr id="5" name="Group 38"/>
            <p:cNvGrpSpPr>
              <a:grpSpLocks noChangeAspect="1"/>
            </p:cNvGrpSpPr>
            <p:nvPr/>
          </p:nvGrpSpPr>
          <p:grpSpPr>
            <a:xfrm>
              <a:off x="4162193" y="1311775"/>
              <a:ext cx="365627" cy="365627"/>
              <a:chOff x="-2771775" y="66675"/>
              <a:chExt cx="827087" cy="827088"/>
            </a:xfrm>
            <a:solidFill>
              <a:schemeClr val="bg1"/>
            </a:solidFill>
          </p:grpSpPr>
          <p:sp>
            <p:nvSpPr>
              <p:cNvPr id="6" name="Freeform 19"/>
              <p:cNvSpPr>
                <a:spLocks noEditPoints="1"/>
              </p:cNvSpPr>
              <p:nvPr/>
            </p:nvSpPr>
            <p:spPr bwMode="auto">
              <a:xfrm>
                <a:off x="-2771775" y="66675"/>
                <a:ext cx="827087" cy="827088"/>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p:spPr>
            <p:txBody>
              <a:bodyPr/>
              <a:lstStyle/>
              <a:p>
                <a:pPr>
                  <a:defRPr/>
                </a:pPr>
                <a:endParaRPr lang="id-ID" sz="1600"/>
              </a:p>
            </p:txBody>
          </p:sp>
          <p:sp>
            <p:nvSpPr>
              <p:cNvPr id="7" name="Freeform 20"/>
              <p:cNvSpPr>
                <a:spLocks noEditPoints="1"/>
              </p:cNvSpPr>
              <p:nvPr/>
            </p:nvSpPr>
            <p:spPr bwMode="auto">
              <a:xfrm>
                <a:off x="-2538413" y="300038"/>
                <a:ext cx="360362"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p:spPr>
            <p:txBody>
              <a:bodyPr/>
              <a:lstStyle/>
              <a:p>
                <a:pPr>
                  <a:defRPr/>
                </a:pPr>
                <a:endParaRPr lang="id-ID" sz="1600"/>
              </a:p>
            </p:txBody>
          </p:sp>
          <p:sp>
            <p:nvSpPr>
              <p:cNvPr id="8" name="Freeform 21"/>
              <p:cNvSpPr>
                <a:spLocks noEditPoints="1"/>
              </p:cNvSpPr>
              <p:nvPr/>
            </p:nvSpPr>
            <p:spPr bwMode="auto">
              <a:xfrm>
                <a:off x="-2460625" y="374650"/>
                <a:ext cx="207962" cy="206375"/>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p:spPr>
            <p:txBody>
              <a:bodyPr/>
              <a:lstStyle/>
              <a:p>
                <a:pPr>
                  <a:defRPr/>
                </a:pPr>
                <a:endParaRPr lang="id-ID" sz="1600"/>
              </a:p>
            </p:txBody>
          </p:sp>
        </p:grpSp>
      </p:grpSp>
      <p:grpSp>
        <p:nvGrpSpPr>
          <p:cNvPr id="9" name="组合 8"/>
          <p:cNvGrpSpPr/>
          <p:nvPr/>
        </p:nvGrpSpPr>
        <p:grpSpPr>
          <a:xfrm>
            <a:off x="4080301" y="4930686"/>
            <a:ext cx="2520292" cy="788783"/>
            <a:chOff x="3487342" y="3704037"/>
            <a:chExt cx="1890711" cy="591741"/>
          </a:xfrm>
        </p:grpSpPr>
        <p:cxnSp>
          <p:nvCxnSpPr>
            <p:cNvPr id="10" name="Straight Connector 65"/>
            <p:cNvCxnSpPr/>
            <p:nvPr/>
          </p:nvCxnSpPr>
          <p:spPr>
            <a:xfrm>
              <a:off x="3487342" y="4013597"/>
              <a:ext cx="1350169"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Oval 31"/>
            <p:cNvSpPr/>
            <p:nvPr/>
          </p:nvSpPr>
          <p:spPr bwMode="auto">
            <a:xfrm>
              <a:off x="4786312" y="3704037"/>
              <a:ext cx="591741" cy="591741"/>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nvGrpSpPr>
            <p:cNvPr id="12" name="Group 42"/>
            <p:cNvGrpSpPr/>
            <p:nvPr/>
          </p:nvGrpSpPr>
          <p:grpSpPr>
            <a:xfrm>
              <a:off x="4917922" y="3874428"/>
              <a:ext cx="324274" cy="247844"/>
              <a:chOff x="5516563" y="84138"/>
              <a:chExt cx="1414463" cy="1081087"/>
            </a:xfrm>
            <a:solidFill>
              <a:schemeClr val="bg1"/>
            </a:solidFill>
          </p:grpSpPr>
          <p:sp>
            <p:nvSpPr>
              <p:cNvPr id="13"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p:spPr>
            <p:txBody>
              <a:bodyPr/>
              <a:lstStyle/>
              <a:p>
                <a:pPr>
                  <a:defRPr/>
                </a:pPr>
                <a:endParaRPr lang="id-ID" sz="1600"/>
              </a:p>
            </p:txBody>
          </p:sp>
          <p:sp>
            <p:nvSpPr>
              <p:cNvPr id="14"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p:spPr>
            <p:txBody>
              <a:bodyPr/>
              <a:lstStyle/>
              <a:p>
                <a:pPr>
                  <a:defRPr/>
                </a:pPr>
                <a:endParaRPr lang="id-ID" sz="1600"/>
              </a:p>
            </p:txBody>
          </p:sp>
          <p:sp>
            <p:nvSpPr>
              <p:cNvPr id="15"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p:spPr>
            <p:txBody>
              <a:bodyPr/>
              <a:lstStyle/>
              <a:p>
                <a:pPr>
                  <a:defRPr/>
                </a:pPr>
                <a:endParaRPr lang="id-ID" sz="1600"/>
              </a:p>
            </p:txBody>
          </p:sp>
          <p:sp>
            <p:nvSpPr>
              <p:cNvPr id="16" name="Freeform 16"/>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p:spPr>
            <p:txBody>
              <a:bodyPr/>
              <a:lstStyle/>
              <a:p>
                <a:pPr>
                  <a:defRPr/>
                </a:pPr>
                <a:endParaRPr lang="id-ID" sz="1600"/>
              </a:p>
            </p:txBody>
          </p:sp>
          <p:sp>
            <p:nvSpPr>
              <p:cNvPr id="17" name="Freeform 17"/>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p:spPr>
            <p:txBody>
              <a:bodyPr/>
              <a:lstStyle/>
              <a:p>
                <a:pPr>
                  <a:defRPr/>
                </a:pPr>
                <a:endParaRPr lang="id-ID" sz="1600"/>
              </a:p>
            </p:txBody>
          </p:sp>
          <p:sp>
            <p:nvSpPr>
              <p:cNvPr id="18" name="Freeform 18"/>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p:spPr>
            <p:txBody>
              <a:bodyPr/>
              <a:lstStyle/>
              <a:p>
                <a:pPr>
                  <a:defRPr/>
                </a:pPr>
                <a:endParaRPr lang="id-ID" sz="1600"/>
              </a:p>
            </p:txBody>
          </p:sp>
          <p:sp>
            <p:nvSpPr>
              <p:cNvPr id="19" name="Freeform 19"/>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p:spPr>
            <p:txBody>
              <a:bodyPr/>
              <a:lstStyle/>
              <a:p>
                <a:pPr>
                  <a:defRPr/>
                </a:pPr>
                <a:endParaRPr lang="id-ID" sz="1600"/>
              </a:p>
            </p:txBody>
          </p:sp>
        </p:grpSp>
      </p:grpSp>
      <p:grpSp>
        <p:nvGrpSpPr>
          <p:cNvPr id="20" name="组合 19"/>
          <p:cNvGrpSpPr/>
          <p:nvPr/>
        </p:nvGrpSpPr>
        <p:grpSpPr>
          <a:xfrm>
            <a:off x="4512353" y="3832422"/>
            <a:ext cx="2790103" cy="788783"/>
            <a:chOff x="3960019" y="2880124"/>
            <a:chExt cx="2093122" cy="591741"/>
          </a:xfrm>
        </p:grpSpPr>
        <p:cxnSp>
          <p:nvCxnSpPr>
            <p:cNvPr id="21" name="Straight Connector 64"/>
            <p:cNvCxnSpPr/>
            <p:nvPr/>
          </p:nvCxnSpPr>
          <p:spPr>
            <a:xfrm>
              <a:off x="3960019" y="3177778"/>
              <a:ext cx="1619250"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Oval 34"/>
            <p:cNvSpPr/>
            <p:nvPr/>
          </p:nvSpPr>
          <p:spPr bwMode="auto">
            <a:xfrm>
              <a:off x="5461401" y="2880124"/>
              <a:ext cx="591740" cy="591741"/>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nvGrpSpPr>
            <p:cNvPr id="23" name="Group 50"/>
            <p:cNvGrpSpPr/>
            <p:nvPr/>
          </p:nvGrpSpPr>
          <p:grpSpPr>
            <a:xfrm>
              <a:off x="5582489" y="3029057"/>
              <a:ext cx="335556" cy="288970"/>
              <a:chOff x="2727325" y="-39687"/>
              <a:chExt cx="1463675" cy="1260475"/>
            </a:xfrm>
            <a:solidFill>
              <a:schemeClr val="bg1"/>
            </a:solidFill>
          </p:grpSpPr>
          <p:sp>
            <p:nvSpPr>
              <p:cNvPr id="24" name="Freeform 20"/>
              <p:cNvSpPr>
                <a:spLocks noEditPoints="1"/>
              </p:cNvSpPr>
              <p:nvPr/>
            </p:nvSpPr>
            <p:spPr bwMode="auto">
              <a:xfrm>
                <a:off x="2727325" y="-39687"/>
                <a:ext cx="1463675" cy="1260475"/>
              </a:xfrm>
              <a:custGeom>
                <a:avLst/>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p:spPr>
            <p:txBody>
              <a:bodyPr/>
              <a:lstStyle/>
              <a:p>
                <a:pPr>
                  <a:defRPr/>
                </a:pPr>
                <a:endParaRPr lang="id-ID" sz="1600"/>
              </a:p>
            </p:txBody>
          </p:sp>
          <p:sp>
            <p:nvSpPr>
              <p:cNvPr id="25" name="Freeform 21"/>
              <p:cNvSpPr/>
              <p:nvPr/>
            </p:nvSpPr>
            <p:spPr bwMode="auto">
              <a:xfrm>
                <a:off x="2982913" y="215900"/>
                <a:ext cx="206375" cy="201812"/>
              </a:xfrm>
              <a:custGeom>
                <a:avLst/>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p:spPr>
            <p:txBody>
              <a:bodyPr/>
              <a:lstStyle/>
              <a:p>
                <a:pPr>
                  <a:defRPr/>
                </a:pPr>
                <a:endParaRPr lang="id-ID" sz="1600"/>
              </a:p>
            </p:txBody>
          </p:sp>
        </p:grpSp>
      </p:grpSp>
      <p:grpSp>
        <p:nvGrpSpPr>
          <p:cNvPr id="26" name="组合 25"/>
          <p:cNvGrpSpPr/>
          <p:nvPr/>
        </p:nvGrpSpPr>
        <p:grpSpPr>
          <a:xfrm>
            <a:off x="4231443" y="2669083"/>
            <a:ext cx="2237790" cy="788783"/>
            <a:chOff x="2858371" y="2007393"/>
            <a:chExt cx="1678780" cy="591741"/>
          </a:xfrm>
        </p:grpSpPr>
        <p:cxnSp>
          <p:nvCxnSpPr>
            <p:cNvPr id="27" name="Straight Connector 63"/>
            <p:cNvCxnSpPr/>
            <p:nvPr/>
          </p:nvCxnSpPr>
          <p:spPr>
            <a:xfrm>
              <a:off x="2858371" y="2355056"/>
              <a:ext cx="1350169"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3945410" y="2007393"/>
              <a:ext cx="591741" cy="591741"/>
              <a:chOff x="4648200" y="2007393"/>
              <a:chExt cx="591741" cy="591741"/>
            </a:xfrm>
          </p:grpSpPr>
          <p:sp>
            <p:nvSpPr>
              <p:cNvPr id="29" name="Oval 37"/>
              <p:cNvSpPr/>
              <p:nvPr/>
            </p:nvSpPr>
            <p:spPr bwMode="auto">
              <a:xfrm>
                <a:off x="4648200" y="2007393"/>
                <a:ext cx="591741" cy="591741"/>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sp>
            <p:nvSpPr>
              <p:cNvPr id="30" name="Freeform 13"/>
              <p:cNvSpPr>
                <a:spLocks noChangeAspect="1" noEditPoints="1"/>
              </p:cNvSpPr>
              <p:nvPr/>
            </p:nvSpPr>
            <p:spPr bwMode="auto">
              <a:xfrm>
                <a:off x="4797030" y="2134792"/>
                <a:ext cx="316706" cy="309563"/>
              </a:xfrm>
              <a:custGeom>
                <a:avLst/>
                <a:gdLst>
                  <a:gd name="T0" fmla="*/ 301610 w 226"/>
                  <a:gd name="T1" fmla="*/ 0 h 220"/>
                  <a:gd name="T2" fmla="*/ 179842 w 226"/>
                  <a:gd name="T3" fmla="*/ 88082 h 220"/>
                  <a:gd name="T4" fmla="*/ 177969 w 226"/>
                  <a:gd name="T5" fmla="*/ 88082 h 220"/>
                  <a:gd name="T6" fmla="*/ 44960 w 226"/>
                  <a:gd name="T7" fmla="*/ 223016 h 220"/>
                  <a:gd name="T8" fmla="*/ 1873 w 226"/>
                  <a:gd name="T9" fmla="*/ 354202 h 220"/>
                  <a:gd name="T10" fmla="*/ 44960 w 226"/>
                  <a:gd name="T11" fmla="*/ 412299 h 220"/>
                  <a:gd name="T12" fmla="*/ 168602 w 226"/>
                  <a:gd name="T13" fmla="*/ 380440 h 220"/>
                  <a:gd name="T14" fmla="*/ 387784 w 226"/>
                  <a:gd name="T15" fmla="*/ 170542 h 220"/>
                  <a:gd name="T16" fmla="*/ 206069 w 226"/>
                  <a:gd name="T17" fmla="*/ 307350 h 220"/>
                  <a:gd name="T18" fmla="*/ 318470 w 226"/>
                  <a:gd name="T19" fmla="*/ 151801 h 220"/>
                  <a:gd name="T20" fmla="*/ 305357 w 226"/>
                  <a:gd name="T21" fmla="*/ 215520 h 220"/>
                  <a:gd name="T22" fmla="*/ 206069 w 226"/>
                  <a:gd name="T23" fmla="*/ 316721 h 220"/>
                  <a:gd name="T24" fmla="*/ 191082 w 226"/>
                  <a:gd name="T25" fmla="*/ 260498 h 220"/>
                  <a:gd name="T26" fmla="*/ 147995 w 226"/>
                  <a:gd name="T27" fmla="*/ 219268 h 220"/>
                  <a:gd name="T28" fmla="*/ 297863 w 226"/>
                  <a:gd name="T29" fmla="*/ 114319 h 220"/>
                  <a:gd name="T30" fmla="*/ 191082 w 226"/>
                  <a:gd name="T31" fmla="*/ 260498 h 220"/>
                  <a:gd name="T32" fmla="*/ 97414 w 226"/>
                  <a:gd name="T33" fmla="*/ 206150 h 220"/>
                  <a:gd name="T34" fmla="*/ 256650 w 226"/>
                  <a:gd name="T35" fmla="*/ 91830 h 220"/>
                  <a:gd name="T36" fmla="*/ 54327 w 226"/>
                  <a:gd name="T37" fmla="*/ 384188 h 220"/>
                  <a:gd name="T38" fmla="*/ 26227 w 226"/>
                  <a:gd name="T39" fmla="*/ 367321 h 220"/>
                  <a:gd name="T40" fmla="*/ 41214 w 226"/>
                  <a:gd name="T41" fmla="*/ 311098 h 220"/>
                  <a:gd name="T42" fmla="*/ 101161 w 226"/>
                  <a:gd name="T43" fmla="*/ 372943 h 220"/>
                  <a:gd name="T44" fmla="*/ 114275 w 226"/>
                  <a:gd name="T45" fmla="*/ 369195 h 220"/>
                  <a:gd name="T46" fmla="*/ 44960 w 226"/>
                  <a:gd name="T47" fmla="*/ 297980 h 220"/>
                  <a:gd name="T48" fmla="*/ 61821 w 226"/>
                  <a:gd name="T49" fmla="*/ 241757 h 220"/>
                  <a:gd name="T50" fmla="*/ 166729 w 226"/>
                  <a:gd name="T51" fmla="*/ 354202 h 220"/>
                  <a:gd name="T52" fmla="*/ 114275 w 226"/>
                  <a:gd name="T53" fmla="*/ 369195 h 220"/>
                  <a:gd name="T54" fmla="*/ 348444 w 226"/>
                  <a:gd name="T55" fmla="*/ 174290 h 220"/>
                  <a:gd name="T56" fmla="*/ 314723 w 226"/>
                  <a:gd name="T57" fmla="*/ 97452 h 220"/>
                  <a:gd name="T58" fmla="*/ 260396 w 226"/>
                  <a:gd name="T59" fmla="*/ 43104 h 220"/>
                  <a:gd name="T60" fmla="*/ 359684 w 226"/>
                  <a:gd name="T61" fmla="*/ 50600 h 220"/>
                  <a:gd name="T62" fmla="*/ 369051 w 226"/>
                  <a:gd name="T63" fmla="*/ 151801 h 2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6"/>
                  <a:gd name="T97" fmla="*/ 0 h 220"/>
                  <a:gd name="T98" fmla="*/ 226 w 226"/>
                  <a:gd name="T99" fmla="*/ 220 h 2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6" h="220">
                    <a:moveTo>
                      <a:pt x="202" y="18"/>
                    </a:moveTo>
                    <a:cubicBezTo>
                      <a:pt x="191" y="6"/>
                      <a:pt x="176" y="0"/>
                      <a:pt x="161" y="0"/>
                    </a:cubicBezTo>
                    <a:cubicBezTo>
                      <a:pt x="149" y="0"/>
                      <a:pt x="137" y="5"/>
                      <a:pt x="129" y="13"/>
                    </a:cubicBezTo>
                    <a:cubicBezTo>
                      <a:pt x="96" y="47"/>
                      <a:pt x="96" y="47"/>
                      <a:pt x="96" y="47"/>
                    </a:cubicBezTo>
                    <a:cubicBezTo>
                      <a:pt x="96" y="47"/>
                      <a:pt x="95" y="47"/>
                      <a:pt x="95" y="47"/>
                    </a:cubicBezTo>
                    <a:cubicBezTo>
                      <a:pt x="95" y="47"/>
                      <a:pt x="95" y="47"/>
                      <a:pt x="95" y="47"/>
                    </a:cubicBezTo>
                    <a:cubicBezTo>
                      <a:pt x="95" y="47"/>
                      <a:pt x="95" y="47"/>
                      <a:pt x="95" y="47"/>
                    </a:cubicBezTo>
                    <a:cubicBezTo>
                      <a:pt x="24" y="119"/>
                      <a:pt x="24" y="119"/>
                      <a:pt x="24" y="119"/>
                    </a:cubicBezTo>
                    <a:cubicBezTo>
                      <a:pt x="21" y="122"/>
                      <a:pt x="19" y="126"/>
                      <a:pt x="17" y="130"/>
                    </a:cubicBezTo>
                    <a:cubicBezTo>
                      <a:pt x="1" y="189"/>
                      <a:pt x="1" y="189"/>
                      <a:pt x="1" y="189"/>
                    </a:cubicBezTo>
                    <a:cubicBezTo>
                      <a:pt x="1" y="189"/>
                      <a:pt x="0" y="194"/>
                      <a:pt x="0" y="196"/>
                    </a:cubicBezTo>
                    <a:cubicBezTo>
                      <a:pt x="0" y="209"/>
                      <a:pt x="11" y="220"/>
                      <a:pt x="24" y="220"/>
                    </a:cubicBezTo>
                    <a:cubicBezTo>
                      <a:pt x="27" y="220"/>
                      <a:pt x="32" y="219"/>
                      <a:pt x="32" y="219"/>
                    </a:cubicBezTo>
                    <a:cubicBezTo>
                      <a:pt x="90" y="203"/>
                      <a:pt x="90" y="203"/>
                      <a:pt x="90" y="203"/>
                    </a:cubicBezTo>
                    <a:cubicBezTo>
                      <a:pt x="95" y="202"/>
                      <a:pt x="99" y="200"/>
                      <a:pt x="102" y="196"/>
                    </a:cubicBezTo>
                    <a:cubicBezTo>
                      <a:pt x="207" y="91"/>
                      <a:pt x="207" y="91"/>
                      <a:pt x="207" y="91"/>
                    </a:cubicBezTo>
                    <a:cubicBezTo>
                      <a:pt x="226" y="72"/>
                      <a:pt x="224" y="40"/>
                      <a:pt x="202" y="18"/>
                    </a:cubicBezTo>
                    <a:close/>
                    <a:moveTo>
                      <a:pt x="110" y="164"/>
                    </a:moveTo>
                    <a:cubicBezTo>
                      <a:pt x="110" y="157"/>
                      <a:pt x="108" y="151"/>
                      <a:pt x="105" y="146"/>
                    </a:cubicBezTo>
                    <a:cubicBezTo>
                      <a:pt x="170" y="81"/>
                      <a:pt x="170" y="81"/>
                      <a:pt x="170" y="81"/>
                    </a:cubicBezTo>
                    <a:cubicBezTo>
                      <a:pt x="174" y="93"/>
                      <a:pt x="172" y="106"/>
                      <a:pt x="163" y="115"/>
                    </a:cubicBezTo>
                    <a:cubicBezTo>
                      <a:pt x="163" y="115"/>
                      <a:pt x="163" y="115"/>
                      <a:pt x="163" y="115"/>
                    </a:cubicBezTo>
                    <a:cubicBezTo>
                      <a:pt x="163" y="115"/>
                      <a:pt x="163" y="115"/>
                      <a:pt x="163" y="115"/>
                    </a:cubicBezTo>
                    <a:cubicBezTo>
                      <a:pt x="110" y="169"/>
                      <a:pt x="110" y="169"/>
                      <a:pt x="110" y="169"/>
                    </a:cubicBezTo>
                    <a:cubicBezTo>
                      <a:pt x="110" y="167"/>
                      <a:pt x="110" y="165"/>
                      <a:pt x="110" y="164"/>
                    </a:cubicBezTo>
                    <a:close/>
                    <a:moveTo>
                      <a:pt x="102" y="139"/>
                    </a:moveTo>
                    <a:cubicBezTo>
                      <a:pt x="99" y="135"/>
                      <a:pt x="96" y="131"/>
                      <a:pt x="93" y="127"/>
                    </a:cubicBezTo>
                    <a:cubicBezTo>
                      <a:pt x="88" y="123"/>
                      <a:pt x="84" y="120"/>
                      <a:pt x="79" y="117"/>
                    </a:cubicBezTo>
                    <a:cubicBezTo>
                      <a:pt x="144" y="52"/>
                      <a:pt x="144" y="52"/>
                      <a:pt x="144" y="52"/>
                    </a:cubicBezTo>
                    <a:cubicBezTo>
                      <a:pt x="149" y="54"/>
                      <a:pt x="154" y="57"/>
                      <a:pt x="159" y="61"/>
                    </a:cubicBezTo>
                    <a:cubicBezTo>
                      <a:pt x="162" y="65"/>
                      <a:pt x="165" y="69"/>
                      <a:pt x="167" y="74"/>
                    </a:cubicBezTo>
                    <a:lnTo>
                      <a:pt x="102" y="139"/>
                    </a:lnTo>
                    <a:close/>
                    <a:moveTo>
                      <a:pt x="72" y="114"/>
                    </a:moveTo>
                    <a:cubicBezTo>
                      <a:pt x="66" y="111"/>
                      <a:pt x="59" y="110"/>
                      <a:pt x="52" y="110"/>
                    </a:cubicBezTo>
                    <a:cubicBezTo>
                      <a:pt x="105" y="56"/>
                      <a:pt x="105" y="56"/>
                      <a:pt x="105" y="56"/>
                    </a:cubicBezTo>
                    <a:cubicBezTo>
                      <a:pt x="113" y="48"/>
                      <a:pt x="125" y="46"/>
                      <a:pt x="137" y="49"/>
                    </a:cubicBezTo>
                    <a:lnTo>
                      <a:pt x="72" y="114"/>
                    </a:lnTo>
                    <a:close/>
                    <a:moveTo>
                      <a:pt x="29" y="205"/>
                    </a:moveTo>
                    <a:cubicBezTo>
                      <a:pt x="28" y="206"/>
                      <a:pt x="26" y="206"/>
                      <a:pt x="24" y="206"/>
                    </a:cubicBezTo>
                    <a:cubicBezTo>
                      <a:pt x="18" y="206"/>
                      <a:pt x="14" y="202"/>
                      <a:pt x="14" y="196"/>
                    </a:cubicBezTo>
                    <a:cubicBezTo>
                      <a:pt x="14" y="195"/>
                      <a:pt x="14" y="193"/>
                      <a:pt x="14" y="192"/>
                    </a:cubicBezTo>
                    <a:cubicBezTo>
                      <a:pt x="22" y="166"/>
                      <a:pt x="22" y="166"/>
                      <a:pt x="22" y="166"/>
                    </a:cubicBezTo>
                    <a:cubicBezTo>
                      <a:pt x="30" y="166"/>
                      <a:pt x="38" y="169"/>
                      <a:pt x="45" y="175"/>
                    </a:cubicBezTo>
                    <a:cubicBezTo>
                      <a:pt x="51" y="182"/>
                      <a:pt x="55" y="191"/>
                      <a:pt x="54" y="199"/>
                    </a:cubicBezTo>
                    <a:lnTo>
                      <a:pt x="29" y="205"/>
                    </a:lnTo>
                    <a:close/>
                    <a:moveTo>
                      <a:pt x="61" y="197"/>
                    </a:moveTo>
                    <a:cubicBezTo>
                      <a:pt x="61" y="188"/>
                      <a:pt x="57" y="178"/>
                      <a:pt x="50" y="170"/>
                    </a:cubicBezTo>
                    <a:cubicBezTo>
                      <a:pt x="42" y="163"/>
                      <a:pt x="33" y="159"/>
                      <a:pt x="24" y="159"/>
                    </a:cubicBezTo>
                    <a:cubicBezTo>
                      <a:pt x="30" y="134"/>
                      <a:pt x="30" y="134"/>
                      <a:pt x="30" y="134"/>
                    </a:cubicBezTo>
                    <a:cubicBezTo>
                      <a:pt x="31" y="132"/>
                      <a:pt x="32" y="131"/>
                      <a:pt x="33" y="129"/>
                    </a:cubicBezTo>
                    <a:cubicBezTo>
                      <a:pt x="47" y="119"/>
                      <a:pt x="68" y="122"/>
                      <a:pt x="83" y="137"/>
                    </a:cubicBezTo>
                    <a:cubicBezTo>
                      <a:pt x="98" y="153"/>
                      <a:pt x="101" y="175"/>
                      <a:pt x="89" y="189"/>
                    </a:cubicBezTo>
                    <a:cubicBezTo>
                      <a:pt x="88" y="190"/>
                      <a:pt x="87" y="190"/>
                      <a:pt x="86" y="190"/>
                    </a:cubicBezTo>
                    <a:lnTo>
                      <a:pt x="61" y="197"/>
                    </a:lnTo>
                    <a:close/>
                    <a:moveTo>
                      <a:pt x="197" y="81"/>
                    </a:moveTo>
                    <a:cubicBezTo>
                      <a:pt x="186" y="93"/>
                      <a:pt x="186" y="93"/>
                      <a:pt x="186" y="93"/>
                    </a:cubicBezTo>
                    <a:cubicBezTo>
                      <a:pt x="186" y="91"/>
                      <a:pt x="186" y="90"/>
                      <a:pt x="186" y="88"/>
                    </a:cubicBezTo>
                    <a:cubicBezTo>
                      <a:pt x="185" y="75"/>
                      <a:pt x="178" y="62"/>
                      <a:pt x="168" y="52"/>
                    </a:cubicBezTo>
                    <a:cubicBezTo>
                      <a:pt x="157" y="41"/>
                      <a:pt x="142" y="34"/>
                      <a:pt x="127" y="34"/>
                    </a:cubicBezTo>
                    <a:cubicBezTo>
                      <a:pt x="139" y="23"/>
                      <a:pt x="139" y="23"/>
                      <a:pt x="139" y="23"/>
                    </a:cubicBezTo>
                    <a:cubicBezTo>
                      <a:pt x="145" y="17"/>
                      <a:pt x="153" y="14"/>
                      <a:pt x="161" y="14"/>
                    </a:cubicBezTo>
                    <a:cubicBezTo>
                      <a:pt x="172" y="14"/>
                      <a:pt x="184" y="19"/>
                      <a:pt x="192" y="27"/>
                    </a:cubicBezTo>
                    <a:cubicBezTo>
                      <a:pt x="201" y="36"/>
                      <a:pt x="205" y="46"/>
                      <a:pt x="206" y="56"/>
                    </a:cubicBezTo>
                    <a:cubicBezTo>
                      <a:pt x="207" y="66"/>
                      <a:pt x="204" y="75"/>
                      <a:pt x="197" y="8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16" tIns="45708" rIns="91416" bIns="45708"/>
              <a:lstStyle/>
              <a:p>
                <a:endParaRPr lang="zh-CN" altLang="en-US" sz="3200"/>
              </a:p>
            </p:txBody>
          </p:sp>
        </p:grpSp>
      </p:grpSp>
      <p:grpSp>
        <p:nvGrpSpPr>
          <p:cNvPr id="31" name="Group 4"/>
          <p:cNvGrpSpPr/>
          <p:nvPr/>
        </p:nvGrpSpPr>
        <p:grpSpPr bwMode="auto">
          <a:xfrm>
            <a:off x="3778163" y="4875134"/>
            <a:ext cx="1193488" cy="1136355"/>
            <a:chOff x="6139503" y="4859013"/>
            <a:chExt cx="1192668" cy="1135509"/>
          </a:xfrm>
        </p:grpSpPr>
        <p:sp>
          <p:nvSpPr>
            <p:cNvPr id="32" name="Rounded Rectangle 5"/>
            <p:cNvSpPr>
              <a:spLocks noChangeArrowheads="1"/>
            </p:cNvSpPr>
            <p:nvPr/>
          </p:nvSpPr>
          <p:spPr bwMode="auto">
            <a:xfrm>
              <a:off x="6139503" y="4871700"/>
              <a:ext cx="1192668" cy="1122822"/>
            </a:xfrm>
            <a:prstGeom prst="roundRect">
              <a:avLst>
                <a:gd name="adj" fmla="val 9375"/>
              </a:avLst>
            </a:prstGeom>
            <a:solidFill>
              <a:schemeClr val="accent4"/>
            </a:solidFill>
            <a:ln w="9525">
              <a:noFill/>
              <a:round/>
            </a:ln>
            <a:effectLst>
              <a:outerShdw blurRad="40000" dist="23000" dir="5400000" rotWithShape="0">
                <a:srgbClr val="808080">
                  <a:alpha val="34999"/>
                </a:srgbClr>
              </a:outerShdw>
            </a:effectLst>
          </p:spPr>
          <p:txBody>
            <a:bodyPr anchor="ctr"/>
            <a:lstStyle/>
            <a:p>
              <a:pPr algn="ctr"/>
              <a:endParaRPr lang="id-ID" altLang="id-ID" sz="3200">
                <a:solidFill>
                  <a:schemeClr val="bg1"/>
                </a:solidFill>
                <a:latin typeface="Calibri" panose="020F0502020204030204" pitchFamily="34" charset="0"/>
                <a:ea typeface="MS PGothic" panose="020B0600070205080204" pitchFamily="34" charset="-128"/>
              </a:endParaRPr>
            </a:p>
          </p:txBody>
        </p:sp>
        <p:sp>
          <p:nvSpPr>
            <p:cNvPr id="33" name="TextBox 21"/>
            <p:cNvSpPr txBox="1">
              <a:spLocks noChangeArrowheads="1"/>
            </p:cNvSpPr>
            <p:nvPr/>
          </p:nvSpPr>
          <p:spPr bwMode="auto">
            <a:xfrm>
              <a:off x="6420130" y="4859013"/>
              <a:ext cx="771728" cy="111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nb-NO" altLang="id-ID" sz="6665">
                  <a:solidFill>
                    <a:schemeClr val="bg1"/>
                  </a:solidFill>
                  <a:ea typeface="MS PGothic" panose="020B0600070205080204" pitchFamily="34" charset="-128"/>
                </a:rPr>
                <a:t>1</a:t>
              </a:r>
            </a:p>
          </p:txBody>
        </p:sp>
      </p:grpSp>
      <p:grpSp>
        <p:nvGrpSpPr>
          <p:cNvPr id="34" name="Group 7"/>
          <p:cNvGrpSpPr/>
          <p:nvPr/>
        </p:nvGrpSpPr>
        <p:grpSpPr bwMode="auto">
          <a:xfrm>
            <a:off x="4059079" y="3732434"/>
            <a:ext cx="1191900" cy="1156987"/>
            <a:chOff x="6420131" y="3715897"/>
            <a:chExt cx="1192668" cy="1156073"/>
          </a:xfrm>
        </p:grpSpPr>
        <p:sp>
          <p:nvSpPr>
            <p:cNvPr id="35" name="Rounded Rectangle 8"/>
            <p:cNvSpPr>
              <a:spLocks noChangeArrowheads="1"/>
            </p:cNvSpPr>
            <p:nvPr/>
          </p:nvSpPr>
          <p:spPr bwMode="auto">
            <a:xfrm>
              <a:off x="6420131" y="3749200"/>
              <a:ext cx="1192668" cy="1122770"/>
            </a:xfrm>
            <a:prstGeom prst="roundRect">
              <a:avLst>
                <a:gd name="adj" fmla="val 9375"/>
              </a:avLst>
            </a:prstGeom>
            <a:solidFill>
              <a:schemeClr val="accent3"/>
            </a:solidFill>
            <a:ln w="9525">
              <a:noFill/>
              <a:round/>
            </a:ln>
            <a:effectLst>
              <a:outerShdw blurRad="40000" dist="23000" dir="5400000" rotWithShape="0">
                <a:srgbClr val="808080">
                  <a:alpha val="34999"/>
                </a:srgbClr>
              </a:outerShdw>
            </a:effectLst>
          </p:spPr>
          <p:txBody>
            <a:bodyPr anchor="ctr"/>
            <a:lstStyle/>
            <a:p>
              <a:pPr algn="ctr"/>
              <a:endParaRPr lang="id-ID" altLang="id-ID" sz="3200">
                <a:solidFill>
                  <a:schemeClr val="bg1"/>
                </a:solidFill>
                <a:latin typeface="Calibri" panose="020F0502020204030204" pitchFamily="34" charset="0"/>
                <a:ea typeface="MS PGothic" panose="020B0600070205080204" pitchFamily="34" charset="-128"/>
              </a:endParaRPr>
            </a:p>
          </p:txBody>
        </p:sp>
        <p:sp>
          <p:nvSpPr>
            <p:cNvPr id="36" name="TextBox 22"/>
            <p:cNvSpPr txBox="1">
              <a:spLocks noChangeArrowheads="1"/>
            </p:cNvSpPr>
            <p:nvPr/>
          </p:nvSpPr>
          <p:spPr bwMode="auto">
            <a:xfrm>
              <a:off x="6700153" y="3715897"/>
              <a:ext cx="771728" cy="1117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nb-NO" altLang="id-ID" sz="6665">
                  <a:solidFill>
                    <a:schemeClr val="bg1"/>
                  </a:solidFill>
                  <a:ea typeface="MS PGothic" panose="020B0600070205080204" pitchFamily="34" charset="-128"/>
                </a:rPr>
                <a:t>2</a:t>
              </a:r>
            </a:p>
          </p:txBody>
        </p:sp>
      </p:grpSp>
      <p:grpSp>
        <p:nvGrpSpPr>
          <p:cNvPr id="37" name="Group 10"/>
          <p:cNvGrpSpPr/>
          <p:nvPr/>
        </p:nvGrpSpPr>
        <p:grpSpPr bwMode="auto">
          <a:xfrm>
            <a:off x="3638498" y="2643688"/>
            <a:ext cx="1191903" cy="1132435"/>
            <a:chOff x="5999190" y="2626865"/>
            <a:chExt cx="1192668" cy="1132923"/>
          </a:xfrm>
        </p:grpSpPr>
        <p:sp>
          <p:nvSpPr>
            <p:cNvPr id="38" name="Rounded Rectangle 11"/>
            <p:cNvSpPr>
              <a:spLocks noChangeArrowheads="1"/>
            </p:cNvSpPr>
            <p:nvPr/>
          </p:nvSpPr>
          <p:spPr bwMode="auto">
            <a:xfrm>
              <a:off x="5999190" y="2626865"/>
              <a:ext cx="1192668" cy="1122553"/>
            </a:xfrm>
            <a:prstGeom prst="roundRect">
              <a:avLst>
                <a:gd name="adj" fmla="val 9375"/>
              </a:avLst>
            </a:prstGeom>
            <a:solidFill>
              <a:schemeClr val="accent2"/>
            </a:solidFill>
            <a:ln w="9525">
              <a:noFill/>
              <a:round/>
            </a:ln>
            <a:effectLst>
              <a:outerShdw blurRad="40000" dist="23000" dir="5400000" rotWithShape="0">
                <a:srgbClr val="808080">
                  <a:alpha val="34999"/>
                </a:srgbClr>
              </a:outerShdw>
            </a:effectLst>
          </p:spPr>
          <p:txBody>
            <a:bodyPr anchor="ctr"/>
            <a:lstStyle/>
            <a:p>
              <a:pPr algn="ctr"/>
              <a:endParaRPr lang="id-ID" altLang="id-ID" sz="3200">
                <a:solidFill>
                  <a:schemeClr val="bg1"/>
                </a:solidFill>
                <a:latin typeface="Calibri" panose="020F0502020204030204" pitchFamily="34" charset="0"/>
                <a:ea typeface="MS PGothic" panose="020B0600070205080204" pitchFamily="34" charset="-128"/>
              </a:endParaRPr>
            </a:p>
          </p:txBody>
        </p:sp>
        <p:sp>
          <p:nvSpPr>
            <p:cNvPr id="39" name="TextBox 23"/>
            <p:cNvSpPr txBox="1">
              <a:spLocks noChangeArrowheads="1"/>
            </p:cNvSpPr>
            <p:nvPr/>
          </p:nvSpPr>
          <p:spPr bwMode="auto">
            <a:xfrm>
              <a:off x="6319132" y="2641309"/>
              <a:ext cx="771729" cy="111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nb-NO" altLang="id-ID" sz="6665" dirty="0">
                  <a:solidFill>
                    <a:schemeClr val="bg1"/>
                  </a:solidFill>
                  <a:ea typeface="MS PGothic" panose="020B0600070205080204" pitchFamily="34" charset="-128"/>
                </a:rPr>
                <a:t>3</a:t>
              </a:r>
            </a:p>
          </p:txBody>
        </p:sp>
      </p:grpSp>
      <p:grpSp>
        <p:nvGrpSpPr>
          <p:cNvPr id="40" name="Group 13"/>
          <p:cNvGrpSpPr/>
          <p:nvPr/>
        </p:nvGrpSpPr>
        <p:grpSpPr bwMode="auto">
          <a:xfrm>
            <a:off x="3041753" y="1524653"/>
            <a:ext cx="1193488" cy="1182518"/>
            <a:chOff x="5402860" y="1507003"/>
            <a:chExt cx="1192668" cy="1182419"/>
          </a:xfrm>
        </p:grpSpPr>
        <p:sp>
          <p:nvSpPr>
            <p:cNvPr id="41" name="Rounded Rectangle 14"/>
            <p:cNvSpPr>
              <a:spLocks noChangeArrowheads="1"/>
            </p:cNvSpPr>
            <p:nvPr/>
          </p:nvSpPr>
          <p:spPr bwMode="auto">
            <a:xfrm rot="20684149">
              <a:off x="5402860" y="1567446"/>
              <a:ext cx="1192668" cy="1121976"/>
            </a:xfrm>
            <a:prstGeom prst="roundRect">
              <a:avLst>
                <a:gd name="adj" fmla="val 9375"/>
              </a:avLst>
            </a:prstGeom>
            <a:solidFill>
              <a:schemeClr val="accent1"/>
            </a:solidFill>
            <a:ln w="9525">
              <a:noFill/>
              <a:round/>
            </a:ln>
            <a:effectLst>
              <a:outerShdw blurRad="40000" dist="23000" dir="5400000" rotWithShape="0">
                <a:srgbClr val="808080">
                  <a:alpha val="34999"/>
                </a:srgbClr>
              </a:outerShdw>
            </a:effectLst>
          </p:spPr>
          <p:txBody>
            <a:bodyPr anchor="ctr"/>
            <a:lstStyle/>
            <a:p>
              <a:pPr algn="ctr"/>
              <a:endParaRPr lang="id-ID" altLang="id-ID" sz="3200">
                <a:solidFill>
                  <a:schemeClr val="bg1"/>
                </a:solidFill>
                <a:latin typeface="Calibri" panose="020F0502020204030204" pitchFamily="34" charset="0"/>
                <a:ea typeface="MS PGothic" panose="020B0600070205080204" pitchFamily="34" charset="-128"/>
              </a:endParaRPr>
            </a:p>
          </p:txBody>
        </p:sp>
        <p:sp>
          <p:nvSpPr>
            <p:cNvPr id="42" name="TextBox 24"/>
            <p:cNvSpPr txBox="1">
              <a:spLocks noChangeArrowheads="1"/>
            </p:cNvSpPr>
            <p:nvPr/>
          </p:nvSpPr>
          <p:spPr bwMode="auto">
            <a:xfrm rot="20681241">
              <a:off x="5692174" y="1507003"/>
              <a:ext cx="771728" cy="111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nb-NO" altLang="id-ID" sz="6665" dirty="0">
                  <a:solidFill>
                    <a:schemeClr val="bg1"/>
                  </a:solidFill>
                  <a:ea typeface="MS PGothic" panose="020B0600070205080204" pitchFamily="34" charset="-128"/>
                </a:rPr>
                <a:t>4</a:t>
              </a:r>
            </a:p>
          </p:txBody>
        </p:sp>
      </p:grpSp>
      <p:grpSp>
        <p:nvGrpSpPr>
          <p:cNvPr id="43" name="Group 16"/>
          <p:cNvGrpSpPr/>
          <p:nvPr/>
        </p:nvGrpSpPr>
        <p:grpSpPr bwMode="auto">
          <a:xfrm>
            <a:off x="1200731" y="2248508"/>
            <a:ext cx="2529816" cy="4197844"/>
            <a:chOff x="3560664" y="2230705"/>
            <a:chExt cx="2529883" cy="4198799"/>
          </a:xfrm>
        </p:grpSpPr>
        <p:sp>
          <p:nvSpPr>
            <p:cNvPr id="44" name="Ellipse 98"/>
            <p:cNvSpPr/>
            <p:nvPr/>
          </p:nvSpPr>
          <p:spPr bwMode="auto">
            <a:xfrm>
              <a:off x="3560664" y="6107180"/>
              <a:ext cx="1713938" cy="322324"/>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en-US" altLang="id-ID" sz="3200">
                <a:solidFill>
                  <a:srgbClr val="FFFFFF"/>
                </a:solidFill>
                <a:ea typeface="MS PGothic" panose="020B0600070205080204" pitchFamily="34" charset="-128"/>
              </a:endParaRPr>
            </a:p>
          </p:txBody>
        </p:sp>
        <p:grpSp>
          <p:nvGrpSpPr>
            <p:cNvPr id="45" name="Group 18"/>
            <p:cNvGrpSpPr/>
            <p:nvPr/>
          </p:nvGrpSpPr>
          <p:grpSpPr>
            <a:xfrm>
              <a:off x="4158559" y="2230705"/>
              <a:ext cx="1931988" cy="3981365"/>
              <a:chOff x="1879600" y="2427657"/>
              <a:chExt cx="1931988" cy="3981365"/>
            </a:xfrm>
            <a:solidFill>
              <a:schemeClr val="accent1">
                <a:lumMod val="75000"/>
              </a:schemeClr>
            </a:solidFill>
          </p:grpSpPr>
          <p:sp>
            <p:nvSpPr>
              <p:cNvPr id="46" name="Rounded Rectangle 19"/>
              <p:cNvSpPr/>
              <p:nvPr/>
            </p:nvSpPr>
            <p:spPr bwMode="auto">
              <a:xfrm rot="3296091" flipH="1">
                <a:off x="2526506" y="2275966"/>
                <a:ext cx="333375" cy="1627188"/>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3200">
                  <a:solidFill>
                    <a:srgbClr val="FFFFFF"/>
                  </a:solidFill>
                </a:endParaRPr>
              </a:p>
            </p:txBody>
          </p:sp>
          <p:sp>
            <p:nvSpPr>
              <p:cNvPr id="47" name="Oval 20"/>
              <p:cNvSpPr>
                <a:spLocks noChangeArrowheads="1"/>
              </p:cNvSpPr>
              <p:nvPr/>
            </p:nvSpPr>
            <p:spPr bwMode="auto">
              <a:xfrm>
                <a:off x="1879938" y="2427657"/>
                <a:ext cx="823038" cy="823069"/>
              </a:xfrm>
              <a:prstGeom prst="ellipse">
                <a:avLst/>
              </a:prstGeom>
              <a:solidFill>
                <a:schemeClr val="tx2"/>
              </a:solid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3200">
                  <a:solidFill>
                    <a:srgbClr val="FFFFFF"/>
                  </a:solidFill>
                </a:endParaRPr>
              </a:p>
            </p:txBody>
          </p:sp>
          <p:sp>
            <p:nvSpPr>
              <p:cNvPr id="48" name="Rounded Rectangle 21"/>
              <p:cNvSpPr/>
              <p:nvPr/>
            </p:nvSpPr>
            <p:spPr bwMode="auto">
              <a:xfrm>
                <a:off x="1954213" y="3305460"/>
                <a:ext cx="674687" cy="1408112"/>
              </a:xfrm>
              <a:prstGeom prst="roundRect">
                <a:avLst>
                  <a:gd name="adj" fmla="val 2987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3200">
                  <a:solidFill>
                    <a:srgbClr val="FFFFFF"/>
                  </a:solidFill>
                </a:endParaRPr>
              </a:p>
            </p:txBody>
          </p:sp>
          <p:sp>
            <p:nvSpPr>
              <p:cNvPr id="49" name="Rounded Rectangle 22"/>
              <p:cNvSpPr/>
              <p:nvPr/>
            </p:nvSpPr>
            <p:spPr bwMode="auto">
              <a:xfrm>
                <a:off x="1954213" y="4408772"/>
                <a:ext cx="373062" cy="2000250"/>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3200">
                  <a:solidFill>
                    <a:srgbClr val="FFFFFF"/>
                  </a:solidFill>
                </a:endParaRPr>
              </a:p>
            </p:txBody>
          </p:sp>
          <p:sp>
            <p:nvSpPr>
              <p:cNvPr id="50" name="Rounded Rectangle 23"/>
              <p:cNvSpPr/>
              <p:nvPr/>
            </p:nvSpPr>
            <p:spPr bwMode="auto">
              <a:xfrm rot="20452300">
                <a:off x="2325688" y="4429410"/>
                <a:ext cx="371475" cy="774700"/>
              </a:xfrm>
              <a:prstGeom prst="roundRect">
                <a:avLst>
                  <a:gd name="adj" fmla="val 40463"/>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3200">
                  <a:solidFill>
                    <a:srgbClr val="FFFFFF"/>
                  </a:solidFill>
                </a:endParaRPr>
              </a:p>
            </p:txBody>
          </p:sp>
          <p:sp>
            <p:nvSpPr>
              <p:cNvPr id="51" name="Rounded Rectangle 24"/>
              <p:cNvSpPr/>
              <p:nvPr/>
            </p:nvSpPr>
            <p:spPr bwMode="auto">
              <a:xfrm rot="14513746">
                <a:off x="2885282" y="2583941"/>
                <a:ext cx="350837" cy="1501775"/>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3200">
                  <a:solidFill>
                    <a:srgbClr val="FFFFFF"/>
                  </a:solidFill>
                </a:endParaRPr>
              </a:p>
            </p:txBody>
          </p:sp>
          <p:sp>
            <p:nvSpPr>
              <p:cNvPr id="52" name="Rounded Rectangle 25"/>
              <p:cNvSpPr/>
              <p:nvPr/>
            </p:nvSpPr>
            <p:spPr bwMode="auto">
              <a:xfrm>
                <a:off x="2413000" y="4916772"/>
                <a:ext cx="373063" cy="1423988"/>
              </a:xfrm>
              <a:prstGeom prst="roundRect">
                <a:avLst>
                  <a:gd name="adj" fmla="val 424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3200">
                  <a:solidFill>
                    <a:srgbClr val="FFFFFF"/>
                  </a:solidFill>
                </a:endParaRPr>
              </a:p>
            </p:txBody>
          </p:sp>
        </p:grpSp>
      </p:grpSp>
      <p:sp>
        <p:nvSpPr>
          <p:cNvPr id="53" name="TextBox 52"/>
          <p:cNvSpPr txBox="1"/>
          <p:nvPr/>
        </p:nvSpPr>
        <p:spPr>
          <a:xfrm>
            <a:off x="5950020" y="1511290"/>
            <a:ext cx="4346961" cy="945106"/>
          </a:xfrm>
          <a:prstGeom prst="rect">
            <a:avLst/>
          </a:prstGeom>
          <a:noFill/>
        </p:spPr>
        <p:txBody>
          <a:bodyPr wrap="square" lIns="91416" tIns="45708" rIns="91416" bIns="45708" rtlCol="0">
            <a:spAutoFit/>
          </a:bodyPr>
          <a:lstStyle/>
          <a:p>
            <a:pPr>
              <a:lnSpc>
                <a:spcPct val="130000"/>
              </a:lnSpc>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您的内容打在这里，或者通过复制您的文本后，在此框中选择粘贴。</a:t>
            </a:r>
          </a:p>
        </p:txBody>
      </p:sp>
      <p:sp>
        <p:nvSpPr>
          <p:cNvPr id="54" name="TextBox 53"/>
          <p:cNvSpPr txBox="1"/>
          <p:nvPr/>
        </p:nvSpPr>
        <p:spPr>
          <a:xfrm>
            <a:off x="6644309" y="2567760"/>
            <a:ext cx="4346961" cy="945106"/>
          </a:xfrm>
          <a:prstGeom prst="rect">
            <a:avLst/>
          </a:prstGeom>
          <a:noFill/>
        </p:spPr>
        <p:txBody>
          <a:bodyPr wrap="square" lIns="91416" tIns="45708" rIns="91416" bIns="45708" rtlCol="0">
            <a:spAutoFit/>
          </a:bodyPr>
          <a:lstStyle/>
          <a:p>
            <a:pPr>
              <a:lnSpc>
                <a:spcPct val="130000"/>
              </a:lnSpc>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您的内容打在这里，或者通过复制您的文本后，在此框中选择粘贴。</a:t>
            </a:r>
          </a:p>
        </p:txBody>
      </p:sp>
      <p:sp>
        <p:nvSpPr>
          <p:cNvPr id="55" name="TextBox 54"/>
          <p:cNvSpPr txBox="1"/>
          <p:nvPr/>
        </p:nvSpPr>
        <p:spPr>
          <a:xfrm>
            <a:off x="7412194" y="3709320"/>
            <a:ext cx="4346961" cy="945106"/>
          </a:xfrm>
          <a:prstGeom prst="rect">
            <a:avLst/>
          </a:prstGeom>
          <a:noFill/>
        </p:spPr>
        <p:txBody>
          <a:bodyPr wrap="square" lIns="91416" tIns="45708" rIns="91416" bIns="45708" rtlCol="0">
            <a:spAutoFit/>
          </a:bodyPr>
          <a:lstStyle/>
          <a:p>
            <a:pPr>
              <a:lnSpc>
                <a:spcPct val="130000"/>
              </a:lnSpc>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您的内容打在这里，或者通过复制您的文本后，在此框中选择粘贴。</a:t>
            </a:r>
          </a:p>
        </p:txBody>
      </p:sp>
      <p:sp>
        <p:nvSpPr>
          <p:cNvPr id="56" name="TextBox 55"/>
          <p:cNvSpPr txBox="1"/>
          <p:nvPr/>
        </p:nvSpPr>
        <p:spPr>
          <a:xfrm>
            <a:off x="6773950" y="4829361"/>
            <a:ext cx="4346961" cy="945106"/>
          </a:xfrm>
          <a:prstGeom prst="rect">
            <a:avLst/>
          </a:prstGeom>
          <a:noFill/>
        </p:spPr>
        <p:txBody>
          <a:bodyPr wrap="square" lIns="91416" tIns="45708" rIns="91416" bIns="45708" rtlCol="0">
            <a:spAutoFit/>
          </a:bodyPr>
          <a:lstStyle/>
          <a:p>
            <a:pPr>
              <a:lnSpc>
                <a:spcPct val="130000"/>
              </a:lnSpc>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您的内容打在这里，或者通过复制您的文本后，在此框中选择粘贴。</a:t>
            </a:r>
          </a:p>
        </p:txBody>
      </p:sp>
      <p:sp>
        <p:nvSpPr>
          <p:cNvPr id="64" name="标题 63"/>
          <p:cNvSpPr>
            <a:spLocks noGrp="1"/>
          </p:cNvSpPr>
          <p:nvPr>
            <p:ph type="title"/>
          </p:nvPr>
        </p:nvSpPr>
        <p:spPr/>
        <p:txBody>
          <a:bodyPr>
            <a:normAutofit fontScale="90000"/>
          </a:bodyPr>
          <a:lstStyle/>
          <a:p>
            <a:r>
              <a:rPr lang="zh-CN" altLang="en-US"/>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60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60000">
                                          <p:cBhvr additive="base">
                                            <p:cTn id="7" dur="500" fill="hold"/>
                                            <p:tgtEl>
                                              <p:spTgt spid="31"/>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60000">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14:bounceEnd="60000">
                                          <p:cBhvr additive="base">
                                            <p:cTn id="12" dur="500" fill="hold"/>
                                            <p:tgtEl>
                                              <p:spTgt spid="34"/>
                                            </p:tgtEl>
                                            <p:attrNameLst>
                                              <p:attrName>ppt_x</p:attrName>
                                            </p:attrNameLst>
                                          </p:cBhvr>
                                          <p:tavLst>
                                            <p:tav tm="0">
                                              <p:val>
                                                <p:strVal val="#ppt_x"/>
                                              </p:val>
                                            </p:tav>
                                            <p:tav tm="100000">
                                              <p:val>
                                                <p:strVal val="#ppt_x"/>
                                              </p:val>
                                            </p:tav>
                                          </p:tavLst>
                                        </p:anim>
                                        <p:anim calcmode="lin" valueType="num" p14:bounceEnd="60000">
                                          <p:cBhvr additive="base">
                                            <p:cTn id="13" dur="500" fill="hold"/>
                                            <p:tgtEl>
                                              <p:spTgt spid="3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14:presetBounceEnd="60000">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14:bounceEnd="60000">
                                          <p:cBhvr additive="base">
                                            <p:cTn id="17" dur="500" fill="hold"/>
                                            <p:tgtEl>
                                              <p:spTgt spid="37"/>
                                            </p:tgtEl>
                                            <p:attrNameLst>
                                              <p:attrName>ppt_x</p:attrName>
                                            </p:attrNameLst>
                                          </p:cBhvr>
                                          <p:tavLst>
                                            <p:tav tm="0">
                                              <p:val>
                                                <p:strVal val="#ppt_x"/>
                                              </p:val>
                                            </p:tav>
                                            <p:tav tm="100000">
                                              <p:val>
                                                <p:strVal val="#ppt_x"/>
                                              </p:val>
                                            </p:tav>
                                          </p:tavLst>
                                        </p:anim>
                                        <p:anim calcmode="lin" valueType="num" p14:bounceEnd="60000">
                                          <p:cBhvr additive="base">
                                            <p:cTn id="18" dur="500" fill="hold"/>
                                            <p:tgtEl>
                                              <p:spTgt spid="37"/>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14:presetBounceEnd="60000">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14:bounceEnd="60000">
                                          <p:cBhvr additive="base">
                                            <p:cTn id="22" dur="500" fill="hold"/>
                                            <p:tgtEl>
                                              <p:spTgt spid="40"/>
                                            </p:tgtEl>
                                            <p:attrNameLst>
                                              <p:attrName>ppt_x</p:attrName>
                                            </p:attrNameLst>
                                          </p:cBhvr>
                                          <p:tavLst>
                                            <p:tav tm="0">
                                              <p:val>
                                                <p:strVal val="#ppt_x"/>
                                              </p:val>
                                            </p:tav>
                                            <p:tav tm="100000">
                                              <p:val>
                                                <p:strVal val="#ppt_x"/>
                                              </p:val>
                                            </p:tav>
                                          </p:tavLst>
                                        </p:anim>
                                        <p:anim calcmode="lin" valueType="num" p14:bounceEnd="60000">
                                          <p:cBhvr additive="base">
                                            <p:cTn id="23" dur="500" fill="hold"/>
                                            <p:tgtEl>
                                              <p:spTgt spid="40"/>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14:presetBounceEnd="60000">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14:bounceEnd="60000">
                                          <p:cBhvr additive="base">
                                            <p:cTn id="27" dur="500" fill="hold"/>
                                            <p:tgtEl>
                                              <p:spTgt spid="43"/>
                                            </p:tgtEl>
                                            <p:attrNameLst>
                                              <p:attrName>ppt_x</p:attrName>
                                            </p:attrNameLst>
                                          </p:cBhvr>
                                          <p:tavLst>
                                            <p:tav tm="0">
                                              <p:val>
                                                <p:strVal val="0-#ppt_w/2"/>
                                              </p:val>
                                            </p:tav>
                                            <p:tav tm="100000">
                                              <p:val>
                                                <p:strVal val="#ppt_x"/>
                                              </p:val>
                                            </p:tav>
                                          </p:tavLst>
                                        </p:anim>
                                        <p:anim calcmode="lin" valueType="num" p14:bounceEnd="60000">
                                          <p:cBhvr additive="base">
                                            <p:cTn id="28" dur="500" fill="hold"/>
                                            <p:tgtEl>
                                              <p:spTgt spid="4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p:tgtEl>
                                              <p:spTgt spid="2"/>
                                            </p:tgtEl>
                                            <p:attrNameLst>
                                              <p:attrName>ppt_x</p:attrName>
                                            </p:attrNameLst>
                                          </p:cBhvr>
                                          <p:tavLst>
                                            <p:tav tm="0">
                                              <p:val>
                                                <p:strVal val="#ppt_x-#ppt_w*1.125000"/>
                                              </p:val>
                                            </p:tav>
                                            <p:tav tm="100000">
                                              <p:val>
                                                <p:strVal val="#ppt_x"/>
                                              </p:val>
                                            </p:tav>
                                          </p:tavLst>
                                        </p:anim>
                                        <p:animEffect transition="in" filter="wipe(right)">
                                          <p:cBhvr>
                                            <p:cTn id="33" dur="500"/>
                                            <p:tgtEl>
                                              <p:spTgt spid="2"/>
                                            </p:tgtEl>
                                          </p:cBhvr>
                                        </p:animEffect>
                                      </p:childTnLst>
                                    </p:cTn>
                                  </p:par>
                                  <p:par>
                                    <p:cTn id="34" presetID="27" presetClass="entr" presetSubtype="0" fill="hold" grpId="0" nodeType="withEffect">
                                      <p:stCondLst>
                                        <p:cond delay="0"/>
                                      </p:stCondLst>
                                      <p:iterate type="lt">
                                        <p:tmPct val="30000"/>
                                      </p:iterate>
                                      <p:childTnLst>
                                        <p:set>
                                          <p:cBhvr>
                                            <p:cTn id="35" dur="1" fill="hold">
                                              <p:stCondLst>
                                                <p:cond delay="0"/>
                                              </p:stCondLst>
                                            </p:cTn>
                                            <p:tgtEl>
                                              <p:spTgt spid="53"/>
                                            </p:tgtEl>
                                            <p:attrNameLst>
                                              <p:attrName>style.visibility</p:attrName>
                                            </p:attrNameLst>
                                          </p:cBhvr>
                                          <p:to>
                                            <p:strVal val="visible"/>
                                          </p:to>
                                        </p:set>
                                        <p:anim calcmode="discrete" valueType="clr">
                                          <p:cBhvr override="childStyle">
                                            <p:cTn id="36" dur="100"/>
                                            <p:tgtEl>
                                              <p:spTgt spid="53"/>
                                            </p:tgtEl>
                                            <p:attrNameLst>
                                              <p:attrName>style.color</p:attrName>
                                            </p:attrNameLst>
                                          </p:cBhvr>
                                          <p:tavLst>
                                            <p:tav tm="0">
                                              <p:val>
                                                <p:clrVal>
                                                  <a:schemeClr val="bg1"/>
                                                </p:clrVal>
                                              </p:val>
                                            </p:tav>
                                            <p:tav tm="50000">
                                              <p:val>
                                                <p:clrVal>
                                                  <a:schemeClr val="bg1"/>
                                                </p:clrVal>
                                              </p:val>
                                            </p:tav>
                                          </p:tavLst>
                                        </p:anim>
                                        <p:anim calcmode="discrete" valueType="clr">
                                          <p:cBhvr>
                                            <p:cTn id="37" dur="100"/>
                                            <p:tgtEl>
                                              <p:spTgt spid="53"/>
                                            </p:tgtEl>
                                            <p:attrNameLst>
                                              <p:attrName>fillcolor</p:attrName>
                                            </p:attrNameLst>
                                          </p:cBhvr>
                                          <p:tavLst>
                                            <p:tav tm="0">
                                              <p:val>
                                                <p:clrVal>
                                                  <a:schemeClr val="accent2"/>
                                                </p:clrVal>
                                              </p:val>
                                            </p:tav>
                                            <p:tav tm="50000">
                                              <p:val>
                                                <p:clrVal>
                                                  <a:schemeClr val="hlink"/>
                                                </p:clrVal>
                                              </p:val>
                                            </p:tav>
                                          </p:tavLst>
                                        </p:anim>
                                        <p:set>
                                          <p:cBhvr>
                                            <p:cTn id="38" dur="100"/>
                                            <p:tgtEl>
                                              <p:spTgt spid="53"/>
                                            </p:tgtEl>
                                            <p:attrNameLst>
                                              <p:attrName>fill.type</p:attrName>
                                            </p:attrNameLst>
                                          </p:cBhvr>
                                          <p:to>
                                            <p:strVal val="solid"/>
                                          </p:to>
                                        </p:set>
                                      </p:childTnLst>
                                    </p:cTn>
                                  </p:par>
                                </p:childTnLst>
                              </p:cTn>
                            </p:par>
                            <p:par>
                              <p:cTn id="39" fill="hold">
                                <p:stCondLst>
                                  <p:cond delay="5510"/>
                                </p:stCondLst>
                                <p:childTnLst>
                                  <p:par>
                                    <p:cTn id="40" presetID="12" presetClass="entr" presetSubtype="8"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p:tgtEl>
                                              <p:spTgt spid="26"/>
                                            </p:tgtEl>
                                            <p:attrNameLst>
                                              <p:attrName>ppt_x</p:attrName>
                                            </p:attrNameLst>
                                          </p:cBhvr>
                                          <p:tavLst>
                                            <p:tav tm="0">
                                              <p:val>
                                                <p:strVal val="#ppt_x-#ppt_w*1.125000"/>
                                              </p:val>
                                            </p:tav>
                                            <p:tav tm="100000">
                                              <p:val>
                                                <p:strVal val="#ppt_x"/>
                                              </p:val>
                                            </p:tav>
                                          </p:tavLst>
                                        </p:anim>
                                        <p:animEffect transition="in" filter="wipe(right)">
                                          <p:cBhvr>
                                            <p:cTn id="43" dur="500"/>
                                            <p:tgtEl>
                                              <p:spTgt spid="26"/>
                                            </p:tgtEl>
                                          </p:cBhvr>
                                        </p:animEffect>
                                      </p:childTnLst>
                                    </p:cTn>
                                  </p:par>
                                  <p:par>
                                    <p:cTn id="44" presetID="27" presetClass="entr" presetSubtype="0" fill="hold" grpId="0" nodeType="withEffect">
                                      <p:stCondLst>
                                        <p:cond delay="0"/>
                                      </p:stCondLst>
                                      <p:iterate type="lt">
                                        <p:tmPct val="30000"/>
                                      </p:iterate>
                                      <p:childTnLst>
                                        <p:set>
                                          <p:cBhvr>
                                            <p:cTn id="45" dur="1" fill="hold">
                                              <p:stCondLst>
                                                <p:cond delay="0"/>
                                              </p:stCondLst>
                                            </p:cTn>
                                            <p:tgtEl>
                                              <p:spTgt spid="54"/>
                                            </p:tgtEl>
                                            <p:attrNameLst>
                                              <p:attrName>style.visibility</p:attrName>
                                            </p:attrNameLst>
                                          </p:cBhvr>
                                          <p:to>
                                            <p:strVal val="visible"/>
                                          </p:to>
                                        </p:set>
                                        <p:anim calcmode="discrete" valueType="clr">
                                          <p:cBhvr override="childStyle">
                                            <p:cTn id="46" dur="100"/>
                                            <p:tgtEl>
                                              <p:spTgt spid="54"/>
                                            </p:tgtEl>
                                            <p:attrNameLst>
                                              <p:attrName>style.color</p:attrName>
                                            </p:attrNameLst>
                                          </p:cBhvr>
                                          <p:tavLst>
                                            <p:tav tm="0">
                                              <p:val>
                                                <p:clrVal>
                                                  <a:schemeClr val="bg1"/>
                                                </p:clrVal>
                                              </p:val>
                                            </p:tav>
                                            <p:tav tm="50000">
                                              <p:val>
                                                <p:clrVal>
                                                  <a:schemeClr val="bg1"/>
                                                </p:clrVal>
                                              </p:val>
                                            </p:tav>
                                          </p:tavLst>
                                        </p:anim>
                                        <p:anim calcmode="discrete" valueType="clr">
                                          <p:cBhvr>
                                            <p:cTn id="47" dur="100"/>
                                            <p:tgtEl>
                                              <p:spTgt spid="54"/>
                                            </p:tgtEl>
                                            <p:attrNameLst>
                                              <p:attrName>fillcolor</p:attrName>
                                            </p:attrNameLst>
                                          </p:cBhvr>
                                          <p:tavLst>
                                            <p:tav tm="0">
                                              <p:val>
                                                <p:clrVal>
                                                  <a:schemeClr val="accent2"/>
                                                </p:clrVal>
                                              </p:val>
                                            </p:tav>
                                            <p:tav tm="50000">
                                              <p:val>
                                                <p:clrVal>
                                                  <a:schemeClr val="hlink"/>
                                                </p:clrVal>
                                              </p:val>
                                            </p:tav>
                                          </p:tavLst>
                                        </p:anim>
                                        <p:set>
                                          <p:cBhvr>
                                            <p:cTn id="48" dur="100"/>
                                            <p:tgtEl>
                                              <p:spTgt spid="54"/>
                                            </p:tgtEl>
                                            <p:attrNameLst>
                                              <p:attrName>fill.type</p:attrName>
                                            </p:attrNameLst>
                                          </p:cBhvr>
                                          <p:to>
                                            <p:strVal val="solid"/>
                                          </p:to>
                                        </p:set>
                                      </p:childTnLst>
                                    </p:cTn>
                                  </p:par>
                                </p:childTnLst>
                              </p:cTn>
                            </p:par>
                            <p:par>
                              <p:cTn id="49" fill="hold">
                                <p:stCondLst>
                                  <p:cond delay="8520"/>
                                </p:stCondLst>
                                <p:childTnLst>
                                  <p:par>
                                    <p:cTn id="50" presetID="12" presetClass="entr" presetSubtype="8"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p:tgtEl>
                                              <p:spTgt spid="20"/>
                                            </p:tgtEl>
                                            <p:attrNameLst>
                                              <p:attrName>ppt_x</p:attrName>
                                            </p:attrNameLst>
                                          </p:cBhvr>
                                          <p:tavLst>
                                            <p:tav tm="0">
                                              <p:val>
                                                <p:strVal val="#ppt_x-#ppt_w*1.125000"/>
                                              </p:val>
                                            </p:tav>
                                            <p:tav tm="100000">
                                              <p:val>
                                                <p:strVal val="#ppt_x"/>
                                              </p:val>
                                            </p:tav>
                                          </p:tavLst>
                                        </p:anim>
                                        <p:animEffect transition="in" filter="wipe(right)">
                                          <p:cBhvr>
                                            <p:cTn id="53" dur="500"/>
                                            <p:tgtEl>
                                              <p:spTgt spid="20"/>
                                            </p:tgtEl>
                                          </p:cBhvr>
                                        </p:animEffect>
                                      </p:childTnLst>
                                    </p:cTn>
                                  </p:par>
                                  <p:par>
                                    <p:cTn id="54" presetID="27" presetClass="entr" presetSubtype="0" fill="hold" grpId="0" nodeType="withEffect">
                                      <p:stCondLst>
                                        <p:cond delay="0"/>
                                      </p:stCondLst>
                                      <p:iterate type="lt">
                                        <p:tmPct val="30000"/>
                                      </p:iterate>
                                      <p:childTnLst>
                                        <p:set>
                                          <p:cBhvr>
                                            <p:cTn id="55" dur="1" fill="hold">
                                              <p:stCondLst>
                                                <p:cond delay="0"/>
                                              </p:stCondLst>
                                            </p:cTn>
                                            <p:tgtEl>
                                              <p:spTgt spid="55"/>
                                            </p:tgtEl>
                                            <p:attrNameLst>
                                              <p:attrName>style.visibility</p:attrName>
                                            </p:attrNameLst>
                                          </p:cBhvr>
                                          <p:to>
                                            <p:strVal val="visible"/>
                                          </p:to>
                                        </p:set>
                                        <p:anim calcmode="discrete" valueType="clr">
                                          <p:cBhvr override="childStyle">
                                            <p:cTn id="56" dur="100"/>
                                            <p:tgtEl>
                                              <p:spTgt spid="55"/>
                                            </p:tgtEl>
                                            <p:attrNameLst>
                                              <p:attrName>style.color</p:attrName>
                                            </p:attrNameLst>
                                          </p:cBhvr>
                                          <p:tavLst>
                                            <p:tav tm="0">
                                              <p:val>
                                                <p:clrVal>
                                                  <a:schemeClr val="bg1"/>
                                                </p:clrVal>
                                              </p:val>
                                            </p:tav>
                                            <p:tav tm="50000">
                                              <p:val>
                                                <p:clrVal>
                                                  <a:schemeClr val="bg1"/>
                                                </p:clrVal>
                                              </p:val>
                                            </p:tav>
                                          </p:tavLst>
                                        </p:anim>
                                        <p:anim calcmode="discrete" valueType="clr">
                                          <p:cBhvr>
                                            <p:cTn id="57" dur="100"/>
                                            <p:tgtEl>
                                              <p:spTgt spid="55"/>
                                            </p:tgtEl>
                                            <p:attrNameLst>
                                              <p:attrName>fillcolor</p:attrName>
                                            </p:attrNameLst>
                                          </p:cBhvr>
                                          <p:tavLst>
                                            <p:tav tm="0">
                                              <p:val>
                                                <p:clrVal>
                                                  <a:schemeClr val="accent2"/>
                                                </p:clrVal>
                                              </p:val>
                                            </p:tav>
                                            <p:tav tm="50000">
                                              <p:val>
                                                <p:clrVal>
                                                  <a:schemeClr val="hlink"/>
                                                </p:clrVal>
                                              </p:val>
                                            </p:tav>
                                          </p:tavLst>
                                        </p:anim>
                                        <p:set>
                                          <p:cBhvr>
                                            <p:cTn id="58" dur="100"/>
                                            <p:tgtEl>
                                              <p:spTgt spid="55"/>
                                            </p:tgtEl>
                                            <p:attrNameLst>
                                              <p:attrName>fill.type</p:attrName>
                                            </p:attrNameLst>
                                          </p:cBhvr>
                                          <p:to>
                                            <p:strVal val="solid"/>
                                          </p:to>
                                        </p:set>
                                      </p:childTnLst>
                                    </p:cTn>
                                  </p:par>
                                </p:childTnLst>
                              </p:cTn>
                            </p:par>
                            <p:par>
                              <p:cTn id="59" fill="hold">
                                <p:stCondLst>
                                  <p:cond delay="11529"/>
                                </p:stCondLst>
                                <p:childTnLst>
                                  <p:par>
                                    <p:cTn id="60" presetID="12" presetClass="entr" presetSubtype="8" fill="hold" nodeType="after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p:tgtEl>
                                              <p:spTgt spid="9"/>
                                            </p:tgtEl>
                                            <p:attrNameLst>
                                              <p:attrName>ppt_x</p:attrName>
                                            </p:attrNameLst>
                                          </p:cBhvr>
                                          <p:tavLst>
                                            <p:tav tm="0">
                                              <p:val>
                                                <p:strVal val="#ppt_x-#ppt_w*1.125000"/>
                                              </p:val>
                                            </p:tav>
                                            <p:tav tm="100000">
                                              <p:val>
                                                <p:strVal val="#ppt_x"/>
                                              </p:val>
                                            </p:tav>
                                          </p:tavLst>
                                        </p:anim>
                                        <p:animEffect transition="in" filter="wipe(right)">
                                          <p:cBhvr>
                                            <p:cTn id="63" dur="500"/>
                                            <p:tgtEl>
                                              <p:spTgt spid="9"/>
                                            </p:tgtEl>
                                          </p:cBhvr>
                                        </p:animEffect>
                                      </p:childTnLst>
                                    </p:cTn>
                                  </p:par>
                                  <p:par>
                                    <p:cTn id="64" presetID="27" presetClass="entr" presetSubtype="0" fill="hold" grpId="0" nodeType="withEffect">
                                      <p:stCondLst>
                                        <p:cond delay="0"/>
                                      </p:stCondLst>
                                      <p:iterate type="lt">
                                        <p:tmPct val="30000"/>
                                      </p:iterate>
                                      <p:childTnLst>
                                        <p:set>
                                          <p:cBhvr>
                                            <p:cTn id="65" dur="1" fill="hold">
                                              <p:stCondLst>
                                                <p:cond delay="0"/>
                                              </p:stCondLst>
                                            </p:cTn>
                                            <p:tgtEl>
                                              <p:spTgt spid="56"/>
                                            </p:tgtEl>
                                            <p:attrNameLst>
                                              <p:attrName>style.visibility</p:attrName>
                                            </p:attrNameLst>
                                          </p:cBhvr>
                                          <p:to>
                                            <p:strVal val="visible"/>
                                          </p:to>
                                        </p:set>
                                        <p:anim calcmode="discrete" valueType="clr">
                                          <p:cBhvr override="childStyle">
                                            <p:cTn id="66" dur="100"/>
                                            <p:tgtEl>
                                              <p:spTgt spid="56"/>
                                            </p:tgtEl>
                                            <p:attrNameLst>
                                              <p:attrName>style.color</p:attrName>
                                            </p:attrNameLst>
                                          </p:cBhvr>
                                          <p:tavLst>
                                            <p:tav tm="0">
                                              <p:val>
                                                <p:clrVal>
                                                  <a:schemeClr val="bg1"/>
                                                </p:clrVal>
                                              </p:val>
                                            </p:tav>
                                            <p:tav tm="50000">
                                              <p:val>
                                                <p:clrVal>
                                                  <a:schemeClr val="bg1"/>
                                                </p:clrVal>
                                              </p:val>
                                            </p:tav>
                                          </p:tavLst>
                                        </p:anim>
                                        <p:anim calcmode="discrete" valueType="clr">
                                          <p:cBhvr>
                                            <p:cTn id="67" dur="100"/>
                                            <p:tgtEl>
                                              <p:spTgt spid="56"/>
                                            </p:tgtEl>
                                            <p:attrNameLst>
                                              <p:attrName>fillcolor</p:attrName>
                                            </p:attrNameLst>
                                          </p:cBhvr>
                                          <p:tavLst>
                                            <p:tav tm="0">
                                              <p:val>
                                                <p:clrVal>
                                                  <a:schemeClr val="accent2"/>
                                                </p:clrVal>
                                              </p:val>
                                            </p:tav>
                                            <p:tav tm="50000">
                                              <p:val>
                                                <p:clrVal>
                                                  <a:schemeClr val="hlink"/>
                                                </p:clrVal>
                                              </p:val>
                                            </p:tav>
                                          </p:tavLst>
                                        </p:anim>
                                        <p:set>
                                          <p:cBhvr>
                                            <p:cTn id="68" dur="100"/>
                                            <p:tgtEl>
                                              <p:spTgt spid="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500" fill="hold"/>
                                            <p:tgtEl>
                                              <p:spTgt spid="34"/>
                                            </p:tgtEl>
                                            <p:attrNameLst>
                                              <p:attrName>ppt_x</p:attrName>
                                            </p:attrNameLst>
                                          </p:cBhvr>
                                          <p:tavLst>
                                            <p:tav tm="0">
                                              <p:val>
                                                <p:strVal val="#ppt_x"/>
                                              </p:val>
                                            </p:tav>
                                            <p:tav tm="100000">
                                              <p:val>
                                                <p:strVal val="#ppt_x"/>
                                              </p:val>
                                            </p:tav>
                                          </p:tavLst>
                                        </p:anim>
                                        <p:anim calcmode="lin" valueType="num">
                                          <p:cBhvr additive="base">
                                            <p:cTn id="13" dur="500" fill="hold"/>
                                            <p:tgtEl>
                                              <p:spTgt spid="3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ppt_x"/>
                                              </p:val>
                                            </p:tav>
                                            <p:tav tm="100000">
                                              <p:val>
                                                <p:strVal val="#ppt_x"/>
                                              </p:val>
                                            </p:tav>
                                          </p:tavLst>
                                        </p:anim>
                                        <p:anim calcmode="lin" valueType="num">
                                          <p:cBhvr additive="base">
                                            <p:cTn id="18" dur="500" fill="hold"/>
                                            <p:tgtEl>
                                              <p:spTgt spid="37"/>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ppt_x"/>
                                              </p:val>
                                            </p:tav>
                                            <p:tav tm="100000">
                                              <p:val>
                                                <p:strVal val="#ppt_x"/>
                                              </p:val>
                                            </p:tav>
                                          </p:tavLst>
                                        </p:anim>
                                        <p:anim calcmode="lin" valueType="num">
                                          <p:cBhvr additive="base">
                                            <p:cTn id="23" dur="500" fill="hold"/>
                                            <p:tgtEl>
                                              <p:spTgt spid="40"/>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0-#ppt_w/2"/>
                                              </p:val>
                                            </p:tav>
                                            <p:tav tm="100000">
                                              <p:val>
                                                <p:strVal val="#ppt_x"/>
                                              </p:val>
                                            </p:tav>
                                          </p:tavLst>
                                        </p:anim>
                                        <p:anim calcmode="lin" valueType="num">
                                          <p:cBhvr additive="base">
                                            <p:cTn id="28" dur="500" fill="hold"/>
                                            <p:tgtEl>
                                              <p:spTgt spid="4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p:tgtEl>
                                              <p:spTgt spid="2"/>
                                            </p:tgtEl>
                                            <p:attrNameLst>
                                              <p:attrName>ppt_x</p:attrName>
                                            </p:attrNameLst>
                                          </p:cBhvr>
                                          <p:tavLst>
                                            <p:tav tm="0">
                                              <p:val>
                                                <p:strVal val="#ppt_x-#ppt_w*1.125000"/>
                                              </p:val>
                                            </p:tav>
                                            <p:tav tm="100000">
                                              <p:val>
                                                <p:strVal val="#ppt_x"/>
                                              </p:val>
                                            </p:tav>
                                          </p:tavLst>
                                        </p:anim>
                                        <p:animEffect transition="in" filter="wipe(right)">
                                          <p:cBhvr>
                                            <p:cTn id="33" dur="500"/>
                                            <p:tgtEl>
                                              <p:spTgt spid="2"/>
                                            </p:tgtEl>
                                          </p:cBhvr>
                                        </p:animEffect>
                                      </p:childTnLst>
                                    </p:cTn>
                                  </p:par>
                                  <p:par>
                                    <p:cTn id="34" presetID="27" presetClass="entr" presetSubtype="0" fill="hold" grpId="0" nodeType="withEffect">
                                      <p:stCondLst>
                                        <p:cond delay="0"/>
                                      </p:stCondLst>
                                      <p:iterate type="lt">
                                        <p:tmPct val="30000"/>
                                      </p:iterate>
                                      <p:childTnLst>
                                        <p:set>
                                          <p:cBhvr>
                                            <p:cTn id="35" dur="1" fill="hold">
                                              <p:stCondLst>
                                                <p:cond delay="0"/>
                                              </p:stCondLst>
                                            </p:cTn>
                                            <p:tgtEl>
                                              <p:spTgt spid="53"/>
                                            </p:tgtEl>
                                            <p:attrNameLst>
                                              <p:attrName>style.visibility</p:attrName>
                                            </p:attrNameLst>
                                          </p:cBhvr>
                                          <p:to>
                                            <p:strVal val="visible"/>
                                          </p:to>
                                        </p:set>
                                        <p:anim calcmode="discrete" valueType="clr">
                                          <p:cBhvr override="childStyle">
                                            <p:cTn id="36" dur="100"/>
                                            <p:tgtEl>
                                              <p:spTgt spid="53"/>
                                            </p:tgtEl>
                                            <p:attrNameLst>
                                              <p:attrName>style.color</p:attrName>
                                            </p:attrNameLst>
                                          </p:cBhvr>
                                          <p:tavLst>
                                            <p:tav tm="0">
                                              <p:val>
                                                <p:clrVal>
                                                  <a:schemeClr val="bg1"/>
                                                </p:clrVal>
                                              </p:val>
                                            </p:tav>
                                            <p:tav tm="50000">
                                              <p:val>
                                                <p:clrVal>
                                                  <a:schemeClr val="bg1"/>
                                                </p:clrVal>
                                              </p:val>
                                            </p:tav>
                                          </p:tavLst>
                                        </p:anim>
                                        <p:anim calcmode="discrete" valueType="clr">
                                          <p:cBhvr>
                                            <p:cTn id="37" dur="100"/>
                                            <p:tgtEl>
                                              <p:spTgt spid="53"/>
                                            </p:tgtEl>
                                            <p:attrNameLst>
                                              <p:attrName>fillcolor</p:attrName>
                                            </p:attrNameLst>
                                          </p:cBhvr>
                                          <p:tavLst>
                                            <p:tav tm="0">
                                              <p:val>
                                                <p:clrVal>
                                                  <a:schemeClr val="accent2"/>
                                                </p:clrVal>
                                              </p:val>
                                            </p:tav>
                                            <p:tav tm="50000">
                                              <p:val>
                                                <p:clrVal>
                                                  <a:schemeClr val="hlink"/>
                                                </p:clrVal>
                                              </p:val>
                                            </p:tav>
                                          </p:tavLst>
                                        </p:anim>
                                        <p:set>
                                          <p:cBhvr>
                                            <p:cTn id="38" dur="100"/>
                                            <p:tgtEl>
                                              <p:spTgt spid="53"/>
                                            </p:tgtEl>
                                            <p:attrNameLst>
                                              <p:attrName>fill.type</p:attrName>
                                            </p:attrNameLst>
                                          </p:cBhvr>
                                          <p:to>
                                            <p:strVal val="solid"/>
                                          </p:to>
                                        </p:set>
                                      </p:childTnLst>
                                    </p:cTn>
                                  </p:par>
                                </p:childTnLst>
                              </p:cTn>
                            </p:par>
                            <p:par>
                              <p:cTn id="39" fill="hold">
                                <p:stCondLst>
                                  <p:cond delay="5510"/>
                                </p:stCondLst>
                                <p:childTnLst>
                                  <p:par>
                                    <p:cTn id="40" presetID="12" presetClass="entr" presetSubtype="8"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p:tgtEl>
                                              <p:spTgt spid="26"/>
                                            </p:tgtEl>
                                            <p:attrNameLst>
                                              <p:attrName>ppt_x</p:attrName>
                                            </p:attrNameLst>
                                          </p:cBhvr>
                                          <p:tavLst>
                                            <p:tav tm="0">
                                              <p:val>
                                                <p:strVal val="#ppt_x-#ppt_w*1.125000"/>
                                              </p:val>
                                            </p:tav>
                                            <p:tav tm="100000">
                                              <p:val>
                                                <p:strVal val="#ppt_x"/>
                                              </p:val>
                                            </p:tav>
                                          </p:tavLst>
                                        </p:anim>
                                        <p:animEffect transition="in" filter="wipe(right)">
                                          <p:cBhvr>
                                            <p:cTn id="43" dur="500"/>
                                            <p:tgtEl>
                                              <p:spTgt spid="26"/>
                                            </p:tgtEl>
                                          </p:cBhvr>
                                        </p:animEffect>
                                      </p:childTnLst>
                                    </p:cTn>
                                  </p:par>
                                  <p:par>
                                    <p:cTn id="44" presetID="27" presetClass="entr" presetSubtype="0" fill="hold" grpId="0" nodeType="withEffect">
                                      <p:stCondLst>
                                        <p:cond delay="0"/>
                                      </p:stCondLst>
                                      <p:iterate type="lt">
                                        <p:tmPct val="30000"/>
                                      </p:iterate>
                                      <p:childTnLst>
                                        <p:set>
                                          <p:cBhvr>
                                            <p:cTn id="45" dur="1" fill="hold">
                                              <p:stCondLst>
                                                <p:cond delay="0"/>
                                              </p:stCondLst>
                                            </p:cTn>
                                            <p:tgtEl>
                                              <p:spTgt spid="54"/>
                                            </p:tgtEl>
                                            <p:attrNameLst>
                                              <p:attrName>style.visibility</p:attrName>
                                            </p:attrNameLst>
                                          </p:cBhvr>
                                          <p:to>
                                            <p:strVal val="visible"/>
                                          </p:to>
                                        </p:set>
                                        <p:anim calcmode="discrete" valueType="clr">
                                          <p:cBhvr override="childStyle">
                                            <p:cTn id="46" dur="100"/>
                                            <p:tgtEl>
                                              <p:spTgt spid="54"/>
                                            </p:tgtEl>
                                            <p:attrNameLst>
                                              <p:attrName>style.color</p:attrName>
                                            </p:attrNameLst>
                                          </p:cBhvr>
                                          <p:tavLst>
                                            <p:tav tm="0">
                                              <p:val>
                                                <p:clrVal>
                                                  <a:schemeClr val="bg1"/>
                                                </p:clrVal>
                                              </p:val>
                                            </p:tav>
                                            <p:tav tm="50000">
                                              <p:val>
                                                <p:clrVal>
                                                  <a:schemeClr val="bg1"/>
                                                </p:clrVal>
                                              </p:val>
                                            </p:tav>
                                          </p:tavLst>
                                        </p:anim>
                                        <p:anim calcmode="discrete" valueType="clr">
                                          <p:cBhvr>
                                            <p:cTn id="47" dur="100"/>
                                            <p:tgtEl>
                                              <p:spTgt spid="54"/>
                                            </p:tgtEl>
                                            <p:attrNameLst>
                                              <p:attrName>fillcolor</p:attrName>
                                            </p:attrNameLst>
                                          </p:cBhvr>
                                          <p:tavLst>
                                            <p:tav tm="0">
                                              <p:val>
                                                <p:clrVal>
                                                  <a:schemeClr val="accent2"/>
                                                </p:clrVal>
                                              </p:val>
                                            </p:tav>
                                            <p:tav tm="50000">
                                              <p:val>
                                                <p:clrVal>
                                                  <a:schemeClr val="hlink"/>
                                                </p:clrVal>
                                              </p:val>
                                            </p:tav>
                                          </p:tavLst>
                                        </p:anim>
                                        <p:set>
                                          <p:cBhvr>
                                            <p:cTn id="48" dur="100"/>
                                            <p:tgtEl>
                                              <p:spTgt spid="54"/>
                                            </p:tgtEl>
                                            <p:attrNameLst>
                                              <p:attrName>fill.type</p:attrName>
                                            </p:attrNameLst>
                                          </p:cBhvr>
                                          <p:to>
                                            <p:strVal val="solid"/>
                                          </p:to>
                                        </p:set>
                                      </p:childTnLst>
                                    </p:cTn>
                                  </p:par>
                                </p:childTnLst>
                              </p:cTn>
                            </p:par>
                            <p:par>
                              <p:cTn id="49" fill="hold">
                                <p:stCondLst>
                                  <p:cond delay="8520"/>
                                </p:stCondLst>
                                <p:childTnLst>
                                  <p:par>
                                    <p:cTn id="50" presetID="12" presetClass="entr" presetSubtype="8"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p:tgtEl>
                                              <p:spTgt spid="20"/>
                                            </p:tgtEl>
                                            <p:attrNameLst>
                                              <p:attrName>ppt_x</p:attrName>
                                            </p:attrNameLst>
                                          </p:cBhvr>
                                          <p:tavLst>
                                            <p:tav tm="0">
                                              <p:val>
                                                <p:strVal val="#ppt_x-#ppt_w*1.125000"/>
                                              </p:val>
                                            </p:tav>
                                            <p:tav tm="100000">
                                              <p:val>
                                                <p:strVal val="#ppt_x"/>
                                              </p:val>
                                            </p:tav>
                                          </p:tavLst>
                                        </p:anim>
                                        <p:animEffect transition="in" filter="wipe(right)">
                                          <p:cBhvr>
                                            <p:cTn id="53" dur="500"/>
                                            <p:tgtEl>
                                              <p:spTgt spid="20"/>
                                            </p:tgtEl>
                                          </p:cBhvr>
                                        </p:animEffect>
                                      </p:childTnLst>
                                    </p:cTn>
                                  </p:par>
                                  <p:par>
                                    <p:cTn id="54" presetID="27" presetClass="entr" presetSubtype="0" fill="hold" grpId="0" nodeType="withEffect">
                                      <p:stCondLst>
                                        <p:cond delay="0"/>
                                      </p:stCondLst>
                                      <p:iterate type="lt">
                                        <p:tmPct val="30000"/>
                                      </p:iterate>
                                      <p:childTnLst>
                                        <p:set>
                                          <p:cBhvr>
                                            <p:cTn id="55" dur="1" fill="hold">
                                              <p:stCondLst>
                                                <p:cond delay="0"/>
                                              </p:stCondLst>
                                            </p:cTn>
                                            <p:tgtEl>
                                              <p:spTgt spid="55"/>
                                            </p:tgtEl>
                                            <p:attrNameLst>
                                              <p:attrName>style.visibility</p:attrName>
                                            </p:attrNameLst>
                                          </p:cBhvr>
                                          <p:to>
                                            <p:strVal val="visible"/>
                                          </p:to>
                                        </p:set>
                                        <p:anim calcmode="discrete" valueType="clr">
                                          <p:cBhvr override="childStyle">
                                            <p:cTn id="56" dur="100"/>
                                            <p:tgtEl>
                                              <p:spTgt spid="55"/>
                                            </p:tgtEl>
                                            <p:attrNameLst>
                                              <p:attrName>style.color</p:attrName>
                                            </p:attrNameLst>
                                          </p:cBhvr>
                                          <p:tavLst>
                                            <p:tav tm="0">
                                              <p:val>
                                                <p:clrVal>
                                                  <a:schemeClr val="bg1"/>
                                                </p:clrVal>
                                              </p:val>
                                            </p:tav>
                                            <p:tav tm="50000">
                                              <p:val>
                                                <p:clrVal>
                                                  <a:schemeClr val="bg1"/>
                                                </p:clrVal>
                                              </p:val>
                                            </p:tav>
                                          </p:tavLst>
                                        </p:anim>
                                        <p:anim calcmode="discrete" valueType="clr">
                                          <p:cBhvr>
                                            <p:cTn id="57" dur="100"/>
                                            <p:tgtEl>
                                              <p:spTgt spid="55"/>
                                            </p:tgtEl>
                                            <p:attrNameLst>
                                              <p:attrName>fillcolor</p:attrName>
                                            </p:attrNameLst>
                                          </p:cBhvr>
                                          <p:tavLst>
                                            <p:tav tm="0">
                                              <p:val>
                                                <p:clrVal>
                                                  <a:schemeClr val="accent2"/>
                                                </p:clrVal>
                                              </p:val>
                                            </p:tav>
                                            <p:tav tm="50000">
                                              <p:val>
                                                <p:clrVal>
                                                  <a:schemeClr val="hlink"/>
                                                </p:clrVal>
                                              </p:val>
                                            </p:tav>
                                          </p:tavLst>
                                        </p:anim>
                                        <p:set>
                                          <p:cBhvr>
                                            <p:cTn id="58" dur="100"/>
                                            <p:tgtEl>
                                              <p:spTgt spid="55"/>
                                            </p:tgtEl>
                                            <p:attrNameLst>
                                              <p:attrName>fill.type</p:attrName>
                                            </p:attrNameLst>
                                          </p:cBhvr>
                                          <p:to>
                                            <p:strVal val="solid"/>
                                          </p:to>
                                        </p:set>
                                      </p:childTnLst>
                                    </p:cTn>
                                  </p:par>
                                </p:childTnLst>
                              </p:cTn>
                            </p:par>
                            <p:par>
                              <p:cTn id="59" fill="hold">
                                <p:stCondLst>
                                  <p:cond delay="11529"/>
                                </p:stCondLst>
                                <p:childTnLst>
                                  <p:par>
                                    <p:cTn id="60" presetID="12" presetClass="entr" presetSubtype="8" fill="hold" nodeType="after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p:tgtEl>
                                              <p:spTgt spid="9"/>
                                            </p:tgtEl>
                                            <p:attrNameLst>
                                              <p:attrName>ppt_x</p:attrName>
                                            </p:attrNameLst>
                                          </p:cBhvr>
                                          <p:tavLst>
                                            <p:tav tm="0">
                                              <p:val>
                                                <p:strVal val="#ppt_x-#ppt_w*1.125000"/>
                                              </p:val>
                                            </p:tav>
                                            <p:tav tm="100000">
                                              <p:val>
                                                <p:strVal val="#ppt_x"/>
                                              </p:val>
                                            </p:tav>
                                          </p:tavLst>
                                        </p:anim>
                                        <p:animEffect transition="in" filter="wipe(right)">
                                          <p:cBhvr>
                                            <p:cTn id="63" dur="500"/>
                                            <p:tgtEl>
                                              <p:spTgt spid="9"/>
                                            </p:tgtEl>
                                          </p:cBhvr>
                                        </p:animEffect>
                                      </p:childTnLst>
                                    </p:cTn>
                                  </p:par>
                                  <p:par>
                                    <p:cTn id="64" presetID="27" presetClass="entr" presetSubtype="0" fill="hold" grpId="0" nodeType="withEffect">
                                      <p:stCondLst>
                                        <p:cond delay="0"/>
                                      </p:stCondLst>
                                      <p:iterate type="lt">
                                        <p:tmPct val="30000"/>
                                      </p:iterate>
                                      <p:childTnLst>
                                        <p:set>
                                          <p:cBhvr>
                                            <p:cTn id="65" dur="1" fill="hold">
                                              <p:stCondLst>
                                                <p:cond delay="0"/>
                                              </p:stCondLst>
                                            </p:cTn>
                                            <p:tgtEl>
                                              <p:spTgt spid="56"/>
                                            </p:tgtEl>
                                            <p:attrNameLst>
                                              <p:attrName>style.visibility</p:attrName>
                                            </p:attrNameLst>
                                          </p:cBhvr>
                                          <p:to>
                                            <p:strVal val="visible"/>
                                          </p:to>
                                        </p:set>
                                        <p:anim calcmode="discrete" valueType="clr">
                                          <p:cBhvr override="childStyle">
                                            <p:cTn id="66" dur="100"/>
                                            <p:tgtEl>
                                              <p:spTgt spid="56"/>
                                            </p:tgtEl>
                                            <p:attrNameLst>
                                              <p:attrName>style.color</p:attrName>
                                            </p:attrNameLst>
                                          </p:cBhvr>
                                          <p:tavLst>
                                            <p:tav tm="0">
                                              <p:val>
                                                <p:clrVal>
                                                  <a:schemeClr val="bg1"/>
                                                </p:clrVal>
                                              </p:val>
                                            </p:tav>
                                            <p:tav tm="50000">
                                              <p:val>
                                                <p:clrVal>
                                                  <a:schemeClr val="bg1"/>
                                                </p:clrVal>
                                              </p:val>
                                            </p:tav>
                                          </p:tavLst>
                                        </p:anim>
                                        <p:anim calcmode="discrete" valueType="clr">
                                          <p:cBhvr>
                                            <p:cTn id="67" dur="100"/>
                                            <p:tgtEl>
                                              <p:spTgt spid="56"/>
                                            </p:tgtEl>
                                            <p:attrNameLst>
                                              <p:attrName>fillcolor</p:attrName>
                                            </p:attrNameLst>
                                          </p:cBhvr>
                                          <p:tavLst>
                                            <p:tav tm="0">
                                              <p:val>
                                                <p:clrVal>
                                                  <a:schemeClr val="accent2"/>
                                                </p:clrVal>
                                              </p:val>
                                            </p:tav>
                                            <p:tav tm="50000">
                                              <p:val>
                                                <p:clrVal>
                                                  <a:schemeClr val="hlink"/>
                                                </p:clrVal>
                                              </p:val>
                                            </p:tav>
                                          </p:tavLst>
                                        </p:anim>
                                        <p:set>
                                          <p:cBhvr>
                                            <p:cTn id="68" dur="100"/>
                                            <p:tgtEl>
                                              <p:spTgt spid="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rot="10800000">
            <a:off x="1315118" y="4039856"/>
            <a:ext cx="3585057" cy="1005667"/>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lIns="96210" tIns="48106" rIns="96210" bIns="48106" rtlCol="0" anchor="ctr"/>
          <a:lstStyle/>
          <a:p>
            <a:pPr algn="ctr"/>
            <a:endParaRPr lang="zh-CN" altLang="en-US" sz="3200" dirty="0"/>
          </a:p>
        </p:txBody>
      </p:sp>
      <p:sp>
        <p:nvSpPr>
          <p:cNvPr id="3" name="AutoShape 3"/>
          <p:cNvSpPr>
            <a:spLocks noChangeArrowheads="1"/>
          </p:cNvSpPr>
          <p:nvPr/>
        </p:nvSpPr>
        <p:spPr bwMode="auto">
          <a:xfrm rot="10800000">
            <a:off x="2378119" y="2665937"/>
            <a:ext cx="1459057" cy="407215"/>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96210" tIns="48106" rIns="96210" bIns="48106" rtlCol="0" anchor="ctr"/>
          <a:lstStyle/>
          <a:p>
            <a:pPr algn="ctr"/>
            <a:endParaRPr lang="zh-CN" altLang="en-US" sz="3200" dirty="0"/>
          </a:p>
        </p:txBody>
      </p:sp>
      <p:sp>
        <p:nvSpPr>
          <p:cNvPr id="4" name="AutoShape 6"/>
          <p:cNvSpPr>
            <a:spLocks noChangeArrowheads="1"/>
          </p:cNvSpPr>
          <p:nvPr/>
        </p:nvSpPr>
        <p:spPr bwMode="auto">
          <a:xfrm>
            <a:off x="2650881" y="1769711"/>
            <a:ext cx="913531" cy="777913"/>
          </a:xfrm>
          <a:prstGeom prst="triangle">
            <a:avLst>
              <a:gd name="adj" fmla="val 50000"/>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96210" tIns="48106" rIns="96210" bIns="48106" rtlCol="0" anchor="ctr"/>
          <a:lstStyle/>
          <a:p>
            <a:pPr algn="ctr"/>
            <a:endParaRPr lang="zh-CN" altLang="en-US" sz="3200" dirty="0"/>
          </a:p>
        </p:txBody>
      </p:sp>
      <p:sp>
        <p:nvSpPr>
          <p:cNvPr id="5" name="AutoShape 4"/>
          <p:cNvSpPr>
            <a:spLocks noChangeArrowheads="1"/>
          </p:cNvSpPr>
          <p:nvPr/>
        </p:nvSpPr>
        <p:spPr bwMode="auto">
          <a:xfrm rot="10800000">
            <a:off x="1941950" y="3235323"/>
            <a:ext cx="2331395" cy="655161"/>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lIns="96210" tIns="48106" rIns="96210" bIns="48106" rtlCol="0" anchor="ctr"/>
          <a:lstStyle/>
          <a:p>
            <a:pPr algn="ctr"/>
            <a:endParaRPr lang="zh-CN" altLang="en-US" sz="3200" dirty="0"/>
          </a:p>
        </p:txBody>
      </p:sp>
      <p:sp>
        <p:nvSpPr>
          <p:cNvPr id="6" name="AutoShape 5"/>
          <p:cNvSpPr>
            <a:spLocks noChangeArrowheads="1"/>
          </p:cNvSpPr>
          <p:nvPr/>
        </p:nvSpPr>
        <p:spPr bwMode="auto">
          <a:xfrm rot="10800000">
            <a:off x="726369" y="5173727"/>
            <a:ext cx="4762554" cy="942873"/>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1" fmla="*/ 0 w 19214"/>
              <a:gd name="connsiteY0-2" fmla="*/ 306 h 21295"/>
              <a:gd name="connsiteX1-3" fmla="*/ 2378 w 19214"/>
              <a:gd name="connsiteY1-4" fmla="*/ 21295 h 21295"/>
              <a:gd name="connsiteX2-5" fmla="*/ 17122 w 19214"/>
              <a:gd name="connsiteY2-6" fmla="*/ 21295 h 21295"/>
              <a:gd name="connsiteX3-7" fmla="*/ 19214 w 19214"/>
              <a:gd name="connsiteY3-8" fmla="*/ 0 h 21295"/>
              <a:gd name="connsiteX4-9" fmla="*/ 0 w 19214"/>
              <a:gd name="connsiteY4-10" fmla="*/ 306 h 21295"/>
              <a:gd name="connsiteX0-11" fmla="*/ 0 w 19071"/>
              <a:gd name="connsiteY0-12" fmla="*/ 1 h 21295"/>
              <a:gd name="connsiteX1-13" fmla="*/ 2235 w 19071"/>
              <a:gd name="connsiteY1-14" fmla="*/ 21295 h 21295"/>
              <a:gd name="connsiteX2-15" fmla="*/ 16979 w 19071"/>
              <a:gd name="connsiteY2-16" fmla="*/ 21295 h 21295"/>
              <a:gd name="connsiteX3-17" fmla="*/ 19071 w 19071"/>
              <a:gd name="connsiteY3-18" fmla="*/ 0 h 21295"/>
              <a:gd name="connsiteX4-19" fmla="*/ 0 w 19071"/>
              <a:gd name="connsiteY4-20" fmla="*/ 1 h 212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71" h="21295">
                <a:moveTo>
                  <a:pt x="0" y="1"/>
                </a:moveTo>
                <a:lnTo>
                  <a:pt x="2235" y="21295"/>
                </a:lnTo>
                <a:lnTo>
                  <a:pt x="16979" y="21295"/>
                </a:lnTo>
                <a:lnTo>
                  <a:pt x="19071" y="0"/>
                </a:lnTo>
                <a:lnTo>
                  <a:pt x="0" y="1"/>
                </a:lnTo>
                <a:close/>
              </a:path>
            </a:pathLst>
          </a:cu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lIns="96210" tIns="48106" rIns="96210" bIns="48106" rtlCol="0" anchor="ctr"/>
          <a:lstStyle/>
          <a:p>
            <a:pPr algn="ctr"/>
            <a:endParaRPr lang="zh-CN" altLang="en-US" sz="3200" dirty="0"/>
          </a:p>
        </p:txBody>
      </p:sp>
      <p:cxnSp>
        <p:nvCxnSpPr>
          <p:cNvPr id="7" name="直接连接符 6"/>
          <p:cNvCxnSpPr/>
          <p:nvPr/>
        </p:nvCxnSpPr>
        <p:spPr>
          <a:xfrm>
            <a:off x="3142169" y="2196685"/>
            <a:ext cx="3764774"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8" name="直接连接符 7"/>
          <p:cNvCxnSpPr/>
          <p:nvPr/>
        </p:nvCxnSpPr>
        <p:spPr>
          <a:xfrm>
            <a:off x="3127610" y="2868165"/>
            <a:ext cx="377933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8"/>
          <p:cNvCxnSpPr/>
          <p:nvPr/>
        </p:nvCxnSpPr>
        <p:spPr>
          <a:xfrm>
            <a:off x="3142169" y="3564830"/>
            <a:ext cx="3764774"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p:nvPr/>
        </p:nvCxnSpPr>
        <p:spPr>
          <a:xfrm>
            <a:off x="3107647" y="4584351"/>
            <a:ext cx="3799300"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p:nvPr/>
        </p:nvCxnSpPr>
        <p:spPr>
          <a:xfrm>
            <a:off x="3107647" y="5593716"/>
            <a:ext cx="3799300"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2" name="TextBox 11"/>
          <p:cNvSpPr txBox="1"/>
          <p:nvPr/>
        </p:nvSpPr>
        <p:spPr>
          <a:xfrm>
            <a:off x="7055857" y="5433373"/>
            <a:ext cx="3903778" cy="976816"/>
          </a:xfrm>
          <a:prstGeom prst="rect">
            <a:avLst/>
          </a:prstGeom>
          <a:noFill/>
        </p:spPr>
        <p:txBody>
          <a:bodyPr wrap="square" lIns="96210" tIns="48106" rIns="96210" bIns="48106" rtlCol="0">
            <a:spAutoFit/>
          </a:bodyPr>
          <a:lstStyle/>
          <a:p>
            <a:pPr>
              <a:lnSpc>
                <a:spcPct val="130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3" name="TextBox 12"/>
          <p:cNvSpPr txBox="1"/>
          <p:nvPr/>
        </p:nvSpPr>
        <p:spPr>
          <a:xfrm>
            <a:off x="5388703" y="5151899"/>
            <a:ext cx="1290753" cy="425383"/>
          </a:xfrm>
          <a:prstGeom prst="rect">
            <a:avLst/>
          </a:prstGeom>
          <a:noFill/>
        </p:spPr>
        <p:txBody>
          <a:bodyPr wrap="none" lIns="96210" tIns="48106" rIns="96210" bIns="48106" rtlCol="0">
            <a:spAutoFit/>
          </a:bodyPr>
          <a:lstStyle/>
          <a:p>
            <a:pPr algn="ctr"/>
            <a:r>
              <a:rPr lang="zh-CN" altLang="en-US" sz="2135">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14" name="TextBox 13"/>
          <p:cNvSpPr txBox="1"/>
          <p:nvPr/>
        </p:nvSpPr>
        <p:spPr>
          <a:xfrm>
            <a:off x="7055857" y="4430131"/>
            <a:ext cx="3903778" cy="976816"/>
          </a:xfrm>
          <a:prstGeom prst="rect">
            <a:avLst/>
          </a:prstGeom>
          <a:noFill/>
        </p:spPr>
        <p:txBody>
          <a:bodyPr wrap="square" lIns="96210" tIns="48106" rIns="96210" bIns="48106" rtlCol="0">
            <a:spAutoFit/>
          </a:bodyPr>
          <a:lstStyle/>
          <a:p>
            <a:pPr>
              <a:lnSpc>
                <a:spcPct val="130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5" name="TextBox 14"/>
          <p:cNvSpPr txBox="1"/>
          <p:nvPr/>
        </p:nvSpPr>
        <p:spPr>
          <a:xfrm>
            <a:off x="5388703" y="4157739"/>
            <a:ext cx="1290753" cy="425383"/>
          </a:xfrm>
          <a:prstGeom prst="rect">
            <a:avLst/>
          </a:prstGeom>
          <a:noFill/>
        </p:spPr>
        <p:txBody>
          <a:bodyPr wrap="none" lIns="96210" tIns="48106" rIns="96210" bIns="48106" rtlCol="0">
            <a:spAutoFit/>
          </a:bodyPr>
          <a:lstStyle/>
          <a:p>
            <a:pPr algn="ctr"/>
            <a:r>
              <a:rPr lang="zh-CN" altLang="en-US" sz="2135">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16" name="TextBox 15"/>
          <p:cNvSpPr txBox="1"/>
          <p:nvPr/>
        </p:nvSpPr>
        <p:spPr>
          <a:xfrm>
            <a:off x="7055857" y="3450962"/>
            <a:ext cx="3903778" cy="976816"/>
          </a:xfrm>
          <a:prstGeom prst="rect">
            <a:avLst/>
          </a:prstGeom>
          <a:noFill/>
        </p:spPr>
        <p:txBody>
          <a:bodyPr wrap="square" lIns="96210" tIns="48106" rIns="96210" bIns="48106" rtlCol="0">
            <a:spAutoFit/>
          </a:bodyPr>
          <a:lstStyle/>
          <a:p>
            <a:pPr>
              <a:lnSpc>
                <a:spcPct val="130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7" name="TextBox 16"/>
          <p:cNvSpPr txBox="1"/>
          <p:nvPr/>
        </p:nvSpPr>
        <p:spPr>
          <a:xfrm>
            <a:off x="5388703" y="3148220"/>
            <a:ext cx="1290753" cy="425383"/>
          </a:xfrm>
          <a:prstGeom prst="rect">
            <a:avLst/>
          </a:prstGeom>
          <a:noFill/>
        </p:spPr>
        <p:txBody>
          <a:bodyPr wrap="none" lIns="96210" tIns="48106" rIns="96210" bIns="48106" rtlCol="0">
            <a:spAutoFit/>
          </a:bodyPr>
          <a:lstStyle/>
          <a:p>
            <a:pPr algn="ctr"/>
            <a:r>
              <a:rPr lang="zh-CN" altLang="en-US" sz="2135">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18" name="TextBox 17"/>
          <p:cNvSpPr txBox="1"/>
          <p:nvPr/>
        </p:nvSpPr>
        <p:spPr>
          <a:xfrm>
            <a:off x="7055857" y="2709211"/>
            <a:ext cx="3903778" cy="976816"/>
          </a:xfrm>
          <a:prstGeom prst="rect">
            <a:avLst/>
          </a:prstGeom>
          <a:noFill/>
        </p:spPr>
        <p:txBody>
          <a:bodyPr wrap="square" lIns="96210" tIns="48106" rIns="96210" bIns="48106" rtlCol="0">
            <a:spAutoFit/>
          </a:bodyPr>
          <a:lstStyle/>
          <a:p>
            <a:pPr>
              <a:lnSpc>
                <a:spcPct val="130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9" name="TextBox 18"/>
          <p:cNvSpPr txBox="1"/>
          <p:nvPr/>
        </p:nvSpPr>
        <p:spPr>
          <a:xfrm>
            <a:off x="5388703" y="2462316"/>
            <a:ext cx="1290753" cy="425383"/>
          </a:xfrm>
          <a:prstGeom prst="rect">
            <a:avLst/>
          </a:prstGeom>
          <a:noFill/>
        </p:spPr>
        <p:txBody>
          <a:bodyPr wrap="none" lIns="96210" tIns="48106" rIns="96210" bIns="48106" rtlCol="0">
            <a:spAutoFit/>
          </a:bodyPr>
          <a:lstStyle/>
          <a:p>
            <a:pPr algn="ctr"/>
            <a:r>
              <a:rPr lang="zh-CN" altLang="en-US" sz="2135">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20" name="TextBox 19"/>
          <p:cNvSpPr txBox="1"/>
          <p:nvPr/>
        </p:nvSpPr>
        <p:spPr>
          <a:xfrm>
            <a:off x="7055857" y="2018259"/>
            <a:ext cx="3903778" cy="976816"/>
          </a:xfrm>
          <a:prstGeom prst="rect">
            <a:avLst/>
          </a:prstGeom>
          <a:noFill/>
        </p:spPr>
        <p:txBody>
          <a:bodyPr wrap="square" lIns="96210" tIns="48106" rIns="96210" bIns="48106" rtlCol="0">
            <a:spAutoFit/>
          </a:bodyPr>
          <a:lstStyle/>
          <a:p>
            <a:pPr>
              <a:lnSpc>
                <a:spcPct val="130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1" name="TextBox 20"/>
          <p:cNvSpPr txBox="1"/>
          <p:nvPr/>
        </p:nvSpPr>
        <p:spPr>
          <a:xfrm>
            <a:off x="5388703" y="1769363"/>
            <a:ext cx="1290753" cy="425383"/>
          </a:xfrm>
          <a:prstGeom prst="rect">
            <a:avLst/>
          </a:prstGeom>
          <a:noFill/>
        </p:spPr>
        <p:txBody>
          <a:bodyPr wrap="none" lIns="96210" tIns="48106" rIns="96210" bIns="48106" rtlCol="0">
            <a:spAutoFit/>
          </a:bodyPr>
          <a:lstStyle/>
          <a:p>
            <a:pPr algn="ctr"/>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29" name="标题 28"/>
          <p:cNvSpPr>
            <a:spLocks noGrp="1"/>
          </p:cNvSpPr>
          <p:nvPr>
            <p:ph type="title"/>
          </p:nvPr>
        </p:nvSpPr>
        <p:spPr/>
        <p:txBody>
          <a:bodyPr>
            <a:normAutofit fontScale="90000"/>
          </a:bodyPr>
          <a:lstStyle/>
          <a:p>
            <a:r>
              <a:rPr lang="zh-CN" altLang="en-US"/>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4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4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64000">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64000">
                                      <p:stCondLst>
                                        <p:cond delay="200"/>
                                      </p:stCondLst>
                                      <p:childTnLst>
                                        <p:set>
                                          <p:cBhvr>
                                            <p:cTn id="10" dur="1" fill="hold">
                                              <p:stCondLst>
                                                <p:cond delay="0"/>
                                              </p:stCondLst>
                                            </p:cTn>
                                            <p:tgtEl>
                                              <p:spTgt spid="2"/>
                                            </p:tgtEl>
                                            <p:attrNameLst>
                                              <p:attrName>style.visibility</p:attrName>
                                            </p:attrNameLst>
                                          </p:cBhvr>
                                          <p:to>
                                            <p:strVal val="visible"/>
                                          </p:to>
                                        </p:set>
                                        <p:anim calcmode="lin" valueType="num" p14:bounceEnd="64000">
                                          <p:cBhvr additive="base">
                                            <p:cTn id="11" dur="1000" fill="hold"/>
                                            <p:tgtEl>
                                              <p:spTgt spid="2"/>
                                            </p:tgtEl>
                                            <p:attrNameLst>
                                              <p:attrName>ppt_x</p:attrName>
                                            </p:attrNameLst>
                                          </p:cBhvr>
                                          <p:tavLst>
                                            <p:tav tm="0">
                                              <p:val>
                                                <p:strVal val="#ppt_x"/>
                                              </p:val>
                                            </p:tav>
                                            <p:tav tm="100000">
                                              <p:val>
                                                <p:strVal val="#ppt_x"/>
                                              </p:val>
                                            </p:tav>
                                          </p:tavLst>
                                        </p:anim>
                                        <p:anim calcmode="lin" valueType="num" p14:bounceEnd="64000">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14:bounceEnd="64000">
                                          <p:cBhvr additive="base">
                                            <p:cTn id="15" dur="1000" fill="hold"/>
                                            <p:tgtEl>
                                              <p:spTgt spid="5"/>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600"/>
                                      </p:stCondLst>
                                      <p:childTnLst>
                                        <p:set>
                                          <p:cBhvr>
                                            <p:cTn id="18" dur="1" fill="hold">
                                              <p:stCondLst>
                                                <p:cond delay="0"/>
                                              </p:stCondLst>
                                            </p:cTn>
                                            <p:tgtEl>
                                              <p:spTgt spid="3"/>
                                            </p:tgtEl>
                                            <p:attrNameLst>
                                              <p:attrName>style.visibility</p:attrName>
                                            </p:attrNameLst>
                                          </p:cBhvr>
                                          <p:to>
                                            <p:strVal val="visible"/>
                                          </p:to>
                                        </p:set>
                                        <p:anim calcmode="lin" valueType="num" p14:bounceEnd="64000">
                                          <p:cBhvr additive="base">
                                            <p:cTn id="19" dur="1000" fill="hold"/>
                                            <p:tgtEl>
                                              <p:spTgt spid="3"/>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800"/>
                                      </p:stCondLst>
                                      <p:childTnLst>
                                        <p:set>
                                          <p:cBhvr>
                                            <p:cTn id="22" dur="1" fill="hold">
                                              <p:stCondLst>
                                                <p:cond delay="0"/>
                                              </p:stCondLst>
                                            </p:cTn>
                                            <p:tgtEl>
                                              <p:spTgt spid="4"/>
                                            </p:tgtEl>
                                            <p:attrNameLst>
                                              <p:attrName>style.visibility</p:attrName>
                                            </p:attrNameLst>
                                          </p:cBhvr>
                                          <p:to>
                                            <p:strVal val="visible"/>
                                          </p:to>
                                        </p:set>
                                        <p:anim calcmode="lin" valueType="num" p14:bounceEnd="64000">
                                          <p:cBhvr additive="base">
                                            <p:cTn id="23" dur="1000" fill="hold"/>
                                            <p:tgtEl>
                                              <p:spTgt spid="4"/>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4"/>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8"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par>
                                    <p:cTn id="32" presetID="22" presetClass="entr" presetSubtype="8"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par>
                                    <p:cTn id="35" presetID="22" presetClass="entr" presetSubtype="8"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par>
                                    <p:cTn id="38" presetID="22" presetClass="entr" presetSubtype="8"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par>
                              <p:cTn id="41" fill="hold">
                                <p:stCondLst>
                                  <p:cond delay="150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21"/>
                                            </p:tgtEl>
                                            <p:attrNameLst>
                                              <p:attrName>style.visibility</p:attrName>
                                            </p:attrNameLst>
                                          </p:cBhvr>
                                          <p:to>
                                            <p:strVal val="visible"/>
                                          </p:to>
                                        </p:set>
                                        <p:anim calcmode="lin" valueType="num">
                                          <p:cBhvr>
                                            <p:cTn id="44" dur="250" fill="hold"/>
                                            <p:tgtEl>
                                              <p:spTgt spid="21"/>
                                            </p:tgtEl>
                                            <p:attrNameLst>
                                              <p:attrName>ppt_x</p:attrName>
                                            </p:attrNameLst>
                                          </p:cBhvr>
                                          <p:tavLst>
                                            <p:tav tm="0">
                                              <p:val>
                                                <p:strVal val="#ppt_x"/>
                                              </p:val>
                                            </p:tav>
                                            <p:tav tm="100000">
                                              <p:val>
                                                <p:strVal val="#ppt_x"/>
                                              </p:val>
                                            </p:tav>
                                          </p:tavLst>
                                        </p:anim>
                                        <p:anim calcmode="lin" valueType="num">
                                          <p:cBhvr>
                                            <p:cTn id="45" dur="250" fill="hold"/>
                                            <p:tgtEl>
                                              <p:spTgt spid="21"/>
                                            </p:tgtEl>
                                            <p:attrNameLst>
                                              <p:attrName>ppt_y</p:attrName>
                                            </p:attrNameLst>
                                          </p:cBhvr>
                                          <p:tavLst>
                                            <p:tav tm="0">
                                              <p:val>
                                                <p:strVal val="#ppt_y-#ppt_h/2"/>
                                              </p:val>
                                            </p:tav>
                                            <p:tav tm="100000">
                                              <p:val>
                                                <p:strVal val="#ppt_y"/>
                                              </p:val>
                                            </p:tav>
                                          </p:tavLst>
                                        </p:anim>
                                        <p:anim calcmode="lin" valueType="num">
                                          <p:cBhvr>
                                            <p:cTn id="46" dur="250" fill="hold"/>
                                            <p:tgtEl>
                                              <p:spTgt spid="21"/>
                                            </p:tgtEl>
                                            <p:attrNameLst>
                                              <p:attrName>ppt_w</p:attrName>
                                            </p:attrNameLst>
                                          </p:cBhvr>
                                          <p:tavLst>
                                            <p:tav tm="0">
                                              <p:val>
                                                <p:strVal val="#ppt_w"/>
                                              </p:val>
                                            </p:tav>
                                            <p:tav tm="100000">
                                              <p:val>
                                                <p:strVal val="#ppt_w"/>
                                              </p:val>
                                            </p:tav>
                                          </p:tavLst>
                                        </p:anim>
                                        <p:anim calcmode="lin" valueType="num">
                                          <p:cBhvr>
                                            <p:cTn id="47" dur="250" fill="hold"/>
                                            <p:tgtEl>
                                              <p:spTgt spid="21"/>
                                            </p:tgtEl>
                                            <p:attrNameLst>
                                              <p:attrName>ppt_h</p:attrName>
                                            </p:attrNameLst>
                                          </p:cBhvr>
                                          <p:tavLst>
                                            <p:tav tm="0">
                                              <p:val>
                                                <p:fltVal val="0"/>
                                              </p:val>
                                            </p:tav>
                                            <p:tav tm="100000">
                                              <p:val>
                                                <p:strVal val="#ppt_h"/>
                                              </p:val>
                                            </p:tav>
                                          </p:tavLst>
                                        </p:anim>
                                      </p:childTnLst>
                                    </p:cTn>
                                  </p:par>
                                  <p:par>
                                    <p:cTn id="48" presetID="17" presetClass="entr" presetSubtype="1" fill="hold" grpId="0" nodeType="withEffect">
                                      <p:stCondLst>
                                        <p:cond delay="200"/>
                                      </p:stCondLst>
                                      <p:iterate type="lt">
                                        <p:tmPct val="40000"/>
                                      </p:iterate>
                                      <p:childTnLst>
                                        <p:set>
                                          <p:cBhvr>
                                            <p:cTn id="49" dur="1" fill="hold">
                                              <p:stCondLst>
                                                <p:cond delay="0"/>
                                              </p:stCondLst>
                                            </p:cTn>
                                            <p:tgtEl>
                                              <p:spTgt spid="19"/>
                                            </p:tgtEl>
                                            <p:attrNameLst>
                                              <p:attrName>style.visibility</p:attrName>
                                            </p:attrNameLst>
                                          </p:cBhvr>
                                          <p:to>
                                            <p:strVal val="visible"/>
                                          </p:to>
                                        </p:set>
                                        <p:anim calcmode="lin" valueType="num">
                                          <p:cBhvr>
                                            <p:cTn id="50" dur="250" fill="hold"/>
                                            <p:tgtEl>
                                              <p:spTgt spid="19"/>
                                            </p:tgtEl>
                                            <p:attrNameLst>
                                              <p:attrName>ppt_x</p:attrName>
                                            </p:attrNameLst>
                                          </p:cBhvr>
                                          <p:tavLst>
                                            <p:tav tm="0">
                                              <p:val>
                                                <p:strVal val="#ppt_x"/>
                                              </p:val>
                                            </p:tav>
                                            <p:tav tm="100000">
                                              <p:val>
                                                <p:strVal val="#ppt_x"/>
                                              </p:val>
                                            </p:tav>
                                          </p:tavLst>
                                        </p:anim>
                                        <p:anim calcmode="lin" valueType="num">
                                          <p:cBhvr>
                                            <p:cTn id="51" dur="250" fill="hold"/>
                                            <p:tgtEl>
                                              <p:spTgt spid="19"/>
                                            </p:tgtEl>
                                            <p:attrNameLst>
                                              <p:attrName>ppt_y</p:attrName>
                                            </p:attrNameLst>
                                          </p:cBhvr>
                                          <p:tavLst>
                                            <p:tav tm="0">
                                              <p:val>
                                                <p:strVal val="#ppt_y-#ppt_h/2"/>
                                              </p:val>
                                            </p:tav>
                                            <p:tav tm="100000">
                                              <p:val>
                                                <p:strVal val="#ppt_y"/>
                                              </p:val>
                                            </p:tav>
                                          </p:tavLst>
                                        </p:anim>
                                        <p:anim calcmode="lin" valueType="num">
                                          <p:cBhvr>
                                            <p:cTn id="52" dur="250" fill="hold"/>
                                            <p:tgtEl>
                                              <p:spTgt spid="19"/>
                                            </p:tgtEl>
                                            <p:attrNameLst>
                                              <p:attrName>ppt_w</p:attrName>
                                            </p:attrNameLst>
                                          </p:cBhvr>
                                          <p:tavLst>
                                            <p:tav tm="0">
                                              <p:val>
                                                <p:strVal val="#ppt_w"/>
                                              </p:val>
                                            </p:tav>
                                            <p:tav tm="100000">
                                              <p:val>
                                                <p:strVal val="#ppt_w"/>
                                              </p:val>
                                            </p:tav>
                                          </p:tavLst>
                                        </p:anim>
                                        <p:anim calcmode="lin" valueType="num">
                                          <p:cBhvr>
                                            <p:cTn id="53" dur="250" fill="hold"/>
                                            <p:tgtEl>
                                              <p:spTgt spid="19"/>
                                            </p:tgtEl>
                                            <p:attrNameLst>
                                              <p:attrName>ppt_h</p:attrName>
                                            </p:attrNameLst>
                                          </p:cBhvr>
                                          <p:tavLst>
                                            <p:tav tm="0">
                                              <p:val>
                                                <p:fltVal val="0"/>
                                              </p:val>
                                            </p:tav>
                                            <p:tav tm="100000">
                                              <p:val>
                                                <p:strVal val="#ppt_h"/>
                                              </p:val>
                                            </p:tav>
                                          </p:tavLst>
                                        </p:anim>
                                      </p:childTnLst>
                                    </p:cTn>
                                  </p:par>
                                  <p:par>
                                    <p:cTn id="54" presetID="17" presetClass="entr" presetSubtype="1" fill="hold" grpId="0" nodeType="withEffect">
                                      <p:stCondLst>
                                        <p:cond delay="400"/>
                                      </p:stCondLst>
                                      <p:iterate type="lt">
                                        <p:tmPct val="40000"/>
                                      </p:iterate>
                                      <p:childTnLst>
                                        <p:set>
                                          <p:cBhvr>
                                            <p:cTn id="55" dur="1" fill="hold">
                                              <p:stCondLst>
                                                <p:cond delay="0"/>
                                              </p:stCondLst>
                                            </p:cTn>
                                            <p:tgtEl>
                                              <p:spTgt spid="17"/>
                                            </p:tgtEl>
                                            <p:attrNameLst>
                                              <p:attrName>style.visibility</p:attrName>
                                            </p:attrNameLst>
                                          </p:cBhvr>
                                          <p:to>
                                            <p:strVal val="visible"/>
                                          </p:to>
                                        </p:set>
                                        <p:anim calcmode="lin" valueType="num">
                                          <p:cBhvr>
                                            <p:cTn id="56" dur="250" fill="hold"/>
                                            <p:tgtEl>
                                              <p:spTgt spid="17"/>
                                            </p:tgtEl>
                                            <p:attrNameLst>
                                              <p:attrName>ppt_x</p:attrName>
                                            </p:attrNameLst>
                                          </p:cBhvr>
                                          <p:tavLst>
                                            <p:tav tm="0">
                                              <p:val>
                                                <p:strVal val="#ppt_x"/>
                                              </p:val>
                                            </p:tav>
                                            <p:tav tm="100000">
                                              <p:val>
                                                <p:strVal val="#ppt_x"/>
                                              </p:val>
                                            </p:tav>
                                          </p:tavLst>
                                        </p:anim>
                                        <p:anim calcmode="lin" valueType="num">
                                          <p:cBhvr>
                                            <p:cTn id="57" dur="250" fill="hold"/>
                                            <p:tgtEl>
                                              <p:spTgt spid="17"/>
                                            </p:tgtEl>
                                            <p:attrNameLst>
                                              <p:attrName>ppt_y</p:attrName>
                                            </p:attrNameLst>
                                          </p:cBhvr>
                                          <p:tavLst>
                                            <p:tav tm="0">
                                              <p:val>
                                                <p:strVal val="#ppt_y-#ppt_h/2"/>
                                              </p:val>
                                            </p:tav>
                                            <p:tav tm="100000">
                                              <p:val>
                                                <p:strVal val="#ppt_y"/>
                                              </p:val>
                                            </p:tav>
                                          </p:tavLst>
                                        </p:anim>
                                        <p:anim calcmode="lin" valueType="num">
                                          <p:cBhvr>
                                            <p:cTn id="58" dur="250" fill="hold"/>
                                            <p:tgtEl>
                                              <p:spTgt spid="17"/>
                                            </p:tgtEl>
                                            <p:attrNameLst>
                                              <p:attrName>ppt_w</p:attrName>
                                            </p:attrNameLst>
                                          </p:cBhvr>
                                          <p:tavLst>
                                            <p:tav tm="0">
                                              <p:val>
                                                <p:strVal val="#ppt_w"/>
                                              </p:val>
                                            </p:tav>
                                            <p:tav tm="100000">
                                              <p:val>
                                                <p:strVal val="#ppt_w"/>
                                              </p:val>
                                            </p:tav>
                                          </p:tavLst>
                                        </p:anim>
                                        <p:anim calcmode="lin" valueType="num">
                                          <p:cBhvr>
                                            <p:cTn id="59" dur="250" fill="hold"/>
                                            <p:tgtEl>
                                              <p:spTgt spid="17"/>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600"/>
                                      </p:stCondLst>
                                      <p:iterate type="lt">
                                        <p:tmPct val="40000"/>
                                      </p:iterate>
                                      <p:childTnLst>
                                        <p:set>
                                          <p:cBhvr>
                                            <p:cTn id="61" dur="1" fill="hold">
                                              <p:stCondLst>
                                                <p:cond delay="0"/>
                                              </p:stCondLst>
                                            </p:cTn>
                                            <p:tgtEl>
                                              <p:spTgt spid="15"/>
                                            </p:tgtEl>
                                            <p:attrNameLst>
                                              <p:attrName>style.visibility</p:attrName>
                                            </p:attrNameLst>
                                          </p:cBhvr>
                                          <p:to>
                                            <p:strVal val="visible"/>
                                          </p:to>
                                        </p:set>
                                        <p:anim calcmode="lin" valueType="num">
                                          <p:cBhvr>
                                            <p:cTn id="62" dur="250" fill="hold"/>
                                            <p:tgtEl>
                                              <p:spTgt spid="15"/>
                                            </p:tgtEl>
                                            <p:attrNameLst>
                                              <p:attrName>ppt_x</p:attrName>
                                            </p:attrNameLst>
                                          </p:cBhvr>
                                          <p:tavLst>
                                            <p:tav tm="0">
                                              <p:val>
                                                <p:strVal val="#ppt_x"/>
                                              </p:val>
                                            </p:tav>
                                            <p:tav tm="100000">
                                              <p:val>
                                                <p:strVal val="#ppt_x"/>
                                              </p:val>
                                            </p:tav>
                                          </p:tavLst>
                                        </p:anim>
                                        <p:anim calcmode="lin" valueType="num">
                                          <p:cBhvr>
                                            <p:cTn id="63" dur="250" fill="hold"/>
                                            <p:tgtEl>
                                              <p:spTgt spid="15"/>
                                            </p:tgtEl>
                                            <p:attrNameLst>
                                              <p:attrName>ppt_y</p:attrName>
                                            </p:attrNameLst>
                                          </p:cBhvr>
                                          <p:tavLst>
                                            <p:tav tm="0">
                                              <p:val>
                                                <p:strVal val="#ppt_y-#ppt_h/2"/>
                                              </p:val>
                                            </p:tav>
                                            <p:tav tm="100000">
                                              <p:val>
                                                <p:strVal val="#ppt_y"/>
                                              </p:val>
                                            </p:tav>
                                          </p:tavLst>
                                        </p:anim>
                                        <p:anim calcmode="lin" valueType="num">
                                          <p:cBhvr>
                                            <p:cTn id="64" dur="250" fill="hold"/>
                                            <p:tgtEl>
                                              <p:spTgt spid="15"/>
                                            </p:tgtEl>
                                            <p:attrNameLst>
                                              <p:attrName>ppt_w</p:attrName>
                                            </p:attrNameLst>
                                          </p:cBhvr>
                                          <p:tavLst>
                                            <p:tav tm="0">
                                              <p:val>
                                                <p:strVal val="#ppt_w"/>
                                              </p:val>
                                            </p:tav>
                                            <p:tav tm="100000">
                                              <p:val>
                                                <p:strVal val="#ppt_w"/>
                                              </p:val>
                                            </p:tav>
                                          </p:tavLst>
                                        </p:anim>
                                        <p:anim calcmode="lin" valueType="num">
                                          <p:cBhvr>
                                            <p:cTn id="65" dur="250" fill="hold"/>
                                            <p:tgtEl>
                                              <p:spTgt spid="15"/>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800"/>
                                      </p:stCondLst>
                                      <p:iterate type="lt">
                                        <p:tmPct val="40000"/>
                                      </p:iterate>
                                      <p:childTnLst>
                                        <p:set>
                                          <p:cBhvr>
                                            <p:cTn id="67" dur="1" fill="hold">
                                              <p:stCondLst>
                                                <p:cond delay="0"/>
                                              </p:stCondLst>
                                            </p:cTn>
                                            <p:tgtEl>
                                              <p:spTgt spid="13"/>
                                            </p:tgtEl>
                                            <p:attrNameLst>
                                              <p:attrName>style.visibility</p:attrName>
                                            </p:attrNameLst>
                                          </p:cBhvr>
                                          <p:to>
                                            <p:strVal val="visible"/>
                                          </p:to>
                                        </p:set>
                                        <p:anim calcmode="lin" valueType="num">
                                          <p:cBhvr>
                                            <p:cTn id="68" dur="250" fill="hold"/>
                                            <p:tgtEl>
                                              <p:spTgt spid="13"/>
                                            </p:tgtEl>
                                            <p:attrNameLst>
                                              <p:attrName>ppt_x</p:attrName>
                                            </p:attrNameLst>
                                          </p:cBhvr>
                                          <p:tavLst>
                                            <p:tav tm="0">
                                              <p:val>
                                                <p:strVal val="#ppt_x"/>
                                              </p:val>
                                            </p:tav>
                                            <p:tav tm="100000">
                                              <p:val>
                                                <p:strVal val="#ppt_x"/>
                                              </p:val>
                                            </p:tav>
                                          </p:tavLst>
                                        </p:anim>
                                        <p:anim calcmode="lin" valueType="num">
                                          <p:cBhvr>
                                            <p:cTn id="69" dur="250" fill="hold"/>
                                            <p:tgtEl>
                                              <p:spTgt spid="13"/>
                                            </p:tgtEl>
                                            <p:attrNameLst>
                                              <p:attrName>ppt_y</p:attrName>
                                            </p:attrNameLst>
                                          </p:cBhvr>
                                          <p:tavLst>
                                            <p:tav tm="0">
                                              <p:val>
                                                <p:strVal val="#ppt_y-#ppt_h/2"/>
                                              </p:val>
                                            </p:tav>
                                            <p:tav tm="100000">
                                              <p:val>
                                                <p:strVal val="#ppt_y"/>
                                              </p:val>
                                            </p:tav>
                                          </p:tavLst>
                                        </p:anim>
                                        <p:anim calcmode="lin" valueType="num">
                                          <p:cBhvr>
                                            <p:cTn id="70" dur="250" fill="hold"/>
                                            <p:tgtEl>
                                              <p:spTgt spid="13"/>
                                            </p:tgtEl>
                                            <p:attrNameLst>
                                              <p:attrName>ppt_w</p:attrName>
                                            </p:attrNameLst>
                                          </p:cBhvr>
                                          <p:tavLst>
                                            <p:tav tm="0">
                                              <p:val>
                                                <p:strVal val="#ppt_w"/>
                                              </p:val>
                                            </p:tav>
                                            <p:tav tm="100000">
                                              <p:val>
                                                <p:strVal val="#ppt_w"/>
                                              </p:val>
                                            </p:tav>
                                          </p:tavLst>
                                        </p:anim>
                                        <p:anim calcmode="lin" valueType="num">
                                          <p:cBhvr>
                                            <p:cTn id="71" dur="250" fill="hold"/>
                                            <p:tgtEl>
                                              <p:spTgt spid="13"/>
                                            </p:tgtEl>
                                            <p:attrNameLst>
                                              <p:attrName>ppt_h</p:attrName>
                                            </p:attrNameLst>
                                          </p:cBhvr>
                                          <p:tavLst>
                                            <p:tav tm="0">
                                              <p:val>
                                                <p:fltVal val="0"/>
                                              </p:val>
                                            </p:tav>
                                            <p:tav tm="100000">
                                              <p:val>
                                                <p:strVal val="#ppt_h"/>
                                              </p:val>
                                            </p:tav>
                                          </p:tavLst>
                                        </p:anim>
                                      </p:childTnLst>
                                    </p:cTn>
                                  </p:par>
                                </p:childTnLst>
                              </p:cTn>
                            </p:par>
                            <p:par>
                              <p:cTn id="72" fill="hold">
                                <p:stCondLst>
                                  <p:cond delay="3650"/>
                                </p:stCondLst>
                                <p:childTnLst>
                                  <p:par>
                                    <p:cTn id="73" presetID="22" presetClass="entr" presetSubtype="8"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left)">
                                          <p:cBhvr>
                                            <p:cTn id="75" dur="500"/>
                                            <p:tgtEl>
                                              <p:spTgt spid="20"/>
                                            </p:tgtEl>
                                          </p:cBhvr>
                                        </p:animEffect>
                                      </p:childTnLst>
                                    </p:cTn>
                                  </p:par>
                                  <p:par>
                                    <p:cTn id="76" presetID="22" presetClass="entr" presetSubtype="8" fill="hold" grpId="0" nodeType="withEffect">
                                      <p:stCondLst>
                                        <p:cond delay="200"/>
                                      </p:stCondLst>
                                      <p:childTnLst>
                                        <p:set>
                                          <p:cBhvr>
                                            <p:cTn id="77" dur="1" fill="hold">
                                              <p:stCondLst>
                                                <p:cond delay="0"/>
                                              </p:stCondLst>
                                            </p:cTn>
                                            <p:tgtEl>
                                              <p:spTgt spid="18"/>
                                            </p:tgtEl>
                                            <p:attrNameLst>
                                              <p:attrName>style.visibility</p:attrName>
                                            </p:attrNameLst>
                                          </p:cBhvr>
                                          <p:to>
                                            <p:strVal val="visible"/>
                                          </p:to>
                                        </p:set>
                                        <p:animEffect transition="in" filter="wipe(left)">
                                          <p:cBhvr>
                                            <p:cTn id="78" dur="500"/>
                                            <p:tgtEl>
                                              <p:spTgt spid="18"/>
                                            </p:tgtEl>
                                          </p:cBhvr>
                                        </p:animEffect>
                                      </p:childTnLst>
                                    </p:cTn>
                                  </p:par>
                                  <p:par>
                                    <p:cTn id="79" presetID="22" presetClass="entr" presetSubtype="8" fill="hold" grpId="0" nodeType="withEffect">
                                      <p:stCondLst>
                                        <p:cond delay="400"/>
                                      </p:stCondLst>
                                      <p:childTnLst>
                                        <p:set>
                                          <p:cBhvr>
                                            <p:cTn id="80" dur="1" fill="hold">
                                              <p:stCondLst>
                                                <p:cond delay="0"/>
                                              </p:stCondLst>
                                            </p:cTn>
                                            <p:tgtEl>
                                              <p:spTgt spid="16"/>
                                            </p:tgtEl>
                                            <p:attrNameLst>
                                              <p:attrName>style.visibility</p:attrName>
                                            </p:attrNameLst>
                                          </p:cBhvr>
                                          <p:to>
                                            <p:strVal val="visible"/>
                                          </p:to>
                                        </p:set>
                                        <p:animEffect transition="in" filter="wipe(left)">
                                          <p:cBhvr>
                                            <p:cTn id="81" dur="500"/>
                                            <p:tgtEl>
                                              <p:spTgt spid="16"/>
                                            </p:tgtEl>
                                          </p:cBhvr>
                                        </p:animEffect>
                                      </p:childTnLst>
                                    </p:cTn>
                                  </p:par>
                                  <p:par>
                                    <p:cTn id="82" presetID="22" presetClass="entr" presetSubtype="8" fill="hold" grpId="0" nodeType="withEffect">
                                      <p:stCondLst>
                                        <p:cond delay="600"/>
                                      </p:stCondLst>
                                      <p:childTnLst>
                                        <p:set>
                                          <p:cBhvr>
                                            <p:cTn id="83" dur="1" fill="hold">
                                              <p:stCondLst>
                                                <p:cond delay="0"/>
                                              </p:stCondLst>
                                            </p:cTn>
                                            <p:tgtEl>
                                              <p:spTgt spid="14"/>
                                            </p:tgtEl>
                                            <p:attrNameLst>
                                              <p:attrName>style.visibility</p:attrName>
                                            </p:attrNameLst>
                                          </p:cBhvr>
                                          <p:to>
                                            <p:strVal val="visible"/>
                                          </p:to>
                                        </p:set>
                                        <p:animEffect transition="in" filter="wipe(left)">
                                          <p:cBhvr>
                                            <p:cTn id="84" dur="500"/>
                                            <p:tgtEl>
                                              <p:spTgt spid="14"/>
                                            </p:tgtEl>
                                          </p:cBhvr>
                                        </p:animEffect>
                                      </p:childTnLst>
                                    </p:cTn>
                                  </p:par>
                                  <p:par>
                                    <p:cTn id="85" presetID="22" presetClass="entr" presetSubtype="8" fill="hold" grpId="0" nodeType="withEffect">
                                      <p:stCondLst>
                                        <p:cond delay="800"/>
                                      </p:stCondLst>
                                      <p:childTnLst>
                                        <p:set>
                                          <p:cBhvr>
                                            <p:cTn id="86" dur="1" fill="hold">
                                              <p:stCondLst>
                                                <p:cond delay="0"/>
                                              </p:stCondLst>
                                            </p:cTn>
                                            <p:tgtEl>
                                              <p:spTgt spid="12"/>
                                            </p:tgtEl>
                                            <p:attrNameLst>
                                              <p:attrName>style.visibility</p:attrName>
                                            </p:attrNameLst>
                                          </p:cBhvr>
                                          <p:to>
                                            <p:strVal val="visible"/>
                                          </p:to>
                                        </p:set>
                                        <p:animEffect transition="in" filter="wipe(left)">
                                          <p:cBhvr>
                                            <p:cTn id="8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13" grpId="0"/>
          <p:bldP spid="14" grpId="0"/>
          <p:bldP spid="15" grpId="0"/>
          <p:bldP spid="16" grpId="0"/>
          <p:bldP spid="17" grpId="0"/>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ppt_x"/>
                                              </p:val>
                                            </p:tav>
                                            <p:tav tm="100000">
                                              <p:val>
                                                <p:strVal val="#ppt_x"/>
                                              </p:val>
                                            </p:tav>
                                          </p:tavLst>
                                        </p:anim>
                                        <p:anim calcmode="lin" valueType="num">
                                          <p:cBhvr additive="base">
                                            <p:cTn id="20" dur="1000" fill="hold"/>
                                            <p:tgtEl>
                                              <p:spTgt spid="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80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ppt_x"/>
                                              </p:val>
                                            </p:tav>
                                            <p:tav tm="100000">
                                              <p:val>
                                                <p:strVal val="#ppt_x"/>
                                              </p:val>
                                            </p:tav>
                                          </p:tavLst>
                                        </p:anim>
                                        <p:anim calcmode="lin" valueType="num">
                                          <p:cBhvr additive="base">
                                            <p:cTn id="24" dur="1000" fill="hold"/>
                                            <p:tgtEl>
                                              <p:spTgt spid="4"/>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8"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par>
                                    <p:cTn id="32" presetID="22" presetClass="entr" presetSubtype="8"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par>
                                    <p:cTn id="35" presetID="22" presetClass="entr" presetSubtype="8"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par>
                                    <p:cTn id="38" presetID="22" presetClass="entr" presetSubtype="8"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par>
                              <p:cTn id="41" fill="hold">
                                <p:stCondLst>
                                  <p:cond delay="150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21"/>
                                            </p:tgtEl>
                                            <p:attrNameLst>
                                              <p:attrName>style.visibility</p:attrName>
                                            </p:attrNameLst>
                                          </p:cBhvr>
                                          <p:to>
                                            <p:strVal val="visible"/>
                                          </p:to>
                                        </p:set>
                                        <p:anim calcmode="lin" valueType="num">
                                          <p:cBhvr>
                                            <p:cTn id="44" dur="250" fill="hold"/>
                                            <p:tgtEl>
                                              <p:spTgt spid="21"/>
                                            </p:tgtEl>
                                            <p:attrNameLst>
                                              <p:attrName>ppt_x</p:attrName>
                                            </p:attrNameLst>
                                          </p:cBhvr>
                                          <p:tavLst>
                                            <p:tav tm="0">
                                              <p:val>
                                                <p:strVal val="#ppt_x"/>
                                              </p:val>
                                            </p:tav>
                                            <p:tav tm="100000">
                                              <p:val>
                                                <p:strVal val="#ppt_x"/>
                                              </p:val>
                                            </p:tav>
                                          </p:tavLst>
                                        </p:anim>
                                        <p:anim calcmode="lin" valueType="num">
                                          <p:cBhvr>
                                            <p:cTn id="45" dur="250" fill="hold"/>
                                            <p:tgtEl>
                                              <p:spTgt spid="21"/>
                                            </p:tgtEl>
                                            <p:attrNameLst>
                                              <p:attrName>ppt_y</p:attrName>
                                            </p:attrNameLst>
                                          </p:cBhvr>
                                          <p:tavLst>
                                            <p:tav tm="0">
                                              <p:val>
                                                <p:strVal val="#ppt_y-#ppt_h/2"/>
                                              </p:val>
                                            </p:tav>
                                            <p:tav tm="100000">
                                              <p:val>
                                                <p:strVal val="#ppt_y"/>
                                              </p:val>
                                            </p:tav>
                                          </p:tavLst>
                                        </p:anim>
                                        <p:anim calcmode="lin" valueType="num">
                                          <p:cBhvr>
                                            <p:cTn id="46" dur="250" fill="hold"/>
                                            <p:tgtEl>
                                              <p:spTgt spid="21"/>
                                            </p:tgtEl>
                                            <p:attrNameLst>
                                              <p:attrName>ppt_w</p:attrName>
                                            </p:attrNameLst>
                                          </p:cBhvr>
                                          <p:tavLst>
                                            <p:tav tm="0">
                                              <p:val>
                                                <p:strVal val="#ppt_w"/>
                                              </p:val>
                                            </p:tav>
                                            <p:tav tm="100000">
                                              <p:val>
                                                <p:strVal val="#ppt_w"/>
                                              </p:val>
                                            </p:tav>
                                          </p:tavLst>
                                        </p:anim>
                                        <p:anim calcmode="lin" valueType="num">
                                          <p:cBhvr>
                                            <p:cTn id="47" dur="250" fill="hold"/>
                                            <p:tgtEl>
                                              <p:spTgt spid="21"/>
                                            </p:tgtEl>
                                            <p:attrNameLst>
                                              <p:attrName>ppt_h</p:attrName>
                                            </p:attrNameLst>
                                          </p:cBhvr>
                                          <p:tavLst>
                                            <p:tav tm="0">
                                              <p:val>
                                                <p:fltVal val="0"/>
                                              </p:val>
                                            </p:tav>
                                            <p:tav tm="100000">
                                              <p:val>
                                                <p:strVal val="#ppt_h"/>
                                              </p:val>
                                            </p:tav>
                                          </p:tavLst>
                                        </p:anim>
                                      </p:childTnLst>
                                    </p:cTn>
                                  </p:par>
                                  <p:par>
                                    <p:cTn id="48" presetID="17" presetClass="entr" presetSubtype="1" fill="hold" grpId="0" nodeType="withEffect">
                                      <p:stCondLst>
                                        <p:cond delay="200"/>
                                      </p:stCondLst>
                                      <p:iterate type="lt">
                                        <p:tmPct val="40000"/>
                                      </p:iterate>
                                      <p:childTnLst>
                                        <p:set>
                                          <p:cBhvr>
                                            <p:cTn id="49" dur="1" fill="hold">
                                              <p:stCondLst>
                                                <p:cond delay="0"/>
                                              </p:stCondLst>
                                            </p:cTn>
                                            <p:tgtEl>
                                              <p:spTgt spid="19"/>
                                            </p:tgtEl>
                                            <p:attrNameLst>
                                              <p:attrName>style.visibility</p:attrName>
                                            </p:attrNameLst>
                                          </p:cBhvr>
                                          <p:to>
                                            <p:strVal val="visible"/>
                                          </p:to>
                                        </p:set>
                                        <p:anim calcmode="lin" valueType="num">
                                          <p:cBhvr>
                                            <p:cTn id="50" dur="250" fill="hold"/>
                                            <p:tgtEl>
                                              <p:spTgt spid="19"/>
                                            </p:tgtEl>
                                            <p:attrNameLst>
                                              <p:attrName>ppt_x</p:attrName>
                                            </p:attrNameLst>
                                          </p:cBhvr>
                                          <p:tavLst>
                                            <p:tav tm="0">
                                              <p:val>
                                                <p:strVal val="#ppt_x"/>
                                              </p:val>
                                            </p:tav>
                                            <p:tav tm="100000">
                                              <p:val>
                                                <p:strVal val="#ppt_x"/>
                                              </p:val>
                                            </p:tav>
                                          </p:tavLst>
                                        </p:anim>
                                        <p:anim calcmode="lin" valueType="num">
                                          <p:cBhvr>
                                            <p:cTn id="51" dur="250" fill="hold"/>
                                            <p:tgtEl>
                                              <p:spTgt spid="19"/>
                                            </p:tgtEl>
                                            <p:attrNameLst>
                                              <p:attrName>ppt_y</p:attrName>
                                            </p:attrNameLst>
                                          </p:cBhvr>
                                          <p:tavLst>
                                            <p:tav tm="0">
                                              <p:val>
                                                <p:strVal val="#ppt_y-#ppt_h/2"/>
                                              </p:val>
                                            </p:tav>
                                            <p:tav tm="100000">
                                              <p:val>
                                                <p:strVal val="#ppt_y"/>
                                              </p:val>
                                            </p:tav>
                                          </p:tavLst>
                                        </p:anim>
                                        <p:anim calcmode="lin" valueType="num">
                                          <p:cBhvr>
                                            <p:cTn id="52" dur="250" fill="hold"/>
                                            <p:tgtEl>
                                              <p:spTgt spid="19"/>
                                            </p:tgtEl>
                                            <p:attrNameLst>
                                              <p:attrName>ppt_w</p:attrName>
                                            </p:attrNameLst>
                                          </p:cBhvr>
                                          <p:tavLst>
                                            <p:tav tm="0">
                                              <p:val>
                                                <p:strVal val="#ppt_w"/>
                                              </p:val>
                                            </p:tav>
                                            <p:tav tm="100000">
                                              <p:val>
                                                <p:strVal val="#ppt_w"/>
                                              </p:val>
                                            </p:tav>
                                          </p:tavLst>
                                        </p:anim>
                                        <p:anim calcmode="lin" valueType="num">
                                          <p:cBhvr>
                                            <p:cTn id="53" dur="250" fill="hold"/>
                                            <p:tgtEl>
                                              <p:spTgt spid="19"/>
                                            </p:tgtEl>
                                            <p:attrNameLst>
                                              <p:attrName>ppt_h</p:attrName>
                                            </p:attrNameLst>
                                          </p:cBhvr>
                                          <p:tavLst>
                                            <p:tav tm="0">
                                              <p:val>
                                                <p:fltVal val="0"/>
                                              </p:val>
                                            </p:tav>
                                            <p:tav tm="100000">
                                              <p:val>
                                                <p:strVal val="#ppt_h"/>
                                              </p:val>
                                            </p:tav>
                                          </p:tavLst>
                                        </p:anim>
                                      </p:childTnLst>
                                    </p:cTn>
                                  </p:par>
                                  <p:par>
                                    <p:cTn id="54" presetID="17" presetClass="entr" presetSubtype="1" fill="hold" grpId="0" nodeType="withEffect">
                                      <p:stCondLst>
                                        <p:cond delay="400"/>
                                      </p:stCondLst>
                                      <p:iterate type="lt">
                                        <p:tmPct val="40000"/>
                                      </p:iterate>
                                      <p:childTnLst>
                                        <p:set>
                                          <p:cBhvr>
                                            <p:cTn id="55" dur="1" fill="hold">
                                              <p:stCondLst>
                                                <p:cond delay="0"/>
                                              </p:stCondLst>
                                            </p:cTn>
                                            <p:tgtEl>
                                              <p:spTgt spid="17"/>
                                            </p:tgtEl>
                                            <p:attrNameLst>
                                              <p:attrName>style.visibility</p:attrName>
                                            </p:attrNameLst>
                                          </p:cBhvr>
                                          <p:to>
                                            <p:strVal val="visible"/>
                                          </p:to>
                                        </p:set>
                                        <p:anim calcmode="lin" valueType="num">
                                          <p:cBhvr>
                                            <p:cTn id="56" dur="250" fill="hold"/>
                                            <p:tgtEl>
                                              <p:spTgt spid="17"/>
                                            </p:tgtEl>
                                            <p:attrNameLst>
                                              <p:attrName>ppt_x</p:attrName>
                                            </p:attrNameLst>
                                          </p:cBhvr>
                                          <p:tavLst>
                                            <p:tav tm="0">
                                              <p:val>
                                                <p:strVal val="#ppt_x"/>
                                              </p:val>
                                            </p:tav>
                                            <p:tav tm="100000">
                                              <p:val>
                                                <p:strVal val="#ppt_x"/>
                                              </p:val>
                                            </p:tav>
                                          </p:tavLst>
                                        </p:anim>
                                        <p:anim calcmode="lin" valueType="num">
                                          <p:cBhvr>
                                            <p:cTn id="57" dur="250" fill="hold"/>
                                            <p:tgtEl>
                                              <p:spTgt spid="17"/>
                                            </p:tgtEl>
                                            <p:attrNameLst>
                                              <p:attrName>ppt_y</p:attrName>
                                            </p:attrNameLst>
                                          </p:cBhvr>
                                          <p:tavLst>
                                            <p:tav tm="0">
                                              <p:val>
                                                <p:strVal val="#ppt_y-#ppt_h/2"/>
                                              </p:val>
                                            </p:tav>
                                            <p:tav tm="100000">
                                              <p:val>
                                                <p:strVal val="#ppt_y"/>
                                              </p:val>
                                            </p:tav>
                                          </p:tavLst>
                                        </p:anim>
                                        <p:anim calcmode="lin" valueType="num">
                                          <p:cBhvr>
                                            <p:cTn id="58" dur="250" fill="hold"/>
                                            <p:tgtEl>
                                              <p:spTgt spid="17"/>
                                            </p:tgtEl>
                                            <p:attrNameLst>
                                              <p:attrName>ppt_w</p:attrName>
                                            </p:attrNameLst>
                                          </p:cBhvr>
                                          <p:tavLst>
                                            <p:tav tm="0">
                                              <p:val>
                                                <p:strVal val="#ppt_w"/>
                                              </p:val>
                                            </p:tav>
                                            <p:tav tm="100000">
                                              <p:val>
                                                <p:strVal val="#ppt_w"/>
                                              </p:val>
                                            </p:tav>
                                          </p:tavLst>
                                        </p:anim>
                                        <p:anim calcmode="lin" valueType="num">
                                          <p:cBhvr>
                                            <p:cTn id="59" dur="250" fill="hold"/>
                                            <p:tgtEl>
                                              <p:spTgt spid="17"/>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600"/>
                                      </p:stCondLst>
                                      <p:iterate type="lt">
                                        <p:tmPct val="40000"/>
                                      </p:iterate>
                                      <p:childTnLst>
                                        <p:set>
                                          <p:cBhvr>
                                            <p:cTn id="61" dur="1" fill="hold">
                                              <p:stCondLst>
                                                <p:cond delay="0"/>
                                              </p:stCondLst>
                                            </p:cTn>
                                            <p:tgtEl>
                                              <p:spTgt spid="15"/>
                                            </p:tgtEl>
                                            <p:attrNameLst>
                                              <p:attrName>style.visibility</p:attrName>
                                            </p:attrNameLst>
                                          </p:cBhvr>
                                          <p:to>
                                            <p:strVal val="visible"/>
                                          </p:to>
                                        </p:set>
                                        <p:anim calcmode="lin" valueType="num">
                                          <p:cBhvr>
                                            <p:cTn id="62" dur="250" fill="hold"/>
                                            <p:tgtEl>
                                              <p:spTgt spid="15"/>
                                            </p:tgtEl>
                                            <p:attrNameLst>
                                              <p:attrName>ppt_x</p:attrName>
                                            </p:attrNameLst>
                                          </p:cBhvr>
                                          <p:tavLst>
                                            <p:tav tm="0">
                                              <p:val>
                                                <p:strVal val="#ppt_x"/>
                                              </p:val>
                                            </p:tav>
                                            <p:tav tm="100000">
                                              <p:val>
                                                <p:strVal val="#ppt_x"/>
                                              </p:val>
                                            </p:tav>
                                          </p:tavLst>
                                        </p:anim>
                                        <p:anim calcmode="lin" valueType="num">
                                          <p:cBhvr>
                                            <p:cTn id="63" dur="250" fill="hold"/>
                                            <p:tgtEl>
                                              <p:spTgt spid="15"/>
                                            </p:tgtEl>
                                            <p:attrNameLst>
                                              <p:attrName>ppt_y</p:attrName>
                                            </p:attrNameLst>
                                          </p:cBhvr>
                                          <p:tavLst>
                                            <p:tav tm="0">
                                              <p:val>
                                                <p:strVal val="#ppt_y-#ppt_h/2"/>
                                              </p:val>
                                            </p:tav>
                                            <p:tav tm="100000">
                                              <p:val>
                                                <p:strVal val="#ppt_y"/>
                                              </p:val>
                                            </p:tav>
                                          </p:tavLst>
                                        </p:anim>
                                        <p:anim calcmode="lin" valueType="num">
                                          <p:cBhvr>
                                            <p:cTn id="64" dur="250" fill="hold"/>
                                            <p:tgtEl>
                                              <p:spTgt spid="15"/>
                                            </p:tgtEl>
                                            <p:attrNameLst>
                                              <p:attrName>ppt_w</p:attrName>
                                            </p:attrNameLst>
                                          </p:cBhvr>
                                          <p:tavLst>
                                            <p:tav tm="0">
                                              <p:val>
                                                <p:strVal val="#ppt_w"/>
                                              </p:val>
                                            </p:tav>
                                            <p:tav tm="100000">
                                              <p:val>
                                                <p:strVal val="#ppt_w"/>
                                              </p:val>
                                            </p:tav>
                                          </p:tavLst>
                                        </p:anim>
                                        <p:anim calcmode="lin" valueType="num">
                                          <p:cBhvr>
                                            <p:cTn id="65" dur="250" fill="hold"/>
                                            <p:tgtEl>
                                              <p:spTgt spid="15"/>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800"/>
                                      </p:stCondLst>
                                      <p:iterate type="lt">
                                        <p:tmPct val="40000"/>
                                      </p:iterate>
                                      <p:childTnLst>
                                        <p:set>
                                          <p:cBhvr>
                                            <p:cTn id="67" dur="1" fill="hold">
                                              <p:stCondLst>
                                                <p:cond delay="0"/>
                                              </p:stCondLst>
                                            </p:cTn>
                                            <p:tgtEl>
                                              <p:spTgt spid="13"/>
                                            </p:tgtEl>
                                            <p:attrNameLst>
                                              <p:attrName>style.visibility</p:attrName>
                                            </p:attrNameLst>
                                          </p:cBhvr>
                                          <p:to>
                                            <p:strVal val="visible"/>
                                          </p:to>
                                        </p:set>
                                        <p:anim calcmode="lin" valueType="num">
                                          <p:cBhvr>
                                            <p:cTn id="68" dur="250" fill="hold"/>
                                            <p:tgtEl>
                                              <p:spTgt spid="13"/>
                                            </p:tgtEl>
                                            <p:attrNameLst>
                                              <p:attrName>ppt_x</p:attrName>
                                            </p:attrNameLst>
                                          </p:cBhvr>
                                          <p:tavLst>
                                            <p:tav tm="0">
                                              <p:val>
                                                <p:strVal val="#ppt_x"/>
                                              </p:val>
                                            </p:tav>
                                            <p:tav tm="100000">
                                              <p:val>
                                                <p:strVal val="#ppt_x"/>
                                              </p:val>
                                            </p:tav>
                                          </p:tavLst>
                                        </p:anim>
                                        <p:anim calcmode="lin" valueType="num">
                                          <p:cBhvr>
                                            <p:cTn id="69" dur="250" fill="hold"/>
                                            <p:tgtEl>
                                              <p:spTgt spid="13"/>
                                            </p:tgtEl>
                                            <p:attrNameLst>
                                              <p:attrName>ppt_y</p:attrName>
                                            </p:attrNameLst>
                                          </p:cBhvr>
                                          <p:tavLst>
                                            <p:tav tm="0">
                                              <p:val>
                                                <p:strVal val="#ppt_y-#ppt_h/2"/>
                                              </p:val>
                                            </p:tav>
                                            <p:tav tm="100000">
                                              <p:val>
                                                <p:strVal val="#ppt_y"/>
                                              </p:val>
                                            </p:tav>
                                          </p:tavLst>
                                        </p:anim>
                                        <p:anim calcmode="lin" valueType="num">
                                          <p:cBhvr>
                                            <p:cTn id="70" dur="250" fill="hold"/>
                                            <p:tgtEl>
                                              <p:spTgt spid="13"/>
                                            </p:tgtEl>
                                            <p:attrNameLst>
                                              <p:attrName>ppt_w</p:attrName>
                                            </p:attrNameLst>
                                          </p:cBhvr>
                                          <p:tavLst>
                                            <p:tav tm="0">
                                              <p:val>
                                                <p:strVal val="#ppt_w"/>
                                              </p:val>
                                            </p:tav>
                                            <p:tav tm="100000">
                                              <p:val>
                                                <p:strVal val="#ppt_w"/>
                                              </p:val>
                                            </p:tav>
                                          </p:tavLst>
                                        </p:anim>
                                        <p:anim calcmode="lin" valueType="num">
                                          <p:cBhvr>
                                            <p:cTn id="71" dur="250" fill="hold"/>
                                            <p:tgtEl>
                                              <p:spTgt spid="13"/>
                                            </p:tgtEl>
                                            <p:attrNameLst>
                                              <p:attrName>ppt_h</p:attrName>
                                            </p:attrNameLst>
                                          </p:cBhvr>
                                          <p:tavLst>
                                            <p:tav tm="0">
                                              <p:val>
                                                <p:fltVal val="0"/>
                                              </p:val>
                                            </p:tav>
                                            <p:tav tm="100000">
                                              <p:val>
                                                <p:strVal val="#ppt_h"/>
                                              </p:val>
                                            </p:tav>
                                          </p:tavLst>
                                        </p:anim>
                                      </p:childTnLst>
                                    </p:cTn>
                                  </p:par>
                                </p:childTnLst>
                              </p:cTn>
                            </p:par>
                            <p:par>
                              <p:cTn id="72" fill="hold">
                                <p:stCondLst>
                                  <p:cond delay="3650"/>
                                </p:stCondLst>
                                <p:childTnLst>
                                  <p:par>
                                    <p:cTn id="73" presetID="22" presetClass="entr" presetSubtype="8"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left)">
                                          <p:cBhvr>
                                            <p:cTn id="75" dur="500"/>
                                            <p:tgtEl>
                                              <p:spTgt spid="20"/>
                                            </p:tgtEl>
                                          </p:cBhvr>
                                        </p:animEffect>
                                      </p:childTnLst>
                                    </p:cTn>
                                  </p:par>
                                  <p:par>
                                    <p:cTn id="76" presetID="22" presetClass="entr" presetSubtype="8" fill="hold" grpId="0" nodeType="withEffect">
                                      <p:stCondLst>
                                        <p:cond delay="200"/>
                                      </p:stCondLst>
                                      <p:childTnLst>
                                        <p:set>
                                          <p:cBhvr>
                                            <p:cTn id="77" dur="1" fill="hold">
                                              <p:stCondLst>
                                                <p:cond delay="0"/>
                                              </p:stCondLst>
                                            </p:cTn>
                                            <p:tgtEl>
                                              <p:spTgt spid="18"/>
                                            </p:tgtEl>
                                            <p:attrNameLst>
                                              <p:attrName>style.visibility</p:attrName>
                                            </p:attrNameLst>
                                          </p:cBhvr>
                                          <p:to>
                                            <p:strVal val="visible"/>
                                          </p:to>
                                        </p:set>
                                        <p:animEffect transition="in" filter="wipe(left)">
                                          <p:cBhvr>
                                            <p:cTn id="78" dur="500"/>
                                            <p:tgtEl>
                                              <p:spTgt spid="18"/>
                                            </p:tgtEl>
                                          </p:cBhvr>
                                        </p:animEffect>
                                      </p:childTnLst>
                                    </p:cTn>
                                  </p:par>
                                  <p:par>
                                    <p:cTn id="79" presetID="22" presetClass="entr" presetSubtype="8" fill="hold" grpId="0" nodeType="withEffect">
                                      <p:stCondLst>
                                        <p:cond delay="400"/>
                                      </p:stCondLst>
                                      <p:childTnLst>
                                        <p:set>
                                          <p:cBhvr>
                                            <p:cTn id="80" dur="1" fill="hold">
                                              <p:stCondLst>
                                                <p:cond delay="0"/>
                                              </p:stCondLst>
                                            </p:cTn>
                                            <p:tgtEl>
                                              <p:spTgt spid="16"/>
                                            </p:tgtEl>
                                            <p:attrNameLst>
                                              <p:attrName>style.visibility</p:attrName>
                                            </p:attrNameLst>
                                          </p:cBhvr>
                                          <p:to>
                                            <p:strVal val="visible"/>
                                          </p:to>
                                        </p:set>
                                        <p:animEffect transition="in" filter="wipe(left)">
                                          <p:cBhvr>
                                            <p:cTn id="81" dur="500"/>
                                            <p:tgtEl>
                                              <p:spTgt spid="16"/>
                                            </p:tgtEl>
                                          </p:cBhvr>
                                        </p:animEffect>
                                      </p:childTnLst>
                                    </p:cTn>
                                  </p:par>
                                  <p:par>
                                    <p:cTn id="82" presetID="22" presetClass="entr" presetSubtype="8" fill="hold" grpId="0" nodeType="withEffect">
                                      <p:stCondLst>
                                        <p:cond delay="600"/>
                                      </p:stCondLst>
                                      <p:childTnLst>
                                        <p:set>
                                          <p:cBhvr>
                                            <p:cTn id="83" dur="1" fill="hold">
                                              <p:stCondLst>
                                                <p:cond delay="0"/>
                                              </p:stCondLst>
                                            </p:cTn>
                                            <p:tgtEl>
                                              <p:spTgt spid="14"/>
                                            </p:tgtEl>
                                            <p:attrNameLst>
                                              <p:attrName>style.visibility</p:attrName>
                                            </p:attrNameLst>
                                          </p:cBhvr>
                                          <p:to>
                                            <p:strVal val="visible"/>
                                          </p:to>
                                        </p:set>
                                        <p:animEffect transition="in" filter="wipe(left)">
                                          <p:cBhvr>
                                            <p:cTn id="84" dur="500"/>
                                            <p:tgtEl>
                                              <p:spTgt spid="14"/>
                                            </p:tgtEl>
                                          </p:cBhvr>
                                        </p:animEffect>
                                      </p:childTnLst>
                                    </p:cTn>
                                  </p:par>
                                  <p:par>
                                    <p:cTn id="85" presetID="22" presetClass="entr" presetSubtype="8" fill="hold" grpId="0" nodeType="withEffect">
                                      <p:stCondLst>
                                        <p:cond delay="800"/>
                                      </p:stCondLst>
                                      <p:childTnLst>
                                        <p:set>
                                          <p:cBhvr>
                                            <p:cTn id="86" dur="1" fill="hold">
                                              <p:stCondLst>
                                                <p:cond delay="0"/>
                                              </p:stCondLst>
                                            </p:cTn>
                                            <p:tgtEl>
                                              <p:spTgt spid="12"/>
                                            </p:tgtEl>
                                            <p:attrNameLst>
                                              <p:attrName>style.visibility</p:attrName>
                                            </p:attrNameLst>
                                          </p:cBhvr>
                                          <p:to>
                                            <p:strVal val="visible"/>
                                          </p:to>
                                        </p:set>
                                        <p:animEffect transition="in" filter="wipe(left)">
                                          <p:cBhvr>
                                            <p:cTn id="8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13" grpId="0"/>
          <p:bldP spid="14" grpId="0"/>
          <p:bldP spid="15" grpId="0"/>
          <p:bldP spid="16" grpId="0"/>
          <p:bldP spid="17" grpId="0"/>
          <p:bldP spid="18" grpId="0"/>
          <p:bldP spid="19" grpId="0"/>
          <p:bldP spid="20" grpId="0"/>
          <p:bldP spid="21"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1489217" y="3135587"/>
            <a:ext cx="1106728" cy="1108844"/>
            <a:chOff x="1005742" y="1959743"/>
            <a:chExt cx="1189994" cy="1189994"/>
          </a:xfrm>
        </p:grpSpPr>
        <p:sp>
          <p:nvSpPr>
            <p:cNvPr id="3" name="椭圆 2"/>
            <p:cNvSpPr/>
            <p:nvPr/>
          </p:nvSpPr>
          <p:spPr>
            <a:xfrm>
              <a:off x="1060350" y="2014246"/>
              <a:ext cx="1080778" cy="1080987"/>
            </a:xfrm>
            <a:prstGeom prst="ellipse">
              <a:avLst/>
            </a:prstGeom>
            <a:solidFill>
              <a:schemeClr val="accent1"/>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a:ea typeface="微软雅黑" panose="020B0503020204020204" pitchFamily="34" charset="-122"/>
                </a:rPr>
                <a:t>内容</a:t>
              </a:r>
              <a:endParaRPr lang="en-US" altLang="zh-CN" sz="1600" kern="0" dirty="0">
                <a:solidFill>
                  <a:sysClr val="window" lastClr="FFFFFF"/>
                </a:solidFill>
                <a:latin typeface="Bodoni MT"/>
                <a:ea typeface="微软雅黑" panose="020B0503020204020204" pitchFamily="34" charset="-122"/>
              </a:endParaRPr>
            </a:p>
            <a:p>
              <a:pPr algn="ctr">
                <a:defRPr/>
              </a:pPr>
              <a:r>
                <a:rPr lang="zh-CN" altLang="en-US" sz="1600" kern="0" dirty="0">
                  <a:solidFill>
                    <a:sysClr val="window" lastClr="FFFFFF"/>
                  </a:solidFill>
                  <a:latin typeface="Bodoni MT"/>
                  <a:ea typeface="微软雅黑" panose="020B0503020204020204" pitchFamily="34" charset="-122"/>
                </a:rPr>
                <a:t>说明</a:t>
              </a:r>
            </a:p>
          </p:txBody>
        </p:sp>
        <p:sp>
          <p:nvSpPr>
            <p:cNvPr id="4" name="椭圆 3"/>
            <p:cNvSpPr/>
            <p:nvPr/>
          </p:nvSpPr>
          <p:spPr>
            <a:xfrm>
              <a:off x="1005742" y="1959743"/>
              <a:ext cx="1189994" cy="1189994"/>
            </a:xfrm>
            <a:prstGeom prst="ellipse">
              <a:avLst/>
            </a:prstGeom>
            <a:noFill/>
            <a:ln w="12700" cap="flat" cmpd="sng" algn="ctr">
              <a:solidFill>
                <a:schemeClr val="accent1"/>
              </a:solidFill>
              <a:prstDash val="solid"/>
            </a:ln>
            <a:effectLst/>
          </p:spPr>
          <p:txBody>
            <a:bodyPr anchor="ctr"/>
            <a:lstStyle/>
            <a:p>
              <a:pPr algn="ctr">
                <a:defRPr/>
              </a:pPr>
              <a:endParaRPr lang="zh-CN" altLang="en-US" sz="3200" kern="0">
                <a:solidFill>
                  <a:sysClr val="window" lastClr="FFFFFF"/>
                </a:solidFill>
                <a:latin typeface="Bodoni MT"/>
                <a:ea typeface="微软雅黑" panose="020B0503020204020204" pitchFamily="34" charset="-122"/>
              </a:endParaRPr>
            </a:p>
          </p:txBody>
        </p:sp>
      </p:grpSp>
      <p:grpSp>
        <p:nvGrpSpPr>
          <p:cNvPr id="5" name="组合 4"/>
          <p:cNvGrpSpPr/>
          <p:nvPr/>
        </p:nvGrpSpPr>
        <p:grpSpPr bwMode="auto">
          <a:xfrm>
            <a:off x="3429695" y="2401296"/>
            <a:ext cx="1108844" cy="1106728"/>
            <a:chOff x="3750551" y="1408378"/>
            <a:chExt cx="1111514" cy="1111514"/>
          </a:xfrm>
        </p:grpSpPr>
        <p:sp>
          <p:nvSpPr>
            <p:cNvPr id="6" name="椭圆 5"/>
            <p:cNvSpPr/>
            <p:nvPr/>
          </p:nvSpPr>
          <p:spPr>
            <a:xfrm>
              <a:off x="3801460" y="1459384"/>
              <a:ext cx="1009696" cy="1009501"/>
            </a:xfrm>
            <a:prstGeom prst="ellipse">
              <a:avLst/>
            </a:prstGeom>
            <a:solidFill>
              <a:schemeClr val="accent2"/>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a:ea typeface="微软雅黑" panose="020B0503020204020204" pitchFamily="34" charset="-122"/>
                </a:rPr>
                <a:t>内容</a:t>
              </a:r>
              <a:endParaRPr lang="en-US" altLang="zh-CN" sz="1600" kern="0" dirty="0">
                <a:solidFill>
                  <a:sysClr val="window" lastClr="FFFFFF"/>
                </a:solidFill>
                <a:latin typeface="Bodoni MT"/>
                <a:ea typeface="微软雅黑" panose="020B0503020204020204" pitchFamily="34" charset="-122"/>
              </a:endParaRPr>
            </a:p>
            <a:p>
              <a:pPr algn="ctr">
                <a:defRPr/>
              </a:pPr>
              <a:r>
                <a:rPr lang="zh-CN" altLang="en-US" sz="1600" kern="0" dirty="0">
                  <a:solidFill>
                    <a:sysClr val="window" lastClr="FFFFFF"/>
                  </a:solidFill>
                  <a:latin typeface="Bodoni MT"/>
                  <a:ea typeface="微软雅黑" panose="020B0503020204020204" pitchFamily="34" charset="-122"/>
                </a:rPr>
                <a:t>说明</a:t>
              </a:r>
            </a:p>
          </p:txBody>
        </p:sp>
        <p:sp>
          <p:nvSpPr>
            <p:cNvPr id="7" name="椭圆 6"/>
            <p:cNvSpPr/>
            <p:nvPr/>
          </p:nvSpPr>
          <p:spPr>
            <a:xfrm>
              <a:off x="3750551" y="1408378"/>
              <a:ext cx="1111514" cy="1111514"/>
            </a:xfrm>
            <a:prstGeom prst="ellipse">
              <a:avLst/>
            </a:prstGeom>
            <a:noFill/>
            <a:ln w="12700" cap="flat" cmpd="sng" algn="ctr">
              <a:solidFill>
                <a:schemeClr val="accent2"/>
              </a:solidFill>
              <a:prstDash val="solid"/>
            </a:ln>
            <a:effectLst/>
          </p:spPr>
          <p:txBody>
            <a:bodyPr anchor="ctr"/>
            <a:lstStyle/>
            <a:p>
              <a:pPr algn="ctr">
                <a:defRPr/>
              </a:pPr>
              <a:endParaRPr lang="zh-CN" altLang="en-US" sz="3200" kern="0">
                <a:solidFill>
                  <a:sysClr val="window" lastClr="FFFFFF"/>
                </a:solidFill>
                <a:latin typeface="Bodoni MT"/>
                <a:ea typeface="微软雅黑" panose="020B0503020204020204" pitchFamily="34" charset="-122"/>
              </a:endParaRPr>
            </a:p>
          </p:txBody>
        </p:sp>
      </p:grpSp>
      <p:grpSp>
        <p:nvGrpSpPr>
          <p:cNvPr id="8" name="组合 7"/>
          <p:cNvGrpSpPr/>
          <p:nvPr/>
        </p:nvGrpSpPr>
        <p:grpSpPr bwMode="auto">
          <a:xfrm>
            <a:off x="3429695" y="3969338"/>
            <a:ext cx="1108844" cy="1106729"/>
            <a:chOff x="1005742" y="1959742"/>
            <a:chExt cx="1189994" cy="1189994"/>
          </a:xfrm>
        </p:grpSpPr>
        <p:sp>
          <p:nvSpPr>
            <p:cNvPr id="9" name="椭圆 8"/>
            <p:cNvSpPr/>
            <p:nvPr/>
          </p:nvSpPr>
          <p:spPr>
            <a:xfrm>
              <a:off x="1060246" y="2014350"/>
              <a:ext cx="1080987" cy="1080779"/>
            </a:xfrm>
            <a:prstGeom prst="ellipse">
              <a:avLst/>
            </a:prstGeom>
            <a:solidFill>
              <a:schemeClr val="accent3"/>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a:ea typeface="微软雅黑" panose="020B0503020204020204" pitchFamily="34" charset="-122"/>
                </a:rPr>
                <a:t>内容</a:t>
              </a:r>
              <a:endParaRPr lang="en-US" altLang="zh-CN" sz="1600" kern="0" dirty="0">
                <a:solidFill>
                  <a:sysClr val="window" lastClr="FFFFFF"/>
                </a:solidFill>
                <a:latin typeface="Bodoni MT"/>
                <a:ea typeface="微软雅黑" panose="020B0503020204020204" pitchFamily="34" charset="-122"/>
              </a:endParaRPr>
            </a:p>
            <a:p>
              <a:pPr algn="ctr">
                <a:defRPr/>
              </a:pPr>
              <a:r>
                <a:rPr lang="zh-CN" altLang="en-US" sz="1600" kern="0" dirty="0">
                  <a:solidFill>
                    <a:sysClr val="window" lastClr="FFFFFF"/>
                  </a:solidFill>
                  <a:latin typeface="Bodoni MT"/>
                  <a:ea typeface="微软雅黑" panose="020B0503020204020204" pitchFamily="34" charset="-122"/>
                </a:rPr>
                <a:t>说明</a:t>
              </a:r>
            </a:p>
          </p:txBody>
        </p:sp>
        <p:sp>
          <p:nvSpPr>
            <p:cNvPr id="10" name="椭圆 9"/>
            <p:cNvSpPr/>
            <p:nvPr/>
          </p:nvSpPr>
          <p:spPr>
            <a:xfrm>
              <a:off x="1005742" y="1959742"/>
              <a:ext cx="1189994" cy="1189994"/>
            </a:xfrm>
            <a:prstGeom prst="ellipse">
              <a:avLst/>
            </a:prstGeom>
            <a:noFill/>
            <a:ln w="12700" cap="flat" cmpd="sng" algn="ctr">
              <a:solidFill>
                <a:schemeClr val="accent3"/>
              </a:solidFill>
              <a:prstDash val="solid"/>
            </a:ln>
            <a:effectLst/>
          </p:spPr>
          <p:txBody>
            <a:bodyPr anchor="ctr"/>
            <a:lstStyle/>
            <a:p>
              <a:pPr algn="ctr">
                <a:defRPr/>
              </a:pPr>
              <a:endParaRPr lang="zh-CN" altLang="en-US" sz="3200" kern="0">
                <a:solidFill>
                  <a:sysClr val="window" lastClr="FFFFFF"/>
                </a:solidFill>
                <a:latin typeface="Bodoni MT"/>
                <a:ea typeface="微软雅黑" panose="020B0503020204020204" pitchFamily="34" charset="-122"/>
              </a:endParaRPr>
            </a:p>
          </p:txBody>
        </p:sp>
      </p:grpSp>
      <p:grpSp>
        <p:nvGrpSpPr>
          <p:cNvPr id="11" name="组合 10"/>
          <p:cNvGrpSpPr/>
          <p:nvPr/>
        </p:nvGrpSpPr>
        <p:grpSpPr bwMode="auto">
          <a:xfrm>
            <a:off x="5492908" y="1597172"/>
            <a:ext cx="1106728" cy="1108844"/>
            <a:chOff x="1005742" y="1959742"/>
            <a:chExt cx="1189994" cy="1189994"/>
          </a:xfrm>
        </p:grpSpPr>
        <p:sp>
          <p:nvSpPr>
            <p:cNvPr id="12" name="椭圆 11"/>
            <p:cNvSpPr/>
            <p:nvPr/>
          </p:nvSpPr>
          <p:spPr>
            <a:xfrm>
              <a:off x="1060350" y="2014246"/>
              <a:ext cx="1080778" cy="1080987"/>
            </a:xfrm>
            <a:prstGeom prst="ellipse">
              <a:avLst/>
            </a:prstGeom>
            <a:solidFill>
              <a:schemeClr val="accent4"/>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a:ea typeface="微软雅黑" panose="020B0503020204020204" pitchFamily="34" charset="-122"/>
                </a:rPr>
                <a:t>内容</a:t>
              </a:r>
              <a:endParaRPr lang="en-US" altLang="zh-CN" sz="1600" kern="0" dirty="0">
                <a:solidFill>
                  <a:sysClr val="window" lastClr="FFFFFF"/>
                </a:solidFill>
                <a:latin typeface="Bodoni MT"/>
                <a:ea typeface="微软雅黑" panose="020B0503020204020204" pitchFamily="34" charset="-122"/>
              </a:endParaRPr>
            </a:p>
            <a:p>
              <a:pPr algn="ctr">
                <a:defRPr/>
              </a:pPr>
              <a:r>
                <a:rPr lang="zh-CN" altLang="en-US" sz="1600" kern="0" dirty="0">
                  <a:solidFill>
                    <a:sysClr val="window" lastClr="FFFFFF"/>
                  </a:solidFill>
                  <a:latin typeface="Bodoni MT"/>
                  <a:ea typeface="微软雅黑" panose="020B0503020204020204" pitchFamily="34" charset="-122"/>
                </a:rPr>
                <a:t>说明</a:t>
              </a:r>
            </a:p>
          </p:txBody>
        </p:sp>
        <p:sp>
          <p:nvSpPr>
            <p:cNvPr id="13" name="椭圆 12"/>
            <p:cNvSpPr/>
            <p:nvPr/>
          </p:nvSpPr>
          <p:spPr>
            <a:xfrm>
              <a:off x="1005742" y="1959742"/>
              <a:ext cx="1189994" cy="1189994"/>
            </a:xfrm>
            <a:prstGeom prst="ellipse">
              <a:avLst/>
            </a:prstGeom>
            <a:noFill/>
            <a:ln w="12700" cap="flat" cmpd="sng" algn="ctr">
              <a:solidFill>
                <a:schemeClr val="accent4"/>
              </a:solidFill>
              <a:prstDash val="solid"/>
            </a:ln>
            <a:effectLst/>
          </p:spPr>
          <p:txBody>
            <a:bodyPr anchor="ctr"/>
            <a:lstStyle/>
            <a:p>
              <a:pPr algn="ctr">
                <a:defRPr/>
              </a:pPr>
              <a:endParaRPr lang="zh-CN" altLang="en-US" sz="3200" kern="0">
                <a:solidFill>
                  <a:sysClr val="window" lastClr="FFFFFF"/>
                </a:solidFill>
                <a:latin typeface="Bodoni MT"/>
                <a:ea typeface="微软雅黑" panose="020B0503020204020204" pitchFamily="34" charset="-122"/>
              </a:endParaRPr>
            </a:p>
          </p:txBody>
        </p:sp>
      </p:grpSp>
      <p:grpSp>
        <p:nvGrpSpPr>
          <p:cNvPr id="14" name="组合 13"/>
          <p:cNvGrpSpPr/>
          <p:nvPr/>
        </p:nvGrpSpPr>
        <p:grpSpPr bwMode="auto">
          <a:xfrm>
            <a:off x="5505605" y="4817899"/>
            <a:ext cx="1108844" cy="1106728"/>
            <a:chOff x="1005742" y="2208327"/>
            <a:chExt cx="1189994" cy="1189994"/>
          </a:xfrm>
        </p:grpSpPr>
        <p:sp>
          <p:nvSpPr>
            <p:cNvPr id="15" name="椭圆 14"/>
            <p:cNvSpPr/>
            <p:nvPr/>
          </p:nvSpPr>
          <p:spPr>
            <a:xfrm>
              <a:off x="1060246" y="2262935"/>
              <a:ext cx="1080987" cy="1080778"/>
            </a:xfrm>
            <a:prstGeom prst="ellipse">
              <a:avLst/>
            </a:prstGeom>
            <a:solidFill>
              <a:schemeClr val="accent6"/>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a:ea typeface="微软雅黑" panose="020B0503020204020204" pitchFamily="34" charset="-122"/>
                </a:rPr>
                <a:t>内容</a:t>
              </a:r>
              <a:endParaRPr lang="en-US" altLang="zh-CN" sz="1600" kern="0" dirty="0">
                <a:solidFill>
                  <a:sysClr val="window" lastClr="FFFFFF"/>
                </a:solidFill>
                <a:latin typeface="Bodoni MT"/>
                <a:ea typeface="微软雅黑" panose="020B0503020204020204" pitchFamily="34" charset="-122"/>
              </a:endParaRPr>
            </a:p>
            <a:p>
              <a:pPr algn="ctr">
                <a:defRPr/>
              </a:pPr>
              <a:r>
                <a:rPr lang="zh-CN" altLang="en-US" sz="1600" kern="0" dirty="0">
                  <a:solidFill>
                    <a:sysClr val="window" lastClr="FFFFFF"/>
                  </a:solidFill>
                  <a:latin typeface="Bodoni MT"/>
                  <a:ea typeface="微软雅黑" panose="020B0503020204020204" pitchFamily="34" charset="-122"/>
                </a:rPr>
                <a:t>说明</a:t>
              </a:r>
            </a:p>
          </p:txBody>
        </p:sp>
        <p:sp>
          <p:nvSpPr>
            <p:cNvPr id="16" name="椭圆 15"/>
            <p:cNvSpPr/>
            <p:nvPr/>
          </p:nvSpPr>
          <p:spPr>
            <a:xfrm>
              <a:off x="1005742" y="2208327"/>
              <a:ext cx="1189994" cy="1189994"/>
            </a:xfrm>
            <a:prstGeom prst="ellipse">
              <a:avLst/>
            </a:prstGeom>
            <a:noFill/>
            <a:ln w="12700" cap="flat" cmpd="sng" algn="ctr">
              <a:solidFill>
                <a:schemeClr val="accent6"/>
              </a:solidFill>
              <a:prstDash val="solid"/>
            </a:ln>
            <a:effectLst/>
          </p:spPr>
          <p:txBody>
            <a:bodyPr anchor="ctr"/>
            <a:lstStyle/>
            <a:p>
              <a:pPr algn="ctr">
                <a:defRPr/>
              </a:pPr>
              <a:endParaRPr lang="zh-CN" altLang="en-US" sz="3200" kern="0">
                <a:solidFill>
                  <a:sysClr val="window" lastClr="FFFFFF"/>
                </a:solidFill>
                <a:latin typeface="Bodoni MT"/>
                <a:ea typeface="微软雅黑" panose="020B0503020204020204" pitchFamily="34" charset="-122"/>
              </a:endParaRPr>
            </a:p>
          </p:txBody>
        </p:sp>
      </p:grpSp>
      <p:grpSp>
        <p:nvGrpSpPr>
          <p:cNvPr id="17" name="组合 16"/>
          <p:cNvGrpSpPr/>
          <p:nvPr/>
        </p:nvGrpSpPr>
        <p:grpSpPr bwMode="auto">
          <a:xfrm>
            <a:off x="5492908" y="3207537"/>
            <a:ext cx="1106728" cy="1106729"/>
            <a:chOff x="1005742" y="1959742"/>
            <a:chExt cx="1189994" cy="1189994"/>
          </a:xfrm>
        </p:grpSpPr>
        <p:sp>
          <p:nvSpPr>
            <p:cNvPr id="18" name="椭圆 17"/>
            <p:cNvSpPr/>
            <p:nvPr/>
          </p:nvSpPr>
          <p:spPr>
            <a:xfrm>
              <a:off x="1060350" y="2014350"/>
              <a:ext cx="1080778" cy="1080779"/>
            </a:xfrm>
            <a:prstGeom prst="ellipse">
              <a:avLst/>
            </a:prstGeom>
            <a:solidFill>
              <a:schemeClr val="accent5"/>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a:ea typeface="微软雅黑" panose="020B0503020204020204" pitchFamily="34" charset="-122"/>
                </a:rPr>
                <a:t>内容</a:t>
              </a:r>
              <a:endParaRPr lang="en-US" altLang="zh-CN" sz="1600" kern="0" dirty="0">
                <a:solidFill>
                  <a:sysClr val="window" lastClr="FFFFFF"/>
                </a:solidFill>
                <a:latin typeface="Bodoni MT"/>
                <a:ea typeface="微软雅黑" panose="020B0503020204020204" pitchFamily="34" charset="-122"/>
              </a:endParaRPr>
            </a:p>
            <a:p>
              <a:pPr algn="ctr">
                <a:defRPr/>
              </a:pPr>
              <a:r>
                <a:rPr lang="zh-CN" altLang="en-US" sz="1600" kern="0" dirty="0">
                  <a:solidFill>
                    <a:sysClr val="window" lastClr="FFFFFF"/>
                  </a:solidFill>
                  <a:latin typeface="Bodoni MT"/>
                  <a:ea typeface="微软雅黑" panose="020B0503020204020204" pitchFamily="34" charset="-122"/>
                </a:rPr>
                <a:t>说明</a:t>
              </a:r>
            </a:p>
          </p:txBody>
        </p:sp>
        <p:sp>
          <p:nvSpPr>
            <p:cNvPr id="19" name="椭圆 18"/>
            <p:cNvSpPr/>
            <p:nvPr/>
          </p:nvSpPr>
          <p:spPr>
            <a:xfrm>
              <a:off x="1005742" y="1959742"/>
              <a:ext cx="1189994" cy="1189994"/>
            </a:xfrm>
            <a:prstGeom prst="ellipse">
              <a:avLst/>
            </a:prstGeom>
            <a:noFill/>
            <a:ln w="12700" cap="flat" cmpd="sng" algn="ctr">
              <a:solidFill>
                <a:schemeClr val="accent5"/>
              </a:solidFill>
              <a:prstDash val="solid"/>
            </a:ln>
            <a:effectLst/>
          </p:spPr>
          <p:txBody>
            <a:bodyPr anchor="ctr"/>
            <a:lstStyle/>
            <a:p>
              <a:pPr algn="ctr">
                <a:defRPr/>
              </a:pPr>
              <a:endParaRPr lang="zh-CN" altLang="en-US" sz="3200" kern="0">
                <a:solidFill>
                  <a:sysClr val="window" lastClr="FFFFFF"/>
                </a:solidFill>
                <a:latin typeface="Bodoni MT"/>
                <a:ea typeface="微软雅黑" panose="020B0503020204020204" pitchFamily="34" charset="-122"/>
              </a:endParaRPr>
            </a:p>
          </p:txBody>
        </p:sp>
      </p:grpSp>
      <p:cxnSp>
        <p:nvCxnSpPr>
          <p:cNvPr id="20" name="直接连接符 19"/>
          <p:cNvCxnSpPr>
            <a:cxnSpLocks noChangeShapeType="1"/>
            <a:stCxn id="4" idx="7"/>
            <a:endCxn id="7" idx="2"/>
          </p:cNvCxnSpPr>
          <p:nvPr/>
        </p:nvCxnSpPr>
        <p:spPr bwMode="auto">
          <a:xfrm flipV="1">
            <a:off x="2433005" y="2955719"/>
            <a:ext cx="996690" cy="342811"/>
          </a:xfrm>
          <a:prstGeom prst="line">
            <a:avLst/>
          </a:prstGeom>
          <a:noFill/>
          <a:ln w="9525" algn="ctr">
            <a:solidFill>
              <a:schemeClr val="tx1">
                <a:lumMod val="65000"/>
                <a:lumOff val="35000"/>
              </a:schemeClr>
            </a:solidFill>
            <a:prstDash val="sysDot"/>
            <a:round/>
          </a:ln>
        </p:spPr>
      </p:cxnSp>
      <p:cxnSp>
        <p:nvCxnSpPr>
          <p:cNvPr id="21" name="直接连接符 20"/>
          <p:cNvCxnSpPr>
            <a:cxnSpLocks noChangeShapeType="1"/>
            <a:stCxn id="4" idx="5"/>
            <a:endCxn id="10" idx="2"/>
          </p:cNvCxnSpPr>
          <p:nvPr/>
        </p:nvCxnSpPr>
        <p:spPr bwMode="auto">
          <a:xfrm>
            <a:off x="2433005" y="4081491"/>
            <a:ext cx="996690" cy="440152"/>
          </a:xfrm>
          <a:prstGeom prst="line">
            <a:avLst/>
          </a:prstGeom>
          <a:noFill/>
          <a:ln w="9525" algn="ctr">
            <a:solidFill>
              <a:schemeClr val="tx1">
                <a:lumMod val="65000"/>
                <a:lumOff val="35000"/>
              </a:schemeClr>
            </a:solidFill>
            <a:prstDash val="sysDot"/>
            <a:round/>
          </a:ln>
        </p:spPr>
      </p:cxnSp>
      <p:cxnSp>
        <p:nvCxnSpPr>
          <p:cNvPr id="22" name="直接连接符 21"/>
          <p:cNvCxnSpPr>
            <a:cxnSpLocks noChangeShapeType="1"/>
            <a:stCxn id="10" idx="5"/>
            <a:endCxn id="16" idx="2"/>
          </p:cNvCxnSpPr>
          <p:nvPr/>
        </p:nvCxnSpPr>
        <p:spPr bwMode="auto">
          <a:xfrm>
            <a:off x="4375599" y="4913125"/>
            <a:ext cx="1130006" cy="457081"/>
          </a:xfrm>
          <a:prstGeom prst="line">
            <a:avLst/>
          </a:prstGeom>
          <a:noFill/>
          <a:ln w="9525" algn="ctr">
            <a:solidFill>
              <a:schemeClr val="tx1">
                <a:lumMod val="65000"/>
                <a:lumOff val="35000"/>
              </a:schemeClr>
            </a:solidFill>
            <a:prstDash val="sysDot"/>
            <a:round/>
          </a:ln>
        </p:spPr>
      </p:cxnSp>
      <p:cxnSp>
        <p:nvCxnSpPr>
          <p:cNvPr id="23" name="直接连接符 22"/>
          <p:cNvCxnSpPr>
            <a:cxnSpLocks noChangeShapeType="1"/>
            <a:stCxn id="7" idx="7"/>
            <a:endCxn id="13" idx="2"/>
          </p:cNvCxnSpPr>
          <p:nvPr/>
        </p:nvCxnSpPr>
        <p:spPr bwMode="auto">
          <a:xfrm flipV="1">
            <a:off x="4375600" y="2151594"/>
            <a:ext cx="1117309" cy="412642"/>
          </a:xfrm>
          <a:prstGeom prst="line">
            <a:avLst/>
          </a:prstGeom>
          <a:noFill/>
          <a:ln w="9525" algn="ctr">
            <a:solidFill>
              <a:schemeClr val="tx1">
                <a:lumMod val="65000"/>
                <a:lumOff val="35000"/>
              </a:schemeClr>
            </a:solidFill>
            <a:prstDash val="sysDot"/>
            <a:round/>
          </a:ln>
        </p:spPr>
      </p:cxnSp>
      <p:cxnSp>
        <p:nvCxnSpPr>
          <p:cNvPr id="24" name="直接连接符 23"/>
          <p:cNvCxnSpPr>
            <a:cxnSpLocks noChangeShapeType="1"/>
            <a:stCxn id="7" idx="6"/>
            <a:endCxn id="19" idx="1"/>
          </p:cNvCxnSpPr>
          <p:nvPr/>
        </p:nvCxnSpPr>
        <p:spPr bwMode="auto">
          <a:xfrm>
            <a:off x="4538539" y="2955719"/>
            <a:ext cx="1115194" cy="414759"/>
          </a:xfrm>
          <a:prstGeom prst="line">
            <a:avLst/>
          </a:prstGeom>
          <a:noFill/>
          <a:ln w="9525" algn="ctr">
            <a:solidFill>
              <a:schemeClr val="tx1">
                <a:lumMod val="65000"/>
                <a:lumOff val="35000"/>
              </a:schemeClr>
            </a:solidFill>
            <a:prstDash val="sysDot"/>
            <a:round/>
          </a:ln>
        </p:spPr>
      </p:cxnSp>
      <p:cxnSp>
        <p:nvCxnSpPr>
          <p:cNvPr id="25" name="直接连接符 24"/>
          <p:cNvCxnSpPr>
            <a:cxnSpLocks noChangeShapeType="1"/>
            <a:stCxn id="10" idx="6"/>
            <a:endCxn id="19" idx="3"/>
          </p:cNvCxnSpPr>
          <p:nvPr/>
        </p:nvCxnSpPr>
        <p:spPr bwMode="auto">
          <a:xfrm flipV="1">
            <a:off x="4538539" y="4153440"/>
            <a:ext cx="1115194" cy="368204"/>
          </a:xfrm>
          <a:prstGeom prst="line">
            <a:avLst/>
          </a:prstGeom>
          <a:noFill/>
          <a:ln w="9525" algn="ctr">
            <a:solidFill>
              <a:schemeClr val="tx1">
                <a:lumMod val="65000"/>
                <a:lumOff val="35000"/>
              </a:schemeClr>
            </a:solidFill>
            <a:prstDash val="sysDot"/>
            <a:round/>
          </a:ln>
        </p:spPr>
      </p:cxnSp>
      <p:sp>
        <p:nvSpPr>
          <p:cNvPr id="26" name="矩形 25"/>
          <p:cNvSpPr>
            <a:spLocks noChangeArrowheads="1"/>
          </p:cNvSpPr>
          <p:nvPr/>
        </p:nvSpPr>
        <p:spPr bwMode="auto">
          <a:xfrm>
            <a:off x="7046138" y="1930261"/>
            <a:ext cx="3657175" cy="605294"/>
          </a:xfrm>
          <a:prstGeom prst="rect">
            <a:avLst/>
          </a:prstGeom>
          <a:noFill/>
          <a:ln w="9525">
            <a:noFill/>
            <a:miter lim="800000"/>
          </a:ln>
        </p:spPr>
        <p:txBody>
          <a:bodyPr wrap="square">
            <a:spAutoFit/>
          </a:bodyPr>
          <a:lstStyle/>
          <a:p>
            <a:pPr algn="just">
              <a:lnSpc>
                <a:spcPts val="2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矩形 26"/>
          <p:cNvSpPr>
            <a:spLocks noChangeArrowheads="1"/>
          </p:cNvSpPr>
          <p:nvPr/>
        </p:nvSpPr>
        <p:spPr bwMode="auto">
          <a:xfrm>
            <a:off x="7046138" y="3501569"/>
            <a:ext cx="3657175" cy="605294"/>
          </a:xfrm>
          <a:prstGeom prst="rect">
            <a:avLst/>
          </a:prstGeom>
          <a:noFill/>
          <a:ln w="9525">
            <a:noFill/>
            <a:miter lim="800000"/>
          </a:ln>
        </p:spPr>
        <p:txBody>
          <a:bodyPr wrap="square">
            <a:spAutoFit/>
          </a:bodyPr>
          <a:lstStyle/>
          <a:p>
            <a:pPr algn="just">
              <a:lnSpc>
                <a:spcPts val="2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矩形 27"/>
          <p:cNvSpPr>
            <a:spLocks noChangeArrowheads="1"/>
          </p:cNvSpPr>
          <p:nvPr/>
        </p:nvSpPr>
        <p:spPr bwMode="auto">
          <a:xfrm>
            <a:off x="7046136" y="5073949"/>
            <a:ext cx="3561190" cy="605294"/>
          </a:xfrm>
          <a:prstGeom prst="rect">
            <a:avLst/>
          </a:prstGeom>
          <a:noFill/>
          <a:ln w="9525">
            <a:noFill/>
            <a:miter lim="800000"/>
          </a:ln>
        </p:spPr>
        <p:txBody>
          <a:bodyPr wrap="square">
            <a:spAutoFit/>
          </a:bodyPr>
          <a:lstStyle/>
          <a:p>
            <a:pPr algn="just">
              <a:lnSpc>
                <a:spcPts val="2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标题 35"/>
          <p:cNvSpPr>
            <a:spLocks noGrp="1"/>
          </p:cNvSpPr>
          <p:nvPr>
            <p:ph type="title"/>
          </p:nvPr>
        </p:nvSpPr>
        <p:spPr/>
        <p:txBody>
          <a:bodyPr>
            <a:normAutofit fontScale="90000"/>
          </a:bodyPr>
          <a:lstStyle/>
          <a:p>
            <a:r>
              <a:rPr lang="zh-CN" altLang="en-US"/>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par>
                                <p:cTn id="10" presetID="6" presetClass="emph" presetSubtype="0" autoRev="1" fill="hold" nodeType="withEffect">
                                  <p:stCondLst>
                                    <p:cond delay="200"/>
                                  </p:stCondLst>
                                  <p:childTnLst>
                                    <p:animScale>
                                      <p:cBhvr>
                                        <p:cTn id="11" dur="200" fill="hold"/>
                                        <p:tgtEl>
                                          <p:spTgt spid="2"/>
                                        </p:tgtEl>
                                      </p:cBhvr>
                                      <p:by x="130000" y="130000"/>
                                    </p:animScale>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par>
                                <p:cTn id="16" presetID="22" presetClass="entr" presetSubtype="8"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200" fill="hold"/>
                                        <p:tgtEl>
                                          <p:spTgt spid="5"/>
                                        </p:tgtEl>
                                        <p:attrNameLst>
                                          <p:attrName>ppt_w</p:attrName>
                                        </p:attrNameLst>
                                      </p:cBhvr>
                                      <p:tavLst>
                                        <p:tav tm="0">
                                          <p:val>
                                            <p:fltVal val="0"/>
                                          </p:val>
                                        </p:tav>
                                        <p:tav tm="100000">
                                          <p:val>
                                            <p:strVal val="#ppt_w"/>
                                          </p:val>
                                        </p:tav>
                                      </p:tavLst>
                                    </p:anim>
                                    <p:anim calcmode="lin" valueType="num">
                                      <p:cBhvr>
                                        <p:cTn id="23" dur="200" fill="hold"/>
                                        <p:tgtEl>
                                          <p:spTgt spid="5"/>
                                        </p:tgtEl>
                                        <p:attrNameLst>
                                          <p:attrName>ppt_h</p:attrName>
                                        </p:attrNameLst>
                                      </p:cBhvr>
                                      <p:tavLst>
                                        <p:tav tm="0">
                                          <p:val>
                                            <p:fltVal val="0"/>
                                          </p:val>
                                        </p:tav>
                                        <p:tav tm="100000">
                                          <p:val>
                                            <p:strVal val="#ppt_h"/>
                                          </p:val>
                                        </p:tav>
                                      </p:tavLst>
                                    </p:anim>
                                    <p:animEffect transition="in" filter="fade">
                                      <p:cBhvr>
                                        <p:cTn id="24" dur="200"/>
                                        <p:tgtEl>
                                          <p:spTgt spid="5"/>
                                        </p:tgtEl>
                                      </p:cBhvr>
                                    </p:animEffect>
                                  </p:childTnLst>
                                </p:cTn>
                              </p:par>
                              <p:par>
                                <p:cTn id="25" presetID="6" presetClass="emph" presetSubtype="0" autoRev="1" fill="hold" nodeType="withEffect">
                                  <p:stCondLst>
                                    <p:cond delay="200"/>
                                  </p:stCondLst>
                                  <p:childTnLst>
                                    <p:animScale>
                                      <p:cBhvr>
                                        <p:cTn id="26" dur="200" fill="hold"/>
                                        <p:tgtEl>
                                          <p:spTgt spid="5"/>
                                        </p:tgtEl>
                                      </p:cBhvr>
                                      <p:by x="130000" y="130000"/>
                                    </p:animScale>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200" fill="hold"/>
                                        <p:tgtEl>
                                          <p:spTgt spid="8"/>
                                        </p:tgtEl>
                                        <p:attrNameLst>
                                          <p:attrName>ppt_w</p:attrName>
                                        </p:attrNameLst>
                                      </p:cBhvr>
                                      <p:tavLst>
                                        <p:tav tm="0">
                                          <p:val>
                                            <p:fltVal val="0"/>
                                          </p:val>
                                        </p:tav>
                                        <p:tav tm="100000">
                                          <p:val>
                                            <p:strVal val="#ppt_w"/>
                                          </p:val>
                                        </p:tav>
                                      </p:tavLst>
                                    </p:anim>
                                    <p:anim calcmode="lin" valueType="num">
                                      <p:cBhvr>
                                        <p:cTn id="31" dur="200" fill="hold"/>
                                        <p:tgtEl>
                                          <p:spTgt spid="8"/>
                                        </p:tgtEl>
                                        <p:attrNameLst>
                                          <p:attrName>ppt_h</p:attrName>
                                        </p:attrNameLst>
                                      </p:cBhvr>
                                      <p:tavLst>
                                        <p:tav tm="0">
                                          <p:val>
                                            <p:fltVal val="0"/>
                                          </p:val>
                                        </p:tav>
                                        <p:tav tm="100000">
                                          <p:val>
                                            <p:strVal val="#ppt_h"/>
                                          </p:val>
                                        </p:tav>
                                      </p:tavLst>
                                    </p:anim>
                                    <p:animEffect transition="in" filter="fade">
                                      <p:cBhvr>
                                        <p:cTn id="32" dur="200"/>
                                        <p:tgtEl>
                                          <p:spTgt spid="8"/>
                                        </p:tgtEl>
                                      </p:cBhvr>
                                    </p:animEffect>
                                  </p:childTnLst>
                                </p:cTn>
                              </p:par>
                              <p:par>
                                <p:cTn id="33" presetID="6" presetClass="emph" presetSubtype="0" autoRev="1" fill="hold" nodeType="withEffect">
                                  <p:stCondLst>
                                    <p:cond delay="200"/>
                                  </p:stCondLst>
                                  <p:childTnLst>
                                    <p:animScale>
                                      <p:cBhvr>
                                        <p:cTn id="34" dur="200" fill="hold"/>
                                        <p:tgtEl>
                                          <p:spTgt spid="8"/>
                                        </p:tgtEl>
                                      </p:cBhvr>
                                      <p:by x="130000" y="130000"/>
                                    </p:animScale>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200"/>
                                        <p:tgtEl>
                                          <p:spTgt spid="23"/>
                                        </p:tgtEl>
                                      </p:cBhvr>
                                    </p:animEffect>
                                  </p:childTnLst>
                                </p:cTn>
                              </p:par>
                              <p:par>
                                <p:cTn id="39" presetID="22" presetClass="entr" presetSubtype="8"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200"/>
                                        <p:tgtEl>
                                          <p:spTgt spid="24"/>
                                        </p:tgtEl>
                                      </p:cBhvr>
                                    </p:animEffect>
                                  </p:childTnLst>
                                </p:cTn>
                              </p:par>
                              <p:par>
                                <p:cTn id="42" presetID="22" presetClass="entr" presetSubtype="8"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200"/>
                                        <p:tgtEl>
                                          <p:spTgt spid="25"/>
                                        </p:tgtEl>
                                      </p:cBhvr>
                                    </p:animEffect>
                                  </p:childTnLst>
                                </p:cTn>
                              </p:par>
                              <p:par>
                                <p:cTn id="45" presetID="22" presetClass="entr" presetSubtype="8"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200"/>
                                        <p:tgtEl>
                                          <p:spTgt spid="22"/>
                                        </p:tgtEl>
                                      </p:cBhvr>
                                    </p:animEffect>
                                  </p:childTnLst>
                                </p:cTn>
                              </p:par>
                            </p:childTnLst>
                          </p:cTn>
                        </p:par>
                        <p:par>
                          <p:cTn id="48" fill="hold">
                            <p:stCondLst>
                              <p:cond delay="2500"/>
                            </p:stCondLst>
                            <p:childTnLst>
                              <p:par>
                                <p:cTn id="49" presetID="53" presetClass="entr" presetSubtype="16"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200" fill="hold"/>
                                        <p:tgtEl>
                                          <p:spTgt spid="11"/>
                                        </p:tgtEl>
                                        <p:attrNameLst>
                                          <p:attrName>ppt_w</p:attrName>
                                        </p:attrNameLst>
                                      </p:cBhvr>
                                      <p:tavLst>
                                        <p:tav tm="0">
                                          <p:val>
                                            <p:fltVal val="0"/>
                                          </p:val>
                                        </p:tav>
                                        <p:tav tm="100000">
                                          <p:val>
                                            <p:strVal val="#ppt_w"/>
                                          </p:val>
                                        </p:tav>
                                      </p:tavLst>
                                    </p:anim>
                                    <p:anim calcmode="lin" valueType="num">
                                      <p:cBhvr>
                                        <p:cTn id="52" dur="200" fill="hold"/>
                                        <p:tgtEl>
                                          <p:spTgt spid="11"/>
                                        </p:tgtEl>
                                        <p:attrNameLst>
                                          <p:attrName>ppt_h</p:attrName>
                                        </p:attrNameLst>
                                      </p:cBhvr>
                                      <p:tavLst>
                                        <p:tav tm="0">
                                          <p:val>
                                            <p:fltVal val="0"/>
                                          </p:val>
                                        </p:tav>
                                        <p:tav tm="100000">
                                          <p:val>
                                            <p:strVal val="#ppt_h"/>
                                          </p:val>
                                        </p:tav>
                                      </p:tavLst>
                                    </p:anim>
                                    <p:animEffect transition="in" filter="fade">
                                      <p:cBhvr>
                                        <p:cTn id="53" dur="200"/>
                                        <p:tgtEl>
                                          <p:spTgt spid="11"/>
                                        </p:tgtEl>
                                      </p:cBhvr>
                                    </p:animEffect>
                                  </p:childTnLst>
                                </p:cTn>
                              </p:par>
                              <p:par>
                                <p:cTn id="54" presetID="6" presetClass="emph" presetSubtype="0" autoRev="1" fill="hold" nodeType="withEffect">
                                  <p:stCondLst>
                                    <p:cond delay="200"/>
                                  </p:stCondLst>
                                  <p:childTnLst>
                                    <p:animScale>
                                      <p:cBhvr>
                                        <p:cTn id="55" dur="200" fill="hold"/>
                                        <p:tgtEl>
                                          <p:spTgt spid="11"/>
                                        </p:tgtEl>
                                      </p:cBhvr>
                                      <p:by x="130000" y="130000"/>
                                    </p:animScale>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200" fill="hold"/>
                                        <p:tgtEl>
                                          <p:spTgt spid="17"/>
                                        </p:tgtEl>
                                        <p:attrNameLst>
                                          <p:attrName>ppt_w</p:attrName>
                                        </p:attrNameLst>
                                      </p:cBhvr>
                                      <p:tavLst>
                                        <p:tav tm="0">
                                          <p:val>
                                            <p:fltVal val="0"/>
                                          </p:val>
                                        </p:tav>
                                        <p:tav tm="100000">
                                          <p:val>
                                            <p:strVal val="#ppt_w"/>
                                          </p:val>
                                        </p:tav>
                                      </p:tavLst>
                                    </p:anim>
                                    <p:anim calcmode="lin" valueType="num">
                                      <p:cBhvr>
                                        <p:cTn id="60" dur="200" fill="hold"/>
                                        <p:tgtEl>
                                          <p:spTgt spid="17"/>
                                        </p:tgtEl>
                                        <p:attrNameLst>
                                          <p:attrName>ppt_h</p:attrName>
                                        </p:attrNameLst>
                                      </p:cBhvr>
                                      <p:tavLst>
                                        <p:tav tm="0">
                                          <p:val>
                                            <p:fltVal val="0"/>
                                          </p:val>
                                        </p:tav>
                                        <p:tav tm="100000">
                                          <p:val>
                                            <p:strVal val="#ppt_h"/>
                                          </p:val>
                                        </p:tav>
                                      </p:tavLst>
                                    </p:anim>
                                    <p:animEffect transition="in" filter="fade">
                                      <p:cBhvr>
                                        <p:cTn id="61" dur="200"/>
                                        <p:tgtEl>
                                          <p:spTgt spid="17"/>
                                        </p:tgtEl>
                                      </p:cBhvr>
                                    </p:animEffect>
                                  </p:childTnLst>
                                </p:cTn>
                              </p:par>
                              <p:par>
                                <p:cTn id="62" presetID="6" presetClass="emph" presetSubtype="0" autoRev="1" fill="hold" nodeType="withEffect">
                                  <p:stCondLst>
                                    <p:cond delay="200"/>
                                  </p:stCondLst>
                                  <p:childTnLst>
                                    <p:animScale>
                                      <p:cBhvr>
                                        <p:cTn id="63" dur="200" fill="hold"/>
                                        <p:tgtEl>
                                          <p:spTgt spid="17"/>
                                        </p:tgtEl>
                                      </p:cBhvr>
                                      <p:by x="130000" y="130000"/>
                                    </p:animScale>
                                  </p:childTnLst>
                                </p:cTn>
                              </p:par>
                            </p:childTnLst>
                          </p:cTn>
                        </p:par>
                        <p:par>
                          <p:cTn id="64" fill="hold">
                            <p:stCondLst>
                              <p:cond delay="3500"/>
                            </p:stCondLst>
                            <p:childTnLst>
                              <p:par>
                                <p:cTn id="65" presetID="53" presetClass="entr" presetSubtype="16"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200" fill="hold"/>
                                        <p:tgtEl>
                                          <p:spTgt spid="14"/>
                                        </p:tgtEl>
                                        <p:attrNameLst>
                                          <p:attrName>ppt_w</p:attrName>
                                        </p:attrNameLst>
                                      </p:cBhvr>
                                      <p:tavLst>
                                        <p:tav tm="0">
                                          <p:val>
                                            <p:fltVal val="0"/>
                                          </p:val>
                                        </p:tav>
                                        <p:tav tm="100000">
                                          <p:val>
                                            <p:strVal val="#ppt_w"/>
                                          </p:val>
                                        </p:tav>
                                      </p:tavLst>
                                    </p:anim>
                                    <p:anim calcmode="lin" valueType="num">
                                      <p:cBhvr>
                                        <p:cTn id="68" dur="200" fill="hold"/>
                                        <p:tgtEl>
                                          <p:spTgt spid="14"/>
                                        </p:tgtEl>
                                        <p:attrNameLst>
                                          <p:attrName>ppt_h</p:attrName>
                                        </p:attrNameLst>
                                      </p:cBhvr>
                                      <p:tavLst>
                                        <p:tav tm="0">
                                          <p:val>
                                            <p:fltVal val="0"/>
                                          </p:val>
                                        </p:tav>
                                        <p:tav tm="100000">
                                          <p:val>
                                            <p:strVal val="#ppt_h"/>
                                          </p:val>
                                        </p:tav>
                                      </p:tavLst>
                                    </p:anim>
                                    <p:animEffect transition="in" filter="fade">
                                      <p:cBhvr>
                                        <p:cTn id="69" dur="200"/>
                                        <p:tgtEl>
                                          <p:spTgt spid="14"/>
                                        </p:tgtEl>
                                      </p:cBhvr>
                                    </p:animEffect>
                                  </p:childTnLst>
                                </p:cTn>
                              </p:par>
                              <p:par>
                                <p:cTn id="70" presetID="6" presetClass="emph" presetSubtype="0" autoRev="1" fill="hold" nodeType="withEffect">
                                  <p:stCondLst>
                                    <p:cond delay="200"/>
                                  </p:stCondLst>
                                  <p:childTnLst>
                                    <p:animScale>
                                      <p:cBhvr>
                                        <p:cTn id="71" dur="200" fill="hold"/>
                                        <p:tgtEl>
                                          <p:spTgt spid="14"/>
                                        </p:tgtEl>
                                      </p:cBhvr>
                                      <p:by x="130000" y="130000"/>
                                    </p:animScale>
                                  </p:childTnLst>
                                </p:cTn>
                              </p:par>
                            </p:childTnLst>
                          </p:cTn>
                        </p:par>
                        <p:par>
                          <p:cTn id="72" fill="hold">
                            <p:stCondLst>
                              <p:cond delay="4000"/>
                            </p:stCondLst>
                            <p:childTnLst>
                              <p:par>
                                <p:cTn id="73" presetID="1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300"/>
                                        <p:tgtEl>
                                          <p:spTgt spid="26"/>
                                        </p:tgtEl>
                                        <p:attrNameLst>
                                          <p:attrName>ppt_y</p:attrName>
                                        </p:attrNameLst>
                                      </p:cBhvr>
                                      <p:tavLst>
                                        <p:tav tm="0">
                                          <p:val>
                                            <p:strVal val="#ppt_y-#ppt_h*1.125000"/>
                                          </p:val>
                                        </p:tav>
                                        <p:tav tm="100000">
                                          <p:val>
                                            <p:strVal val="#ppt_y"/>
                                          </p:val>
                                        </p:tav>
                                      </p:tavLst>
                                    </p:anim>
                                    <p:animEffect transition="in" filter="wipe(down)">
                                      <p:cBhvr>
                                        <p:cTn id="76" dur="300"/>
                                        <p:tgtEl>
                                          <p:spTgt spid="26"/>
                                        </p:tgtEl>
                                      </p:cBhvr>
                                    </p:animEffect>
                                  </p:childTnLst>
                                </p:cTn>
                              </p:par>
                            </p:childTnLst>
                          </p:cTn>
                        </p:par>
                        <p:par>
                          <p:cTn id="77" fill="hold">
                            <p:stCondLst>
                              <p:cond delay="4500"/>
                            </p:stCondLst>
                            <p:childTnLst>
                              <p:par>
                                <p:cTn id="78" presetID="12" presetClass="entr" presetSubtype="1"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 calcmode="lin" valueType="num">
                                      <p:cBhvr additive="base">
                                        <p:cTn id="80" dur="300"/>
                                        <p:tgtEl>
                                          <p:spTgt spid="27"/>
                                        </p:tgtEl>
                                        <p:attrNameLst>
                                          <p:attrName>ppt_y</p:attrName>
                                        </p:attrNameLst>
                                      </p:cBhvr>
                                      <p:tavLst>
                                        <p:tav tm="0">
                                          <p:val>
                                            <p:strVal val="#ppt_y-#ppt_h*1.125000"/>
                                          </p:val>
                                        </p:tav>
                                        <p:tav tm="100000">
                                          <p:val>
                                            <p:strVal val="#ppt_y"/>
                                          </p:val>
                                        </p:tav>
                                      </p:tavLst>
                                    </p:anim>
                                    <p:animEffect transition="in" filter="wipe(down)">
                                      <p:cBhvr>
                                        <p:cTn id="81" dur="300"/>
                                        <p:tgtEl>
                                          <p:spTgt spid="27"/>
                                        </p:tgtEl>
                                      </p:cBhvr>
                                    </p:animEffect>
                                  </p:childTnLst>
                                </p:cTn>
                              </p:par>
                            </p:childTnLst>
                          </p:cTn>
                        </p:par>
                        <p:par>
                          <p:cTn id="82" fill="hold">
                            <p:stCondLst>
                              <p:cond delay="5000"/>
                            </p:stCondLst>
                            <p:childTnLst>
                              <p:par>
                                <p:cTn id="83" presetID="12" presetClass="entr" presetSubtype="1" fill="hold" grpId="0" nodeType="after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300"/>
                                        <p:tgtEl>
                                          <p:spTgt spid="28"/>
                                        </p:tgtEl>
                                        <p:attrNameLst>
                                          <p:attrName>ppt_y</p:attrName>
                                        </p:attrNameLst>
                                      </p:cBhvr>
                                      <p:tavLst>
                                        <p:tav tm="0">
                                          <p:val>
                                            <p:strVal val="#ppt_y-#ppt_h*1.125000"/>
                                          </p:val>
                                        </p:tav>
                                        <p:tav tm="100000">
                                          <p:val>
                                            <p:strVal val="#ppt_y"/>
                                          </p:val>
                                        </p:tav>
                                      </p:tavLst>
                                    </p:anim>
                                    <p:animEffect transition="in" filter="wipe(down)">
                                      <p:cBhvr>
                                        <p:cTn id="86" dur="3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8"/>
          <p:cNvGrpSpPr/>
          <p:nvPr/>
        </p:nvGrpSpPr>
        <p:grpSpPr>
          <a:xfrm>
            <a:off x="9089254" y="2865710"/>
            <a:ext cx="1374378" cy="1586817"/>
            <a:chOff x="9090030" y="2434894"/>
            <a:chExt cx="1374737" cy="1587231"/>
          </a:xfrm>
          <a:solidFill>
            <a:schemeClr val="accent4"/>
          </a:solidFill>
        </p:grpSpPr>
        <p:sp>
          <p:nvSpPr>
            <p:cNvPr id="3" name="Freeform 2"/>
            <p:cNvSpPr/>
            <p:nvPr/>
          </p:nvSpPr>
          <p:spPr bwMode="auto">
            <a:xfrm flipH="1">
              <a:off x="9090030" y="2434894"/>
              <a:ext cx="1374737" cy="245535"/>
            </a:xfrm>
            <a:custGeom>
              <a:avLst/>
              <a:gdLst>
                <a:gd name="T0" fmla="*/ 890 w 896"/>
                <a:gd name="T1" fmla="*/ 32 h 160"/>
                <a:gd name="T2" fmla="*/ 840 w 896"/>
                <a:gd name="T3" fmla="*/ 0 h 160"/>
                <a:gd name="T4" fmla="*/ 791 w 896"/>
                <a:gd name="T5" fmla="*/ 32 h 160"/>
                <a:gd name="T6" fmla="*/ 741 w 896"/>
                <a:gd name="T7" fmla="*/ 0 h 160"/>
                <a:gd name="T8" fmla="*/ 692 w 896"/>
                <a:gd name="T9" fmla="*/ 32 h 160"/>
                <a:gd name="T10" fmla="*/ 642 w 896"/>
                <a:gd name="T11" fmla="*/ 0 h 160"/>
                <a:gd name="T12" fmla="*/ 593 w 896"/>
                <a:gd name="T13" fmla="*/ 32 h 160"/>
                <a:gd name="T14" fmla="*/ 544 w 896"/>
                <a:gd name="T15" fmla="*/ 0 h 160"/>
                <a:gd name="T16" fmla="*/ 494 w 896"/>
                <a:gd name="T17" fmla="*/ 32 h 160"/>
                <a:gd name="T18" fmla="*/ 445 w 896"/>
                <a:gd name="T19" fmla="*/ 0 h 160"/>
                <a:gd name="T20" fmla="*/ 395 w 896"/>
                <a:gd name="T21" fmla="*/ 32 h 160"/>
                <a:gd name="T22" fmla="*/ 346 w 896"/>
                <a:gd name="T23" fmla="*/ 0 h 160"/>
                <a:gd name="T24" fmla="*/ 296 w 896"/>
                <a:gd name="T25" fmla="*/ 32 h 160"/>
                <a:gd name="T26" fmla="*/ 247 w 896"/>
                <a:gd name="T27" fmla="*/ 0 h 160"/>
                <a:gd name="T28" fmla="*/ 197 w 896"/>
                <a:gd name="T29" fmla="*/ 32 h 160"/>
                <a:gd name="T30" fmla="*/ 148 w 896"/>
                <a:gd name="T31" fmla="*/ 0 h 160"/>
                <a:gd name="T32" fmla="*/ 98 w 896"/>
                <a:gd name="T33" fmla="*/ 32 h 160"/>
                <a:gd name="T34" fmla="*/ 49 w 896"/>
                <a:gd name="T35" fmla="*/ 0 h 160"/>
                <a:gd name="T36" fmla="*/ 0 w 896"/>
                <a:gd name="T37" fmla="*/ 32 h 160"/>
                <a:gd name="T38" fmla="*/ 0 w 896"/>
                <a:gd name="T39" fmla="*/ 160 h 160"/>
                <a:gd name="T40" fmla="*/ 896 w 896"/>
                <a:gd name="T41" fmla="*/ 160 h 160"/>
                <a:gd name="T42" fmla="*/ 896 w 896"/>
                <a:gd name="T43" fmla="*/ 32 h 160"/>
                <a:gd name="T44" fmla="*/ 890 w 896"/>
                <a:gd name="T45" fmla="*/ 3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6" h="160">
                  <a:moveTo>
                    <a:pt x="890" y="32"/>
                  </a:moveTo>
                  <a:cubicBezTo>
                    <a:pt x="869" y="32"/>
                    <a:pt x="850" y="19"/>
                    <a:pt x="840" y="0"/>
                  </a:cubicBezTo>
                  <a:cubicBezTo>
                    <a:pt x="830" y="19"/>
                    <a:pt x="812" y="32"/>
                    <a:pt x="791" y="32"/>
                  </a:cubicBezTo>
                  <a:cubicBezTo>
                    <a:pt x="770" y="32"/>
                    <a:pt x="752" y="19"/>
                    <a:pt x="741" y="0"/>
                  </a:cubicBezTo>
                  <a:cubicBezTo>
                    <a:pt x="731" y="19"/>
                    <a:pt x="713" y="32"/>
                    <a:pt x="692" y="32"/>
                  </a:cubicBezTo>
                  <a:cubicBezTo>
                    <a:pt x="671" y="32"/>
                    <a:pt x="653" y="19"/>
                    <a:pt x="642" y="0"/>
                  </a:cubicBezTo>
                  <a:cubicBezTo>
                    <a:pt x="632" y="19"/>
                    <a:pt x="614" y="32"/>
                    <a:pt x="593" y="32"/>
                  </a:cubicBezTo>
                  <a:cubicBezTo>
                    <a:pt x="572" y="32"/>
                    <a:pt x="554" y="19"/>
                    <a:pt x="544" y="0"/>
                  </a:cubicBezTo>
                  <a:cubicBezTo>
                    <a:pt x="533" y="19"/>
                    <a:pt x="515" y="32"/>
                    <a:pt x="494" y="32"/>
                  </a:cubicBezTo>
                  <a:cubicBezTo>
                    <a:pt x="473" y="32"/>
                    <a:pt x="455" y="19"/>
                    <a:pt x="445" y="0"/>
                  </a:cubicBezTo>
                  <a:cubicBezTo>
                    <a:pt x="434" y="19"/>
                    <a:pt x="416" y="32"/>
                    <a:pt x="395" y="32"/>
                  </a:cubicBezTo>
                  <a:cubicBezTo>
                    <a:pt x="374" y="32"/>
                    <a:pt x="356" y="19"/>
                    <a:pt x="346" y="0"/>
                  </a:cubicBezTo>
                  <a:cubicBezTo>
                    <a:pt x="336" y="19"/>
                    <a:pt x="317" y="32"/>
                    <a:pt x="296" y="32"/>
                  </a:cubicBezTo>
                  <a:cubicBezTo>
                    <a:pt x="275" y="32"/>
                    <a:pt x="257" y="19"/>
                    <a:pt x="247" y="0"/>
                  </a:cubicBezTo>
                  <a:cubicBezTo>
                    <a:pt x="237" y="19"/>
                    <a:pt x="218" y="32"/>
                    <a:pt x="197" y="32"/>
                  </a:cubicBezTo>
                  <a:cubicBezTo>
                    <a:pt x="176" y="32"/>
                    <a:pt x="158" y="19"/>
                    <a:pt x="148" y="0"/>
                  </a:cubicBezTo>
                  <a:cubicBezTo>
                    <a:pt x="138" y="19"/>
                    <a:pt x="119" y="32"/>
                    <a:pt x="98" y="32"/>
                  </a:cubicBezTo>
                  <a:cubicBezTo>
                    <a:pt x="78" y="32"/>
                    <a:pt x="59" y="19"/>
                    <a:pt x="49" y="0"/>
                  </a:cubicBezTo>
                  <a:cubicBezTo>
                    <a:pt x="39" y="19"/>
                    <a:pt x="21" y="32"/>
                    <a:pt x="0" y="32"/>
                  </a:cubicBezTo>
                  <a:cubicBezTo>
                    <a:pt x="0" y="160"/>
                    <a:pt x="0" y="160"/>
                    <a:pt x="0" y="160"/>
                  </a:cubicBezTo>
                  <a:cubicBezTo>
                    <a:pt x="896" y="160"/>
                    <a:pt x="896" y="160"/>
                    <a:pt x="896" y="160"/>
                  </a:cubicBezTo>
                  <a:cubicBezTo>
                    <a:pt x="896" y="32"/>
                    <a:pt x="896" y="32"/>
                    <a:pt x="896" y="32"/>
                  </a:cubicBezTo>
                  <a:cubicBezTo>
                    <a:pt x="894" y="32"/>
                    <a:pt x="892" y="32"/>
                    <a:pt x="890" y="32"/>
                  </a:cubicBezTo>
                  <a:close/>
                </a:path>
              </a:pathLst>
            </a:custGeom>
            <a:grpFill/>
            <a:ln>
              <a:noFill/>
            </a:ln>
          </p:spPr>
          <p:txBody>
            <a:bodyPr lIns="162518" tIns="81259" rIns="162518" bIns="81259"/>
            <a:lstStyle/>
            <a:p>
              <a:pPr defTabSz="914400">
                <a:defRPr/>
              </a:pPr>
              <a:endParaRPr lang="en-US" sz="3200">
                <a:solidFill>
                  <a:schemeClr val="tx1">
                    <a:lumMod val="50000"/>
                    <a:lumOff val="50000"/>
                  </a:schemeClr>
                </a:solidFill>
              </a:endParaRPr>
            </a:p>
          </p:txBody>
        </p:sp>
        <p:sp>
          <p:nvSpPr>
            <p:cNvPr id="4" name="Freeform 3"/>
            <p:cNvSpPr/>
            <p:nvPr/>
          </p:nvSpPr>
          <p:spPr bwMode="auto">
            <a:xfrm flipH="1">
              <a:off x="9090030" y="2583899"/>
              <a:ext cx="1374737" cy="1438226"/>
            </a:xfrm>
            <a:custGeom>
              <a:avLst/>
              <a:gdLst>
                <a:gd name="T0" fmla="*/ 896 w 896"/>
                <a:gd name="T1" fmla="*/ 868 h 938"/>
                <a:gd name="T2" fmla="*/ 830 w 896"/>
                <a:gd name="T3" fmla="*/ 938 h 938"/>
                <a:gd name="T4" fmla="*/ 67 w 896"/>
                <a:gd name="T5" fmla="*/ 938 h 938"/>
                <a:gd name="T6" fmla="*/ 0 w 896"/>
                <a:gd name="T7" fmla="*/ 868 h 938"/>
                <a:gd name="T8" fmla="*/ 0 w 896"/>
                <a:gd name="T9" fmla="*/ 69 h 938"/>
                <a:gd name="T10" fmla="*/ 67 w 896"/>
                <a:gd name="T11" fmla="*/ 0 h 938"/>
                <a:gd name="T12" fmla="*/ 830 w 896"/>
                <a:gd name="T13" fmla="*/ 0 h 938"/>
                <a:gd name="T14" fmla="*/ 896 w 896"/>
                <a:gd name="T15" fmla="*/ 69 h 938"/>
                <a:gd name="T16" fmla="*/ 896 w 896"/>
                <a:gd name="T17" fmla="*/ 86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6" h="938">
                  <a:moveTo>
                    <a:pt x="896" y="868"/>
                  </a:moveTo>
                  <a:cubicBezTo>
                    <a:pt x="896" y="906"/>
                    <a:pt x="866" y="938"/>
                    <a:pt x="830" y="938"/>
                  </a:cubicBezTo>
                  <a:cubicBezTo>
                    <a:pt x="67" y="938"/>
                    <a:pt x="67" y="938"/>
                    <a:pt x="67" y="938"/>
                  </a:cubicBezTo>
                  <a:cubicBezTo>
                    <a:pt x="30" y="938"/>
                    <a:pt x="0" y="906"/>
                    <a:pt x="0" y="868"/>
                  </a:cubicBezTo>
                  <a:cubicBezTo>
                    <a:pt x="0" y="69"/>
                    <a:pt x="0" y="69"/>
                    <a:pt x="0" y="69"/>
                  </a:cubicBezTo>
                  <a:cubicBezTo>
                    <a:pt x="0" y="31"/>
                    <a:pt x="30" y="0"/>
                    <a:pt x="67" y="0"/>
                  </a:cubicBezTo>
                  <a:cubicBezTo>
                    <a:pt x="830" y="0"/>
                    <a:pt x="830" y="0"/>
                    <a:pt x="830" y="0"/>
                  </a:cubicBezTo>
                  <a:cubicBezTo>
                    <a:pt x="866" y="0"/>
                    <a:pt x="896" y="31"/>
                    <a:pt x="896" y="69"/>
                  </a:cubicBezTo>
                  <a:lnTo>
                    <a:pt x="896" y="868"/>
                  </a:lnTo>
                  <a:close/>
                </a:path>
              </a:pathLst>
            </a:custGeom>
            <a:grpFill/>
            <a:ln>
              <a:noFill/>
            </a:ln>
          </p:spPr>
          <p:txBody>
            <a:bodyPr lIns="162518" tIns="81259" rIns="162518" bIns="81259"/>
            <a:lstStyle/>
            <a:p>
              <a:pPr defTabSz="914400">
                <a:defRPr/>
              </a:pPr>
              <a:endParaRPr lang="en-US" sz="3200">
                <a:solidFill>
                  <a:schemeClr val="tx1">
                    <a:lumMod val="50000"/>
                    <a:lumOff val="50000"/>
                  </a:schemeClr>
                </a:solidFill>
              </a:endParaRPr>
            </a:p>
          </p:txBody>
        </p:sp>
      </p:grpSp>
      <p:grpSp>
        <p:nvGrpSpPr>
          <p:cNvPr id="5" name="Group 67"/>
          <p:cNvGrpSpPr/>
          <p:nvPr/>
        </p:nvGrpSpPr>
        <p:grpSpPr bwMode="auto">
          <a:xfrm>
            <a:off x="8819443" y="2470455"/>
            <a:ext cx="1914025" cy="2048929"/>
            <a:chOff x="8819878" y="2022214"/>
            <a:chExt cx="1915044" cy="2049149"/>
          </a:xfrm>
          <a:solidFill>
            <a:schemeClr val="tx1">
              <a:lumMod val="65000"/>
              <a:lumOff val="35000"/>
            </a:schemeClr>
          </a:solidFill>
        </p:grpSpPr>
        <p:grpSp>
          <p:nvGrpSpPr>
            <p:cNvPr id="6" name="Group 4"/>
            <p:cNvGrpSpPr/>
            <p:nvPr/>
          </p:nvGrpSpPr>
          <p:grpSpPr>
            <a:xfrm flipH="1">
              <a:off x="8819878" y="2022214"/>
              <a:ext cx="1915044" cy="2049149"/>
              <a:chOff x="815878" y="1279659"/>
              <a:chExt cx="1436283" cy="1536862"/>
            </a:xfrm>
            <a:grpFill/>
          </p:grpSpPr>
          <p:sp>
            <p:nvSpPr>
              <p:cNvPr id="8" name="Freeform 6"/>
              <p:cNvSpPr/>
              <p:nvPr/>
            </p:nvSpPr>
            <p:spPr bwMode="auto">
              <a:xfrm>
                <a:off x="815878" y="1279659"/>
                <a:ext cx="1436283" cy="1536862"/>
              </a:xfrm>
              <a:custGeom>
                <a:avLst/>
                <a:gdLst>
                  <a:gd name="T0" fmla="*/ 224 w 1248"/>
                  <a:gd name="T1" fmla="*/ 1336 h 1336"/>
                  <a:gd name="T2" fmla="*/ 168 w 1248"/>
                  <a:gd name="T3" fmla="*/ 1309 h 1336"/>
                  <a:gd name="T4" fmla="*/ 145 w 1248"/>
                  <a:gd name="T5" fmla="*/ 1246 h 1336"/>
                  <a:gd name="T6" fmla="*/ 145 w 1248"/>
                  <a:gd name="T7" fmla="*/ 90 h 1336"/>
                  <a:gd name="T8" fmla="*/ 127 w 1248"/>
                  <a:gd name="T9" fmla="*/ 40 h 1336"/>
                  <a:gd name="T10" fmla="*/ 86 w 1248"/>
                  <a:gd name="T11" fmla="*/ 21 h 1336"/>
                  <a:gd name="T12" fmla="*/ 38 w 1248"/>
                  <a:gd name="T13" fmla="*/ 40 h 1336"/>
                  <a:gd name="T14" fmla="*/ 20 w 1248"/>
                  <a:gd name="T15" fmla="*/ 91 h 1336"/>
                  <a:gd name="T16" fmla="*/ 0 w 1248"/>
                  <a:gd name="T17" fmla="*/ 91 h 1336"/>
                  <a:gd name="T18" fmla="*/ 23 w 1248"/>
                  <a:gd name="T19" fmla="*/ 27 h 1336"/>
                  <a:gd name="T20" fmla="*/ 79 w 1248"/>
                  <a:gd name="T21" fmla="*/ 1 h 1336"/>
                  <a:gd name="T22" fmla="*/ 143 w 1248"/>
                  <a:gd name="T23" fmla="*/ 27 h 1336"/>
                  <a:gd name="T24" fmla="*/ 165 w 1248"/>
                  <a:gd name="T25" fmla="*/ 91 h 1336"/>
                  <a:gd name="T26" fmla="*/ 165 w 1248"/>
                  <a:gd name="T27" fmla="*/ 91 h 1336"/>
                  <a:gd name="T28" fmla="*/ 165 w 1248"/>
                  <a:gd name="T29" fmla="*/ 91 h 1336"/>
                  <a:gd name="T30" fmla="*/ 183 w 1248"/>
                  <a:gd name="T31" fmla="*/ 1296 h 1336"/>
                  <a:gd name="T32" fmla="*/ 224 w 1248"/>
                  <a:gd name="T33" fmla="*/ 1316 h 1336"/>
                  <a:gd name="T34" fmla="*/ 1024 w 1248"/>
                  <a:gd name="T35" fmla="*/ 1316 h 1336"/>
                  <a:gd name="T36" fmla="*/ 1065 w 1248"/>
                  <a:gd name="T37" fmla="*/ 1296 h 1336"/>
                  <a:gd name="T38" fmla="*/ 1083 w 1248"/>
                  <a:gd name="T39" fmla="*/ 1246 h 1336"/>
                  <a:gd name="T40" fmla="*/ 1083 w 1248"/>
                  <a:gd name="T41" fmla="*/ 91 h 1336"/>
                  <a:gd name="T42" fmla="*/ 1106 w 1248"/>
                  <a:gd name="T43" fmla="*/ 27 h 1336"/>
                  <a:gd name="T44" fmla="*/ 1162 w 1248"/>
                  <a:gd name="T45" fmla="*/ 1 h 1336"/>
                  <a:gd name="T46" fmla="*/ 1169 w 1248"/>
                  <a:gd name="T47" fmla="*/ 1 h 1336"/>
                  <a:gd name="T48" fmla="*/ 1225 w 1248"/>
                  <a:gd name="T49" fmla="*/ 27 h 1336"/>
                  <a:gd name="T50" fmla="*/ 1248 w 1248"/>
                  <a:gd name="T51" fmla="*/ 91 h 1336"/>
                  <a:gd name="T52" fmla="*/ 1228 w 1248"/>
                  <a:gd name="T53" fmla="*/ 91 h 1336"/>
                  <a:gd name="T54" fmla="*/ 1210 w 1248"/>
                  <a:gd name="T55" fmla="*/ 40 h 1336"/>
                  <a:gd name="T56" fmla="*/ 1169 w 1248"/>
                  <a:gd name="T57" fmla="*/ 21 h 1336"/>
                  <a:gd name="T58" fmla="*/ 1121 w 1248"/>
                  <a:gd name="T59" fmla="*/ 40 h 1336"/>
                  <a:gd name="T60" fmla="*/ 1103 w 1248"/>
                  <a:gd name="T61" fmla="*/ 90 h 1336"/>
                  <a:gd name="T62" fmla="*/ 1103 w 1248"/>
                  <a:gd name="T63" fmla="*/ 90 h 1336"/>
                  <a:gd name="T64" fmla="*/ 1081 w 1248"/>
                  <a:gd name="T65" fmla="*/ 1309 h 1336"/>
                  <a:gd name="T66" fmla="*/ 1024 w 1248"/>
                  <a:gd name="T67" fmla="*/ 1336 h 1336"/>
                  <a:gd name="T68" fmla="*/ 1024 w 1248"/>
                  <a:gd name="T69"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8" h="1336">
                    <a:moveTo>
                      <a:pt x="1024" y="1336"/>
                    </a:moveTo>
                    <a:cubicBezTo>
                      <a:pt x="224" y="1336"/>
                      <a:pt x="224" y="1336"/>
                      <a:pt x="224" y="1336"/>
                    </a:cubicBezTo>
                    <a:cubicBezTo>
                      <a:pt x="202" y="1336"/>
                      <a:pt x="182" y="1326"/>
                      <a:pt x="168" y="1309"/>
                    </a:cubicBezTo>
                    <a:cubicBezTo>
                      <a:pt x="168" y="1309"/>
                      <a:pt x="168" y="1309"/>
                      <a:pt x="168" y="1309"/>
                    </a:cubicBezTo>
                    <a:cubicBezTo>
                      <a:pt x="154" y="1293"/>
                      <a:pt x="145" y="1271"/>
                      <a:pt x="145" y="1246"/>
                    </a:cubicBezTo>
                    <a:cubicBezTo>
                      <a:pt x="145" y="1246"/>
                      <a:pt x="145" y="1246"/>
                      <a:pt x="145" y="1246"/>
                    </a:cubicBezTo>
                    <a:cubicBezTo>
                      <a:pt x="145" y="91"/>
                      <a:pt x="145" y="91"/>
                      <a:pt x="145" y="91"/>
                    </a:cubicBezTo>
                    <a:cubicBezTo>
                      <a:pt x="145" y="90"/>
                      <a:pt x="145" y="90"/>
                      <a:pt x="145" y="90"/>
                    </a:cubicBezTo>
                    <a:cubicBezTo>
                      <a:pt x="145" y="71"/>
                      <a:pt x="138" y="53"/>
                      <a:pt x="127" y="40"/>
                    </a:cubicBezTo>
                    <a:cubicBezTo>
                      <a:pt x="127" y="40"/>
                      <a:pt x="127" y="40"/>
                      <a:pt x="127" y="40"/>
                    </a:cubicBezTo>
                    <a:cubicBezTo>
                      <a:pt x="116" y="28"/>
                      <a:pt x="102" y="21"/>
                      <a:pt x="86" y="21"/>
                    </a:cubicBezTo>
                    <a:cubicBezTo>
                      <a:pt x="86" y="21"/>
                      <a:pt x="86" y="21"/>
                      <a:pt x="86" y="21"/>
                    </a:cubicBezTo>
                    <a:cubicBezTo>
                      <a:pt x="79" y="21"/>
                      <a:pt x="79" y="21"/>
                      <a:pt x="79" y="21"/>
                    </a:cubicBezTo>
                    <a:cubicBezTo>
                      <a:pt x="64" y="21"/>
                      <a:pt x="49" y="28"/>
                      <a:pt x="38" y="40"/>
                    </a:cubicBezTo>
                    <a:cubicBezTo>
                      <a:pt x="38" y="40"/>
                      <a:pt x="38" y="40"/>
                      <a:pt x="38" y="40"/>
                    </a:cubicBezTo>
                    <a:cubicBezTo>
                      <a:pt x="27" y="53"/>
                      <a:pt x="20" y="71"/>
                      <a:pt x="20" y="91"/>
                    </a:cubicBezTo>
                    <a:cubicBezTo>
                      <a:pt x="20" y="91"/>
                      <a:pt x="20" y="91"/>
                      <a:pt x="20" y="91"/>
                    </a:cubicBezTo>
                    <a:cubicBezTo>
                      <a:pt x="0" y="91"/>
                      <a:pt x="0" y="91"/>
                      <a:pt x="0" y="91"/>
                    </a:cubicBezTo>
                    <a:cubicBezTo>
                      <a:pt x="0" y="66"/>
                      <a:pt x="9" y="44"/>
                      <a:pt x="23" y="27"/>
                    </a:cubicBezTo>
                    <a:cubicBezTo>
                      <a:pt x="23" y="27"/>
                      <a:pt x="23" y="27"/>
                      <a:pt x="23" y="27"/>
                    </a:cubicBezTo>
                    <a:cubicBezTo>
                      <a:pt x="37" y="11"/>
                      <a:pt x="57" y="0"/>
                      <a:pt x="79" y="1"/>
                    </a:cubicBezTo>
                    <a:cubicBezTo>
                      <a:pt x="79" y="1"/>
                      <a:pt x="79" y="1"/>
                      <a:pt x="79" y="1"/>
                    </a:cubicBezTo>
                    <a:cubicBezTo>
                      <a:pt x="86" y="1"/>
                      <a:pt x="86" y="1"/>
                      <a:pt x="86" y="1"/>
                    </a:cubicBezTo>
                    <a:cubicBezTo>
                      <a:pt x="108" y="0"/>
                      <a:pt x="128" y="11"/>
                      <a:pt x="143" y="27"/>
                    </a:cubicBezTo>
                    <a:cubicBezTo>
                      <a:pt x="143" y="27"/>
                      <a:pt x="143" y="27"/>
                      <a:pt x="143" y="27"/>
                    </a:cubicBezTo>
                    <a:cubicBezTo>
                      <a:pt x="157" y="44"/>
                      <a:pt x="165" y="66"/>
                      <a:pt x="165" y="91"/>
                    </a:cubicBezTo>
                    <a:cubicBezTo>
                      <a:pt x="165" y="91"/>
                      <a:pt x="165" y="91"/>
                      <a:pt x="165" y="91"/>
                    </a:cubicBezTo>
                    <a:cubicBezTo>
                      <a:pt x="165" y="91"/>
                      <a:pt x="165" y="91"/>
                      <a:pt x="165" y="91"/>
                    </a:cubicBezTo>
                    <a:cubicBezTo>
                      <a:pt x="165" y="91"/>
                      <a:pt x="165" y="91"/>
                      <a:pt x="165" y="91"/>
                    </a:cubicBezTo>
                    <a:cubicBezTo>
                      <a:pt x="165" y="91"/>
                      <a:pt x="165" y="91"/>
                      <a:pt x="165" y="91"/>
                    </a:cubicBezTo>
                    <a:cubicBezTo>
                      <a:pt x="165" y="1246"/>
                      <a:pt x="165" y="1246"/>
                      <a:pt x="165" y="1246"/>
                    </a:cubicBezTo>
                    <a:cubicBezTo>
                      <a:pt x="165" y="1266"/>
                      <a:pt x="172" y="1284"/>
                      <a:pt x="183" y="1296"/>
                    </a:cubicBezTo>
                    <a:cubicBezTo>
                      <a:pt x="183" y="1296"/>
                      <a:pt x="183" y="1296"/>
                      <a:pt x="183" y="1296"/>
                    </a:cubicBezTo>
                    <a:cubicBezTo>
                      <a:pt x="194" y="1309"/>
                      <a:pt x="208" y="1316"/>
                      <a:pt x="224" y="1316"/>
                    </a:cubicBezTo>
                    <a:cubicBezTo>
                      <a:pt x="224" y="1316"/>
                      <a:pt x="224" y="1316"/>
                      <a:pt x="224" y="1316"/>
                    </a:cubicBezTo>
                    <a:cubicBezTo>
                      <a:pt x="1024" y="1316"/>
                      <a:pt x="1024" y="1316"/>
                      <a:pt x="1024" y="1316"/>
                    </a:cubicBezTo>
                    <a:cubicBezTo>
                      <a:pt x="1040" y="1316"/>
                      <a:pt x="1055" y="1309"/>
                      <a:pt x="1065" y="1296"/>
                    </a:cubicBezTo>
                    <a:cubicBezTo>
                      <a:pt x="1065" y="1296"/>
                      <a:pt x="1065" y="1296"/>
                      <a:pt x="1065" y="1296"/>
                    </a:cubicBezTo>
                    <a:cubicBezTo>
                      <a:pt x="1076" y="1284"/>
                      <a:pt x="1083" y="1266"/>
                      <a:pt x="1083" y="1246"/>
                    </a:cubicBezTo>
                    <a:cubicBezTo>
                      <a:pt x="1083" y="1246"/>
                      <a:pt x="1083" y="1246"/>
                      <a:pt x="1083" y="1246"/>
                    </a:cubicBezTo>
                    <a:cubicBezTo>
                      <a:pt x="1083" y="92"/>
                      <a:pt x="1083" y="92"/>
                      <a:pt x="1083" y="92"/>
                    </a:cubicBezTo>
                    <a:cubicBezTo>
                      <a:pt x="1083" y="91"/>
                      <a:pt x="1083" y="91"/>
                      <a:pt x="1083" y="91"/>
                    </a:cubicBezTo>
                    <a:cubicBezTo>
                      <a:pt x="1083" y="91"/>
                      <a:pt x="1083" y="91"/>
                      <a:pt x="1083" y="91"/>
                    </a:cubicBezTo>
                    <a:cubicBezTo>
                      <a:pt x="1083" y="66"/>
                      <a:pt x="1092" y="44"/>
                      <a:pt x="1106" y="27"/>
                    </a:cubicBezTo>
                    <a:cubicBezTo>
                      <a:pt x="1106" y="27"/>
                      <a:pt x="1106" y="27"/>
                      <a:pt x="1106" y="27"/>
                    </a:cubicBezTo>
                    <a:cubicBezTo>
                      <a:pt x="1120" y="11"/>
                      <a:pt x="1140" y="0"/>
                      <a:pt x="1162" y="1"/>
                    </a:cubicBezTo>
                    <a:cubicBezTo>
                      <a:pt x="1162" y="1"/>
                      <a:pt x="1162" y="1"/>
                      <a:pt x="1162" y="1"/>
                    </a:cubicBezTo>
                    <a:cubicBezTo>
                      <a:pt x="1169" y="1"/>
                      <a:pt x="1169" y="1"/>
                      <a:pt x="1169" y="1"/>
                    </a:cubicBezTo>
                    <a:cubicBezTo>
                      <a:pt x="1191" y="0"/>
                      <a:pt x="1211" y="11"/>
                      <a:pt x="1225" y="27"/>
                    </a:cubicBezTo>
                    <a:cubicBezTo>
                      <a:pt x="1225" y="27"/>
                      <a:pt x="1225" y="27"/>
                      <a:pt x="1225" y="27"/>
                    </a:cubicBezTo>
                    <a:cubicBezTo>
                      <a:pt x="1239" y="44"/>
                      <a:pt x="1248" y="66"/>
                      <a:pt x="1248" y="91"/>
                    </a:cubicBezTo>
                    <a:cubicBezTo>
                      <a:pt x="1248" y="91"/>
                      <a:pt x="1248" y="91"/>
                      <a:pt x="1248" y="91"/>
                    </a:cubicBezTo>
                    <a:cubicBezTo>
                      <a:pt x="1248" y="91"/>
                      <a:pt x="1248" y="91"/>
                      <a:pt x="1248" y="91"/>
                    </a:cubicBezTo>
                    <a:cubicBezTo>
                      <a:pt x="1228" y="91"/>
                      <a:pt x="1228" y="91"/>
                      <a:pt x="1228" y="91"/>
                    </a:cubicBezTo>
                    <a:cubicBezTo>
                      <a:pt x="1228" y="71"/>
                      <a:pt x="1221" y="53"/>
                      <a:pt x="1210" y="40"/>
                    </a:cubicBezTo>
                    <a:cubicBezTo>
                      <a:pt x="1210" y="40"/>
                      <a:pt x="1210" y="40"/>
                      <a:pt x="1210" y="40"/>
                    </a:cubicBezTo>
                    <a:cubicBezTo>
                      <a:pt x="1199" y="28"/>
                      <a:pt x="1185" y="21"/>
                      <a:pt x="1169" y="21"/>
                    </a:cubicBezTo>
                    <a:cubicBezTo>
                      <a:pt x="1169" y="21"/>
                      <a:pt x="1169" y="21"/>
                      <a:pt x="1169" y="21"/>
                    </a:cubicBezTo>
                    <a:cubicBezTo>
                      <a:pt x="1162" y="21"/>
                      <a:pt x="1162" y="21"/>
                      <a:pt x="1162" y="21"/>
                    </a:cubicBezTo>
                    <a:cubicBezTo>
                      <a:pt x="1146" y="21"/>
                      <a:pt x="1132" y="28"/>
                      <a:pt x="1121" y="40"/>
                    </a:cubicBezTo>
                    <a:cubicBezTo>
                      <a:pt x="1121" y="40"/>
                      <a:pt x="1121" y="40"/>
                      <a:pt x="1121" y="40"/>
                    </a:cubicBezTo>
                    <a:cubicBezTo>
                      <a:pt x="1110" y="53"/>
                      <a:pt x="1103" y="70"/>
                      <a:pt x="1103" y="90"/>
                    </a:cubicBezTo>
                    <a:cubicBezTo>
                      <a:pt x="1103" y="90"/>
                      <a:pt x="1103" y="90"/>
                      <a:pt x="1103" y="90"/>
                    </a:cubicBezTo>
                    <a:cubicBezTo>
                      <a:pt x="1103" y="90"/>
                      <a:pt x="1103" y="90"/>
                      <a:pt x="1103" y="90"/>
                    </a:cubicBezTo>
                    <a:cubicBezTo>
                      <a:pt x="1103" y="1246"/>
                      <a:pt x="1103" y="1246"/>
                      <a:pt x="1103" y="1246"/>
                    </a:cubicBezTo>
                    <a:cubicBezTo>
                      <a:pt x="1103" y="1271"/>
                      <a:pt x="1095" y="1293"/>
                      <a:pt x="1081" y="1309"/>
                    </a:cubicBezTo>
                    <a:cubicBezTo>
                      <a:pt x="1081" y="1309"/>
                      <a:pt x="1081" y="1309"/>
                      <a:pt x="1081" y="1309"/>
                    </a:cubicBezTo>
                    <a:cubicBezTo>
                      <a:pt x="1067" y="1326"/>
                      <a:pt x="1047" y="1336"/>
                      <a:pt x="1024" y="1336"/>
                    </a:cubicBezTo>
                    <a:cubicBezTo>
                      <a:pt x="1024" y="1336"/>
                      <a:pt x="1024" y="1336"/>
                      <a:pt x="1024" y="1336"/>
                    </a:cubicBezTo>
                    <a:cubicBezTo>
                      <a:pt x="1024" y="1336"/>
                      <a:pt x="1024" y="1336"/>
                      <a:pt x="1024" y="13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4400">
                  <a:defRPr/>
                </a:pPr>
                <a:endParaRPr lang="en-US" sz="3200">
                  <a:solidFill>
                    <a:schemeClr val="tx1">
                      <a:lumMod val="50000"/>
                      <a:lumOff val="50000"/>
                    </a:schemeClr>
                  </a:solidFill>
                </a:endParaRPr>
              </a:p>
            </p:txBody>
          </p:sp>
          <p:sp>
            <p:nvSpPr>
              <p:cNvPr id="9" name="Freeform 7"/>
              <p:cNvSpPr/>
              <p:nvPr/>
            </p:nvSpPr>
            <p:spPr bwMode="auto">
              <a:xfrm>
                <a:off x="997601" y="1752427"/>
                <a:ext cx="160342" cy="14091"/>
              </a:xfrm>
              <a:custGeom>
                <a:avLst/>
                <a:gdLst>
                  <a:gd name="T0" fmla="*/ 0 w 330"/>
                  <a:gd name="T1" fmla="*/ 29 h 29"/>
                  <a:gd name="T2" fmla="*/ 0 w 330"/>
                  <a:gd name="T3" fmla="*/ 0 h 29"/>
                  <a:gd name="T4" fmla="*/ 330 w 330"/>
                  <a:gd name="T5" fmla="*/ 0 h 29"/>
                  <a:gd name="T6" fmla="*/ 330 w 330"/>
                  <a:gd name="T7" fmla="*/ 29 h 29"/>
                  <a:gd name="T8" fmla="*/ 0 w 330"/>
                  <a:gd name="T9" fmla="*/ 29 h 29"/>
                  <a:gd name="T10" fmla="*/ 0 w 330"/>
                  <a:gd name="T11" fmla="*/ 29 h 29"/>
                </a:gdLst>
                <a:ahLst/>
                <a:cxnLst>
                  <a:cxn ang="0">
                    <a:pos x="T0" y="T1"/>
                  </a:cxn>
                  <a:cxn ang="0">
                    <a:pos x="T2" y="T3"/>
                  </a:cxn>
                  <a:cxn ang="0">
                    <a:pos x="T4" y="T5"/>
                  </a:cxn>
                  <a:cxn ang="0">
                    <a:pos x="T6" y="T7"/>
                  </a:cxn>
                  <a:cxn ang="0">
                    <a:pos x="T8" y="T9"/>
                  </a:cxn>
                  <a:cxn ang="0">
                    <a:pos x="T10" y="T11"/>
                  </a:cxn>
                </a:cxnLst>
                <a:rect l="0" t="0" r="r" b="b"/>
                <a:pathLst>
                  <a:path w="330" h="29">
                    <a:moveTo>
                      <a:pt x="0" y="29"/>
                    </a:moveTo>
                    <a:lnTo>
                      <a:pt x="0" y="0"/>
                    </a:lnTo>
                    <a:lnTo>
                      <a:pt x="330" y="0"/>
                    </a:lnTo>
                    <a:lnTo>
                      <a:pt x="330"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4400">
                  <a:defRPr/>
                </a:pPr>
                <a:endParaRPr lang="en-US" sz="3200">
                  <a:solidFill>
                    <a:schemeClr val="tx1">
                      <a:lumMod val="50000"/>
                      <a:lumOff val="50000"/>
                    </a:schemeClr>
                  </a:solidFill>
                </a:endParaRPr>
              </a:p>
            </p:txBody>
          </p:sp>
          <p:sp>
            <p:nvSpPr>
              <p:cNvPr id="10" name="Freeform 8"/>
              <p:cNvSpPr/>
              <p:nvPr/>
            </p:nvSpPr>
            <p:spPr bwMode="auto">
              <a:xfrm>
                <a:off x="997601" y="1849119"/>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4400">
                  <a:defRPr/>
                </a:pPr>
                <a:endParaRPr lang="en-US" sz="3200">
                  <a:solidFill>
                    <a:schemeClr val="tx1">
                      <a:lumMod val="50000"/>
                      <a:lumOff val="50000"/>
                    </a:schemeClr>
                  </a:solidFill>
                </a:endParaRPr>
              </a:p>
            </p:txBody>
          </p:sp>
          <p:sp>
            <p:nvSpPr>
              <p:cNvPr id="11" name="Freeform 9"/>
              <p:cNvSpPr/>
              <p:nvPr/>
            </p:nvSpPr>
            <p:spPr bwMode="auto">
              <a:xfrm>
                <a:off x="997601" y="1946782"/>
                <a:ext cx="101550" cy="14091"/>
              </a:xfrm>
              <a:custGeom>
                <a:avLst/>
                <a:gdLst>
                  <a:gd name="T0" fmla="*/ 0 w 209"/>
                  <a:gd name="T1" fmla="*/ 29 h 29"/>
                  <a:gd name="T2" fmla="*/ 0 w 209"/>
                  <a:gd name="T3" fmla="*/ 0 h 29"/>
                  <a:gd name="T4" fmla="*/ 209 w 209"/>
                  <a:gd name="T5" fmla="*/ 0 h 29"/>
                  <a:gd name="T6" fmla="*/ 209 w 209"/>
                  <a:gd name="T7" fmla="*/ 29 h 29"/>
                  <a:gd name="T8" fmla="*/ 0 w 209"/>
                  <a:gd name="T9" fmla="*/ 29 h 29"/>
                  <a:gd name="T10" fmla="*/ 0 w 209"/>
                  <a:gd name="T11" fmla="*/ 29 h 29"/>
                </a:gdLst>
                <a:ahLst/>
                <a:cxnLst>
                  <a:cxn ang="0">
                    <a:pos x="T0" y="T1"/>
                  </a:cxn>
                  <a:cxn ang="0">
                    <a:pos x="T2" y="T3"/>
                  </a:cxn>
                  <a:cxn ang="0">
                    <a:pos x="T4" y="T5"/>
                  </a:cxn>
                  <a:cxn ang="0">
                    <a:pos x="T6" y="T7"/>
                  </a:cxn>
                  <a:cxn ang="0">
                    <a:pos x="T8" y="T9"/>
                  </a:cxn>
                  <a:cxn ang="0">
                    <a:pos x="T10" y="T11"/>
                  </a:cxn>
                </a:cxnLst>
                <a:rect l="0" t="0" r="r" b="b"/>
                <a:pathLst>
                  <a:path w="209" h="29">
                    <a:moveTo>
                      <a:pt x="0" y="29"/>
                    </a:moveTo>
                    <a:lnTo>
                      <a:pt x="0" y="0"/>
                    </a:lnTo>
                    <a:lnTo>
                      <a:pt x="209" y="0"/>
                    </a:lnTo>
                    <a:lnTo>
                      <a:pt x="209"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4400">
                  <a:defRPr/>
                </a:pPr>
                <a:endParaRPr lang="en-US" sz="3200">
                  <a:solidFill>
                    <a:schemeClr val="tx1">
                      <a:lumMod val="50000"/>
                      <a:lumOff val="50000"/>
                    </a:schemeClr>
                  </a:solidFill>
                </a:endParaRPr>
              </a:p>
            </p:txBody>
          </p:sp>
          <p:sp>
            <p:nvSpPr>
              <p:cNvPr id="12" name="Freeform 10"/>
              <p:cNvSpPr/>
              <p:nvPr/>
            </p:nvSpPr>
            <p:spPr bwMode="auto">
              <a:xfrm>
                <a:off x="997601" y="2043474"/>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4400">
                  <a:defRPr/>
                </a:pPr>
                <a:endParaRPr lang="en-US" sz="3200">
                  <a:solidFill>
                    <a:schemeClr val="tx1">
                      <a:lumMod val="50000"/>
                      <a:lumOff val="50000"/>
                    </a:schemeClr>
                  </a:solidFill>
                </a:endParaRPr>
              </a:p>
            </p:txBody>
          </p:sp>
          <p:sp>
            <p:nvSpPr>
              <p:cNvPr id="13" name="Freeform 11"/>
              <p:cNvSpPr/>
              <p:nvPr/>
            </p:nvSpPr>
            <p:spPr bwMode="auto">
              <a:xfrm>
                <a:off x="997601" y="214016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4400">
                  <a:defRPr/>
                </a:pPr>
                <a:endParaRPr lang="en-US" sz="3200">
                  <a:solidFill>
                    <a:schemeClr val="tx1">
                      <a:lumMod val="50000"/>
                      <a:lumOff val="50000"/>
                    </a:schemeClr>
                  </a:solidFill>
                </a:endParaRPr>
              </a:p>
            </p:txBody>
          </p:sp>
          <p:sp>
            <p:nvSpPr>
              <p:cNvPr id="14" name="Freeform 12"/>
              <p:cNvSpPr/>
              <p:nvPr/>
            </p:nvSpPr>
            <p:spPr bwMode="auto">
              <a:xfrm>
                <a:off x="992256" y="2237828"/>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4400">
                  <a:defRPr/>
                </a:pPr>
                <a:endParaRPr lang="en-US" sz="3200">
                  <a:solidFill>
                    <a:schemeClr val="tx1">
                      <a:lumMod val="50000"/>
                      <a:lumOff val="50000"/>
                    </a:schemeClr>
                  </a:solidFill>
                </a:endParaRPr>
              </a:p>
            </p:txBody>
          </p:sp>
          <p:sp>
            <p:nvSpPr>
              <p:cNvPr id="15" name="Freeform 13"/>
              <p:cNvSpPr/>
              <p:nvPr/>
            </p:nvSpPr>
            <p:spPr bwMode="auto">
              <a:xfrm>
                <a:off x="992256" y="2334520"/>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4400">
                  <a:defRPr/>
                </a:pPr>
                <a:endParaRPr lang="en-US" sz="3200">
                  <a:solidFill>
                    <a:schemeClr val="tx1">
                      <a:lumMod val="50000"/>
                      <a:lumOff val="50000"/>
                    </a:schemeClr>
                  </a:solidFill>
                </a:endParaRPr>
              </a:p>
            </p:txBody>
          </p:sp>
          <p:sp>
            <p:nvSpPr>
              <p:cNvPr id="16" name="Freeform 14"/>
              <p:cNvSpPr/>
              <p:nvPr/>
            </p:nvSpPr>
            <p:spPr bwMode="auto">
              <a:xfrm>
                <a:off x="992256" y="2431212"/>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4400">
                  <a:defRPr/>
                </a:pPr>
                <a:endParaRPr lang="en-US" sz="3200">
                  <a:solidFill>
                    <a:schemeClr val="tx1">
                      <a:lumMod val="50000"/>
                      <a:lumOff val="50000"/>
                    </a:schemeClr>
                  </a:solidFill>
                </a:endParaRPr>
              </a:p>
            </p:txBody>
          </p:sp>
          <p:sp>
            <p:nvSpPr>
              <p:cNvPr id="17" name="Freeform 15"/>
              <p:cNvSpPr/>
              <p:nvPr/>
            </p:nvSpPr>
            <p:spPr bwMode="auto">
              <a:xfrm>
                <a:off x="997601" y="252887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4400">
                  <a:defRPr/>
                </a:pPr>
                <a:endParaRPr lang="en-US" sz="3200">
                  <a:solidFill>
                    <a:schemeClr val="tx1">
                      <a:lumMod val="50000"/>
                      <a:lumOff val="50000"/>
                    </a:schemeClr>
                  </a:solidFill>
                </a:endParaRPr>
              </a:p>
            </p:txBody>
          </p:sp>
        </p:grpSp>
        <p:sp>
          <p:nvSpPr>
            <p:cNvPr id="7" name="Rectangle 5"/>
            <p:cNvSpPr>
              <a:spLocks noChangeArrowheads="1"/>
            </p:cNvSpPr>
            <p:nvPr/>
          </p:nvSpPr>
          <p:spPr bwMode="auto">
            <a:xfrm flipH="1">
              <a:off x="9171347" y="2319577"/>
              <a:ext cx="55068" cy="15094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8" tIns="81259" rIns="162518" bIns="81259"/>
            <a:lstStyle/>
            <a:p>
              <a:pPr eaLnBrk="1" hangingPunct="1"/>
              <a:endParaRPr lang="zh-CN" altLang="zh-CN" sz="3200">
                <a:solidFill>
                  <a:schemeClr val="tx1">
                    <a:lumMod val="50000"/>
                    <a:lumOff val="50000"/>
                  </a:schemeClr>
                </a:solidFill>
              </a:endParaRPr>
            </a:p>
          </p:txBody>
        </p:sp>
      </p:grpSp>
      <p:grpSp>
        <p:nvGrpSpPr>
          <p:cNvPr id="18" name="Group 66"/>
          <p:cNvGrpSpPr/>
          <p:nvPr/>
        </p:nvGrpSpPr>
        <p:grpSpPr>
          <a:xfrm>
            <a:off x="6631691" y="3125618"/>
            <a:ext cx="1374378" cy="1326908"/>
            <a:chOff x="6631829" y="2694873"/>
            <a:chExt cx="1374737" cy="1327253"/>
          </a:xfrm>
          <a:solidFill>
            <a:schemeClr val="accent3"/>
          </a:solidFill>
        </p:grpSpPr>
        <p:sp>
          <p:nvSpPr>
            <p:cNvPr id="19" name="Freeform 17"/>
            <p:cNvSpPr/>
            <p:nvPr/>
          </p:nvSpPr>
          <p:spPr bwMode="auto">
            <a:xfrm flipH="1">
              <a:off x="6631829" y="2694873"/>
              <a:ext cx="1374737" cy="245535"/>
            </a:xfrm>
            <a:custGeom>
              <a:avLst/>
              <a:gdLst>
                <a:gd name="T0" fmla="*/ 890 w 896"/>
                <a:gd name="T1" fmla="*/ 32 h 160"/>
                <a:gd name="T2" fmla="*/ 840 w 896"/>
                <a:gd name="T3" fmla="*/ 0 h 160"/>
                <a:gd name="T4" fmla="*/ 791 w 896"/>
                <a:gd name="T5" fmla="*/ 32 h 160"/>
                <a:gd name="T6" fmla="*/ 741 w 896"/>
                <a:gd name="T7" fmla="*/ 0 h 160"/>
                <a:gd name="T8" fmla="*/ 692 w 896"/>
                <a:gd name="T9" fmla="*/ 32 h 160"/>
                <a:gd name="T10" fmla="*/ 642 w 896"/>
                <a:gd name="T11" fmla="*/ 0 h 160"/>
                <a:gd name="T12" fmla="*/ 593 w 896"/>
                <a:gd name="T13" fmla="*/ 32 h 160"/>
                <a:gd name="T14" fmla="*/ 544 w 896"/>
                <a:gd name="T15" fmla="*/ 0 h 160"/>
                <a:gd name="T16" fmla="*/ 494 w 896"/>
                <a:gd name="T17" fmla="*/ 32 h 160"/>
                <a:gd name="T18" fmla="*/ 445 w 896"/>
                <a:gd name="T19" fmla="*/ 0 h 160"/>
                <a:gd name="T20" fmla="*/ 395 w 896"/>
                <a:gd name="T21" fmla="*/ 32 h 160"/>
                <a:gd name="T22" fmla="*/ 346 w 896"/>
                <a:gd name="T23" fmla="*/ 0 h 160"/>
                <a:gd name="T24" fmla="*/ 296 w 896"/>
                <a:gd name="T25" fmla="*/ 32 h 160"/>
                <a:gd name="T26" fmla="*/ 247 w 896"/>
                <a:gd name="T27" fmla="*/ 0 h 160"/>
                <a:gd name="T28" fmla="*/ 197 w 896"/>
                <a:gd name="T29" fmla="*/ 32 h 160"/>
                <a:gd name="T30" fmla="*/ 148 w 896"/>
                <a:gd name="T31" fmla="*/ 0 h 160"/>
                <a:gd name="T32" fmla="*/ 98 w 896"/>
                <a:gd name="T33" fmla="*/ 32 h 160"/>
                <a:gd name="T34" fmla="*/ 49 w 896"/>
                <a:gd name="T35" fmla="*/ 0 h 160"/>
                <a:gd name="T36" fmla="*/ 0 w 896"/>
                <a:gd name="T37" fmla="*/ 32 h 160"/>
                <a:gd name="T38" fmla="*/ 0 w 896"/>
                <a:gd name="T39" fmla="*/ 160 h 160"/>
                <a:gd name="T40" fmla="*/ 896 w 896"/>
                <a:gd name="T41" fmla="*/ 160 h 160"/>
                <a:gd name="T42" fmla="*/ 896 w 896"/>
                <a:gd name="T43" fmla="*/ 32 h 160"/>
                <a:gd name="T44" fmla="*/ 890 w 896"/>
                <a:gd name="T45" fmla="*/ 3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6" h="160">
                  <a:moveTo>
                    <a:pt x="890" y="32"/>
                  </a:moveTo>
                  <a:cubicBezTo>
                    <a:pt x="869" y="32"/>
                    <a:pt x="850" y="19"/>
                    <a:pt x="840" y="0"/>
                  </a:cubicBezTo>
                  <a:cubicBezTo>
                    <a:pt x="830" y="19"/>
                    <a:pt x="812" y="32"/>
                    <a:pt x="791" y="32"/>
                  </a:cubicBezTo>
                  <a:cubicBezTo>
                    <a:pt x="770" y="32"/>
                    <a:pt x="752" y="19"/>
                    <a:pt x="741" y="0"/>
                  </a:cubicBezTo>
                  <a:cubicBezTo>
                    <a:pt x="731" y="19"/>
                    <a:pt x="713" y="32"/>
                    <a:pt x="692" y="32"/>
                  </a:cubicBezTo>
                  <a:cubicBezTo>
                    <a:pt x="671" y="32"/>
                    <a:pt x="653" y="19"/>
                    <a:pt x="642" y="0"/>
                  </a:cubicBezTo>
                  <a:cubicBezTo>
                    <a:pt x="632" y="19"/>
                    <a:pt x="614" y="32"/>
                    <a:pt x="593" y="32"/>
                  </a:cubicBezTo>
                  <a:cubicBezTo>
                    <a:pt x="572" y="32"/>
                    <a:pt x="554" y="19"/>
                    <a:pt x="544" y="0"/>
                  </a:cubicBezTo>
                  <a:cubicBezTo>
                    <a:pt x="533" y="19"/>
                    <a:pt x="515" y="32"/>
                    <a:pt x="494" y="32"/>
                  </a:cubicBezTo>
                  <a:cubicBezTo>
                    <a:pt x="473" y="32"/>
                    <a:pt x="455" y="19"/>
                    <a:pt x="445" y="0"/>
                  </a:cubicBezTo>
                  <a:cubicBezTo>
                    <a:pt x="434" y="19"/>
                    <a:pt x="416" y="32"/>
                    <a:pt x="395" y="32"/>
                  </a:cubicBezTo>
                  <a:cubicBezTo>
                    <a:pt x="374" y="32"/>
                    <a:pt x="356" y="19"/>
                    <a:pt x="346" y="0"/>
                  </a:cubicBezTo>
                  <a:cubicBezTo>
                    <a:pt x="336" y="19"/>
                    <a:pt x="317" y="32"/>
                    <a:pt x="296" y="32"/>
                  </a:cubicBezTo>
                  <a:cubicBezTo>
                    <a:pt x="275" y="32"/>
                    <a:pt x="257" y="19"/>
                    <a:pt x="247" y="0"/>
                  </a:cubicBezTo>
                  <a:cubicBezTo>
                    <a:pt x="237" y="19"/>
                    <a:pt x="218" y="32"/>
                    <a:pt x="197" y="32"/>
                  </a:cubicBezTo>
                  <a:cubicBezTo>
                    <a:pt x="176" y="32"/>
                    <a:pt x="158" y="19"/>
                    <a:pt x="148" y="0"/>
                  </a:cubicBezTo>
                  <a:cubicBezTo>
                    <a:pt x="138" y="19"/>
                    <a:pt x="119" y="32"/>
                    <a:pt x="98" y="32"/>
                  </a:cubicBezTo>
                  <a:cubicBezTo>
                    <a:pt x="78" y="32"/>
                    <a:pt x="59" y="19"/>
                    <a:pt x="49" y="0"/>
                  </a:cubicBezTo>
                  <a:cubicBezTo>
                    <a:pt x="39" y="19"/>
                    <a:pt x="21" y="32"/>
                    <a:pt x="0" y="32"/>
                  </a:cubicBezTo>
                  <a:cubicBezTo>
                    <a:pt x="0" y="160"/>
                    <a:pt x="0" y="160"/>
                    <a:pt x="0" y="160"/>
                  </a:cubicBezTo>
                  <a:cubicBezTo>
                    <a:pt x="896" y="160"/>
                    <a:pt x="896" y="160"/>
                    <a:pt x="896" y="160"/>
                  </a:cubicBezTo>
                  <a:cubicBezTo>
                    <a:pt x="896" y="32"/>
                    <a:pt x="896" y="32"/>
                    <a:pt x="896" y="32"/>
                  </a:cubicBezTo>
                  <a:cubicBezTo>
                    <a:pt x="894" y="32"/>
                    <a:pt x="892" y="32"/>
                    <a:pt x="890" y="32"/>
                  </a:cubicBezTo>
                  <a:close/>
                </a:path>
              </a:pathLst>
            </a:custGeom>
            <a:grpFill/>
            <a:ln>
              <a:noFill/>
            </a:ln>
          </p:spPr>
          <p:txBody>
            <a:bodyPr lIns="162518" tIns="81259" rIns="162518" bIns="81259"/>
            <a:lstStyle/>
            <a:p>
              <a:pPr defTabSz="914400">
                <a:defRPr/>
              </a:pPr>
              <a:endParaRPr lang="en-US" sz="3200">
                <a:solidFill>
                  <a:schemeClr val="tx1">
                    <a:lumMod val="50000"/>
                    <a:lumOff val="50000"/>
                  </a:schemeClr>
                </a:solidFill>
              </a:endParaRPr>
            </a:p>
          </p:txBody>
        </p:sp>
        <p:sp>
          <p:nvSpPr>
            <p:cNvPr id="20" name="Freeform 18"/>
            <p:cNvSpPr/>
            <p:nvPr/>
          </p:nvSpPr>
          <p:spPr bwMode="auto">
            <a:xfrm flipH="1">
              <a:off x="6631829" y="2871446"/>
              <a:ext cx="1374737" cy="1150680"/>
            </a:xfrm>
            <a:custGeom>
              <a:avLst/>
              <a:gdLst>
                <a:gd name="T0" fmla="*/ 896 w 896"/>
                <a:gd name="T1" fmla="*/ 868 h 938"/>
                <a:gd name="T2" fmla="*/ 830 w 896"/>
                <a:gd name="T3" fmla="*/ 938 h 938"/>
                <a:gd name="T4" fmla="*/ 67 w 896"/>
                <a:gd name="T5" fmla="*/ 938 h 938"/>
                <a:gd name="T6" fmla="*/ 0 w 896"/>
                <a:gd name="T7" fmla="*/ 868 h 938"/>
                <a:gd name="T8" fmla="*/ 0 w 896"/>
                <a:gd name="T9" fmla="*/ 69 h 938"/>
                <a:gd name="T10" fmla="*/ 67 w 896"/>
                <a:gd name="T11" fmla="*/ 0 h 938"/>
                <a:gd name="T12" fmla="*/ 830 w 896"/>
                <a:gd name="T13" fmla="*/ 0 h 938"/>
                <a:gd name="T14" fmla="*/ 896 w 896"/>
                <a:gd name="T15" fmla="*/ 69 h 938"/>
                <a:gd name="T16" fmla="*/ 896 w 896"/>
                <a:gd name="T17" fmla="*/ 86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6" h="938">
                  <a:moveTo>
                    <a:pt x="896" y="868"/>
                  </a:moveTo>
                  <a:cubicBezTo>
                    <a:pt x="896" y="906"/>
                    <a:pt x="866" y="938"/>
                    <a:pt x="830" y="938"/>
                  </a:cubicBezTo>
                  <a:cubicBezTo>
                    <a:pt x="67" y="938"/>
                    <a:pt x="67" y="938"/>
                    <a:pt x="67" y="938"/>
                  </a:cubicBezTo>
                  <a:cubicBezTo>
                    <a:pt x="30" y="938"/>
                    <a:pt x="0" y="906"/>
                    <a:pt x="0" y="868"/>
                  </a:cubicBezTo>
                  <a:cubicBezTo>
                    <a:pt x="0" y="69"/>
                    <a:pt x="0" y="69"/>
                    <a:pt x="0" y="69"/>
                  </a:cubicBezTo>
                  <a:cubicBezTo>
                    <a:pt x="0" y="31"/>
                    <a:pt x="30" y="0"/>
                    <a:pt x="67" y="0"/>
                  </a:cubicBezTo>
                  <a:cubicBezTo>
                    <a:pt x="830" y="0"/>
                    <a:pt x="830" y="0"/>
                    <a:pt x="830" y="0"/>
                  </a:cubicBezTo>
                  <a:cubicBezTo>
                    <a:pt x="866" y="0"/>
                    <a:pt x="896" y="31"/>
                    <a:pt x="896" y="69"/>
                  </a:cubicBezTo>
                  <a:lnTo>
                    <a:pt x="896" y="868"/>
                  </a:lnTo>
                  <a:close/>
                </a:path>
              </a:pathLst>
            </a:custGeom>
            <a:grpFill/>
            <a:ln>
              <a:noFill/>
            </a:ln>
          </p:spPr>
          <p:txBody>
            <a:bodyPr lIns="162518" tIns="81259" rIns="162518" bIns="81259"/>
            <a:lstStyle/>
            <a:p>
              <a:pPr defTabSz="914400">
                <a:defRPr/>
              </a:pPr>
              <a:endParaRPr lang="en-US" sz="3200">
                <a:solidFill>
                  <a:schemeClr val="tx1">
                    <a:lumMod val="50000"/>
                    <a:lumOff val="50000"/>
                  </a:schemeClr>
                </a:solidFill>
              </a:endParaRPr>
            </a:p>
          </p:txBody>
        </p:sp>
      </p:grpSp>
      <p:grpSp>
        <p:nvGrpSpPr>
          <p:cNvPr id="21" name="Group 65"/>
          <p:cNvGrpSpPr/>
          <p:nvPr/>
        </p:nvGrpSpPr>
        <p:grpSpPr bwMode="auto">
          <a:xfrm>
            <a:off x="6361047" y="2470455"/>
            <a:ext cx="1915613" cy="2048929"/>
            <a:chOff x="6361677" y="2022214"/>
            <a:chExt cx="1915044" cy="2049149"/>
          </a:xfrm>
          <a:solidFill>
            <a:schemeClr val="tx1">
              <a:lumMod val="65000"/>
              <a:lumOff val="35000"/>
            </a:schemeClr>
          </a:solidFill>
        </p:grpSpPr>
        <p:grpSp>
          <p:nvGrpSpPr>
            <p:cNvPr id="22" name="Group 19"/>
            <p:cNvGrpSpPr/>
            <p:nvPr/>
          </p:nvGrpSpPr>
          <p:grpSpPr>
            <a:xfrm flipH="1">
              <a:off x="6361677" y="2022214"/>
              <a:ext cx="1915044" cy="2049149"/>
              <a:chOff x="815878" y="1279659"/>
              <a:chExt cx="1436283" cy="1536862"/>
            </a:xfrm>
            <a:grpFill/>
          </p:grpSpPr>
          <p:sp>
            <p:nvSpPr>
              <p:cNvPr id="24" name="Freeform 21"/>
              <p:cNvSpPr/>
              <p:nvPr/>
            </p:nvSpPr>
            <p:spPr bwMode="auto">
              <a:xfrm>
                <a:off x="815878" y="1279659"/>
                <a:ext cx="1436283" cy="1536862"/>
              </a:xfrm>
              <a:custGeom>
                <a:avLst/>
                <a:gdLst>
                  <a:gd name="T0" fmla="*/ 224 w 1248"/>
                  <a:gd name="T1" fmla="*/ 1336 h 1336"/>
                  <a:gd name="T2" fmla="*/ 168 w 1248"/>
                  <a:gd name="T3" fmla="*/ 1309 h 1336"/>
                  <a:gd name="T4" fmla="*/ 145 w 1248"/>
                  <a:gd name="T5" fmla="*/ 1246 h 1336"/>
                  <a:gd name="T6" fmla="*/ 145 w 1248"/>
                  <a:gd name="T7" fmla="*/ 90 h 1336"/>
                  <a:gd name="T8" fmla="*/ 127 w 1248"/>
                  <a:gd name="T9" fmla="*/ 40 h 1336"/>
                  <a:gd name="T10" fmla="*/ 86 w 1248"/>
                  <a:gd name="T11" fmla="*/ 21 h 1336"/>
                  <a:gd name="T12" fmla="*/ 38 w 1248"/>
                  <a:gd name="T13" fmla="*/ 40 h 1336"/>
                  <a:gd name="T14" fmla="*/ 20 w 1248"/>
                  <a:gd name="T15" fmla="*/ 91 h 1336"/>
                  <a:gd name="T16" fmla="*/ 0 w 1248"/>
                  <a:gd name="T17" fmla="*/ 91 h 1336"/>
                  <a:gd name="T18" fmla="*/ 23 w 1248"/>
                  <a:gd name="T19" fmla="*/ 27 h 1336"/>
                  <a:gd name="T20" fmla="*/ 79 w 1248"/>
                  <a:gd name="T21" fmla="*/ 1 h 1336"/>
                  <a:gd name="T22" fmla="*/ 143 w 1248"/>
                  <a:gd name="T23" fmla="*/ 27 h 1336"/>
                  <a:gd name="T24" fmla="*/ 165 w 1248"/>
                  <a:gd name="T25" fmla="*/ 91 h 1336"/>
                  <a:gd name="T26" fmla="*/ 165 w 1248"/>
                  <a:gd name="T27" fmla="*/ 91 h 1336"/>
                  <a:gd name="T28" fmla="*/ 165 w 1248"/>
                  <a:gd name="T29" fmla="*/ 91 h 1336"/>
                  <a:gd name="T30" fmla="*/ 183 w 1248"/>
                  <a:gd name="T31" fmla="*/ 1296 h 1336"/>
                  <a:gd name="T32" fmla="*/ 224 w 1248"/>
                  <a:gd name="T33" fmla="*/ 1316 h 1336"/>
                  <a:gd name="T34" fmla="*/ 1024 w 1248"/>
                  <a:gd name="T35" fmla="*/ 1316 h 1336"/>
                  <a:gd name="T36" fmla="*/ 1065 w 1248"/>
                  <a:gd name="T37" fmla="*/ 1296 h 1336"/>
                  <a:gd name="T38" fmla="*/ 1083 w 1248"/>
                  <a:gd name="T39" fmla="*/ 1246 h 1336"/>
                  <a:gd name="T40" fmla="*/ 1083 w 1248"/>
                  <a:gd name="T41" fmla="*/ 91 h 1336"/>
                  <a:gd name="T42" fmla="*/ 1106 w 1248"/>
                  <a:gd name="T43" fmla="*/ 27 h 1336"/>
                  <a:gd name="T44" fmla="*/ 1162 w 1248"/>
                  <a:gd name="T45" fmla="*/ 1 h 1336"/>
                  <a:gd name="T46" fmla="*/ 1169 w 1248"/>
                  <a:gd name="T47" fmla="*/ 1 h 1336"/>
                  <a:gd name="T48" fmla="*/ 1225 w 1248"/>
                  <a:gd name="T49" fmla="*/ 27 h 1336"/>
                  <a:gd name="T50" fmla="*/ 1248 w 1248"/>
                  <a:gd name="T51" fmla="*/ 91 h 1336"/>
                  <a:gd name="T52" fmla="*/ 1228 w 1248"/>
                  <a:gd name="T53" fmla="*/ 91 h 1336"/>
                  <a:gd name="T54" fmla="*/ 1210 w 1248"/>
                  <a:gd name="T55" fmla="*/ 40 h 1336"/>
                  <a:gd name="T56" fmla="*/ 1169 w 1248"/>
                  <a:gd name="T57" fmla="*/ 21 h 1336"/>
                  <a:gd name="T58" fmla="*/ 1121 w 1248"/>
                  <a:gd name="T59" fmla="*/ 40 h 1336"/>
                  <a:gd name="T60" fmla="*/ 1103 w 1248"/>
                  <a:gd name="T61" fmla="*/ 90 h 1336"/>
                  <a:gd name="T62" fmla="*/ 1103 w 1248"/>
                  <a:gd name="T63" fmla="*/ 90 h 1336"/>
                  <a:gd name="T64" fmla="*/ 1081 w 1248"/>
                  <a:gd name="T65" fmla="*/ 1309 h 1336"/>
                  <a:gd name="T66" fmla="*/ 1024 w 1248"/>
                  <a:gd name="T67" fmla="*/ 1336 h 1336"/>
                  <a:gd name="T68" fmla="*/ 1024 w 1248"/>
                  <a:gd name="T69"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8" h="1336">
                    <a:moveTo>
                      <a:pt x="1024" y="1336"/>
                    </a:moveTo>
                    <a:cubicBezTo>
                      <a:pt x="224" y="1336"/>
                      <a:pt x="224" y="1336"/>
                      <a:pt x="224" y="1336"/>
                    </a:cubicBezTo>
                    <a:cubicBezTo>
                      <a:pt x="202" y="1336"/>
                      <a:pt x="182" y="1326"/>
                      <a:pt x="168" y="1309"/>
                    </a:cubicBezTo>
                    <a:cubicBezTo>
                      <a:pt x="168" y="1309"/>
                      <a:pt x="168" y="1309"/>
                      <a:pt x="168" y="1309"/>
                    </a:cubicBezTo>
                    <a:cubicBezTo>
                      <a:pt x="154" y="1293"/>
                      <a:pt x="145" y="1271"/>
                      <a:pt x="145" y="1246"/>
                    </a:cubicBezTo>
                    <a:cubicBezTo>
                      <a:pt x="145" y="1246"/>
                      <a:pt x="145" y="1246"/>
                      <a:pt x="145" y="1246"/>
                    </a:cubicBezTo>
                    <a:cubicBezTo>
                      <a:pt x="145" y="91"/>
                      <a:pt x="145" y="91"/>
                      <a:pt x="145" y="91"/>
                    </a:cubicBezTo>
                    <a:cubicBezTo>
                      <a:pt x="145" y="90"/>
                      <a:pt x="145" y="90"/>
                      <a:pt x="145" y="90"/>
                    </a:cubicBezTo>
                    <a:cubicBezTo>
                      <a:pt x="145" y="71"/>
                      <a:pt x="138" y="53"/>
                      <a:pt x="127" y="40"/>
                    </a:cubicBezTo>
                    <a:cubicBezTo>
                      <a:pt x="127" y="40"/>
                      <a:pt x="127" y="40"/>
                      <a:pt x="127" y="40"/>
                    </a:cubicBezTo>
                    <a:cubicBezTo>
                      <a:pt x="116" y="28"/>
                      <a:pt x="102" y="21"/>
                      <a:pt x="86" y="21"/>
                    </a:cubicBezTo>
                    <a:cubicBezTo>
                      <a:pt x="86" y="21"/>
                      <a:pt x="86" y="21"/>
                      <a:pt x="86" y="21"/>
                    </a:cubicBezTo>
                    <a:cubicBezTo>
                      <a:pt x="79" y="21"/>
                      <a:pt x="79" y="21"/>
                      <a:pt x="79" y="21"/>
                    </a:cubicBezTo>
                    <a:cubicBezTo>
                      <a:pt x="64" y="21"/>
                      <a:pt x="49" y="28"/>
                      <a:pt x="38" y="40"/>
                    </a:cubicBezTo>
                    <a:cubicBezTo>
                      <a:pt x="38" y="40"/>
                      <a:pt x="38" y="40"/>
                      <a:pt x="38" y="40"/>
                    </a:cubicBezTo>
                    <a:cubicBezTo>
                      <a:pt x="27" y="53"/>
                      <a:pt x="20" y="71"/>
                      <a:pt x="20" y="91"/>
                    </a:cubicBezTo>
                    <a:cubicBezTo>
                      <a:pt x="20" y="91"/>
                      <a:pt x="20" y="91"/>
                      <a:pt x="20" y="91"/>
                    </a:cubicBezTo>
                    <a:cubicBezTo>
                      <a:pt x="0" y="91"/>
                      <a:pt x="0" y="91"/>
                      <a:pt x="0" y="91"/>
                    </a:cubicBezTo>
                    <a:cubicBezTo>
                      <a:pt x="0" y="66"/>
                      <a:pt x="9" y="44"/>
                      <a:pt x="23" y="27"/>
                    </a:cubicBezTo>
                    <a:cubicBezTo>
                      <a:pt x="23" y="27"/>
                      <a:pt x="23" y="27"/>
                      <a:pt x="23" y="27"/>
                    </a:cubicBezTo>
                    <a:cubicBezTo>
                      <a:pt x="37" y="11"/>
                      <a:pt x="57" y="0"/>
                      <a:pt x="79" y="1"/>
                    </a:cubicBezTo>
                    <a:cubicBezTo>
                      <a:pt x="79" y="1"/>
                      <a:pt x="79" y="1"/>
                      <a:pt x="79" y="1"/>
                    </a:cubicBezTo>
                    <a:cubicBezTo>
                      <a:pt x="86" y="1"/>
                      <a:pt x="86" y="1"/>
                      <a:pt x="86" y="1"/>
                    </a:cubicBezTo>
                    <a:cubicBezTo>
                      <a:pt x="108" y="0"/>
                      <a:pt x="128" y="11"/>
                      <a:pt x="143" y="27"/>
                    </a:cubicBezTo>
                    <a:cubicBezTo>
                      <a:pt x="143" y="27"/>
                      <a:pt x="143" y="27"/>
                      <a:pt x="143" y="27"/>
                    </a:cubicBezTo>
                    <a:cubicBezTo>
                      <a:pt x="157" y="44"/>
                      <a:pt x="165" y="66"/>
                      <a:pt x="165" y="91"/>
                    </a:cubicBezTo>
                    <a:cubicBezTo>
                      <a:pt x="165" y="91"/>
                      <a:pt x="165" y="91"/>
                      <a:pt x="165" y="91"/>
                    </a:cubicBezTo>
                    <a:cubicBezTo>
                      <a:pt x="165" y="91"/>
                      <a:pt x="165" y="91"/>
                      <a:pt x="165" y="91"/>
                    </a:cubicBezTo>
                    <a:cubicBezTo>
                      <a:pt x="165" y="91"/>
                      <a:pt x="165" y="91"/>
                      <a:pt x="165" y="91"/>
                    </a:cubicBezTo>
                    <a:cubicBezTo>
                      <a:pt x="165" y="91"/>
                      <a:pt x="165" y="91"/>
                      <a:pt x="165" y="91"/>
                    </a:cubicBezTo>
                    <a:cubicBezTo>
                      <a:pt x="165" y="1246"/>
                      <a:pt x="165" y="1246"/>
                      <a:pt x="165" y="1246"/>
                    </a:cubicBezTo>
                    <a:cubicBezTo>
                      <a:pt x="165" y="1266"/>
                      <a:pt x="172" y="1284"/>
                      <a:pt x="183" y="1296"/>
                    </a:cubicBezTo>
                    <a:cubicBezTo>
                      <a:pt x="183" y="1296"/>
                      <a:pt x="183" y="1296"/>
                      <a:pt x="183" y="1296"/>
                    </a:cubicBezTo>
                    <a:cubicBezTo>
                      <a:pt x="194" y="1309"/>
                      <a:pt x="208" y="1316"/>
                      <a:pt x="224" y="1316"/>
                    </a:cubicBezTo>
                    <a:cubicBezTo>
                      <a:pt x="224" y="1316"/>
                      <a:pt x="224" y="1316"/>
                      <a:pt x="224" y="1316"/>
                    </a:cubicBezTo>
                    <a:cubicBezTo>
                      <a:pt x="1024" y="1316"/>
                      <a:pt x="1024" y="1316"/>
                      <a:pt x="1024" y="1316"/>
                    </a:cubicBezTo>
                    <a:cubicBezTo>
                      <a:pt x="1040" y="1316"/>
                      <a:pt x="1055" y="1309"/>
                      <a:pt x="1065" y="1296"/>
                    </a:cubicBezTo>
                    <a:cubicBezTo>
                      <a:pt x="1065" y="1296"/>
                      <a:pt x="1065" y="1296"/>
                      <a:pt x="1065" y="1296"/>
                    </a:cubicBezTo>
                    <a:cubicBezTo>
                      <a:pt x="1076" y="1284"/>
                      <a:pt x="1083" y="1266"/>
                      <a:pt x="1083" y="1246"/>
                    </a:cubicBezTo>
                    <a:cubicBezTo>
                      <a:pt x="1083" y="1246"/>
                      <a:pt x="1083" y="1246"/>
                      <a:pt x="1083" y="1246"/>
                    </a:cubicBezTo>
                    <a:cubicBezTo>
                      <a:pt x="1083" y="92"/>
                      <a:pt x="1083" y="92"/>
                      <a:pt x="1083" y="92"/>
                    </a:cubicBezTo>
                    <a:cubicBezTo>
                      <a:pt x="1083" y="91"/>
                      <a:pt x="1083" y="91"/>
                      <a:pt x="1083" y="91"/>
                    </a:cubicBezTo>
                    <a:cubicBezTo>
                      <a:pt x="1083" y="91"/>
                      <a:pt x="1083" y="91"/>
                      <a:pt x="1083" y="91"/>
                    </a:cubicBezTo>
                    <a:cubicBezTo>
                      <a:pt x="1083" y="66"/>
                      <a:pt x="1092" y="44"/>
                      <a:pt x="1106" y="27"/>
                    </a:cubicBezTo>
                    <a:cubicBezTo>
                      <a:pt x="1106" y="27"/>
                      <a:pt x="1106" y="27"/>
                      <a:pt x="1106" y="27"/>
                    </a:cubicBezTo>
                    <a:cubicBezTo>
                      <a:pt x="1120" y="11"/>
                      <a:pt x="1140" y="0"/>
                      <a:pt x="1162" y="1"/>
                    </a:cubicBezTo>
                    <a:cubicBezTo>
                      <a:pt x="1162" y="1"/>
                      <a:pt x="1162" y="1"/>
                      <a:pt x="1162" y="1"/>
                    </a:cubicBezTo>
                    <a:cubicBezTo>
                      <a:pt x="1169" y="1"/>
                      <a:pt x="1169" y="1"/>
                      <a:pt x="1169" y="1"/>
                    </a:cubicBezTo>
                    <a:cubicBezTo>
                      <a:pt x="1191" y="0"/>
                      <a:pt x="1211" y="11"/>
                      <a:pt x="1225" y="27"/>
                    </a:cubicBezTo>
                    <a:cubicBezTo>
                      <a:pt x="1225" y="27"/>
                      <a:pt x="1225" y="27"/>
                      <a:pt x="1225" y="27"/>
                    </a:cubicBezTo>
                    <a:cubicBezTo>
                      <a:pt x="1239" y="44"/>
                      <a:pt x="1248" y="66"/>
                      <a:pt x="1248" y="91"/>
                    </a:cubicBezTo>
                    <a:cubicBezTo>
                      <a:pt x="1248" y="91"/>
                      <a:pt x="1248" y="91"/>
                      <a:pt x="1248" y="91"/>
                    </a:cubicBezTo>
                    <a:cubicBezTo>
                      <a:pt x="1248" y="91"/>
                      <a:pt x="1248" y="91"/>
                      <a:pt x="1248" y="91"/>
                    </a:cubicBezTo>
                    <a:cubicBezTo>
                      <a:pt x="1228" y="91"/>
                      <a:pt x="1228" y="91"/>
                      <a:pt x="1228" y="91"/>
                    </a:cubicBezTo>
                    <a:cubicBezTo>
                      <a:pt x="1228" y="71"/>
                      <a:pt x="1221" y="53"/>
                      <a:pt x="1210" y="40"/>
                    </a:cubicBezTo>
                    <a:cubicBezTo>
                      <a:pt x="1210" y="40"/>
                      <a:pt x="1210" y="40"/>
                      <a:pt x="1210" y="40"/>
                    </a:cubicBezTo>
                    <a:cubicBezTo>
                      <a:pt x="1199" y="28"/>
                      <a:pt x="1185" y="21"/>
                      <a:pt x="1169" y="21"/>
                    </a:cubicBezTo>
                    <a:cubicBezTo>
                      <a:pt x="1169" y="21"/>
                      <a:pt x="1169" y="21"/>
                      <a:pt x="1169" y="21"/>
                    </a:cubicBezTo>
                    <a:cubicBezTo>
                      <a:pt x="1162" y="21"/>
                      <a:pt x="1162" y="21"/>
                      <a:pt x="1162" y="21"/>
                    </a:cubicBezTo>
                    <a:cubicBezTo>
                      <a:pt x="1146" y="21"/>
                      <a:pt x="1132" y="28"/>
                      <a:pt x="1121" y="40"/>
                    </a:cubicBezTo>
                    <a:cubicBezTo>
                      <a:pt x="1121" y="40"/>
                      <a:pt x="1121" y="40"/>
                      <a:pt x="1121" y="40"/>
                    </a:cubicBezTo>
                    <a:cubicBezTo>
                      <a:pt x="1110" y="53"/>
                      <a:pt x="1103" y="70"/>
                      <a:pt x="1103" y="90"/>
                    </a:cubicBezTo>
                    <a:cubicBezTo>
                      <a:pt x="1103" y="90"/>
                      <a:pt x="1103" y="90"/>
                      <a:pt x="1103" y="90"/>
                    </a:cubicBezTo>
                    <a:cubicBezTo>
                      <a:pt x="1103" y="90"/>
                      <a:pt x="1103" y="90"/>
                      <a:pt x="1103" y="90"/>
                    </a:cubicBezTo>
                    <a:cubicBezTo>
                      <a:pt x="1103" y="1246"/>
                      <a:pt x="1103" y="1246"/>
                      <a:pt x="1103" y="1246"/>
                    </a:cubicBezTo>
                    <a:cubicBezTo>
                      <a:pt x="1103" y="1271"/>
                      <a:pt x="1095" y="1293"/>
                      <a:pt x="1081" y="1309"/>
                    </a:cubicBezTo>
                    <a:cubicBezTo>
                      <a:pt x="1081" y="1309"/>
                      <a:pt x="1081" y="1309"/>
                      <a:pt x="1081" y="1309"/>
                    </a:cubicBezTo>
                    <a:cubicBezTo>
                      <a:pt x="1067" y="1326"/>
                      <a:pt x="1047" y="1336"/>
                      <a:pt x="1024" y="1336"/>
                    </a:cubicBezTo>
                    <a:cubicBezTo>
                      <a:pt x="1024" y="1336"/>
                      <a:pt x="1024" y="1336"/>
                      <a:pt x="1024" y="1336"/>
                    </a:cubicBezTo>
                    <a:cubicBezTo>
                      <a:pt x="1024" y="1336"/>
                      <a:pt x="1024" y="1336"/>
                      <a:pt x="1024" y="13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4400">
                  <a:defRPr/>
                </a:pPr>
                <a:endParaRPr lang="en-US" sz="3200">
                  <a:solidFill>
                    <a:schemeClr val="tx1">
                      <a:lumMod val="50000"/>
                      <a:lumOff val="50000"/>
                    </a:schemeClr>
                  </a:solidFill>
                </a:endParaRPr>
              </a:p>
            </p:txBody>
          </p:sp>
          <p:sp>
            <p:nvSpPr>
              <p:cNvPr id="25" name="Freeform 22"/>
              <p:cNvSpPr/>
              <p:nvPr/>
            </p:nvSpPr>
            <p:spPr bwMode="auto">
              <a:xfrm>
                <a:off x="997601" y="1752427"/>
                <a:ext cx="160342" cy="14091"/>
              </a:xfrm>
              <a:custGeom>
                <a:avLst/>
                <a:gdLst>
                  <a:gd name="T0" fmla="*/ 0 w 330"/>
                  <a:gd name="T1" fmla="*/ 29 h 29"/>
                  <a:gd name="T2" fmla="*/ 0 w 330"/>
                  <a:gd name="T3" fmla="*/ 0 h 29"/>
                  <a:gd name="T4" fmla="*/ 330 w 330"/>
                  <a:gd name="T5" fmla="*/ 0 h 29"/>
                  <a:gd name="T6" fmla="*/ 330 w 330"/>
                  <a:gd name="T7" fmla="*/ 29 h 29"/>
                  <a:gd name="T8" fmla="*/ 0 w 330"/>
                  <a:gd name="T9" fmla="*/ 29 h 29"/>
                  <a:gd name="T10" fmla="*/ 0 w 330"/>
                  <a:gd name="T11" fmla="*/ 29 h 29"/>
                </a:gdLst>
                <a:ahLst/>
                <a:cxnLst>
                  <a:cxn ang="0">
                    <a:pos x="T0" y="T1"/>
                  </a:cxn>
                  <a:cxn ang="0">
                    <a:pos x="T2" y="T3"/>
                  </a:cxn>
                  <a:cxn ang="0">
                    <a:pos x="T4" y="T5"/>
                  </a:cxn>
                  <a:cxn ang="0">
                    <a:pos x="T6" y="T7"/>
                  </a:cxn>
                  <a:cxn ang="0">
                    <a:pos x="T8" y="T9"/>
                  </a:cxn>
                  <a:cxn ang="0">
                    <a:pos x="T10" y="T11"/>
                  </a:cxn>
                </a:cxnLst>
                <a:rect l="0" t="0" r="r" b="b"/>
                <a:pathLst>
                  <a:path w="330" h="29">
                    <a:moveTo>
                      <a:pt x="0" y="29"/>
                    </a:moveTo>
                    <a:lnTo>
                      <a:pt x="0" y="0"/>
                    </a:lnTo>
                    <a:lnTo>
                      <a:pt x="330" y="0"/>
                    </a:lnTo>
                    <a:lnTo>
                      <a:pt x="330"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4400">
                  <a:defRPr/>
                </a:pPr>
                <a:endParaRPr lang="en-US" sz="3200">
                  <a:solidFill>
                    <a:schemeClr val="tx1">
                      <a:lumMod val="50000"/>
                      <a:lumOff val="50000"/>
                    </a:schemeClr>
                  </a:solidFill>
                </a:endParaRPr>
              </a:p>
            </p:txBody>
          </p:sp>
          <p:sp>
            <p:nvSpPr>
              <p:cNvPr id="26" name="Freeform 23"/>
              <p:cNvSpPr/>
              <p:nvPr/>
            </p:nvSpPr>
            <p:spPr bwMode="auto">
              <a:xfrm>
                <a:off x="997601" y="1849119"/>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4400">
                  <a:defRPr/>
                </a:pPr>
                <a:endParaRPr lang="en-US" sz="3200">
                  <a:solidFill>
                    <a:schemeClr val="tx1">
                      <a:lumMod val="50000"/>
                      <a:lumOff val="50000"/>
                    </a:schemeClr>
                  </a:solidFill>
                </a:endParaRPr>
              </a:p>
            </p:txBody>
          </p:sp>
          <p:sp>
            <p:nvSpPr>
              <p:cNvPr id="27" name="Freeform 24"/>
              <p:cNvSpPr/>
              <p:nvPr/>
            </p:nvSpPr>
            <p:spPr bwMode="auto">
              <a:xfrm>
                <a:off x="997601" y="1946782"/>
                <a:ext cx="101550" cy="14091"/>
              </a:xfrm>
              <a:custGeom>
                <a:avLst/>
                <a:gdLst>
                  <a:gd name="T0" fmla="*/ 0 w 209"/>
                  <a:gd name="T1" fmla="*/ 29 h 29"/>
                  <a:gd name="T2" fmla="*/ 0 w 209"/>
                  <a:gd name="T3" fmla="*/ 0 h 29"/>
                  <a:gd name="T4" fmla="*/ 209 w 209"/>
                  <a:gd name="T5" fmla="*/ 0 h 29"/>
                  <a:gd name="T6" fmla="*/ 209 w 209"/>
                  <a:gd name="T7" fmla="*/ 29 h 29"/>
                  <a:gd name="T8" fmla="*/ 0 w 209"/>
                  <a:gd name="T9" fmla="*/ 29 h 29"/>
                  <a:gd name="T10" fmla="*/ 0 w 209"/>
                  <a:gd name="T11" fmla="*/ 29 h 29"/>
                </a:gdLst>
                <a:ahLst/>
                <a:cxnLst>
                  <a:cxn ang="0">
                    <a:pos x="T0" y="T1"/>
                  </a:cxn>
                  <a:cxn ang="0">
                    <a:pos x="T2" y="T3"/>
                  </a:cxn>
                  <a:cxn ang="0">
                    <a:pos x="T4" y="T5"/>
                  </a:cxn>
                  <a:cxn ang="0">
                    <a:pos x="T6" y="T7"/>
                  </a:cxn>
                  <a:cxn ang="0">
                    <a:pos x="T8" y="T9"/>
                  </a:cxn>
                  <a:cxn ang="0">
                    <a:pos x="T10" y="T11"/>
                  </a:cxn>
                </a:cxnLst>
                <a:rect l="0" t="0" r="r" b="b"/>
                <a:pathLst>
                  <a:path w="209" h="29">
                    <a:moveTo>
                      <a:pt x="0" y="29"/>
                    </a:moveTo>
                    <a:lnTo>
                      <a:pt x="0" y="0"/>
                    </a:lnTo>
                    <a:lnTo>
                      <a:pt x="209" y="0"/>
                    </a:lnTo>
                    <a:lnTo>
                      <a:pt x="209"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4400">
                  <a:defRPr/>
                </a:pPr>
                <a:endParaRPr lang="en-US" sz="3200">
                  <a:solidFill>
                    <a:schemeClr val="tx1">
                      <a:lumMod val="50000"/>
                      <a:lumOff val="50000"/>
                    </a:schemeClr>
                  </a:solidFill>
                </a:endParaRPr>
              </a:p>
            </p:txBody>
          </p:sp>
          <p:sp>
            <p:nvSpPr>
              <p:cNvPr id="28" name="Freeform 25"/>
              <p:cNvSpPr/>
              <p:nvPr/>
            </p:nvSpPr>
            <p:spPr bwMode="auto">
              <a:xfrm>
                <a:off x="997601" y="2043474"/>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4400">
                  <a:defRPr/>
                </a:pPr>
                <a:endParaRPr lang="en-US" sz="3200">
                  <a:solidFill>
                    <a:schemeClr val="tx1">
                      <a:lumMod val="50000"/>
                      <a:lumOff val="50000"/>
                    </a:schemeClr>
                  </a:solidFill>
                </a:endParaRPr>
              </a:p>
            </p:txBody>
          </p:sp>
          <p:sp>
            <p:nvSpPr>
              <p:cNvPr id="29" name="Freeform 26"/>
              <p:cNvSpPr/>
              <p:nvPr/>
            </p:nvSpPr>
            <p:spPr bwMode="auto">
              <a:xfrm>
                <a:off x="997601" y="214016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4400">
                  <a:defRPr/>
                </a:pPr>
                <a:endParaRPr lang="en-US" sz="3200">
                  <a:solidFill>
                    <a:schemeClr val="tx1">
                      <a:lumMod val="50000"/>
                      <a:lumOff val="50000"/>
                    </a:schemeClr>
                  </a:solidFill>
                </a:endParaRPr>
              </a:p>
            </p:txBody>
          </p:sp>
          <p:sp>
            <p:nvSpPr>
              <p:cNvPr id="30" name="Freeform 27"/>
              <p:cNvSpPr/>
              <p:nvPr/>
            </p:nvSpPr>
            <p:spPr bwMode="auto">
              <a:xfrm>
                <a:off x="992256" y="2237828"/>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4400">
                  <a:defRPr/>
                </a:pPr>
                <a:endParaRPr lang="en-US" sz="3200">
                  <a:solidFill>
                    <a:schemeClr val="tx1">
                      <a:lumMod val="50000"/>
                      <a:lumOff val="50000"/>
                    </a:schemeClr>
                  </a:solidFill>
                </a:endParaRPr>
              </a:p>
            </p:txBody>
          </p:sp>
          <p:sp>
            <p:nvSpPr>
              <p:cNvPr id="31" name="Freeform 28"/>
              <p:cNvSpPr/>
              <p:nvPr/>
            </p:nvSpPr>
            <p:spPr bwMode="auto">
              <a:xfrm>
                <a:off x="992256" y="2334520"/>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4400">
                  <a:defRPr/>
                </a:pPr>
                <a:endParaRPr lang="en-US" sz="3200">
                  <a:solidFill>
                    <a:schemeClr val="tx1">
                      <a:lumMod val="50000"/>
                      <a:lumOff val="50000"/>
                    </a:schemeClr>
                  </a:solidFill>
                </a:endParaRPr>
              </a:p>
            </p:txBody>
          </p:sp>
          <p:sp>
            <p:nvSpPr>
              <p:cNvPr id="32" name="Freeform 29"/>
              <p:cNvSpPr/>
              <p:nvPr/>
            </p:nvSpPr>
            <p:spPr bwMode="auto">
              <a:xfrm>
                <a:off x="992256" y="2431212"/>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4400">
                  <a:defRPr/>
                </a:pPr>
                <a:endParaRPr lang="en-US" sz="3200">
                  <a:solidFill>
                    <a:schemeClr val="tx1">
                      <a:lumMod val="50000"/>
                      <a:lumOff val="50000"/>
                    </a:schemeClr>
                  </a:solidFill>
                </a:endParaRPr>
              </a:p>
            </p:txBody>
          </p:sp>
          <p:sp>
            <p:nvSpPr>
              <p:cNvPr id="33" name="Freeform 30"/>
              <p:cNvSpPr/>
              <p:nvPr/>
            </p:nvSpPr>
            <p:spPr bwMode="auto">
              <a:xfrm>
                <a:off x="997601" y="252887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4400">
                  <a:defRPr/>
                </a:pPr>
                <a:endParaRPr lang="en-US" sz="3200">
                  <a:solidFill>
                    <a:schemeClr val="tx1">
                      <a:lumMod val="50000"/>
                      <a:lumOff val="50000"/>
                    </a:schemeClr>
                  </a:solidFill>
                </a:endParaRPr>
              </a:p>
            </p:txBody>
          </p:sp>
        </p:grpSp>
        <p:sp>
          <p:nvSpPr>
            <p:cNvPr id="23" name="Rectangle 20"/>
            <p:cNvSpPr>
              <a:spLocks noChangeArrowheads="1"/>
            </p:cNvSpPr>
            <p:nvPr/>
          </p:nvSpPr>
          <p:spPr bwMode="auto">
            <a:xfrm flipH="1">
              <a:off x="6713146" y="2319577"/>
              <a:ext cx="55068" cy="15094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8" tIns="81259" rIns="162518" bIns="81259"/>
            <a:lstStyle/>
            <a:p>
              <a:pPr eaLnBrk="1" hangingPunct="1"/>
              <a:endParaRPr lang="zh-CN" altLang="zh-CN" sz="3200">
                <a:solidFill>
                  <a:schemeClr val="tx1">
                    <a:lumMod val="50000"/>
                    <a:lumOff val="50000"/>
                  </a:schemeClr>
                </a:solidFill>
              </a:endParaRPr>
            </a:p>
          </p:txBody>
        </p:sp>
      </p:grpSp>
      <p:grpSp>
        <p:nvGrpSpPr>
          <p:cNvPr id="34" name="Group 64"/>
          <p:cNvGrpSpPr/>
          <p:nvPr/>
        </p:nvGrpSpPr>
        <p:grpSpPr>
          <a:xfrm>
            <a:off x="4178755" y="3914319"/>
            <a:ext cx="1374378" cy="538206"/>
            <a:chOff x="4178253" y="3483778"/>
            <a:chExt cx="1374737" cy="538346"/>
          </a:xfrm>
          <a:solidFill>
            <a:schemeClr val="accent2"/>
          </a:solidFill>
        </p:grpSpPr>
        <p:sp>
          <p:nvSpPr>
            <p:cNvPr id="35" name="Freeform 32"/>
            <p:cNvSpPr/>
            <p:nvPr/>
          </p:nvSpPr>
          <p:spPr bwMode="auto">
            <a:xfrm flipH="1">
              <a:off x="4178253" y="3483778"/>
              <a:ext cx="1374737" cy="245535"/>
            </a:xfrm>
            <a:custGeom>
              <a:avLst/>
              <a:gdLst>
                <a:gd name="T0" fmla="*/ 890 w 896"/>
                <a:gd name="T1" fmla="*/ 32 h 160"/>
                <a:gd name="T2" fmla="*/ 840 w 896"/>
                <a:gd name="T3" fmla="*/ 0 h 160"/>
                <a:gd name="T4" fmla="*/ 791 w 896"/>
                <a:gd name="T5" fmla="*/ 32 h 160"/>
                <a:gd name="T6" fmla="*/ 741 w 896"/>
                <a:gd name="T7" fmla="*/ 0 h 160"/>
                <a:gd name="T8" fmla="*/ 692 w 896"/>
                <a:gd name="T9" fmla="*/ 32 h 160"/>
                <a:gd name="T10" fmla="*/ 642 w 896"/>
                <a:gd name="T11" fmla="*/ 0 h 160"/>
                <a:gd name="T12" fmla="*/ 593 w 896"/>
                <a:gd name="T13" fmla="*/ 32 h 160"/>
                <a:gd name="T14" fmla="*/ 544 w 896"/>
                <a:gd name="T15" fmla="*/ 0 h 160"/>
                <a:gd name="T16" fmla="*/ 494 w 896"/>
                <a:gd name="T17" fmla="*/ 32 h 160"/>
                <a:gd name="T18" fmla="*/ 445 w 896"/>
                <a:gd name="T19" fmla="*/ 0 h 160"/>
                <a:gd name="T20" fmla="*/ 395 w 896"/>
                <a:gd name="T21" fmla="*/ 32 h 160"/>
                <a:gd name="T22" fmla="*/ 346 w 896"/>
                <a:gd name="T23" fmla="*/ 0 h 160"/>
                <a:gd name="T24" fmla="*/ 296 w 896"/>
                <a:gd name="T25" fmla="*/ 32 h 160"/>
                <a:gd name="T26" fmla="*/ 247 w 896"/>
                <a:gd name="T27" fmla="*/ 0 h 160"/>
                <a:gd name="T28" fmla="*/ 197 w 896"/>
                <a:gd name="T29" fmla="*/ 32 h 160"/>
                <a:gd name="T30" fmla="*/ 148 w 896"/>
                <a:gd name="T31" fmla="*/ 0 h 160"/>
                <a:gd name="T32" fmla="*/ 98 w 896"/>
                <a:gd name="T33" fmla="*/ 32 h 160"/>
                <a:gd name="T34" fmla="*/ 49 w 896"/>
                <a:gd name="T35" fmla="*/ 0 h 160"/>
                <a:gd name="T36" fmla="*/ 0 w 896"/>
                <a:gd name="T37" fmla="*/ 32 h 160"/>
                <a:gd name="T38" fmla="*/ 0 w 896"/>
                <a:gd name="T39" fmla="*/ 160 h 160"/>
                <a:gd name="T40" fmla="*/ 896 w 896"/>
                <a:gd name="T41" fmla="*/ 160 h 160"/>
                <a:gd name="T42" fmla="*/ 896 w 896"/>
                <a:gd name="T43" fmla="*/ 32 h 160"/>
                <a:gd name="T44" fmla="*/ 890 w 896"/>
                <a:gd name="T45" fmla="*/ 3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6" h="160">
                  <a:moveTo>
                    <a:pt x="890" y="32"/>
                  </a:moveTo>
                  <a:cubicBezTo>
                    <a:pt x="869" y="32"/>
                    <a:pt x="850" y="19"/>
                    <a:pt x="840" y="0"/>
                  </a:cubicBezTo>
                  <a:cubicBezTo>
                    <a:pt x="830" y="19"/>
                    <a:pt x="812" y="32"/>
                    <a:pt x="791" y="32"/>
                  </a:cubicBezTo>
                  <a:cubicBezTo>
                    <a:pt x="770" y="32"/>
                    <a:pt x="752" y="19"/>
                    <a:pt x="741" y="0"/>
                  </a:cubicBezTo>
                  <a:cubicBezTo>
                    <a:pt x="731" y="19"/>
                    <a:pt x="713" y="32"/>
                    <a:pt x="692" y="32"/>
                  </a:cubicBezTo>
                  <a:cubicBezTo>
                    <a:pt x="671" y="32"/>
                    <a:pt x="653" y="19"/>
                    <a:pt x="642" y="0"/>
                  </a:cubicBezTo>
                  <a:cubicBezTo>
                    <a:pt x="632" y="19"/>
                    <a:pt x="614" y="32"/>
                    <a:pt x="593" y="32"/>
                  </a:cubicBezTo>
                  <a:cubicBezTo>
                    <a:pt x="572" y="32"/>
                    <a:pt x="554" y="19"/>
                    <a:pt x="544" y="0"/>
                  </a:cubicBezTo>
                  <a:cubicBezTo>
                    <a:pt x="533" y="19"/>
                    <a:pt x="515" y="32"/>
                    <a:pt x="494" y="32"/>
                  </a:cubicBezTo>
                  <a:cubicBezTo>
                    <a:pt x="473" y="32"/>
                    <a:pt x="455" y="19"/>
                    <a:pt x="445" y="0"/>
                  </a:cubicBezTo>
                  <a:cubicBezTo>
                    <a:pt x="434" y="19"/>
                    <a:pt x="416" y="32"/>
                    <a:pt x="395" y="32"/>
                  </a:cubicBezTo>
                  <a:cubicBezTo>
                    <a:pt x="374" y="32"/>
                    <a:pt x="356" y="19"/>
                    <a:pt x="346" y="0"/>
                  </a:cubicBezTo>
                  <a:cubicBezTo>
                    <a:pt x="336" y="19"/>
                    <a:pt x="317" y="32"/>
                    <a:pt x="296" y="32"/>
                  </a:cubicBezTo>
                  <a:cubicBezTo>
                    <a:pt x="275" y="32"/>
                    <a:pt x="257" y="19"/>
                    <a:pt x="247" y="0"/>
                  </a:cubicBezTo>
                  <a:cubicBezTo>
                    <a:pt x="237" y="19"/>
                    <a:pt x="218" y="32"/>
                    <a:pt x="197" y="32"/>
                  </a:cubicBezTo>
                  <a:cubicBezTo>
                    <a:pt x="176" y="32"/>
                    <a:pt x="158" y="19"/>
                    <a:pt x="148" y="0"/>
                  </a:cubicBezTo>
                  <a:cubicBezTo>
                    <a:pt x="138" y="19"/>
                    <a:pt x="119" y="32"/>
                    <a:pt x="98" y="32"/>
                  </a:cubicBezTo>
                  <a:cubicBezTo>
                    <a:pt x="78" y="32"/>
                    <a:pt x="59" y="19"/>
                    <a:pt x="49" y="0"/>
                  </a:cubicBezTo>
                  <a:cubicBezTo>
                    <a:pt x="39" y="19"/>
                    <a:pt x="21" y="32"/>
                    <a:pt x="0" y="32"/>
                  </a:cubicBezTo>
                  <a:cubicBezTo>
                    <a:pt x="0" y="160"/>
                    <a:pt x="0" y="160"/>
                    <a:pt x="0" y="160"/>
                  </a:cubicBezTo>
                  <a:cubicBezTo>
                    <a:pt x="896" y="160"/>
                    <a:pt x="896" y="160"/>
                    <a:pt x="896" y="160"/>
                  </a:cubicBezTo>
                  <a:cubicBezTo>
                    <a:pt x="896" y="32"/>
                    <a:pt x="896" y="32"/>
                    <a:pt x="896" y="32"/>
                  </a:cubicBezTo>
                  <a:cubicBezTo>
                    <a:pt x="894" y="32"/>
                    <a:pt x="892" y="32"/>
                    <a:pt x="890" y="32"/>
                  </a:cubicBezTo>
                  <a:close/>
                </a:path>
              </a:pathLst>
            </a:custGeom>
            <a:grpFill/>
            <a:ln>
              <a:noFill/>
            </a:ln>
          </p:spPr>
          <p:txBody>
            <a:bodyPr lIns="162518" tIns="81259" rIns="162518" bIns="81259"/>
            <a:lstStyle/>
            <a:p>
              <a:pPr defTabSz="914400">
                <a:defRPr/>
              </a:pPr>
              <a:endParaRPr lang="en-US" sz="3200">
                <a:solidFill>
                  <a:schemeClr val="tx1">
                    <a:lumMod val="50000"/>
                    <a:lumOff val="50000"/>
                  </a:schemeClr>
                </a:solidFill>
              </a:endParaRPr>
            </a:p>
          </p:txBody>
        </p:sp>
        <p:sp>
          <p:nvSpPr>
            <p:cNvPr id="36" name="Freeform 33"/>
            <p:cNvSpPr/>
            <p:nvPr/>
          </p:nvSpPr>
          <p:spPr bwMode="auto">
            <a:xfrm flipH="1">
              <a:off x="4178253" y="3644832"/>
              <a:ext cx="1374737" cy="377292"/>
            </a:xfrm>
            <a:custGeom>
              <a:avLst/>
              <a:gdLst>
                <a:gd name="T0" fmla="*/ 896 w 896"/>
                <a:gd name="T1" fmla="*/ 868 h 938"/>
                <a:gd name="T2" fmla="*/ 830 w 896"/>
                <a:gd name="T3" fmla="*/ 938 h 938"/>
                <a:gd name="T4" fmla="*/ 67 w 896"/>
                <a:gd name="T5" fmla="*/ 938 h 938"/>
                <a:gd name="T6" fmla="*/ 0 w 896"/>
                <a:gd name="T7" fmla="*/ 868 h 938"/>
                <a:gd name="T8" fmla="*/ 0 w 896"/>
                <a:gd name="T9" fmla="*/ 69 h 938"/>
                <a:gd name="T10" fmla="*/ 67 w 896"/>
                <a:gd name="T11" fmla="*/ 0 h 938"/>
                <a:gd name="T12" fmla="*/ 830 w 896"/>
                <a:gd name="T13" fmla="*/ 0 h 938"/>
                <a:gd name="T14" fmla="*/ 896 w 896"/>
                <a:gd name="T15" fmla="*/ 69 h 938"/>
                <a:gd name="T16" fmla="*/ 896 w 896"/>
                <a:gd name="T17" fmla="*/ 86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6" h="938">
                  <a:moveTo>
                    <a:pt x="896" y="868"/>
                  </a:moveTo>
                  <a:cubicBezTo>
                    <a:pt x="896" y="906"/>
                    <a:pt x="866" y="938"/>
                    <a:pt x="830" y="938"/>
                  </a:cubicBezTo>
                  <a:cubicBezTo>
                    <a:pt x="67" y="938"/>
                    <a:pt x="67" y="938"/>
                    <a:pt x="67" y="938"/>
                  </a:cubicBezTo>
                  <a:cubicBezTo>
                    <a:pt x="30" y="938"/>
                    <a:pt x="0" y="906"/>
                    <a:pt x="0" y="868"/>
                  </a:cubicBezTo>
                  <a:cubicBezTo>
                    <a:pt x="0" y="69"/>
                    <a:pt x="0" y="69"/>
                    <a:pt x="0" y="69"/>
                  </a:cubicBezTo>
                  <a:cubicBezTo>
                    <a:pt x="0" y="31"/>
                    <a:pt x="30" y="0"/>
                    <a:pt x="67" y="0"/>
                  </a:cubicBezTo>
                  <a:cubicBezTo>
                    <a:pt x="830" y="0"/>
                    <a:pt x="830" y="0"/>
                    <a:pt x="830" y="0"/>
                  </a:cubicBezTo>
                  <a:cubicBezTo>
                    <a:pt x="866" y="0"/>
                    <a:pt x="896" y="31"/>
                    <a:pt x="896" y="69"/>
                  </a:cubicBezTo>
                  <a:lnTo>
                    <a:pt x="896" y="868"/>
                  </a:lnTo>
                  <a:close/>
                </a:path>
              </a:pathLst>
            </a:custGeom>
            <a:grpFill/>
            <a:ln>
              <a:noFill/>
            </a:ln>
          </p:spPr>
          <p:txBody>
            <a:bodyPr lIns="162518" tIns="81259" rIns="162518" bIns="81259"/>
            <a:lstStyle/>
            <a:p>
              <a:pPr defTabSz="914400">
                <a:defRPr/>
              </a:pPr>
              <a:endParaRPr lang="en-US" sz="3200">
                <a:solidFill>
                  <a:schemeClr val="tx1">
                    <a:lumMod val="50000"/>
                    <a:lumOff val="50000"/>
                  </a:schemeClr>
                </a:solidFill>
              </a:endParaRPr>
            </a:p>
          </p:txBody>
        </p:sp>
      </p:grpSp>
      <p:grpSp>
        <p:nvGrpSpPr>
          <p:cNvPr id="37" name="Group 63"/>
          <p:cNvGrpSpPr/>
          <p:nvPr/>
        </p:nvGrpSpPr>
        <p:grpSpPr bwMode="auto">
          <a:xfrm>
            <a:off x="3908997" y="2470455"/>
            <a:ext cx="1914025" cy="2048929"/>
            <a:chOff x="3908101" y="2022214"/>
            <a:chExt cx="1915044" cy="2049149"/>
          </a:xfrm>
          <a:solidFill>
            <a:schemeClr val="tx1">
              <a:lumMod val="65000"/>
              <a:lumOff val="35000"/>
            </a:schemeClr>
          </a:solidFill>
        </p:grpSpPr>
        <p:grpSp>
          <p:nvGrpSpPr>
            <p:cNvPr id="38" name="Group 34"/>
            <p:cNvGrpSpPr/>
            <p:nvPr/>
          </p:nvGrpSpPr>
          <p:grpSpPr>
            <a:xfrm flipH="1">
              <a:off x="3908101" y="2022214"/>
              <a:ext cx="1915044" cy="2049149"/>
              <a:chOff x="815878" y="1279659"/>
              <a:chExt cx="1436283" cy="1536862"/>
            </a:xfrm>
            <a:grpFill/>
          </p:grpSpPr>
          <p:sp>
            <p:nvSpPr>
              <p:cNvPr id="40" name="Freeform 36"/>
              <p:cNvSpPr/>
              <p:nvPr/>
            </p:nvSpPr>
            <p:spPr bwMode="auto">
              <a:xfrm>
                <a:off x="815878" y="1279659"/>
                <a:ext cx="1436283" cy="1536862"/>
              </a:xfrm>
              <a:custGeom>
                <a:avLst/>
                <a:gdLst>
                  <a:gd name="T0" fmla="*/ 224 w 1248"/>
                  <a:gd name="T1" fmla="*/ 1336 h 1336"/>
                  <a:gd name="T2" fmla="*/ 168 w 1248"/>
                  <a:gd name="T3" fmla="*/ 1309 h 1336"/>
                  <a:gd name="T4" fmla="*/ 145 w 1248"/>
                  <a:gd name="T5" fmla="*/ 1246 h 1336"/>
                  <a:gd name="T6" fmla="*/ 145 w 1248"/>
                  <a:gd name="T7" fmla="*/ 90 h 1336"/>
                  <a:gd name="T8" fmla="*/ 127 w 1248"/>
                  <a:gd name="T9" fmla="*/ 40 h 1336"/>
                  <a:gd name="T10" fmla="*/ 86 w 1248"/>
                  <a:gd name="T11" fmla="*/ 21 h 1336"/>
                  <a:gd name="T12" fmla="*/ 38 w 1248"/>
                  <a:gd name="T13" fmla="*/ 40 h 1336"/>
                  <a:gd name="T14" fmla="*/ 20 w 1248"/>
                  <a:gd name="T15" fmla="*/ 91 h 1336"/>
                  <a:gd name="T16" fmla="*/ 0 w 1248"/>
                  <a:gd name="T17" fmla="*/ 91 h 1336"/>
                  <a:gd name="T18" fmla="*/ 23 w 1248"/>
                  <a:gd name="T19" fmla="*/ 27 h 1336"/>
                  <a:gd name="T20" fmla="*/ 79 w 1248"/>
                  <a:gd name="T21" fmla="*/ 1 h 1336"/>
                  <a:gd name="T22" fmla="*/ 143 w 1248"/>
                  <a:gd name="T23" fmla="*/ 27 h 1336"/>
                  <a:gd name="T24" fmla="*/ 165 w 1248"/>
                  <a:gd name="T25" fmla="*/ 91 h 1336"/>
                  <a:gd name="T26" fmla="*/ 165 w 1248"/>
                  <a:gd name="T27" fmla="*/ 91 h 1336"/>
                  <a:gd name="T28" fmla="*/ 165 w 1248"/>
                  <a:gd name="T29" fmla="*/ 91 h 1336"/>
                  <a:gd name="T30" fmla="*/ 183 w 1248"/>
                  <a:gd name="T31" fmla="*/ 1296 h 1336"/>
                  <a:gd name="T32" fmla="*/ 224 w 1248"/>
                  <a:gd name="T33" fmla="*/ 1316 h 1336"/>
                  <a:gd name="T34" fmla="*/ 1024 w 1248"/>
                  <a:gd name="T35" fmla="*/ 1316 h 1336"/>
                  <a:gd name="T36" fmla="*/ 1065 w 1248"/>
                  <a:gd name="T37" fmla="*/ 1296 h 1336"/>
                  <a:gd name="T38" fmla="*/ 1083 w 1248"/>
                  <a:gd name="T39" fmla="*/ 1246 h 1336"/>
                  <a:gd name="T40" fmla="*/ 1083 w 1248"/>
                  <a:gd name="T41" fmla="*/ 91 h 1336"/>
                  <a:gd name="T42" fmla="*/ 1106 w 1248"/>
                  <a:gd name="T43" fmla="*/ 27 h 1336"/>
                  <a:gd name="T44" fmla="*/ 1162 w 1248"/>
                  <a:gd name="T45" fmla="*/ 1 h 1336"/>
                  <a:gd name="T46" fmla="*/ 1169 w 1248"/>
                  <a:gd name="T47" fmla="*/ 1 h 1336"/>
                  <a:gd name="T48" fmla="*/ 1225 w 1248"/>
                  <a:gd name="T49" fmla="*/ 27 h 1336"/>
                  <a:gd name="T50" fmla="*/ 1248 w 1248"/>
                  <a:gd name="T51" fmla="*/ 91 h 1336"/>
                  <a:gd name="T52" fmla="*/ 1228 w 1248"/>
                  <a:gd name="T53" fmla="*/ 91 h 1336"/>
                  <a:gd name="T54" fmla="*/ 1210 w 1248"/>
                  <a:gd name="T55" fmla="*/ 40 h 1336"/>
                  <a:gd name="T56" fmla="*/ 1169 w 1248"/>
                  <a:gd name="T57" fmla="*/ 21 h 1336"/>
                  <a:gd name="T58" fmla="*/ 1121 w 1248"/>
                  <a:gd name="T59" fmla="*/ 40 h 1336"/>
                  <a:gd name="T60" fmla="*/ 1103 w 1248"/>
                  <a:gd name="T61" fmla="*/ 90 h 1336"/>
                  <a:gd name="T62" fmla="*/ 1103 w 1248"/>
                  <a:gd name="T63" fmla="*/ 90 h 1336"/>
                  <a:gd name="T64" fmla="*/ 1081 w 1248"/>
                  <a:gd name="T65" fmla="*/ 1309 h 1336"/>
                  <a:gd name="T66" fmla="*/ 1024 w 1248"/>
                  <a:gd name="T67" fmla="*/ 1336 h 1336"/>
                  <a:gd name="T68" fmla="*/ 1024 w 1248"/>
                  <a:gd name="T69"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8" h="1336">
                    <a:moveTo>
                      <a:pt x="1024" y="1336"/>
                    </a:moveTo>
                    <a:cubicBezTo>
                      <a:pt x="224" y="1336"/>
                      <a:pt x="224" y="1336"/>
                      <a:pt x="224" y="1336"/>
                    </a:cubicBezTo>
                    <a:cubicBezTo>
                      <a:pt x="202" y="1336"/>
                      <a:pt x="182" y="1326"/>
                      <a:pt x="168" y="1309"/>
                    </a:cubicBezTo>
                    <a:cubicBezTo>
                      <a:pt x="168" y="1309"/>
                      <a:pt x="168" y="1309"/>
                      <a:pt x="168" y="1309"/>
                    </a:cubicBezTo>
                    <a:cubicBezTo>
                      <a:pt x="154" y="1293"/>
                      <a:pt x="145" y="1271"/>
                      <a:pt x="145" y="1246"/>
                    </a:cubicBezTo>
                    <a:cubicBezTo>
                      <a:pt x="145" y="1246"/>
                      <a:pt x="145" y="1246"/>
                      <a:pt x="145" y="1246"/>
                    </a:cubicBezTo>
                    <a:cubicBezTo>
                      <a:pt x="145" y="91"/>
                      <a:pt x="145" y="91"/>
                      <a:pt x="145" y="91"/>
                    </a:cubicBezTo>
                    <a:cubicBezTo>
                      <a:pt x="145" y="90"/>
                      <a:pt x="145" y="90"/>
                      <a:pt x="145" y="90"/>
                    </a:cubicBezTo>
                    <a:cubicBezTo>
                      <a:pt x="145" y="71"/>
                      <a:pt x="138" y="53"/>
                      <a:pt x="127" y="40"/>
                    </a:cubicBezTo>
                    <a:cubicBezTo>
                      <a:pt x="127" y="40"/>
                      <a:pt x="127" y="40"/>
                      <a:pt x="127" y="40"/>
                    </a:cubicBezTo>
                    <a:cubicBezTo>
                      <a:pt x="116" y="28"/>
                      <a:pt x="102" y="21"/>
                      <a:pt x="86" y="21"/>
                    </a:cubicBezTo>
                    <a:cubicBezTo>
                      <a:pt x="86" y="21"/>
                      <a:pt x="86" y="21"/>
                      <a:pt x="86" y="21"/>
                    </a:cubicBezTo>
                    <a:cubicBezTo>
                      <a:pt x="79" y="21"/>
                      <a:pt x="79" y="21"/>
                      <a:pt x="79" y="21"/>
                    </a:cubicBezTo>
                    <a:cubicBezTo>
                      <a:pt x="64" y="21"/>
                      <a:pt x="49" y="28"/>
                      <a:pt x="38" y="40"/>
                    </a:cubicBezTo>
                    <a:cubicBezTo>
                      <a:pt x="38" y="40"/>
                      <a:pt x="38" y="40"/>
                      <a:pt x="38" y="40"/>
                    </a:cubicBezTo>
                    <a:cubicBezTo>
                      <a:pt x="27" y="53"/>
                      <a:pt x="20" y="71"/>
                      <a:pt x="20" y="91"/>
                    </a:cubicBezTo>
                    <a:cubicBezTo>
                      <a:pt x="20" y="91"/>
                      <a:pt x="20" y="91"/>
                      <a:pt x="20" y="91"/>
                    </a:cubicBezTo>
                    <a:cubicBezTo>
                      <a:pt x="0" y="91"/>
                      <a:pt x="0" y="91"/>
                      <a:pt x="0" y="91"/>
                    </a:cubicBezTo>
                    <a:cubicBezTo>
                      <a:pt x="0" y="66"/>
                      <a:pt x="9" y="44"/>
                      <a:pt x="23" y="27"/>
                    </a:cubicBezTo>
                    <a:cubicBezTo>
                      <a:pt x="23" y="27"/>
                      <a:pt x="23" y="27"/>
                      <a:pt x="23" y="27"/>
                    </a:cubicBezTo>
                    <a:cubicBezTo>
                      <a:pt x="37" y="11"/>
                      <a:pt x="57" y="0"/>
                      <a:pt x="79" y="1"/>
                    </a:cubicBezTo>
                    <a:cubicBezTo>
                      <a:pt x="79" y="1"/>
                      <a:pt x="79" y="1"/>
                      <a:pt x="79" y="1"/>
                    </a:cubicBezTo>
                    <a:cubicBezTo>
                      <a:pt x="86" y="1"/>
                      <a:pt x="86" y="1"/>
                      <a:pt x="86" y="1"/>
                    </a:cubicBezTo>
                    <a:cubicBezTo>
                      <a:pt x="108" y="0"/>
                      <a:pt x="128" y="11"/>
                      <a:pt x="143" y="27"/>
                    </a:cubicBezTo>
                    <a:cubicBezTo>
                      <a:pt x="143" y="27"/>
                      <a:pt x="143" y="27"/>
                      <a:pt x="143" y="27"/>
                    </a:cubicBezTo>
                    <a:cubicBezTo>
                      <a:pt x="157" y="44"/>
                      <a:pt x="165" y="66"/>
                      <a:pt x="165" y="91"/>
                    </a:cubicBezTo>
                    <a:cubicBezTo>
                      <a:pt x="165" y="91"/>
                      <a:pt x="165" y="91"/>
                      <a:pt x="165" y="91"/>
                    </a:cubicBezTo>
                    <a:cubicBezTo>
                      <a:pt x="165" y="91"/>
                      <a:pt x="165" y="91"/>
                      <a:pt x="165" y="91"/>
                    </a:cubicBezTo>
                    <a:cubicBezTo>
                      <a:pt x="165" y="91"/>
                      <a:pt x="165" y="91"/>
                      <a:pt x="165" y="91"/>
                    </a:cubicBezTo>
                    <a:cubicBezTo>
                      <a:pt x="165" y="91"/>
                      <a:pt x="165" y="91"/>
                      <a:pt x="165" y="91"/>
                    </a:cubicBezTo>
                    <a:cubicBezTo>
                      <a:pt x="165" y="1246"/>
                      <a:pt x="165" y="1246"/>
                      <a:pt x="165" y="1246"/>
                    </a:cubicBezTo>
                    <a:cubicBezTo>
                      <a:pt x="165" y="1266"/>
                      <a:pt x="172" y="1284"/>
                      <a:pt x="183" y="1296"/>
                    </a:cubicBezTo>
                    <a:cubicBezTo>
                      <a:pt x="183" y="1296"/>
                      <a:pt x="183" y="1296"/>
                      <a:pt x="183" y="1296"/>
                    </a:cubicBezTo>
                    <a:cubicBezTo>
                      <a:pt x="194" y="1309"/>
                      <a:pt x="208" y="1316"/>
                      <a:pt x="224" y="1316"/>
                    </a:cubicBezTo>
                    <a:cubicBezTo>
                      <a:pt x="224" y="1316"/>
                      <a:pt x="224" y="1316"/>
                      <a:pt x="224" y="1316"/>
                    </a:cubicBezTo>
                    <a:cubicBezTo>
                      <a:pt x="1024" y="1316"/>
                      <a:pt x="1024" y="1316"/>
                      <a:pt x="1024" y="1316"/>
                    </a:cubicBezTo>
                    <a:cubicBezTo>
                      <a:pt x="1040" y="1316"/>
                      <a:pt x="1055" y="1309"/>
                      <a:pt x="1065" y="1296"/>
                    </a:cubicBezTo>
                    <a:cubicBezTo>
                      <a:pt x="1065" y="1296"/>
                      <a:pt x="1065" y="1296"/>
                      <a:pt x="1065" y="1296"/>
                    </a:cubicBezTo>
                    <a:cubicBezTo>
                      <a:pt x="1076" y="1284"/>
                      <a:pt x="1083" y="1266"/>
                      <a:pt x="1083" y="1246"/>
                    </a:cubicBezTo>
                    <a:cubicBezTo>
                      <a:pt x="1083" y="1246"/>
                      <a:pt x="1083" y="1246"/>
                      <a:pt x="1083" y="1246"/>
                    </a:cubicBezTo>
                    <a:cubicBezTo>
                      <a:pt x="1083" y="92"/>
                      <a:pt x="1083" y="92"/>
                      <a:pt x="1083" y="92"/>
                    </a:cubicBezTo>
                    <a:cubicBezTo>
                      <a:pt x="1083" y="91"/>
                      <a:pt x="1083" y="91"/>
                      <a:pt x="1083" y="91"/>
                    </a:cubicBezTo>
                    <a:cubicBezTo>
                      <a:pt x="1083" y="91"/>
                      <a:pt x="1083" y="91"/>
                      <a:pt x="1083" y="91"/>
                    </a:cubicBezTo>
                    <a:cubicBezTo>
                      <a:pt x="1083" y="66"/>
                      <a:pt x="1092" y="44"/>
                      <a:pt x="1106" y="27"/>
                    </a:cubicBezTo>
                    <a:cubicBezTo>
                      <a:pt x="1106" y="27"/>
                      <a:pt x="1106" y="27"/>
                      <a:pt x="1106" y="27"/>
                    </a:cubicBezTo>
                    <a:cubicBezTo>
                      <a:pt x="1120" y="11"/>
                      <a:pt x="1140" y="0"/>
                      <a:pt x="1162" y="1"/>
                    </a:cubicBezTo>
                    <a:cubicBezTo>
                      <a:pt x="1162" y="1"/>
                      <a:pt x="1162" y="1"/>
                      <a:pt x="1162" y="1"/>
                    </a:cubicBezTo>
                    <a:cubicBezTo>
                      <a:pt x="1169" y="1"/>
                      <a:pt x="1169" y="1"/>
                      <a:pt x="1169" y="1"/>
                    </a:cubicBezTo>
                    <a:cubicBezTo>
                      <a:pt x="1191" y="0"/>
                      <a:pt x="1211" y="11"/>
                      <a:pt x="1225" y="27"/>
                    </a:cubicBezTo>
                    <a:cubicBezTo>
                      <a:pt x="1225" y="27"/>
                      <a:pt x="1225" y="27"/>
                      <a:pt x="1225" y="27"/>
                    </a:cubicBezTo>
                    <a:cubicBezTo>
                      <a:pt x="1239" y="44"/>
                      <a:pt x="1248" y="66"/>
                      <a:pt x="1248" y="91"/>
                    </a:cubicBezTo>
                    <a:cubicBezTo>
                      <a:pt x="1248" y="91"/>
                      <a:pt x="1248" y="91"/>
                      <a:pt x="1248" y="91"/>
                    </a:cubicBezTo>
                    <a:cubicBezTo>
                      <a:pt x="1248" y="91"/>
                      <a:pt x="1248" y="91"/>
                      <a:pt x="1248" y="91"/>
                    </a:cubicBezTo>
                    <a:cubicBezTo>
                      <a:pt x="1228" y="91"/>
                      <a:pt x="1228" y="91"/>
                      <a:pt x="1228" y="91"/>
                    </a:cubicBezTo>
                    <a:cubicBezTo>
                      <a:pt x="1228" y="71"/>
                      <a:pt x="1221" y="53"/>
                      <a:pt x="1210" y="40"/>
                    </a:cubicBezTo>
                    <a:cubicBezTo>
                      <a:pt x="1210" y="40"/>
                      <a:pt x="1210" y="40"/>
                      <a:pt x="1210" y="40"/>
                    </a:cubicBezTo>
                    <a:cubicBezTo>
                      <a:pt x="1199" y="28"/>
                      <a:pt x="1185" y="21"/>
                      <a:pt x="1169" y="21"/>
                    </a:cubicBezTo>
                    <a:cubicBezTo>
                      <a:pt x="1169" y="21"/>
                      <a:pt x="1169" y="21"/>
                      <a:pt x="1169" y="21"/>
                    </a:cubicBezTo>
                    <a:cubicBezTo>
                      <a:pt x="1162" y="21"/>
                      <a:pt x="1162" y="21"/>
                      <a:pt x="1162" y="21"/>
                    </a:cubicBezTo>
                    <a:cubicBezTo>
                      <a:pt x="1146" y="21"/>
                      <a:pt x="1132" y="28"/>
                      <a:pt x="1121" y="40"/>
                    </a:cubicBezTo>
                    <a:cubicBezTo>
                      <a:pt x="1121" y="40"/>
                      <a:pt x="1121" y="40"/>
                      <a:pt x="1121" y="40"/>
                    </a:cubicBezTo>
                    <a:cubicBezTo>
                      <a:pt x="1110" y="53"/>
                      <a:pt x="1103" y="70"/>
                      <a:pt x="1103" y="90"/>
                    </a:cubicBezTo>
                    <a:cubicBezTo>
                      <a:pt x="1103" y="90"/>
                      <a:pt x="1103" y="90"/>
                      <a:pt x="1103" y="90"/>
                    </a:cubicBezTo>
                    <a:cubicBezTo>
                      <a:pt x="1103" y="90"/>
                      <a:pt x="1103" y="90"/>
                      <a:pt x="1103" y="90"/>
                    </a:cubicBezTo>
                    <a:cubicBezTo>
                      <a:pt x="1103" y="1246"/>
                      <a:pt x="1103" y="1246"/>
                      <a:pt x="1103" y="1246"/>
                    </a:cubicBezTo>
                    <a:cubicBezTo>
                      <a:pt x="1103" y="1271"/>
                      <a:pt x="1095" y="1293"/>
                      <a:pt x="1081" y="1309"/>
                    </a:cubicBezTo>
                    <a:cubicBezTo>
                      <a:pt x="1081" y="1309"/>
                      <a:pt x="1081" y="1309"/>
                      <a:pt x="1081" y="1309"/>
                    </a:cubicBezTo>
                    <a:cubicBezTo>
                      <a:pt x="1067" y="1326"/>
                      <a:pt x="1047" y="1336"/>
                      <a:pt x="1024" y="1336"/>
                    </a:cubicBezTo>
                    <a:cubicBezTo>
                      <a:pt x="1024" y="1336"/>
                      <a:pt x="1024" y="1336"/>
                      <a:pt x="1024" y="1336"/>
                    </a:cubicBezTo>
                    <a:cubicBezTo>
                      <a:pt x="1024" y="1336"/>
                      <a:pt x="1024" y="1336"/>
                      <a:pt x="1024" y="13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4400">
                  <a:defRPr/>
                </a:pPr>
                <a:endParaRPr lang="en-US" sz="3200">
                  <a:solidFill>
                    <a:schemeClr val="tx1">
                      <a:lumMod val="50000"/>
                      <a:lumOff val="50000"/>
                    </a:schemeClr>
                  </a:solidFill>
                </a:endParaRPr>
              </a:p>
            </p:txBody>
          </p:sp>
          <p:sp>
            <p:nvSpPr>
              <p:cNvPr id="41" name="Freeform 37"/>
              <p:cNvSpPr/>
              <p:nvPr/>
            </p:nvSpPr>
            <p:spPr bwMode="auto">
              <a:xfrm>
                <a:off x="997601" y="1752427"/>
                <a:ext cx="160342" cy="14091"/>
              </a:xfrm>
              <a:custGeom>
                <a:avLst/>
                <a:gdLst>
                  <a:gd name="T0" fmla="*/ 0 w 330"/>
                  <a:gd name="T1" fmla="*/ 29 h 29"/>
                  <a:gd name="T2" fmla="*/ 0 w 330"/>
                  <a:gd name="T3" fmla="*/ 0 h 29"/>
                  <a:gd name="T4" fmla="*/ 330 w 330"/>
                  <a:gd name="T5" fmla="*/ 0 h 29"/>
                  <a:gd name="T6" fmla="*/ 330 w 330"/>
                  <a:gd name="T7" fmla="*/ 29 h 29"/>
                  <a:gd name="T8" fmla="*/ 0 w 330"/>
                  <a:gd name="T9" fmla="*/ 29 h 29"/>
                  <a:gd name="T10" fmla="*/ 0 w 330"/>
                  <a:gd name="T11" fmla="*/ 29 h 29"/>
                </a:gdLst>
                <a:ahLst/>
                <a:cxnLst>
                  <a:cxn ang="0">
                    <a:pos x="T0" y="T1"/>
                  </a:cxn>
                  <a:cxn ang="0">
                    <a:pos x="T2" y="T3"/>
                  </a:cxn>
                  <a:cxn ang="0">
                    <a:pos x="T4" y="T5"/>
                  </a:cxn>
                  <a:cxn ang="0">
                    <a:pos x="T6" y="T7"/>
                  </a:cxn>
                  <a:cxn ang="0">
                    <a:pos x="T8" y="T9"/>
                  </a:cxn>
                  <a:cxn ang="0">
                    <a:pos x="T10" y="T11"/>
                  </a:cxn>
                </a:cxnLst>
                <a:rect l="0" t="0" r="r" b="b"/>
                <a:pathLst>
                  <a:path w="330" h="29">
                    <a:moveTo>
                      <a:pt x="0" y="29"/>
                    </a:moveTo>
                    <a:lnTo>
                      <a:pt x="0" y="0"/>
                    </a:lnTo>
                    <a:lnTo>
                      <a:pt x="330" y="0"/>
                    </a:lnTo>
                    <a:lnTo>
                      <a:pt x="330"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4400">
                  <a:defRPr/>
                </a:pPr>
                <a:endParaRPr lang="en-US" sz="3200">
                  <a:solidFill>
                    <a:schemeClr val="tx1">
                      <a:lumMod val="50000"/>
                      <a:lumOff val="50000"/>
                    </a:schemeClr>
                  </a:solidFill>
                </a:endParaRPr>
              </a:p>
            </p:txBody>
          </p:sp>
          <p:sp>
            <p:nvSpPr>
              <p:cNvPr id="42" name="Freeform 38"/>
              <p:cNvSpPr/>
              <p:nvPr/>
            </p:nvSpPr>
            <p:spPr bwMode="auto">
              <a:xfrm>
                <a:off x="997601" y="1849119"/>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4400">
                  <a:defRPr/>
                </a:pPr>
                <a:endParaRPr lang="en-US" sz="3200">
                  <a:solidFill>
                    <a:schemeClr val="tx1">
                      <a:lumMod val="50000"/>
                      <a:lumOff val="50000"/>
                    </a:schemeClr>
                  </a:solidFill>
                </a:endParaRPr>
              </a:p>
            </p:txBody>
          </p:sp>
          <p:sp>
            <p:nvSpPr>
              <p:cNvPr id="43" name="Freeform 39"/>
              <p:cNvSpPr/>
              <p:nvPr/>
            </p:nvSpPr>
            <p:spPr bwMode="auto">
              <a:xfrm>
                <a:off x="997601" y="1946782"/>
                <a:ext cx="101550" cy="14091"/>
              </a:xfrm>
              <a:custGeom>
                <a:avLst/>
                <a:gdLst>
                  <a:gd name="T0" fmla="*/ 0 w 209"/>
                  <a:gd name="T1" fmla="*/ 29 h 29"/>
                  <a:gd name="T2" fmla="*/ 0 w 209"/>
                  <a:gd name="T3" fmla="*/ 0 h 29"/>
                  <a:gd name="T4" fmla="*/ 209 w 209"/>
                  <a:gd name="T5" fmla="*/ 0 h 29"/>
                  <a:gd name="T6" fmla="*/ 209 w 209"/>
                  <a:gd name="T7" fmla="*/ 29 h 29"/>
                  <a:gd name="T8" fmla="*/ 0 w 209"/>
                  <a:gd name="T9" fmla="*/ 29 h 29"/>
                  <a:gd name="T10" fmla="*/ 0 w 209"/>
                  <a:gd name="T11" fmla="*/ 29 h 29"/>
                </a:gdLst>
                <a:ahLst/>
                <a:cxnLst>
                  <a:cxn ang="0">
                    <a:pos x="T0" y="T1"/>
                  </a:cxn>
                  <a:cxn ang="0">
                    <a:pos x="T2" y="T3"/>
                  </a:cxn>
                  <a:cxn ang="0">
                    <a:pos x="T4" y="T5"/>
                  </a:cxn>
                  <a:cxn ang="0">
                    <a:pos x="T6" y="T7"/>
                  </a:cxn>
                  <a:cxn ang="0">
                    <a:pos x="T8" y="T9"/>
                  </a:cxn>
                  <a:cxn ang="0">
                    <a:pos x="T10" y="T11"/>
                  </a:cxn>
                </a:cxnLst>
                <a:rect l="0" t="0" r="r" b="b"/>
                <a:pathLst>
                  <a:path w="209" h="29">
                    <a:moveTo>
                      <a:pt x="0" y="29"/>
                    </a:moveTo>
                    <a:lnTo>
                      <a:pt x="0" y="0"/>
                    </a:lnTo>
                    <a:lnTo>
                      <a:pt x="209" y="0"/>
                    </a:lnTo>
                    <a:lnTo>
                      <a:pt x="209"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4400">
                  <a:defRPr/>
                </a:pPr>
                <a:endParaRPr lang="en-US" sz="3200">
                  <a:solidFill>
                    <a:schemeClr val="tx1">
                      <a:lumMod val="50000"/>
                      <a:lumOff val="50000"/>
                    </a:schemeClr>
                  </a:solidFill>
                </a:endParaRPr>
              </a:p>
            </p:txBody>
          </p:sp>
          <p:sp>
            <p:nvSpPr>
              <p:cNvPr id="44" name="Freeform 40"/>
              <p:cNvSpPr/>
              <p:nvPr/>
            </p:nvSpPr>
            <p:spPr bwMode="auto">
              <a:xfrm>
                <a:off x="997601" y="2043474"/>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4400">
                  <a:defRPr/>
                </a:pPr>
                <a:endParaRPr lang="en-US" sz="3200">
                  <a:solidFill>
                    <a:schemeClr val="tx1">
                      <a:lumMod val="50000"/>
                      <a:lumOff val="50000"/>
                    </a:schemeClr>
                  </a:solidFill>
                </a:endParaRPr>
              </a:p>
            </p:txBody>
          </p:sp>
          <p:sp>
            <p:nvSpPr>
              <p:cNvPr id="45" name="Freeform 41"/>
              <p:cNvSpPr/>
              <p:nvPr/>
            </p:nvSpPr>
            <p:spPr bwMode="auto">
              <a:xfrm>
                <a:off x="997601" y="214016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4400">
                  <a:defRPr/>
                </a:pPr>
                <a:endParaRPr lang="en-US" sz="3200">
                  <a:solidFill>
                    <a:schemeClr val="tx1">
                      <a:lumMod val="50000"/>
                      <a:lumOff val="50000"/>
                    </a:schemeClr>
                  </a:solidFill>
                </a:endParaRPr>
              </a:p>
            </p:txBody>
          </p:sp>
          <p:sp>
            <p:nvSpPr>
              <p:cNvPr id="46" name="Freeform 42"/>
              <p:cNvSpPr/>
              <p:nvPr/>
            </p:nvSpPr>
            <p:spPr bwMode="auto">
              <a:xfrm>
                <a:off x="992256" y="2237828"/>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4400">
                  <a:defRPr/>
                </a:pPr>
                <a:endParaRPr lang="en-US" sz="3200">
                  <a:solidFill>
                    <a:schemeClr val="tx1">
                      <a:lumMod val="50000"/>
                      <a:lumOff val="50000"/>
                    </a:schemeClr>
                  </a:solidFill>
                </a:endParaRPr>
              </a:p>
            </p:txBody>
          </p:sp>
          <p:sp>
            <p:nvSpPr>
              <p:cNvPr id="47" name="Freeform 43"/>
              <p:cNvSpPr/>
              <p:nvPr/>
            </p:nvSpPr>
            <p:spPr bwMode="auto">
              <a:xfrm>
                <a:off x="992256" y="2334520"/>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4400">
                  <a:defRPr/>
                </a:pPr>
                <a:endParaRPr lang="en-US" sz="3200">
                  <a:solidFill>
                    <a:schemeClr val="tx1">
                      <a:lumMod val="50000"/>
                      <a:lumOff val="50000"/>
                    </a:schemeClr>
                  </a:solidFill>
                </a:endParaRPr>
              </a:p>
            </p:txBody>
          </p:sp>
          <p:sp>
            <p:nvSpPr>
              <p:cNvPr id="48" name="Freeform 44"/>
              <p:cNvSpPr/>
              <p:nvPr/>
            </p:nvSpPr>
            <p:spPr bwMode="auto">
              <a:xfrm>
                <a:off x="992256" y="2431212"/>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4400">
                  <a:defRPr/>
                </a:pPr>
                <a:endParaRPr lang="en-US" sz="3200">
                  <a:solidFill>
                    <a:schemeClr val="tx1">
                      <a:lumMod val="50000"/>
                      <a:lumOff val="50000"/>
                    </a:schemeClr>
                  </a:solidFill>
                </a:endParaRPr>
              </a:p>
            </p:txBody>
          </p:sp>
          <p:sp>
            <p:nvSpPr>
              <p:cNvPr id="49" name="Freeform 45"/>
              <p:cNvSpPr/>
              <p:nvPr/>
            </p:nvSpPr>
            <p:spPr bwMode="auto">
              <a:xfrm>
                <a:off x="997601" y="252887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4400">
                  <a:defRPr/>
                </a:pPr>
                <a:endParaRPr lang="en-US" sz="3200">
                  <a:solidFill>
                    <a:schemeClr val="tx1">
                      <a:lumMod val="50000"/>
                      <a:lumOff val="50000"/>
                    </a:schemeClr>
                  </a:solidFill>
                </a:endParaRPr>
              </a:p>
            </p:txBody>
          </p:sp>
        </p:grpSp>
        <p:sp>
          <p:nvSpPr>
            <p:cNvPr id="39" name="Rectangle 35"/>
            <p:cNvSpPr>
              <a:spLocks noChangeArrowheads="1"/>
            </p:cNvSpPr>
            <p:nvPr/>
          </p:nvSpPr>
          <p:spPr bwMode="auto">
            <a:xfrm flipH="1">
              <a:off x="4259570" y="2319577"/>
              <a:ext cx="55068" cy="15094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8" tIns="81259" rIns="162518" bIns="81259"/>
            <a:lstStyle/>
            <a:p>
              <a:pPr eaLnBrk="1" hangingPunct="1"/>
              <a:endParaRPr lang="zh-CN" altLang="zh-CN" sz="3200">
                <a:solidFill>
                  <a:schemeClr val="tx1">
                    <a:lumMod val="50000"/>
                    <a:lumOff val="50000"/>
                  </a:schemeClr>
                </a:solidFill>
              </a:endParaRPr>
            </a:p>
          </p:txBody>
        </p:sp>
      </p:grpSp>
      <p:grpSp>
        <p:nvGrpSpPr>
          <p:cNvPr id="50" name="Group 62"/>
          <p:cNvGrpSpPr/>
          <p:nvPr/>
        </p:nvGrpSpPr>
        <p:grpSpPr>
          <a:xfrm>
            <a:off x="1709325" y="4048746"/>
            <a:ext cx="1374378" cy="403781"/>
            <a:chOff x="1708179" y="3618238"/>
            <a:chExt cx="1374737" cy="403886"/>
          </a:xfrm>
          <a:solidFill>
            <a:schemeClr val="accent1"/>
          </a:solidFill>
        </p:grpSpPr>
        <p:sp>
          <p:nvSpPr>
            <p:cNvPr id="51" name="Freeform 47"/>
            <p:cNvSpPr/>
            <p:nvPr/>
          </p:nvSpPr>
          <p:spPr bwMode="auto">
            <a:xfrm flipH="1">
              <a:off x="1708179" y="3618238"/>
              <a:ext cx="1374737" cy="245535"/>
            </a:xfrm>
            <a:custGeom>
              <a:avLst/>
              <a:gdLst>
                <a:gd name="T0" fmla="*/ 890 w 896"/>
                <a:gd name="T1" fmla="*/ 32 h 160"/>
                <a:gd name="T2" fmla="*/ 840 w 896"/>
                <a:gd name="T3" fmla="*/ 0 h 160"/>
                <a:gd name="T4" fmla="*/ 791 w 896"/>
                <a:gd name="T5" fmla="*/ 32 h 160"/>
                <a:gd name="T6" fmla="*/ 741 w 896"/>
                <a:gd name="T7" fmla="*/ 0 h 160"/>
                <a:gd name="T8" fmla="*/ 692 w 896"/>
                <a:gd name="T9" fmla="*/ 32 h 160"/>
                <a:gd name="T10" fmla="*/ 642 w 896"/>
                <a:gd name="T11" fmla="*/ 0 h 160"/>
                <a:gd name="T12" fmla="*/ 593 w 896"/>
                <a:gd name="T13" fmla="*/ 32 h 160"/>
                <a:gd name="T14" fmla="*/ 544 w 896"/>
                <a:gd name="T15" fmla="*/ 0 h 160"/>
                <a:gd name="T16" fmla="*/ 494 w 896"/>
                <a:gd name="T17" fmla="*/ 32 h 160"/>
                <a:gd name="T18" fmla="*/ 445 w 896"/>
                <a:gd name="T19" fmla="*/ 0 h 160"/>
                <a:gd name="T20" fmla="*/ 395 w 896"/>
                <a:gd name="T21" fmla="*/ 32 h 160"/>
                <a:gd name="T22" fmla="*/ 346 w 896"/>
                <a:gd name="T23" fmla="*/ 0 h 160"/>
                <a:gd name="T24" fmla="*/ 296 w 896"/>
                <a:gd name="T25" fmla="*/ 32 h 160"/>
                <a:gd name="T26" fmla="*/ 247 w 896"/>
                <a:gd name="T27" fmla="*/ 0 h 160"/>
                <a:gd name="T28" fmla="*/ 197 w 896"/>
                <a:gd name="T29" fmla="*/ 32 h 160"/>
                <a:gd name="T30" fmla="*/ 148 w 896"/>
                <a:gd name="T31" fmla="*/ 0 h 160"/>
                <a:gd name="T32" fmla="*/ 98 w 896"/>
                <a:gd name="T33" fmla="*/ 32 h 160"/>
                <a:gd name="T34" fmla="*/ 49 w 896"/>
                <a:gd name="T35" fmla="*/ 0 h 160"/>
                <a:gd name="T36" fmla="*/ 0 w 896"/>
                <a:gd name="T37" fmla="*/ 32 h 160"/>
                <a:gd name="T38" fmla="*/ 0 w 896"/>
                <a:gd name="T39" fmla="*/ 160 h 160"/>
                <a:gd name="T40" fmla="*/ 896 w 896"/>
                <a:gd name="T41" fmla="*/ 160 h 160"/>
                <a:gd name="T42" fmla="*/ 896 w 896"/>
                <a:gd name="T43" fmla="*/ 32 h 160"/>
                <a:gd name="T44" fmla="*/ 890 w 896"/>
                <a:gd name="T45" fmla="*/ 3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6" h="160">
                  <a:moveTo>
                    <a:pt x="890" y="32"/>
                  </a:moveTo>
                  <a:cubicBezTo>
                    <a:pt x="869" y="32"/>
                    <a:pt x="850" y="19"/>
                    <a:pt x="840" y="0"/>
                  </a:cubicBezTo>
                  <a:cubicBezTo>
                    <a:pt x="830" y="19"/>
                    <a:pt x="812" y="32"/>
                    <a:pt x="791" y="32"/>
                  </a:cubicBezTo>
                  <a:cubicBezTo>
                    <a:pt x="770" y="32"/>
                    <a:pt x="752" y="19"/>
                    <a:pt x="741" y="0"/>
                  </a:cubicBezTo>
                  <a:cubicBezTo>
                    <a:pt x="731" y="19"/>
                    <a:pt x="713" y="32"/>
                    <a:pt x="692" y="32"/>
                  </a:cubicBezTo>
                  <a:cubicBezTo>
                    <a:pt x="671" y="32"/>
                    <a:pt x="653" y="19"/>
                    <a:pt x="642" y="0"/>
                  </a:cubicBezTo>
                  <a:cubicBezTo>
                    <a:pt x="632" y="19"/>
                    <a:pt x="614" y="32"/>
                    <a:pt x="593" y="32"/>
                  </a:cubicBezTo>
                  <a:cubicBezTo>
                    <a:pt x="572" y="32"/>
                    <a:pt x="554" y="19"/>
                    <a:pt x="544" y="0"/>
                  </a:cubicBezTo>
                  <a:cubicBezTo>
                    <a:pt x="533" y="19"/>
                    <a:pt x="515" y="32"/>
                    <a:pt x="494" y="32"/>
                  </a:cubicBezTo>
                  <a:cubicBezTo>
                    <a:pt x="473" y="32"/>
                    <a:pt x="455" y="19"/>
                    <a:pt x="445" y="0"/>
                  </a:cubicBezTo>
                  <a:cubicBezTo>
                    <a:pt x="434" y="19"/>
                    <a:pt x="416" y="32"/>
                    <a:pt x="395" y="32"/>
                  </a:cubicBezTo>
                  <a:cubicBezTo>
                    <a:pt x="374" y="32"/>
                    <a:pt x="356" y="19"/>
                    <a:pt x="346" y="0"/>
                  </a:cubicBezTo>
                  <a:cubicBezTo>
                    <a:pt x="336" y="19"/>
                    <a:pt x="317" y="32"/>
                    <a:pt x="296" y="32"/>
                  </a:cubicBezTo>
                  <a:cubicBezTo>
                    <a:pt x="275" y="32"/>
                    <a:pt x="257" y="19"/>
                    <a:pt x="247" y="0"/>
                  </a:cubicBezTo>
                  <a:cubicBezTo>
                    <a:pt x="237" y="19"/>
                    <a:pt x="218" y="32"/>
                    <a:pt x="197" y="32"/>
                  </a:cubicBezTo>
                  <a:cubicBezTo>
                    <a:pt x="176" y="32"/>
                    <a:pt x="158" y="19"/>
                    <a:pt x="148" y="0"/>
                  </a:cubicBezTo>
                  <a:cubicBezTo>
                    <a:pt x="138" y="19"/>
                    <a:pt x="119" y="32"/>
                    <a:pt x="98" y="32"/>
                  </a:cubicBezTo>
                  <a:cubicBezTo>
                    <a:pt x="78" y="32"/>
                    <a:pt x="59" y="19"/>
                    <a:pt x="49" y="0"/>
                  </a:cubicBezTo>
                  <a:cubicBezTo>
                    <a:pt x="39" y="19"/>
                    <a:pt x="21" y="32"/>
                    <a:pt x="0" y="32"/>
                  </a:cubicBezTo>
                  <a:cubicBezTo>
                    <a:pt x="0" y="160"/>
                    <a:pt x="0" y="160"/>
                    <a:pt x="0" y="160"/>
                  </a:cubicBezTo>
                  <a:cubicBezTo>
                    <a:pt x="896" y="160"/>
                    <a:pt x="896" y="160"/>
                    <a:pt x="896" y="160"/>
                  </a:cubicBezTo>
                  <a:cubicBezTo>
                    <a:pt x="896" y="32"/>
                    <a:pt x="896" y="32"/>
                    <a:pt x="896" y="32"/>
                  </a:cubicBezTo>
                  <a:cubicBezTo>
                    <a:pt x="894" y="32"/>
                    <a:pt x="892" y="32"/>
                    <a:pt x="890" y="32"/>
                  </a:cubicBezTo>
                  <a:close/>
                </a:path>
              </a:pathLst>
            </a:custGeom>
            <a:grpFill/>
            <a:ln>
              <a:noFill/>
            </a:ln>
          </p:spPr>
          <p:txBody>
            <a:bodyPr lIns="162518" tIns="81259" rIns="162518" bIns="81259"/>
            <a:lstStyle/>
            <a:p>
              <a:pPr defTabSz="914400">
                <a:defRPr/>
              </a:pPr>
              <a:endParaRPr lang="en-US" sz="3200">
                <a:solidFill>
                  <a:schemeClr val="tx1">
                    <a:lumMod val="50000"/>
                    <a:lumOff val="50000"/>
                  </a:schemeClr>
                </a:solidFill>
              </a:endParaRPr>
            </a:p>
          </p:txBody>
        </p:sp>
        <p:sp>
          <p:nvSpPr>
            <p:cNvPr id="52" name="Freeform 48"/>
            <p:cNvSpPr/>
            <p:nvPr/>
          </p:nvSpPr>
          <p:spPr bwMode="auto">
            <a:xfrm flipH="1">
              <a:off x="1708179" y="3773755"/>
              <a:ext cx="1374737" cy="248369"/>
            </a:xfrm>
            <a:custGeom>
              <a:avLst/>
              <a:gdLst>
                <a:gd name="T0" fmla="*/ 896 w 896"/>
                <a:gd name="T1" fmla="*/ 868 h 938"/>
                <a:gd name="T2" fmla="*/ 830 w 896"/>
                <a:gd name="T3" fmla="*/ 938 h 938"/>
                <a:gd name="T4" fmla="*/ 67 w 896"/>
                <a:gd name="T5" fmla="*/ 938 h 938"/>
                <a:gd name="T6" fmla="*/ 0 w 896"/>
                <a:gd name="T7" fmla="*/ 868 h 938"/>
                <a:gd name="T8" fmla="*/ 0 w 896"/>
                <a:gd name="T9" fmla="*/ 69 h 938"/>
                <a:gd name="T10" fmla="*/ 67 w 896"/>
                <a:gd name="T11" fmla="*/ 0 h 938"/>
                <a:gd name="T12" fmla="*/ 830 w 896"/>
                <a:gd name="T13" fmla="*/ 0 h 938"/>
                <a:gd name="T14" fmla="*/ 896 w 896"/>
                <a:gd name="T15" fmla="*/ 69 h 938"/>
                <a:gd name="T16" fmla="*/ 896 w 896"/>
                <a:gd name="T17" fmla="*/ 86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6" h="938">
                  <a:moveTo>
                    <a:pt x="896" y="868"/>
                  </a:moveTo>
                  <a:cubicBezTo>
                    <a:pt x="896" y="906"/>
                    <a:pt x="866" y="938"/>
                    <a:pt x="830" y="938"/>
                  </a:cubicBezTo>
                  <a:cubicBezTo>
                    <a:pt x="67" y="938"/>
                    <a:pt x="67" y="938"/>
                    <a:pt x="67" y="938"/>
                  </a:cubicBezTo>
                  <a:cubicBezTo>
                    <a:pt x="30" y="938"/>
                    <a:pt x="0" y="906"/>
                    <a:pt x="0" y="868"/>
                  </a:cubicBezTo>
                  <a:cubicBezTo>
                    <a:pt x="0" y="69"/>
                    <a:pt x="0" y="69"/>
                    <a:pt x="0" y="69"/>
                  </a:cubicBezTo>
                  <a:cubicBezTo>
                    <a:pt x="0" y="31"/>
                    <a:pt x="30" y="0"/>
                    <a:pt x="67" y="0"/>
                  </a:cubicBezTo>
                  <a:cubicBezTo>
                    <a:pt x="830" y="0"/>
                    <a:pt x="830" y="0"/>
                    <a:pt x="830" y="0"/>
                  </a:cubicBezTo>
                  <a:cubicBezTo>
                    <a:pt x="866" y="0"/>
                    <a:pt x="896" y="31"/>
                    <a:pt x="896" y="69"/>
                  </a:cubicBezTo>
                  <a:lnTo>
                    <a:pt x="896" y="868"/>
                  </a:lnTo>
                  <a:close/>
                </a:path>
              </a:pathLst>
            </a:custGeom>
            <a:grpFill/>
            <a:ln>
              <a:noFill/>
            </a:ln>
          </p:spPr>
          <p:txBody>
            <a:bodyPr lIns="162518" tIns="81259" rIns="162518" bIns="81259"/>
            <a:lstStyle/>
            <a:p>
              <a:pPr defTabSz="914400">
                <a:defRPr/>
              </a:pPr>
              <a:endParaRPr lang="en-US" sz="3200">
                <a:solidFill>
                  <a:schemeClr val="tx1">
                    <a:lumMod val="50000"/>
                    <a:lumOff val="50000"/>
                  </a:schemeClr>
                </a:solidFill>
              </a:endParaRPr>
            </a:p>
          </p:txBody>
        </p:sp>
      </p:grpSp>
      <p:grpSp>
        <p:nvGrpSpPr>
          <p:cNvPr id="53" name="Group 61"/>
          <p:cNvGrpSpPr/>
          <p:nvPr/>
        </p:nvGrpSpPr>
        <p:grpSpPr bwMode="auto">
          <a:xfrm>
            <a:off x="1439492" y="2470455"/>
            <a:ext cx="1914025" cy="2048929"/>
            <a:chOff x="1438027" y="2022214"/>
            <a:chExt cx="1915044" cy="2049149"/>
          </a:xfrm>
          <a:solidFill>
            <a:schemeClr val="tx1">
              <a:lumMod val="65000"/>
              <a:lumOff val="35000"/>
            </a:schemeClr>
          </a:solidFill>
        </p:grpSpPr>
        <p:grpSp>
          <p:nvGrpSpPr>
            <p:cNvPr id="54" name="Group 49"/>
            <p:cNvGrpSpPr/>
            <p:nvPr/>
          </p:nvGrpSpPr>
          <p:grpSpPr>
            <a:xfrm flipH="1">
              <a:off x="1438027" y="2022214"/>
              <a:ext cx="1915044" cy="2049149"/>
              <a:chOff x="815878" y="1279659"/>
              <a:chExt cx="1436283" cy="1536862"/>
            </a:xfrm>
            <a:grpFill/>
          </p:grpSpPr>
          <p:sp>
            <p:nvSpPr>
              <p:cNvPr id="56" name="Freeform 51"/>
              <p:cNvSpPr/>
              <p:nvPr/>
            </p:nvSpPr>
            <p:spPr bwMode="auto">
              <a:xfrm>
                <a:off x="815878" y="1279659"/>
                <a:ext cx="1436283" cy="1536862"/>
              </a:xfrm>
              <a:custGeom>
                <a:avLst/>
                <a:gdLst>
                  <a:gd name="T0" fmla="*/ 224 w 1248"/>
                  <a:gd name="T1" fmla="*/ 1336 h 1336"/>
                  <a:gd name="T2" fmla="*/ 168 w 1248"/>
                  <a:gd name="T3" fmla="*/ 1309 h 1336"/>
                  <a:gd name="T4" fmla="*/ 145 w 1248"/>
                  <a:gd name="T5" fmla="*/ 1246 h 1336"/>
                  <a:gd name="T6" fmla="*/ 145 w 1248"/>
                  <a:gd name="T7" fmla="*/ 90 h 1336"/>
                  <a:gd name="T8" fmla="*/ 127 w 1248"/>
                  <a:gd name="T9" fmla="*/ 40 h 1336"/>
                  <a:gd name="T10" fmla="*/ 86 w 1248"/>
                  <a:gd name="T11" fmla="*/ 21 h 1336"/>
                  <a:gd name="T12" fmla="*/ 38 w 1248"/>
                  <a:gd name="T13" fmla="*/ 40 h 1336"/>
                  <a:gd name="T14" fmla="*/ 20 w 1248"/>
                  <a:gd name="T15" fmla="*/ 91 h 1336"/>
                  <a:gd name="T16" fmla="*/ 0 w 1248"/>
                  <a:gd name="T17" fmla="*/ 91 h 1336"/>
                  <a:gd name="T18" fmla="*/ 23 w 1248"/>
                  <a:gd name="T19" fmla="*/ 27 h 1336"/>
                  <a:gd name="T20" fmla="*/ 79 w 1248"/>
                  <a:gd name="T21" fmla="*/ 1 h 1336"/>
                  <a:gd name="T22" fmla="*/ 143 w 1248"/>
                  <a:gd name="T23" fmla="*/ 27 h 1336"/>
                  <a:gd name="T24" fmla="*/ 165 w 1248"/>
                  <a:gd name="T25" fmla="*/ 91 h 1336"/>
                  <a:gd name="T26" fmla="*/ 165 w 1248"/>
                  <a:gd name="T27" fmla="*/ 91 h 1336"/>
                  <a:gd name="T28" fmla="*/ 165 w 1248"/>
                  <a:gd name="T29" fmla="*/ 91 h 1336"/>
                  <a:gd name="T30" fmla="*/ 183 w 1248"/>
                  <a:gd name="T31" fmla="*/ 1296 h 1336"/>
                  <a:gd name="T32" fmla="*/ 224 w 1248"/>
                  <a:gd name="T33" fmla="*/ 1316 h 1336"/>
                  <a:gd name="T34" fmla="*/ 1024 w 1248"/>
                  <a:gd name="T35" fmla="*/ 1316 h 1336"/>
                  <a:gd name="T36" fmla="*/ 1065 w 1248"/>
                  <a:gd name="T37" fmla="*/ 1296 h 1336"/>
                  <a:gd name="T38" fmla="*/ 1083 w 1248"/>
                  <a:gd name="T39" fmla="*/ 1246 h 1336"/>
                  <a:gd name="T40" fmla="*/ 1083 w 1248"/>
                  <a:gd name="T41" fmla="*/ 91 h 1336"/>
                  <a:gd name="T42" fmla="*/ 1106 w 1248"/>
                  <a:gd name="T43" fmla="*/ 27 h 1336"/>
                  <a:gd name="T44" fmla="*/ 1162 w 1248"/>
                  <a:gd name="T45" fmla="*/ 1 h 1336"/>
                  <a:gd name="T46" fmla="*/ 1169 w 1248"/>
                  <a:gd name="T47" fmla="*/ 1 h 1336"/>
                  <a:gd name="T48" fmla="*/ 1225 w 1248"/>
                  <a:gd name="T49" fmla="*/ 27 h 1336"/>
                  <a:gd name="T50" fmla="*/ 1248 w 1248"/>
                  <a:gd name="T51" fmla="*/ 91 h 1336"/>
                  <a:gd name="T52" fmla="*/ 1228 w 1248"/>
                  <a:gd name="T53" fmla="*/ 91 h 1336"/>
                  <a:gd name="T54" fmla="*/ 1210 w 1248"/>
                  <a:gd name="T55" fmla="*/ 40 h 1336"/>
                  <a:gd name="T56" fmla="*/ 1169 w 1248"/>
                  <a:gd name="T57" fmla="*/ 21 h 1336"/>
                  <a:gd name="T58" fmla="*/ 1121 w 1248"/>
                  <a:gd name="T59" fmla="*/ 40 h 1336"/>
                  <a:gd name="T60" fmla="*/ 1103 w 1248"/>
                  <a:gd name="T61" fmla="*/ 90 h 1336"/>
                  <a:gd name="T62" fmla="*/ 1103 w 1248"/>
                  <a:gd name="T63" fmla="*/ 90 h 1336"/>
                  <a:gd name="T64" fmla="*/ 1081 w 1248"/>
                  <a:gd name="T65" fmla="*/ 1309 h 1336"/>
                  <a:gd name="T66" fmla="*/ 1024 w 1248"/>
                  <a:gd name="T67" fmla="*/ 1336 h 1336"/>
                  <a:gd name="T68" fmla="*/ 1024 w 1248"/>
                  <a:gd name="T69"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8" h="1336">
                    <a:moveTo>
                      <a:pt x="1024" y="1336"/>
                    </a:moveTo>
                    <a:cubicBezTo>
                      <a:pt x="224" y="1336"/>
                      <a:pt x="224" y="1336"/>
                      <a:pt x="224" y="1336"/>
                    </a:cubicBezTo>
                    <a:cubicBezTo>
                      <a:pt x="202" y="1336"/>
                      <a:pt x="182" y="1326"/>
                      <a:pt x="168" y="1309"/>
                    </a:cubicBezTo>
                    <a:cubicBezTo>
                      <a:pt x="168" y="1309"/>
                      <a:pt x="168" y="1309"/>
                      <a:pt x="168" y="1309"/>
                    </a:cubicBezTo>
                    <a:cubicBezTo>
                      <a:pt x="154" y="1293"/>
                      <a:pt x="145" y="1271"/>
                      <a:pt x="145" y="1246"/>
                    </a:cubicBezTo>
                    <a:cubicBezTo>
                      <a:pt x="145" y="1246"/>
                      <a:pt x="145" y="1246"/>
                      <a:pt x="145" y="1246"/>
                    </a:cubicBezTo>
                    <a:cubicBezTo>
                      <a:pt x="145" y="91"/>
                      <a:pt x="145" y="91"/>
                      <a:pt x="145" y="91"/>
                    </a:cubicBezTo>
                    <a:cubicBezTo>
                      <a:pt x="145" y="90"/>
                      <a:pt x="145" y="90"/>
                      <a:pt x="145" y="90"/>
                    </a:cubicBezTo>
                    <a:cubicBezTo>
                      <a:pt x="145" y="71"/>
                      <a:pt x="138" y="53"/>
                      <a:pt x="127" y="40"/>
                    </a:cubicBezTo>
                    <a:cubicBezTo>
                      <a:pt x="127" y="40"/>
                      <a:pt x="127" y="40"/>
                      <a:pt x="127" y="40"/>
                    </a:cubicBezTo>
                    <a:cubicBezTo>
                      <a:pt x="116" y="28"/>
                      <a:pt x="102" y="21"/>
                      <a:pt x="86" y="21"/>
                    </a:cubicBezTo>
                    <a:cubicBezTo>
                      <a:pt x="86" y="21"/>
                      <a:pt x="86" y="21"/>
                      <a:pt x="86" y="21"/>
                    </a:cubicBezTo>
                    <a:cubicBezTo>
                      <a:pt x="79" y="21"/>
                      <a:pt x="79" y="21"/>
                      <a:pt x="79" y="21"/>
                    </a:cubicBezTo>
                    <a:cubicBezTo>
                      <a:pt x="64" y="21"/>
                      <a:pt x="49" y="28"/>
                      <a:pt x="38" y="40"/>
                    </a:cubicBezTo>
                    <a:cubicBezTo>
                      <a:pt x="38" y="40"/>
                      <a:pt x="38" y="40"/>
                      <a:pt x="38" y="40"/>
                    </a:cubicBezTo>
                    <a:cubicBezTo>
                      <a:pt x="27" y="53"/>
                      <a:pt x="20" y="71"/>
                      <a:pt x="20" y="91"/>
                    </a:cubicBezTo>
                    <a:cubicBezTo>
                      <a:pt x="20" y="91"/>
                      <a:pt x="20" y="91"/>
                      <a:pt x="20" y="91"/>
                    </a:cubicBezTo>
                    <a:cubicBezTo>
                      <a:pt x="0" y="91"/>
                      <a:pt x="0" y="91"/>
                      <a:pt x="0" y="91"/>
                    </a:cubicBezTo>
                    <a:cubicBezTo>
                      <a:pt x="0" y="66"/>
                      <a:pt x="9" y="44"/>
                      <a:pt x="23" y="27"/>
                    </a:cubicBezTo>
                    <a:cubicBezTo>
                      <a:pt x="23" y="27"/>
                      <a:pt x="23" y="27"/>
                      <a:pt x="23" y="27"/>
                    </a:cubicBezTo>
                    <a:cubicBezTo>
                      <a:pt x="37" y="11"/>
                      <a:pt x="57" y="0"/>
                      <a:pt x="79" y="1"/>
                    </a:cubicBezTo>
                    <a:cubicBezTo>
                      <a:pt x="79" y="1"/>
                      <a:pt x="79" y="1"/>
                      <a:pt x="79" y="1"/>
                    </a:cubicBezTo>
                    <a:cubicBezTo>
                      <a:pt x="86" y="1"/>
                      <a:pt x="86" y="1"/>
                      <a:pt x="86" y="1"/>
                    </a:cubicBezTo>
                    <a:cubicBezTo>
                      <a:pt x="108" y="0"/>
                      <a:pt x="128" y="11"/>
                      <a:pt x="143" y="27"/>
                    </a:cubicBezTo>
                    <a:cubicBezTo>
                      <a:pt x="143" y="27"/>
                      <a:pt x="143" y="27"/>
                      <a:pt x="143" y="27"/>
                    </a:cubicBezTo>
                    <a:cubicBezTo>
                      <a:pt x="157" y="44"/>
                      <a:pt x="165" y="66"/>
                      <a:pt x="165" y="91"/>
                    </a:cubicBezTo>
                    <a:cubicBezTo>
                      <a:pt x="165" y="91"/>
                      <a:pt x="165" y="91"/>
                      <a:pt x="165" y="91"/>
                    </a:cubicBezTo>
                    <a:cubicBezTo>
                      <a:pt x="165" y="91"/>
                      <a:pt x="165" y="91"/>
                      <a:pt x="165" y="91"/>
                    </a:cubicBezTo>
                    <a:cubicBezTo>
                      <a:pt x="165" y="91"/>
                      <a:pt x="165" y="91"/>
                      <a:pt x="165" y="91"/>
                    </a:cubicBezTo>
                    <a:cubicBezTo>
                      <a:pt x="165" y="91"/>
                      <a:pt x="165" y="91"/>
                      <a:pt x="165" y="91"/>
                    </a:cubicBezTo>
                    <a:cubicBezTo>
                      <a:pt x="165" y="1246"/>
                      <a:pt x="165" y="1246"/>
                      <a:pt x="165" y="1246"/>
                    </a:cubicBezTo>
                    <a:cubicBezTo>
                      <a:pt x="165" y="1266"/>
                      <a:pt x="172" y="1284"/>
                      <a:pt x="183" y="1296"/>
                    </a:cubicBezTo>
                    <a:cubicBezTo>
                      <a:pt x="183" y="1296"/>
                      <a:pt x="183" y="1296"/>
                      <a:pt x="183" y="1296"/>
                    </a:cubicBezTo>
                    <a:cubicBezTo>
                      <a:pt x="194" y="1309"/>
                      <a:pt x="208" y="1316"/>
                      <a:pt x="224" y="1316"/>
                    </a:cubicBezTo>
                    <a:cubicBezTo>
                      <a:pt x="224" y="1316"/>
                      <a:pt x="224" y="1316"/>
                      <a:pt x="224" y="1316"/>
                    </a:cubicBezTo>
                    <a:cubicBezTo>
                      <a:pt x="1024" y="1316"/>
                      <a:pt x="1024" y="1316"/>
                      <a:pt x="1024" y="1316"/>
                    </a:cubicBezTo>
                    <a:cubicBezTo>
                      <a:pt x="1040" y="1316"/>
                      <a:pt x="1055" y="1309"/>
                      <a:pt x="1065" y="1296"/>
                    </a:cubicBezTo>
                    <a:cubicBezTo>
                      <a:pt x="1065" y="1296"/>
                      <a:pt x="1065" y="1296"/>
                      <a:pt x="1065" y="1296"/>
                    </a:cubicBezTo>
                    <a:cubicBezTo>
                      <a:pt x="1076" y="1284"/>
                      <a:pt x="1083" y="1266"/>
                      <a:pt x="1083" y="1246"/>
                    </a:cubicBezTo>
                    <a:cubicBezTo>
                      <a:pt x="1083" y="1246"/>
                      <a:pt x="1083" y="1246"/>
                      <a:pt x="1083" y="1246"/>
                    </a:cubicBezTo>
                    <a:cubicBezTo>
                      <a:pt x="1083" y="92"/>
                      <a:pt x="1083" y="92"/>
                      <a:pt x="1083" y="92"/>
                    </a:cubicBezTo>
                    <a:cubicBezTo>
                      <a:pt x="1083" y="91"/>
                      <a:pt x="1083" y="91"/>
                      <a:pt x="1083" y="91"/>
                    </a:cubicBezTo>
                    <a:cubicBezTo>
                      <a:pt x="1083" y="91"/>
                      <a:pt x="1083" y="91"/>
                      <a:pt x="1083" y="91"/>
                    </a:cubicBezTo>
                    <a:cubicBezTo>
                      <a:pt x="1083" y="66"/>
                      <a:pt x="1092" y="44"/>
                      <a:pt x="1106" y="27"/>
                    </a:cubicBezTo>
                    <a:cubicBezTo>
                      <a:pt x="1106" y="27"/>
                      <a:pt x="1106" y="27"/>
                      <a:pt x="1106" y="27"/>
                    </a:cubicBezTo>
                    <a:cubicBezTo>
                      <a:pt x="1120" y="11"/>
                      <a:pt x="1140" y="0"/>
                      <a:pt x="1162" y="1"/>
                    </a:cubicBezTo>
                    <a:cubicBezTo>
                      <a:pt x="1162" y="1"/>
                      <a:pt x="1162" y="1"/>
                      <a:pt x="1162" y="1"/>
                    </a:cubicBezTo>
                    <a:cubicBezTo>
                      <a:pt x="1169" y="1"/>
                      <a:pt x="1169" y="1"/>
                      <a:pt x="1169" y="1"/>
                    </a:cubicBezTo>
                    <a:cubicBezTo>
                      <a:pt x="1191" y="0"/>
                      <a:pt x="1211" y="11"/>
                      <a:pt x="1225" y="27"/>
                    </a:cubicBezTo>
                    <a:cubicBezTo>
                      <a:pt x="1225" y="27"/>
                      <a:pt x="1225" y="27"/>
                      <a:pt x="1225" y="27"/>
                    </a:cubicBezTo>
                    <a:cubicBezTo>
                      <a:pt x="1239" y="44"/>
                      <a:pt x="1248" y="66"/>
                      <a:pt x="1248" y="91"/>
                    </a:cubicBezTo>
                    <a:cubicBezTo>
                      <a:pt x="1248" y="91"/>
                      <a:pt x="1248" y="91"/>
                      <a:pt x="1248" y="91"/>
                    </a:cubicBezTo>
                    <a:cubicBezTo>
                      <a:pt x="1248" y="91"/>
                      <a:pt x="1248" y="91"/>
                      <a:pt x="1248" y="91"/>
                    </a:cubicBezTo>
                    <a:cubicBezTo>
                      <a:pt x="1228" y="91"/>
                      <a:pt x="1228" y="91"/>
                      <a:pt x="1228" y="91"/>
                    </a:cubicBezTo>
                    <a:cubicBezTo>
                      <a:pt x="1228" y="71"/>
                      <a:pt x="1221" y="53"/>
                      <a:pt x="1210" y="40"/>
                    </a:cubicBezTo>
                    <a:cubicBezTo>
                      <a:pt x="1210" y="40"/>
                      <a:pt x="1210" y="40"/>
                      <a:pt x="1210" y="40"/>
                    </a:cubicBezTo>
                    <a:cubicBezTo>
                      <a:pt x="1199" y="28"/>
                      <a:pt x="1185" y="21"/>
                      <a:pt x="1169" y="21"/>
                    </a:cubicBezTo>
                    <a:cubicBezTo>
                      <a:pt x="1169" y="21"/>
                      <a:pt x="1169" y="21"/>
                      <a:pt x="1169" y="21"/>
                    </a:cubicBezTo>
                    <a:cubicBezTo>
                      <a:pt x="1162" y="21"/>
                      <a:pt x="1162" y="21"/>
                      <a:pt x="1162" y="21"/>
                    </a:cubicBezTo>
                    <a:cubicBezTo>
                      <a:pt x="1146" y="21"/>
                      <a:pt x="1132" y="28"/>
                      <a:pt x="1121" y="40"/>
                    </a:cubicBezTo>
                    <a:cubicBezTo>
                      <a:pt x="1121" y="40"/>
                      <a:pt x="1121" y="40"/>
                      <a:pt x="1121" y="40"/>
                    </a:cubicBezTo>
                    <a:cubicBezTo>
                      <a:pt x="1110" y="53"/>
                      <a:pt x="1103" y="70"/>
                      <a:pt x="1103" y="90"/>
                    </a:cubicBezTo>
                    <a:cubicBezTo>
                      <a:pt x="1103" y="90"/>
                      <a:pt x="1103" y="90"/>
                      <a:pt x="1103" y="90"/>
                    </a:cubicBezTo>
                    <a:cubicBezTo>
                      <a:pt x="1103" y="90"/>
                      <a:pt x="1103" y="90"/>
                      <a:pt x="1103" y="90"/>
                    </a:cubicBezTo>
                    <a:cubicBezTo>
                      <a:pt x="1103" y="1246"/>
                      <a:pt x="1103" y="1246"/>
                      <a:pt x="1103" y="1246"/>
                    </a:cubicBezTo>
                    <a:cubicBezTo>
                      <a:pt x="1103" y="1271"/>
                      <a:pt x="1095" y="1293"/>
                      <a:pt x="1081" y="1309"/>
                    </a:cubicBezTo>
                    <a:cubicBezTo>
                      <a:pt x="1081" y="1309"/>
                      <a:pt x="1081" y="1309"/>
                      <a:pt x="1081" y="1309"/>
                    </a:cubicBezTo>
                    <a:cubicBezTo>
                      <a:pt x="1067" y="1326"/>
                      <a:pt x="1047" y="1336"/>
                      <a:pt x="1024" y="1336"/>
                    </a:cubicBezTo>
                    <a:cubicBezTo>
                      <a:pt x="1024" y="1336"/>
                      <a:pt x="1024" y="1336"/>
                      <a:pt x="1024" y="1336"/>
                    </a:cubicBezTo>
                    <a:cubicBezTo>
                      <a:pt x="1024" y="1336"/>
                      <a:pt x="1024" y="1336"/>
                      <a:pt x="1024" y="13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4400">
                  <a:defRPr/>
                </a:pPr>
                <a:endParaRPr lang="en-US" sz="3200">
                  <a:solidFill>
                    <a:schemeClr val="tx1">
                      <a:lumMod val="50000"/>
                      <a:lumOff val="50000"/>
                    </a:schemeClr>
                  </a:solidFill>
                </a:endParaRPr>
              </a:p>
            </p:txBody>
          </p:sp>
          <p:sp>
            <p:nvSpPr>
              <p:cNvPr id="57" name="Freeform 52"/>
              <p:cNvSpPr/>
              <p:nvPr/>
            </p:nvSpPr>
            <p:spPr bwMode="auto">
              <a:xfrm>
                <a:off x="997601" y="1752427"/>
                <a:ext cx="160342" cy="14091"/>
              </a:xfrm>
              <a:custGeom>
                <a:avLst/>
                <a:gdLst>
                  <a:gd name="T0" fmla="*/ 0 w 330"/>
                  <a:gd name="T1" fmla="*/ 29 h 29"/>
                  <a:gd name="T2" fmla="*/ 0 w 330"/>
                  <a:gd name="T3" fmla="*/ 0 h 29"/>
                  <a:gd name="T4" fmla="*/ 330 w 330"/>
                  <a:gd name="T5" fmla="*/ 0 h 29"/>
                  <a:gd name="T6" fmla="*/ 330 w 330"/>
                  <a:gd name="T7" fmla="*/ 29 h 29"/>
                  <a:gd name="T8" fmla="*/ 0 w 330"/>
                  <a:gd name="T9" fmla="*/ 29 h 29"/>
                  <a:gd name="T10" fmla="*/ 0 w 330"/>
                  <a:gd name="T11" fmla="*/ 29 h 29"/>
                </a:gdLst>
                <a:ahLst/>
                <a:cxnLst>
                  <a:cxn ang="0">
                    <a:pos x="T0" y="T1"/>
                  </a:cxn>
                  <a:cxn ang="0">
                    <a:pos x="T2" y="T3"/>
                  </a:cxn>
                  <a:cxn ang="0">
                    <a:pos x="T4" y="T5"/>
                  </a:cxn>
                  <a:cxn ang="0">
                    <a:pos x="T6" y="T7"/>
                  </a:cxn>
                  <a:cxn ang="0">
                    <a:pos x="T8" y="T9"/>
                  </a:cxn>
                  <a:cxn ang="0">
                    <a:pos x="T10" y="T11"/>
                  </a:cxn>
                </a:cxnLst>
                <a:rect l="0" t="0" r="r" b="b"/>
                <a:pathLst>
                  <a:path w="330" h="29">
                    <a:moveTo>
                      <a:pt x="0" y="29"/>
                    </a:moveTo>
                    <a:lnTo>
                      <a:pt x="0" y="0"/>
                    </a:lnTo>
                    <a:lnTo>
                      <a:pt x="330" y="0"/>
                    </a:lnTo>
                    <a:lnTo>
                      <a:pt x="330"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4400">
                  <a:defRPr/>
                </a:pPr>
                <a:endParaRPr lang="en-US" sz="3200">
                  <a:solidFill>
                    <a:schemeClr val="tx1">
                      <a:lumMod val="50000"/>
                      <a:lumOff val="50000"/>
                    </a:schemeClr>
                  </a:solidFill>
                </a:endParaRPr>
              </a:p>
            </p:txBody>
          </p:sp>
          <p:sp>
            <p:nvSpPr>
              <p:cNvPr id="58" name="Freeform 53"/>
              <p:cNvSpPr/>
              <p:nvPr/>
            </p:nvSpPr>
            <p:spPr bwMode="auto">
              <a:xfrm>
                <a:off x="997601" y="1849119"/>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4400">
                  <a:defRPr/>
                </a:pPr>
                <a:endParaRPr lang="en-US" sz="3200">
                  <a:solidFill>
                    <a:schemeClr val="tx1">
                      <a:lumMod val="50000"/>
                      <a:lumOff val="50000"/>
                    </a:schemeClr>
                  </a:solidFill>
                </a:endParaRPr>
              </a:p>
            </p:txBody>
          </p:sp>
          <p:sp>
            <p:nvSpPr>
              <p:cNvPr id="59" name="Freeform 54"/>
              <p:cNvSpPr/>
              <p:nvPr/>
            </p:nvSpPr>
            <p:spPr bwMode="auto">
              <a:xfrm>
                <a:off x="997601" y="1946782"/>
                <a:ext cx="101550" cy="14091"/>
              </a:xfrm>
              <a:custGeom>
                <a:avLst/>
                <a:gdLst>
                  <a:gd name="T0" fmla="*/ 0 w 209"/>
                  <a:gd name="T1" fmla="*/ 29 h 29"/>
                  <a:gd name="T2" fmla="*/ 0 w 209"/>
                  <a:gd name="T3" fmla="*/ 0 h 29"/>
                  <a:gd name="T4" fmla="*/ 209 w 209"/>
                  <a:gd name="T5" fmla="*/ 0 h 29"/>
                  <a:gd name="T6" fmla="*/ 209 w 209"/>
                  <a:gd name="T7" fmla="*/ 29 h 29"/>
                  <a:gd name="T8" fmla="*/ 0 w 209"/>
                  <a:gd name="T9" fmla="*/ 29 h 29"/>
                  <a:gd name="T10" fmla="*/ 0 w 209"/>
                  <a:gd name="T11" fmla="*/ 29 h 29"/>
                </a:gdLst>
                <a:ahLst/>
                <a:cxnLst>
                  <a:cxn ang="0">
                    <a:pos x="T0" y="T1"/>
                  </a:cxn>
                  <a:cxn ang="0">
                    <a:pos x="T2" y="T3"/>
                  </a:cxn>
                  <a:cxn ang="0">
                    <a:pos x="T4" y="T5"/>
                  </a:cxn>
                  <a:cxn ang="0">
                    <a:pos x="T6" y="T7"/>
                  </a:cxn>
                  <a:cxn ang="0">
                    <a:pos x="T8" y="T9"/>
                  </a:cxn>
                  <a:cxn ang="0">
                    <a:pos x="T10" y="T11"/>
                  </a:cxn>
                </a:cxnLst>
                <a:rect l="0" t="0" r="r" b="b"/>
                <a:pathLst>
                  <a:path w="209" h="29">
                    <a:moveTo>
                      <a:pt x="0" y="29"/>
                    </a:moveTo>
                    <a:lnTo>
                      <a:pt x="0" y="0"/>
                    </a:lnTo>
                    <a:lnTo>
                      <a:pt x="209" y="0"/>
                    </a:lnTo>
                    <a:lnTo>
                      <a:pt x="209"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4400">
                  <a:defRPr/>
                </a:pPr>
                <a:endParaRPr lang="en-US" sz="3200">
                  <a:solidFill>
                    <a:schemeClr val="tx1">
                      <a:lumMod val="50000"/>
                      <a:lumOff val="50000"/>
                    </a:schemeClr>
                  </a:solidFill>
                </a:endParaRPr>
              </a:p>
            </p:txBody>
          </p:sp>
          <p:sp>
            <p:nvSpPr>
              <p:cNvPr id="60" name="Freeform 55"/>
              <p:cNvSpPr/>
              <p:nvPr/>
            </p:nvSpPr>
            <p:spPr bwMode="auto">
              <a:xfrm>
                <a:off x="997601" y="2043474"/>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4400">
                  <a:defRPr/>
                </a:pPr>
                <a:endParaRPr lang="en-US" sz="3200">
                  <a:solidFill>
                    <a:schemeClr val="tx1">
                      <a:lumMod val="50000"/>
                      <a:lumOff val="50000"/>
                    </a:schemeClr>
                  </a:solidFill>
                </a:endParaRPr>
              </a:p>
            </p:txBody>
          </p:sp>
          <p:sp>
            <p:nvSpPr>
              <p:cNvPr id="61" name="Freeform 56"/>
              <p:cNvSpPr/>
              <p:nvPr/>
            </p:nvSpPr>
            <p:spPr bwMode="auto">
              <a:xfrm>
                <a:off x="997601" y="214016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4400">
                  <a:defRPr/>
                </a:pPr>
                <a:endParaRPr lang="en-US" sz="3200">
                  <a:solidFill>
                    <a:schemeClr val="tx1">
                      <a:lumMod val="50000"/>
                      <a:lumOff val="50000"/>
                    </a:schemeClr>
                  </a:solidFill>
                </a:endParaRPr>
              </a:p>
            </p:txBody>
          </p:sp>
          <p:sp>
            <p:nvSpPr>
              <p:cNvPr id="62" name="Freeform 57"/>
              <p:cNvSpPr/>
              <p:nvPr/>
            </p:nvSpPr>
            <p:spPr bwMode="auto">
              <a:xfrm>
                <a:off x="992256" y="2237828"/>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4400">
                  <a:defRPr/>
                </a:pPr>
                <a:endParaRPr lang="en-US" sz="3200">
                  <a:solidFill>
                    <a:schemeClr val="tx1">
                      <a:lumMod val="50000"/>
                      <a:lumOff val="50000"/>
                    </a:schemeClr>
                  </a:solidFill>
                </a:endParaRPr>
              </a:p>
            </p:txBody>
          </p:sp>
          <p:sp>
            <p:nvSpPr>
              <p:cNvPr id="63" name="Freeform 58"/>
              <p:cNvSpPr/>
              <p:nvPr/>
            </p:nvSpPr>
            <p:spPr bwMode="auto">
              <a:xfrm>
                <a:off x="992256" y="2334520"/>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4400">
                  <a:defRPr/>
                </a:pPr>
                <a:endParaRPr lang="en-US" sz="3200">
                  <a:solidFill>
                    <a:schemeClr val="tx1">
                      <a:lumMod val="50000"/>
                      <a:lumOff val="50000"/>
                    </a:schemeClr>
                  </a:solidFill>
                </a:endParaRPr>
              </a:p>
            </p:txBody>
          </p:sp>
          <p:sp>
            <p:nvSpPr>
              <p:cNvPr id="64" name="Freeform 59"/>
              <p:cNvSpPr/>
              <p:nvPr/>
            </p:nvSpPr>
            <p:spPr bwMode="auto">
              <a:xfrm>
                <a:off x="992256" y="2431212"/>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4400">
                  <a:defRPr/>
                </a:pPr>
                <a:endParaRPr lang="en-US" sz="3200">
                  <a:solidFill>
                    <a:schemeClr val="tx1">
                      <a:lumMod val="50000"/>
                      <a:lumOff val="50000"/>
                    </a:schemeClr>
                  </a:solidFill>
                </a:endParaRPr>
              </a:p>
            </p:txBody>
          </p:sp>
          <p:sp>
            <p:nvSpPr>
              <p:cNvPr id="65" name="Freeform 60"/>
              <p:cNvSpPr/>
              <p:nvPr/>
            </p:nvSpPr>
            <p:spPr bwMode="auto">
              <a:xfrm>
                <a:off x="997601" y="252887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4400">
                  <a:defRPr/>
                </a:pPr>
                <a:endParaRPr lang="en-US" sz="3200">
                  <a:solidFill>
                    <a:schemeClr val="tx1">
                      <a:lumMod val="50000"/>
                      <a:lumOff val="50000"/>
                    </a:schemeClr>
                  </a:solidFill>
                </a:endParaRPr>
              </a:p>
            </p:txBody>
          </p:sp>
        </p:grpSp>
        <p:sp>
          <p:nvSpPr>
            <p:cNvPr id="55" name="Rectangle 50"/>
            <p:cNvSpPr>
              <a:spLocks noChangeArrowheads="1"/>
            </p:cNvSpPr>
            <p:nvPr/>
          </p:nvSpPr>
          <p:spPr bwMode="auto">
            <a:xfrm flipH="1">
              <a:off x="1789496" y="2319577"/>
              <a:ext cx="55068" cy="15094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8" tIns="81259" rIns="162518" bIns="81259"/>
            <a:lstStyle/>
            <a:p>
              <a:pPr eaLnBrk="1" hangingPunct="1"/>
              <a:endParaRPr lang="zh-CN" altLang="zh-CN" sz="3200">
                <a:solidFill>
                  <a:schemeClr val="tx1">
                    <a:lumMod val="50000"/>
                    <a:lumOff val="50000"/>
                  </a:schemeClr>
                </a:solidFill>
              </a:endParaRPr>
            </a:p>
          </p:txBody>
        </p:sp>
      </p:grpSp>
      <p:sp>
        <p:nvSpPr>
          <p:cNvPr id="66" name="Rectangle 109"/>
          <p:cNvSpPr/>
          <p:nvPr/>
        </p:nvSpPr>
        <p:spPr>
          <a:xfrm>
            <a:off x="1928567" y="2277173"/>
            <a:ext cx="998943" cy="543651"/>
          </a:xfrm>
          <a:prstGeom prst="rect">
            <a:avLst/>
          </a:prstGeom>
        </p:spPr>
        <p:txBody>
          <a:bodyPr wrap="none" lIns="91416" tIns="45708" rIns="91416" bIns="45708">
            <a:spAutoFit/>
          </a:bodyPr>
          <a:lstStyle/>
          <a:p>
            <a:pPr algn="ctr" defTabSz="914400">
              <a:defRPr/>
            </a:pPr>
            <a:r>
              <a:rPr lang="en-GB" sz="2935"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30%</a:t>
            </a:r>
          </a:p>
        </p:txBody>
      </p:sp>
      <p:sp>
        <p:nvSpPr>
          <p:cNvPr id="67" name="Rectangle 110"/>
          <p:cNvSpPr/>
          <p:nvPr/>
        </p:nvSpPr>
        <p:spPr>
          <a:xfrm>
            <a:off x="4424194" y="2277173"/>
            <a:ext cx="998943" cy="543651"/>
          </a:xfrm>
          <a:prstGeom prst="rect">
            <a:avLst/>
          </a:prstGeom>
        </p:spPr>
        <p:txBody>
          <a:bodyPr wrap="none" lIns="91416" tIns="45708" rIns="91416" bIns="45708">
            <a:spAutoFit/>
          </a:bodyPr>
          <a:lstStyle/>
          <a:p>
            <a:pPr algn="ctr" defTabSz="914400">
              <a:defRPr/>
            </a:pPr>
            <a:r>
              <a:rPr lang="en-GB" sz="2935"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40%</a:t>
            </a:r>
          </a:p>
        </p:txBody>
      </p:sp>
      <p:sp>
        <p:nvSpPr>
          <p:cNvPr id="68" name="Rectangle 111"/>
          <p:cNvSpPr/>
          <p:nvPr/>
        </p:nvSpPr>
        <p:spPr>
          <a:xfrm>
            <a:off x="6919822" y="2277173"/>
            <a:ext cx="998943" cy="543651"/>
          </a:xfrm>
          <a:prstGeom prst="rect">
            <a:avLst/>
          </a:prstGeom>
        </p:spPr>
        <p:txBody>
          <a:bodyPr wrap="none" lIns="91416" tIns="45708" rIns="91416" bIns="45708">
            <a:spAutoFit/>
          </a:bodyPr>
          <a:lstStyle/>
          <a:p>
            <a:pPr algn="ctr" defTabSz="914400">
              <a:defRPr/>
            </a:pPr>
            <a:r>
              <a:rPr lang="en-GB" sz="2935"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80%</a:t>
            </a:r>
          </a:p>
        </p:txBody>
      </p:sp>
      <p:sp>
        <p:nvSpPr>
          <p:cNvPr id="69" name="Rectangle 112"/>
          <p:cNvSpPr/>
          <p:nvPr/>
        </p:nvSpPr>
        <p:spPr>
          <a:xfrm>
            <a:off x="9319463" y="2277173"/>
            <a:ext cx="998943" cy="543651"/>
          </a:xfrm>
          <a:prstGeom prst="rect">
            <a:avLst/>
          </a:prstGeom>
        </p:spPr>
        <p:txBody>
          <a:bodyPr wrap="none" lIns="91416" tIns="45708" rIns="91416" bIns="45708">
            <a:spAutoFit/>
          </a:bodyPr>
          <a:lstStyle/>
          <a:p>
            <a:pPr algn="ctr" defTabSz="914400">
              <a:defRPr/>
            </a:pPr>
            <a:r>
              <a:rPr lang="en-GB" sz="2935"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90%</a:t>
            </a:r>
          </a:p>
        </p:txBody>
      </p:sp>
      <p:grpSp>
        <p:nvGrpSpPr>
          <p:cNvPr id="70" name="组合 69"/>
          <p:cNvGrpSpPr/>
          <p:nvPr/>
        </p:nvGrpSpPr>
        <p:grpSpPr>
          <a:xfrm>
            <a:off x="964906" y="4870334"/>
            <a:ext cx="2827439" cy="862322"/>
            <a:chOff x="722676" y="3509016"/>
            <a:chExt cx="2121132" cy="646910"/>
          </a:xfrm>
        </p:grpSpPr>
        <p:sp>
          <p:nvSpPr>
            <p:cNvPr id="71" name="Text Placeholder 2"/>
            <p:cNvSpPr txBox="1"/>
            <p:nvPr/>
          </p:nvSpPr>
          <p:spPr bwMode="auto">
            <a:xfrm>
              <a:off x="971600" y="3509016"/>
              <a:ext cx="1523692" cy="268421"/>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1865" b="1" dirty="0">
                  <a:solidFill>
                    <a:schemeClr val="tx1">
                      <a:lumMod val="50000"/>
                      <a:lumOff val="50000"/>
                    </a:schemeClr>
                  </a:solidFill>
                  <a:latin typeface="微软雅黑" panose="020B0503020204020204" pitchFamily="34" charset="-122"/>
                  <a:ea typeface="微软雅黑" panose="020B0503020204020204" pitchFamily="34" charset="-122"/>
                </a:rPr>
                <a:t>添加会议主题</a:t>
              </a:r>
              <a:endParaRPr lang="en-AU" sz="186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2" name="Text Placeholder 2"/>
            <p:cNvSpPr txBox="1"/>
            <p:nvPr/>
          </p:nvSpPr>
          <p:spPr bwMode="auto">
            <a:xfrm>
              <a:off x="722676" y="3734008"/>
              <a:ext cx="2121132" cy="421918"/>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内容需概括精炼不用多</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余的文字修饰</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3504388" y="4870334"/>
            <a:ext cx="2827439" cy="862322"/>
            <a:chOff x="2627784" y="3509016"/>
            <a:chExt cx="2121132" cy="646910"/>
          </a:xfrm>
        </p:grpSpPr>
        <p:sp>
          <p:nvSpPr>
            <p:cNvPr id="74" name="Text Placeholder 2"/>
            <p:cNvSpPr txBox="1"/>
            <p:nvPr/>
          </p:nvSpPr>
          <p:spPr bwMode="auto">
            <a:xfrm>
              <a:off x="2915816" y="3509016"/>
              <a:ext cx="1523692" cy="268421"/>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1865" b="1" dirty="0">
                  <a:solidFill>
                    <a:schemeClr val="tx1">
                      <a:lumMod val="50000"/>
                      <a:lumOff val="50000"/>
                    </a:schemeClr>
                  </a:solidFill>
                  <a:latin typeface="微软雅黑" panose="020B0503020204020204" pitchFamily="34" charset="-122"/>
                  <a:ea typeface="微软雅黑" panose="020B0503020204020204" pitchFamily="34" charset="-122"/>
                </a:rPr>
                <a:t>添加会议主题</a:t>
              </a:r>
              <a:endParaRPr lang="en-AU" sz="186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5" name="Text Placeholder 2"/>
            <p:cNvSpPr txBox="1"/>
            <p:nvPr/>
          </p:nvSpPr>
          <p:spPr bwMode="auto">
            <a:xfrm>
              <a:off x="2627784" y="3734008"/>
              <a:ext cx="2121132" cy="421918"/>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内容需概括精炼不用多</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余的文字修饰</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6" name="组合 75"/>
          <p:cNvGrpSpPr/>
          <p:nvPr/>
        </p:nvGrpSpPr>
        <p:grpSpPr>
          <a:xfrm>
            <a:off x="5956160" y="4870334"/>
            <a:ext cx="2827439" cy="862322"/>
            <a:chOff x="4467092" y="3509016"/>
            <a:chExt cx="2121132" cy="646910"/>
          </a:xfrm>
        </p:grpSpPr>
        <p:sp>
          <p:nvSpPr>
            <p:cNvPr id="77" name="Text Placeholder 2"/>
            <p:cNvSpPr txBox="1"/>
            <p:nvPr/>
          </p:nvSpPr>
          <p:spPr bwMode="auto">
            <a:xfrm>
              <a:off x="4716016" y="3509016"/>
              <a:ext cx="1523692" cy="268421"/>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1865" b="1" dirty="0">
                  <a:solidFill>
                    <a:schemeClr val="tx1">
                      <a:lumMod val="50000"/>
                      <a:lumOff val="50000"/>
                    </a:schemeClr>
                  </a:solidFill>
                  <a:latin typeface="微软雅黑" panose="020B0503020204020204" pitchFamily="34" charset="-122"/>
                  <a:ea typeface="微软雅黑" panose="020B0503020204020204" pitchFamily="34" charset="-122"/>
                </a:rPr>
                <a:t>添加会议主题</a:t>
              </a:r>
              <a:endParaRPr lang="en-AU" sz="186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8" name="Text Placeholder 2"/>
            <p:cNvSpPr txBox="1"/>
            <p:nvPr/>
          </p:nvSpPr>
          <p:spPr bwMode="auto">
            <a:xfrm>
              <a:off x="4467092" y="3734008"/>
              <a:ext cx="2121132" cy="421918"/>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内容需概括精炼不用多</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余的文字修饰</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8451788" y="4870334"/>
            <a:ext cx="2827439" cy="862322"/>
            <a:chOff x="6339300" y="3509016"/>
            <a:chExt cx="2121132" cy="646910"/>
          </a:xfrm>
        </p:grpSpPr>
        <p:sp>
          <p:nvSpPr>
            <p:cNvPr id="80" name="Text Placeholder 2"/>
            <p:cNvSpPr txBox="1"/>
            <p:nvPr/>
          </p:nvSpPr>
          <p:spPr bwMode="auto">
            <a:xfrm>
              <a:off x="6588224" y="3509016"/>
              <a:ext cx="1523692" cy="268421"/>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1865" b="1" dirty="0">
                  <a:solidFill>
                    <a:schemeClr val="tx1">
                      <a:lumMod val="50000"/>
                      <a:lumOff val="50000"/>
                    </a:schemeClr>
                  </a:solidFill>
                  <a:latin typeface="微软雅黑" panose="020B0503020204020204" pitchFamily="34" charset="-122"/>
                  <a:ea typeface="微软雅黑" panose="020B0503020204020204" pitchFamily="34" charset="-122"/>
                </a:rPr>
                <a:t>添加会议主题</a:t>
              </a:r>
              <a:endParaRPr lang="en-AU" sz="186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1" name="Text Placeholder 2"/>
            <p:cNvSpPr txBox="1"/>
            <p:nvPr/>
          </p:nvSpPr>
          <p:spPr bwMode="auto">
            <a:xfrm>
              <a:off x="6339300" y="3734008"/>
              <a:ext cx="2121132" cy="421918"/>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内容需概括精炼不用多</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余的文字修饰</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89" name="标题 88"/>
          <p:cNvSpPr>
            <a:spLocks noGrp="1"/>
          </p:cNvSpPr>
          <p:nvPr>
            <p:ph type="title"/>
          </p:nvPr>
        </p:nvSpPr>
        <p:spPr/>
        <p:txBody>
          <a:bodyPr>
            <a:normAutofit fontScale="90000"/>
          </a:bodyPr>
          <a:lstStyle/>
          <a:p>
            <a:r>
              <a:rPr lang="zh-CN" altLang="en-US"/>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40000">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14:bounceEnd="40000">
                                          <p:cBhvr additive="base">
                                            <p:cTn id="7" dur="500" fill="hold"/>
                                            <p:tgtEl>
                                              <p:spTgt spid="53"/>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5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down)">
                                          <p:cBhvr>
                                            <p:cTn id="12" dur="500"/>
                                            <p:tgtEl>
                                              <p:spTgt spid="50"/>
                                            </p:tgtEl>
                                          </p:cBhvr>
                                        </p:animEffect>
                                      </p:childTnLst>
                                    </p:cTn>
                                  </p:par>
                                </p:childTnLst>
                              </p:cTn>
                            </p:par>
                            <p:par>
                              <p:cTn id="13" fill="hold">
                                <p:stCondLst>
                                  <p:cond delay="1000"/>
                                </p:stCondLst>
                                <p:childTnLst>
                                  <p:par>
                                    <p:cTn id="14" presetID="12" presetClass="entr" presetSubtype="4" fill="hold" grpId="0" nodeType="afterEffect">
                                      <p:stCondLst>
                                        <p:cond delay="0"/>
                                      </p:stCondLst>
                                      <p:iterate type="lt">
                                        <p:tmPct val="30000"/>
                                      </p:iterate>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500"/>
                                            <p:tgtEl>
                                              <p:spTgt spid="66"/>
                                            </p:tgtEl>
                                            <p:attrNameLst>
                                              <p:attrName>ppt_y</p:attrName>
                                            </p:attrNameLst>
                                          </p:cBhvr>
                                          <p:tavLst>
                                            <p:tav tm="0">
                                              <p:val>
                                                <p:strVal val="#ppt_y+#ppt_h*1.125000"/>
                                              </p:val>
                                            </p:tav>
                                            <p:tav tm="100000">
                                              <p:val>
                                                <p:strVal val="#ppt_y"/>
                                              </p:val>
                                            </p:tav>
                                          </p:tavLst>
                                        </p:anim>
                                        <p:animEffect transition="in" filter="wipe(up)">
                                          <p:cBhvr>
                                            <p:cTn id="17" dur="500"/>
                                            <p:tgtEl>
                                              <p:spTgt spid="66"/>
                                            </p:tgtEl>
                                          </p:cBhvr>
                                        </p:animEffect>
                                      </p:childTnLst>
                                    </p:cTn>
                                  </p:par>
                                </p:childTnLst>
                              </p:cTn>
                            </p:par>
                            <p:par>
                              <p:cTn id="18" fill="hold">
                                <p:stCondLst>
                                  <p:cond delay="1799"/>
                                </p:stCondLst>
                                <p:childTnLst>
                                  <p:par>
                                    <p:cTn id="19" presetID="2" presetClass="entr" presetSubtype="1" fill="hold" nodeType="afterEffect" p14:presetBounceEnd="40000">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14:bounceEnd="40000">
                                          <p:cBhvr additive="base">
                                            <p:cTn id="21" dur="500" fill="hold"/>
                                            <p:tgtEl>
                                              <p:spTgt spid="37"/>
                                            </p:tgtEl>
                                            <p:attrNameLst>
                                              <p:attrName>ppt_x</p:attrName>
                                            </p:attrNameLst>
                                          </p:cBhvr>
                                          <p:tavLst>
                                            <p:tav tm="0">
                                              <p:val>
                                                <p:strVal val="#ppt_x"/>
                                              </p:val>
                                            </p:tav>
                                            <p:tav tm="100000">
                                              <p:val>
                                                <p:strVal val="#ppt_x"/>
                                              </p:val>
                                            </p:tav>
                                          </p:tavLst>
                                        </p:anim>
                                        <p:anim calcmode="lin" valueType="num" p14:bounceEnd="40000">
                                          <p:cBhvr additive="base">
                                            <p:cTn id="22" dur="500" fill="hold"/>
                                            <p:tgtEl>
                                              <p:spTgt spid="37"/>
                                            </p:tgtEl>
                                            <p:attrNameLst>
                                              <p:attrName>ppt_y</p:attrName>
                                            </p:attrNameLst>
                                          </p:cBhvr>
                                          <p:tavLst>
                                            <p:tav tm="0">
                                              <p:val>
                                                <p:strVal val="0-#ppt_h/2"/>
                                              </p:val>
                                            </p:tav>
                                            <p:tav tm="100000">
                                              <p:val>
                                                <p:strVal val="#ppt_y"/>
                                              </p:val>
                                            </p:tav>
                                          </p:tavLst>
                                        </p:anim>
                                      </p:childTnLst>
                                    </p:cTn>
                                  </p:par>
                                </p:childTnLst>
                              </p:cTn>
                            </p:par>
                            <p:par>
                              <p:cTn id="23" fill="hold">
                                <p:stCondLst>
                                  <p:cond delay="2299"/>
                                </p:stCondLst>
                                <p:childTnLst>
                                  <p:par>
                                    <p:cTn id="24" presetID="22" presetClass="entr" presetSubtype="4"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down)">
                                          <p:cBhvr>
                                            <p:cTn id="26" dur="500"/>
                                            <p:tgtEl>
                                              <p:spTgt spid="34"/>
                                            </p:tgtEl>
                                          </p:cBhvr>
                                        </p:animEffect>
                                      </p:childTnLst>
                                    </p:cTn>
                                  </p:par>
                                </p:childTnLst>
                              </p:cTn>
                            </p:par>
                            <p:par>
                              <p:cTn id="27" fill="hold">
                                <p:stCondLst>
                                  <p:cond delay="2799"/>
                                </p:stCondLst>
                                <p:childTnLst>
                                  <p:par>
                                    <p:cTn id="28" presetID="12" presetClass="entr" presetSubtype="4" fill="hold" grpId="0" nodeType="afterEffect">
                                      <p:stCondLst>
                                        <p:cond delay="0"/>
                                      </p:stCondLst>
                                      <p:iterate type="lt">
                                        <p:tmPct val="30000"/>
                                      </p:iterate>
                                      <p:childTnLst>
                                        <p:set>
                                          <p:cBhvr>
                                            <p:cTn id="29" dur="1" fill="hold">
                                              <p:stCondLst>
                                                <p:cond delay="0"/>
                                              </p:stCondLst>
                                            </p:cTn>
                                            <p:tgtEl>
                                              <p:spTgt spid="67"/>
                                            </p:tgtEl>
                                            <p:attrNameLst>
                                              <p:attrName>style.visibility</p:attrName>
                                            </p:attrNameLst>
                                          </p:cBhvr>
                                          <p:to>
                                            <p:strVal val="visible"/>
                                          </p:to>
                                        </p:set>
                                        <p:anim calcmode="lin" valueType="num">
                                          <p:cBhvr additive="base">
                                            <p:cTn id="30" dur="500"/>
                                            <p:tgtEl>
                                              <p:spTgt spid="67"/>
                                            </p:tgtEl>
                                            <p:attrNameLst>
                                              <p:attrName>ppt_y</p:attrName>
                                            </p:attrNameLst>
                                          </p:cBhvr>
                                          <p:tavLst>
                                            <p:tav tm="0">
                                              <p:val>
                                                <p:strVal val="#ppt_y+#ppt_h*1.125000"/>
                                              </p:val>
                                            </p:tav>
                                            <p:tav tm="100000">
                                              <p:val>
                                                <p:strVal val="#ppt_y"/>
                                              </p:val>
                                            </p:tav>
                                          </p:tavLst>
                                        </p:anim>
                                        <p:animEffect transition="in" filter="wipe(up)">
                                          <p:cBhvr>
                                            <p:cTn id="31" dur="500"/>
                                            <p:tgtEl>
                                              <p:spTgt spid="67"/>
                                            </p:tgtEl>
                                          </p:cBhvr>
                                        </p:animEffect>
                                      </p:childTnLst>
                                    </p:cTn>
                                  </p:par>
                                </p:childTnLst>
                              </p:cTn>
                            </p:par>
                            <p:par>
                              <p:cTn id="32" fill="hold">
                                <p:stCondLst>
                                  <p:cond delay="3599"/>
                                </p:stCondLst>
                                <p:childTnLst>
                                  <p:par>
                                    <p:cTn id="33" presetID="2" presetClass="entr" presetSubtype="1" fill="hold" nodeType="afterEffect" p14:presetBounceEnd="40000">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14:bounceEnd="40000">
                                          <p:cBhvr additive="base">
                                            <p:cTn id="35" dur="50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36" dur="500" fill="hold"/>
                                            <p:tgtEl>
                                              <p:spTgt spid="21"/>
                                            </p:tgtEl>
                                            <p:attrNameLst>
                                              <p:attrName>ppt_y</p:attrName>
                                            </p:attrNameLst>
                                          </p:cBhvr>
                                          <p:tavLst>
                                            <p:tav tm="0">
                                              <p:val>
                                                <p:strVal val="0-#ppt_h/2"/>
                                              </p:val>
                                            </p:tav>
                                            <p:tav tm="100000">
                                              <p:val>
                                                <p:strVal val="#ppt_y"/>
                                              </p:val>
                                            </p:tav>
                                          </p:tavLst>
                                        </p:anim>
                                      </p:childTnLst>
                                    </p:cTn>
                                  </p:par>
                                </p:childTnLst>
                              </p:cTn>
                            </p:par>
                            <p:par>
                              <p:cTn id="37" fill="hold">
                                <p:stCondLst>
                                  <p:cond delay="4099"/>
                                </p:stCondLst>
                                <p:childTnLst>
                                  <p:par>
                                    <p:cTn id="38" presetID="22" presetClass="entr" presetSubtype="4"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childTnLst>
                              </p:cTn>
                            </p:par>
                            <p:par>
                              <p:cTn id="41" fill="hold">
                                <p:stCondLst>
                                  <p:cond delay="4599"/>
                                </p:stCondLst>
                                <p:childTnLst>
                                  <p:par>
                                    <p:cTn id="42" presetID="12" presetClass="entr" presetSubtype="4" fill="hold" grpId="0" nodeType="afterEffect">
                                      <p:stCondLst>
                                        <p:cond delay="0"/>
                                      </p:stCondLst>
                                      <p:iterate type="lt">
                                        <p:tmPct val="30000"/>
                                      </p:iterate>
                                      <p:childTnLst>
                                        <p:set>
                                          <p:cBhvr>
                                            <p:cTn id="43" dur="1" fill="hold">
                                              <p:stCondLst>
                                                <p:cond delay="0"/>
                                              </p:stCondLst>
                                            </p:cTn>
                                            <p:tgtEl>
                                              <p:spTgt spid="68"/>
                                            </p:tgtEl>
                                            <p:attrNameLst>
                                              <p:attrName>style.visibility</p:attrName>
                                            </p:attrNameLst>
                                          </p:cBhvr>
                                          <p:to>
                                            <p:strVal val="visible"/>
                                          </p:to>
                                        </p:set>
                                        <p:anim calcmode="lin" valueType="num">
                                          <p:cBhvr additive="base">
                                            <p:cTn id="44" dur="500"/>
                                            <p:tgtEl>
                                              <p:spTgt spid="68"/>
                                            </p:tgtEl>
                                            <p:attrNameLst>
                                              <p:attrName>ppt_y</p:attrName>
                                            </p:attrNameLst>
                                          </p:cBhvr>
                                          <p:tavLst>
                                            <p:tav tm="0">
                                              <p:val>
                                                <p:strVal val="#ppt_y+#ppt_h*1.125000"/>
                                              </p:val>
                                            </p:tav>
                                            <p:tav tm="100000">
                                              <p:val>
                                                <p:strVal val="#ppt_y"/>
                                              </p:val>
                                            </p:tav>
                                          </p:tavLst>
                                        </p:anim>
                                        <p:animEffect transition="in" filter="wipe(up)">
                                          <p:cBhvr>
                                            <p:cTn id="45" dur="500"/>
                                            <p:tgtEl>
                                              <p:spTgt spid="68"/>
                                            </p:tgtEl>
                                          </p:cBhvr>
                                        </p:animEffect>
                                      </p:childTnLst>
                                    </p:cTn>
                                  </p:par>
                                </p:childTnLst>
                              </p:cTn>
                            </p:par>
                            <p:par>
                              <p:cTn id="46" fill="hold">
                                <p:stCondLst>
                                  <p:cond delay="5400"/>
                                </p:stCondLst>
                                <p:childTnLst>
                                  <p:par>
                                    <p:cTn id="47" presetID="2" presetClass="entr" presetSubtype="1" fill="hold" nodeType="afterEffect" p14:presetBounceEnd="40000">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14:bounceEnd="40000">
                                          <p:cBhvr additive="base">
                                            <p:cTn id="49" dur="5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50" dur="500" fill="hold"/>
                                            <p:tgtEl>
                                              <p:spTgt spid="5"/>
                                            </p:tgtEl>
                                            <p:attrNameLst>
                                              <p:attrName>ppt_y</p:attrName>
                                            </p:attrNameLst>
                                          </p:cBhvr>
                                          <p:tavLst>
                                            <p:tav tm="0">
                                              <p:val>
                                                <p:strVal val="0-#ppt_h/2"/>
                                              </p:val>
                                            </p:tav>
                                            <p:tav tm="100000">
                                              <p:val>
                                                <p:strVal val="#ppt_y"/>
                                              </p:val>
                                            </p:tav>
                                          </p:tavLst>
                                        </p:anim>
                                      </p:childTnLst>
                                    </p:cTn>
                                  </p:par>
                                </p:childTnLst>
                              </p:cTn>
                            </p:par>
                            <p:par>
                              <p:cTn id="51" fill="hold">
                                <p:stCondLst>
                                  <p:cond delay="5900"/>
                                </p:stCondLst>
                                <p:childTnLst>
                                  <p:par>
                                    <p:cTn id="52" presetID="22" presetClass="entr" presetSubtype="4" fill="hold" nodeType="after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wipe(down)">
                                          <p:cBhvr>
                                            <p:cTn id="54" dur="500"/>
                                            <p:tgtEl>
                                              <p:spTgt spid="2"/>
                                            </p:tgtEl>
                                          </p:cBhvr>
                                        </p:animEffect>
                                      </p:childTnLst>
                                    </p:cTn>
                                  </p:par>
                                </p:childTnLst>
                              </p:cTn>
                            </p:par>
                            <p:par>
                              <p:cTn id="55" fill="hold">
                                <p:stCondLst>
                                  <p:cond delay="6400"/>
                                </p:stCondLst>
                                <p:childTnLst>
                                  <p:par>
                                    <p:cTn id="56" presetID="12" presetClass="entr" presetSubtype="4" fill="hold" grpId="0" nodeType="afterEffect">
                                      <p:stCondLst>
                                        <p:cond delay="0"/>
                                      </p:stCondLst>
                                      <p:iterate type="lt">
                                        <p:tmPct val="30000"/>
                                      </p:iterate>
                                      <p:childTnLst>
                                        <p:set>
                                          <p:cBhvr>
                                            <p:cTn id="57" dur="1" fill="hold">
                                              <p:stCondLst>
                                                <p:cond delay="0"/>
                                              </p:stCondLst>
                                            </p:cTn>
                                            <p:tgtEl>
                                              <p:spTgt spid="69"/>
                                            </p:tgtEl>
                                            <p:attrNameLst>
                                              <p:attrName>style.visibility</p:attrName>
                                            </p:attrNameLst>
                                          </p:cBhvr>
                                          <p:to>
                                            <p:strVal val="visible"/>
                                          </p:to>
                                        </p:set>
                                        <p:anim calcmode="lin" valueType="num">
                                          <p:cBhvr additive="base">
                                            <p:cTn id="58" dur="500"/>
                                            <p:tgtEl>
                                              <p:spTgt spid="69"/>
                                            </p:tgtEl>
                                            <p:attrNameLst>
                                              <p:attrName>ppt_y</p:attrName>
                                            </p:attrNameLst>
                                          </p:cBhvr>
                                          <p:tavLst>
                                            <p:tav tm="0">
                                              <p:val>
                                                <p:strVal val="#ppt_y+#ppt_h*1.125000"/>
                                              </p:val>
                                            </p:tav>
                                            <p:tav tm="100000">
                                              <p:val>
                                                <p:strVal val="#ppt_y"/>
                                              </p:val>
                                            </p:tav>
                                          </p:tavLst>
                                        </p:anim>
                                        <p:animEffect transition="in" filter="wipe(up)">
                                          <p:cBhvr>
                                            <p:cTn id="59" dur="500"/>
                                            <p:tgtEl>
                                              <p:spTgt spid="69"/>
                                            </p:tgtEl>
                                          </p:cBhvr>
                                        </p:animEffect>
                                      </p:childTnLst>
                                    </p:cTn>
                                  </p:par>
                                </p:childTnLst>
                              </p:cTn>
                            </p:par>
                            <p:par>
                              <p:cTn id="60" fill="hold">
                                <p:stCondLst>
                                  <p:cond delay="7200"/>
                                </p:stCondLst>
                                <p:childTnLst>
                                  <p:par>
                                    <p:cTn id="61" presetID="47" presetClass="entr" presetSubtype="0"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fade">
                                          <p:cBhvr>
                                            <p:cTn id="63" dur="1000"/>
                                            <p:tgtEl>
                                              <p:spTgt spid="70"/>
                                            </p:tgtEl>
                                          </p:cBhvr>
                                        </p:animEffect>
                                        <p:anim calcmode="lin" valueType="num">
                                          <p:cBhvr>
                                            <p:cTn id="64" dur="1000" fill="hold"/>
                                            <p:tgtEl>
                                              <p:spTgt spid="70"/>
                                            </p:tgtEl>
                                            <p:attrNameLst>
                                              <p:attrName>ppt_x</p:attrName>
                                            </p:attrNameLst>
                                          </p:cBhvr>
                                          <p:tavLst>
                                            <p:tav tm="0">
                                              <p:val>
                                                <p:strVal val="#ppt_x"/>
                                              </p:val>
                                            </p:tav>
                                            <p:tav tm="100000">
                                              <p:val>
                                                <p:strVal val="#ppt_x"/>
                                              </p:val>
                                            </p:tav>
                                          </p:tavLst>
                                        </p:anim>
                                        <p:anim calcmode="lin" valueType="num">
                                          <p:cBhvr>
                                            <p:cTn id="65" dur="1000" fill="hold"/>
                                            <p:tgtEl>
                                              <p:spTgt spid="70"/>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100"/>
                                      </p:stCondLst>
                                      <p:childTnLst>
                                        <p:set>
                                          <p:cBhvr>
                                            <p:cTn id="67" dur="1" fill="hold">
                                              <p:stCondLst>
                                                <p:cond delay="0"/>
                                              </p:stCondLst>
                                            </p:cTn>
                                            <p:tgtEl>
                                              <p:spTgt spid="73"/>
                                            </p:tgtEl>
                                            <p:attrNameLst>
                                              <p:attrName>style.visibility</p:attrName>
                                            </p:attrNameLst>
                                          </p:cBhvr>
                                          <p:to>
                                            <p:strVal val="visible"/>
                                          </p:to>
                                        </p:set>
                                        <p:animEffect transition="in" filter="fade">
                                          <p:cBhvr>
                                            <p:cTn id="68" dur="1000"/>
                                            <p:tgtEl>
                                              <p:spTgt spid="73"/>
                                            </p:tgtEl>
                                          </p:cBhvr>
                                        </p:animEffect>
                                        <p:anim calcmode="lin" valueType="num">
                                          <p:cBhvr>
                                            <p:cTn id="69" dur="1000" fill="hold"/>
                                            <p:tgtEl>
                                              <p:spTgt spid="73"/>
                                            </p:tgtEl>
                                            <p:attrNameLst>
                                              <p:attrName>ppt_x</p:attrName>
                                            </p:attrNameLst>
                                          </p:cBhvr>
                                          <p:tavLst>
                                            <p:tav tm="0">
                                              <p:val>
                                                <p:strVal val="#ppt_x"/>
                                              </p:val>
                                            </p:tav>
                                            <p:tav tm="100000">
                                              <p:val>
                                                <p:strVal val="#ppt_x"/>
                                              </p:val>
                                            </p:tav>
                                          </p:tavLst>
                                        </p:anim>
                                        <p:anim calcmode="lin" valueType="num">
                                          <p:cBhvr>
                                            <p:cTn id="70" dur="1000" fill="hold"/>
                                            <p:tgtEl>
                                              <p:spTgt spid="73"/>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20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1000"/>
                                            <p:tgtEl>
                                              <p:spTgt spid="76"/>
                                            </p:tgtEl>
                                          </p:cBhvr>
                                        </p:animEffect>
                                        <p:anim calcmode="lin" valueType="num">
                                          <p:cBhvr>
                                            <p:cTn id="74" dur="1000" fill="hold"/>
                                            <p:tgtEl>
                                              <p:spTgt spid="76"/>
                                            </p:tgtEl>
                                            <p:attrNameLst>
                                              <p:attrName>ppt_x</p:attrName>
                                            </p:attrNameLst>
                                          </p:cBhvr>
                                          <p:tavLst>
                                            <p:tav tm="0">
                                              <p:val>
                                                <p:strVal val="#ppt_x"/>
                                              </p:val>
                                            </p:tav>
                                            <p:tav tm="100000">
                                              <p:val>
                                                <p:strVal val="#ppt_x"/>
                                              </p:val>
                                            </p:tav>
                                          </p:tavLst>
                                        </p:anim>
                                        <p:anim calcmode="lin" valueType="num">
                                          <p:cBhvr>
                                            <p:cTn id="75" dur="1000" fill="hold"/>
                                            <p:tgtEl>
                                              <p:spTgt spid="76"/>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300"/>
                                      </p:stCondLst>
                                      <p:childTnLst>
                                        <p:set>
                                          <p:cBhvr>
                                            <p:cTn id="77" dur="1" fill="hold">
                                              <p:stCondLst>
                                                <p:cond delay="0"/>
                                              </p:stCondLst>
                                            </p:cTn>
                                            <p:tgtEl>
                                              <p:spTgt spid="79"/>
                                            </p:tgtEl>
                                            <p:attrNameLst>
                                              <p:attrName>style.visibility</p:attrName>
                                            </p:attrNameLst>
                                          </p:cBhvr>
                                          <p:to>
                                            <p:strVal val="visible"/>
                                          </p:to>
                                        </p:set>
                                        <p:animEffect transition="in" filter="fade">
                                          <p:cBhvr>
                                            <p:cTn id="78" dur="1000"/>
                                            <p:tgtEl>
                                              <p:spTgt spid="79"/>
                                            </p:tgtEl>
                                          </p:cBhvr>
                                        </p:animEffect>
                                        <p:anim calcmode="lin" valueType="num">
                                          <p:cBhvr>
                                            <p:cTn id="79" dur="1000" fill="hold"/>
                                            <p:tgtEl>
                                              <p:spTgt spid="79"/>
                                            </p:tgtEl>
                                            <p:attrNameLst>
                                              <p:attrName>ppt_x</p:attrName>
                                            </p:attrNameLst>
                                          </p:cBhvr>
                                          <p:tavLst>
                                            <p:tav tm="0">
                                              <p:val>
                                                <p:strVal val="#ppt_x"/>
                                              </p:val>
                                            </p:tav>
                                            <p:tav tm="100000">
                                              <p:val>
                                                <p:strVal val="#ppt_x"/>
                                              </p:val>
                                            </p:tav>
                                          </p:tavLst>
                                        </p:anim>
                                        <p:anim calcmode="lin" valueType="num">
                                          <p:cBhvr>
                                            <p:cTn id="80"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down)">
                                          <p:cBhvr>
                                            <p:cTn id="12" dur="500"/>
                                            <p:tgtEl>
                                              <p:spTgt spid="50"/>
                                            </p:tgtEl>
                                          </p:cBhvr>
                                        </p:animEffect>
                                      </p:childTnLst>
                                    </p:cTn>
                                  </p:par>
                                </p:childTnLst>
                              </p:cTn>
                            </p:par>
                            <p:par>
                              <p:cTn id="13" fill="hold">
                                <p:stCondLst>
                                  <p:cond delay="1000"/>
                                </p:stCondLst>
                                <p:childTnLst>
                                  <p:par>
                                    <p:cTn id="14" presetID="12" presetClass="entr" presetSubtype="4" fill="hold" grpId="0" nodeType="afterEffect">
                                      <p:stCondLst>
                                        <p:cond delay="0"/>
                                      </p:stCondLst>
                                      <p:iterate type="lt">
                                        <p:tmPct val="30000"/>
                                      </p:iterate>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500"/>
                                            <p:tgtEl>
                                              <p:spTgt spid="66"/>
                                            </p:tgtEl>
                                            <p:attrNameLst>
                                              <p:attrName>ppt_y</p:attrName>
                                            </p:attrNameLst>
                                          </p:cBhvr>
                                          <p:tavLst>
                                            <p:tav tm="0">
                                              <p:val>
                                                <p:strVal val="#ppt_y+#ppt_h*1.125000"/>
                                              </p:val>
                                            </p:tav>
                                            <p:tav tm="100000">
                                              <p:val>
                                                <p:strVal val="#ppt_y"/>
                                              </p:val>
                                            </p:tav>
                                          </p:tavLst>
                                        </p:anim>
                                        <p:animEffect transition="in" filter="wipe(up)">
                                          <p:cBhvr>
                                            <p:cTn id="17" dur="500"/>
                                            <p:tgtEl>
                                              <p:spTgt spid="66"/>
                                            </p:tgtEl>
                                          </p:cBhvr>
                                        </p:animEffect>
                                      </p:childTnLst>
                                    </p:cTn>
                                  </p:par>
                                </p:childTnLst>
                              </p:cTn>
                            </p:par>
                            <p:par>
                              <p:cTn id="18" fill="hold">
                                <p:stCondLst>
                                  <p:cond delay="1799"/>
                                </p:stCondLst>
                                <p:childTnLst>
                                  <p:par>
                                    <p:cTn id="19" presetID="2" presetClass="entr" presetSubtype="1"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ppt_x"/>
                                              </p:val>
                                            </p:tav>
                                            <p:tav tm="100000">
                                              <p:val>
                                                <p:strVal val="#ppt_x"/>
                                              </p:val>
                                            </p:tav>
                                          </p:tavLst>
                                        </p:anim>
                                        <p:anim calcmode="lin" valueType="num">
                                          <p:cBhvr additive="base">
                                            <p:cTn id="22" dur="500" fill="hold"/>
                                            <p:tgtEl>
                                              <p:spTgt spid="37"/>
                                            </p:tgtEl>
                                            <p:attrNameLst>
                                              <p:attrName>ppt_y</p:attrName>
                                            </p:attrNameLst>
                                          </p:cBhvr>
                                          <p:tavLst>
                                            <p:tav tm="0">
                                              <p:val>
                                                <p:strVal val="0-#ppt_h/2"/>
                                              </p:val>
                                            </p:tav>
                                            <p:tav tm="100000">
                                              <p:val>
                                                <p:strVal val="#ppt_y"/>
                                              </p:val>
                                            </p:tav>
                                          </p:tavLst>
                                        </p:anim>
                                      </p:childTnLst>
                                    </p:cTn>
                                  </p:par>
                                </p:childTnLst>
                              </p:cTn>
                            </p:par>
                            <p:par>
                              <p:cTn id="23" fill="hold">
                                <p:stCondLst>
                                  <p:cond delay="2299"/>
                                </p:stCondLst>
                                <p:childTnLst>
                                  <p:par>
                                    <p:cTn id="24" presetID="22" presetClass="entr" presetSubtype="4"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down)">
                                          <p:cBhvr>
                                            <p:cTn id="26" dur="500"/>
                                            <p:tgtEl>
                                              <p:spTgt spid="34"/>
                                            </p:tgtEl>
                                          </p:cBhvr>
                                        </p:animEffect>
                                      </p:childTnLst>
                                    </p:cTn>
                                  </p:par>
                                </p:childTnLst>
                              </p:cTn>
                            </p:par>
                            <p:par>
                              <p:cTn id="27" fill="hold">
                                <p:stCondLst>
                                  <p:cond delay="2799"/>
                                </p:stCondLst>
                                <p:childTnLst>
                                  <p:par>
                                    <p:cTn id="28" presetID="12" presetClass="entr" presetSubtype="4" fill="hold" grpId="0" nodeType="afterEffect">
                                      <p:stCondLst>
                                        <p:cond delay="0"/>
                                      </p:stCondLst>
                                      <p:iterate type="lt">
                                        <p:tmPct val="30000"/>
                                      </p:iterate>
                                      <p:childTnLst>
                                        <p:set>
                                          <p:cBhvr>
                                            <p:cTn id="29" dur="1" fill="hold">
                                              <p:stCondLst>
                                                <p:cond delay="0"/>
                                              </p:stCondLst>
                                            </p:cTn>
                                            <p:tgtEl>
                                              <p:spTgt spid="67"/>
                                            </p:tgtEl>
                                            <p:attrNameLst>
                                              <p:attrName>style.visibility</p:attrName>
                                            </p:attrNameLst>
                                          </p:cBhvr>
                                          <p:to>
                                            <p:strVal val="visible"/>
                                          </p:to>
                                        </p:set>
                                        <p:anim calcmode="lin" valueType="num">
                                          <p:cBhvr additive="base">
                                            <p:cTn id="30" dur="500"/>
                                            <p:tgtEl>
                                              <p:spTgt spid="67"/>
                                            </p:tgtEl>
                                            <p:attrNameLst>
                                              <p:attrName>ppt_y</p:attrName>
                                            </p:attrNameLst>
                                          </p:cBhvr>
                                          <p:tavLst>
                                            <p:tav tm="0">
                                              <p:val>
                                                <p:strVal val="#ppt_y+#ppt_h*1.125000"/>
                                              </p:val>
                                            </p:tav>
                                            <p:tav tm="100000">
                                              <p:val>
                                                <p:strVal val="#ppt_y"/>
                                              </p:val>
                                            </p:tav>
                                          </p:tavLst>
                                        </p:anim>
                                        <p:animEffect transition="in" filter="wipe(up)">
                                          <p:cBhvr>
                                            <p:cTn id="31" dur="500"/>
                                            <p:tgtEl>
                                              <p:spTgt spid="67"/>
                                            </p:tgtEl>
                                          </p:cBhvr>
                                        </p:animEffect>
                                      </p:childTnLst>
                                    </p:cTn>
                                  </p:par>
                                </p:childTnLst>
                              </p:cTn>
                            </p:par>
                            <p:par>
                              <p:cTn id="32" fill="hold">
                                <p:stCondLst>
                                  <p:cond delay="3599"/>
                                </p:stCondLst>
                                <p:childTnLst>
                                  <p:par>
                                    <p:cTn id="33" presetID="2" presetClass="entr" presetSubtype="1"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0-#ppt_h/2"/>
                                              </p:val>
                                            </p:tav>
                                            <p:tav tm="100000">
                                              <p:val>
                                                <p:strVal val="#ppt_y"/>
                                              </p:val>
                                            </p:tav>
                                          </p:tavLst>
                                        </p:anim>
                                      </p:childTnLst>
                                    </p:cTn>
                                  </p:par>
                                </p:childTnLst>
                              </p:cTn>
                            </p:par>
                            <p:par>
                              <p:cTn id="37" fill="hold">
                                <p:stCondLst>
                                  <p:cond delay="4099"/>
                                </p:stCondLst>
                                <p:childTnLst>
                                  <p:par>
                                    <p:cTn id="38" presetID="22" presetClass="entr" presetSubtype="4"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childTnLst>
                              </p:cTn>
                            </p:par>
                            <p:par>
                              <p:cTn id="41" fill="hold">
                                <p:stCondLst>
                                  <p:cond delay="4599"/>
                                </p:stCondLst>
                                <p:childTnLst>
                                  <p:par>
                                    <p:cTn id="42" presetID="12" presetClass="entr" presetSubtype="4" fill="hold" grpId="0" nodeType="afterEffect">
                                      <p:stCondLst>
                                        <p:cond delay="0"/>
                                      </p:stCondLst>
                                      <p:iterate type="lt">
                                        <p:tmPct val="30000"/>
                                      </p:iterate>
                                      <p:childTnLst>
                                        <p:set>
                                          <p:cBhvr>
                                            <p:cTn id="43" dur="1" fill="hold">
                                              <p:stCondLst>
                                                <p:cond delay="0"/>
                                              </p:stCondLst>
                                            </p:cTn>
                                            <p:tgtEl>
                                              <p:spTgt spid="68"/>
                                            </p:tgtEl>
                                            <p:attrNameLst>
                                              <p:attrName>style.visibility</p:attrName>
                                            </p:attrNameLst>
                                          </p:cBhvr>
                                          <p:to>
                                            <p:strVal val="visible"/>
                                          </p:to>
                                        </p:set>
                                        <p:anim calcmode="lin" valueType="num">
                                          <p:cBhvr additive="base">
                                            <p:cTn id="44" dur="500"/>
                                            <p:tgtEl>
                                              <p:spTgt spid="68"/>
                                            </p:tgtEl>
                                            <p:attrNameLst>
                                              <p:attrName>ppt_y</p:attrName>
                                            </p:attrNameLst>
                                          </p:cBhvr>
                                          <p:tavLst>
                                            <p:tav tm="0">
                                              <p:val>
                                                <p:strVal val="#ppt_y+#ppt_h*1.125000"/>
                                              </p:val>
                                            </p:tav>
                                            <p:tav tm="100000">
                                              <p:val>
                                                <p:strVal val="#ppt_y"/>
                                              </p:val>
                                            </p:tav>
                                          </p:tavLst>
                                        </p:anim>
                                        <p:animEffect transition="in" filter="wipe(up)">
                                          <p:cBhvr>
                                            <p:cTn id="45" dur="500"/>
                                            <p:tgtEl>
                                              <p:spTgt spid="68"/>
                                            </p:tgtEl>
                                          </p:cBhvr>
                                        </p:animEffect>
                                      </p:childTnLst>
                                    </p:cTn>
                                  </p:par>
                                </p:childTnLst>
                              </p:cTn>
                            </p:par>
                            <p:par>
                              <p:cTn id="46" fill="hold">
                                <p:stCondLst>
                                  <p:cond delay="5400"/>
                                </p:stCondLst>
                                <p:childTnLst>
                                  <p:par>
                                    <p:cTn id="47" presetID="2" presetClass="entr" presetSubtype="1"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0-#ppt_h/2"/>
                                              </p:val>
                                            </p:tav>
                                            <p:tav tm="100000">
                                              <p:val>
                                                <p:strVal val="#ppt_y"/>
                                              </p:val>
                                            </p:tav>
                                          </p:tavLst>
                                        </p:anim>
                                      </p:childTnLst>
                                    </p:cTn>
                                  </p:par>
                                </p:childTnLst>
                              </p:cTn>
                            </p:par>
                            <p:par>
                              <p:cTn id="51" fill="hold">
                                <p:stCondLst>
                                  <p:cond delay="5900"/>
                                </p:stCondLst>
                                <p:childTnLst>
                                  <p:par>
                                    <p:cTn id="52" presetID="22" presetClass="entr" presetSubtype="4" fill="hold" nodeType="after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wipe(down)">
                                          <p:cBhvr>
                                            <p:cTn id="54" dur="500"/>
                                            <p:tgtEl>
                                              <p:spTgt spid="2"/>
                                            </p:tgtEl>
                                          </p:cBhvr>
                                        </p:animEffect>
                                      </p:childTnLst>
                                    </p:cTn>
                                  </p:par>
                                </p:childTnLst>
                              </p:cTn>
                            </p:par>
                            <p:par>
                              <p:cTn id="55" fill="hold">
                                <p:stCondLst>
                                  <p:cond delay="6400"/>
                                </p:stCondLst>
                                <p:childTnLst>
                                  <p:par>
                                    <p:cTn id="56" presetID="12" presetClass="entr" presetSubtype="4" fill="hold" grpId="0" nodeType="afterEffect">
                                      <p:stCondLst>
                                        <p:cond delay="0"/>
                                      </p:stCondLst>
                                      <p:iterate type="lt">
                                        <p:tmPct val="30000"/>
                                      </p:iterate>
                                      <p:childTnLst>
                                        <p:set>
                                          <p:cBhvr>
                                            <p:cTn id="57" dur="1" fill="hold">
                                              <p:stCondLst>
                                                <p:cond delay="0"/>
                                              </p:stCondLst>
                                            </p:cTn>
                                            <p:tgtEl>
                                              <p:spTgt spid="69"/>
                                            </p:tgtEl>
                                            <p:attrNameLst>
                                              <p:attrName>style.visibility</p:attrName>
                                            </p:attrNameLst>
                                          </p:cBhvr>
                                          <p:to>
                                            <p:strVal val="visible"/>
                                          </p:to>
                                        </p:set>
                                        <p:anim calcmode="lin" valueType="num">
                                          <p:cBhvr additive="base">
                                            <p:cTn id="58" dur="500"/>
                                            <p:tgtEl>
                                              <p:spTgt spid="69"/>
                                            </p:tgtEl>
                                            <p:attrNameLst>
                                              <p:attrName>ppt_y</p:attrName>
                                            </p:attrNameLst>
                                          </p:cBhvr>
                                          <p:tavLst>
                                            <p:tav tm="0">
                                              <p:val>
                                                <p:strVal val="#ppt_y+#ppt_h*1.125000"/>
                                              </p:val>
                                            </p:tav>
                                            <p:tav tm="100000">
                                              <p:val>
                                                <p:strVal val="#ppt_y"/>
                                              </p:val>
                                            </p:tav>
                                          </p:tavLst>
                                        </p:anim>
                                        <p:animEffect transition="in" filter="wipe(up)">
                                          <p:cBhvr>
                                            <p:cTn id="59" dur="500"/>
                                            <p:tgtEl>
                                              <p:spTgt spid="69"/>
                                            </p:tgtEl>
                                          </p:cBhvr>
                                        </p:animEffect>
                                      </p:childTnLst>
                                    </p:cTn>
                                  </p:par>
                                </p:childTnLst>
                              </p:cTn>
                            </p:par>
                            <p:par>
                              <p:cTn id="60" fill="hold">
                                <p:stCondLst>
                                  <p:cond delay="7200"/>
                                </p:stCondLst>
                                <p:childTnLst>
                                  <p:par>
                                    <p:cTn id="61" presetID="47" presetClass="entr" presetSubtype="0"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fade">
                                          <p:cBhvr>
                                            <p:cTn id="63" dur="1000"/>
                                            <p:tgtEl>
                                              <p:spTgt spid="70"/>
                                            </p:tgtEl>
                                          </p:cBhvr>
                                        </p:animEffect>
                                        <p:anim calcmode="lin" valueType="num">
                                          <p:cBhvr>
                                            <p:cTn id="64" dur="1000" fill="hold"/>
                                            <p:tgtEl>
                                              <p:spTgt spid="70"/>
                                            </p:tgtEl>
                                            <p:attrNameLst>
                                              <p:attrName>ppt_x</p:attrName>
                                            </p:attrNameLst>
                                          </p:cBhvr>
                                          <p:tavLst>
                                            <p:tav tm="0">
                                              <p:val>
                                                <p:strVal val="#ppt_x"/>
                                              </p:val>
                                            </p:tav>
                                            <p:tav tm="100000">
                                              <p:val>
                                                <p:strVal val="#ppt_x"/>
                                              </p:val>
                                            </p:tav>
                                          </p:tavLst>
                                        </p:anim>
                                        <p:anim calcmode="lin" valueType="num">
                                          <p:cBhvr>
                                            <p:cTn id="65" dur="1000" fill="hold"/>
                                            <p:tgtEl>
                                              <p:spTgt spid="70"/>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100"/>
                                      </p:stCondLst>
                                      <p:childTnLst>
                                        <p:set>
                                          <p:cBhvr>
                                            <p:cTn id="67" dur="1" fill="hold">
                                              <p:stCondLst>
                                                <p:cond delay="0"/>
                                              </p:stCondLst>
                                            </p:cTn>
                                            <p:tgtEl>
                                              <p:spTgt spid="73"/>
                                            </p:tgtEl>
                                            <p:attrNameLst>
                                              <p:attrName>style.visibility</p:attrName>
                                            </p:attrNameLst>
                                          </p:cBhvr>
                                          <p:to>
                                            <p:strVal val="visible"/>
                                          </p:to>
                                        </p:set>
                                        <p:animEffect transition="in" filter="fade">
                                          <p:cBhvr>
                                            <p:cTn id="68" dur="1000"/>
                                            <p:tgtEl>
                                              <p:spTgt spid="73"/>
                                            </p:tgtEl>
                                          </p:cBhvr>
                                        </p:animEffect>
                                        <p:anim calcmode="lin" valueType="num">
                                          <p:cBhvr>
                                            <p:cTn id="69" dur="1000" fill="hold"/>
                                            <p:tgtEl>
                                              <p:spTgt spid="73"/>
                                            </p:tgtEl>
                                            <p:attrNameLst>
                                              <p:attrName>ppt_x</p:attrName>
                                            </p:attrNameLst>
                                          </p:cBhvr>
                                          <p:tavLst>
                                            <p:tav tm="0">
                                              <p:val>
                                                <p:strVal val="#ppt_x"/>
                                              </p:val>
                                            </p:tav>
                                            <p:tav tm="100000">
                                              <p:val>
                                                <p:strVal val="#ppt_x"/>
                                              </p:val>
                                            </p:tav>
                                          </p:tavLst>
                                        </p:anim>
                                        <p:anim calcmode="lin" valueType="num">
                                          <p:cBhvr>
                                            <p:cTn id="70" dur="1000" fill="hold"/>
                                            <p:tgtEl>
                                              <p:spTgt spid="73"/>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20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1000"/>
                                            <p:tgtEl>
                                              <p:spTgt spid="76"/>
                                            </p:tgtEl>
                                          </p:cBhvr>
                                        </p:animEffect>
                                        <p:anim calcmode="lin" valueType="num">
                                          <p:cBhvr>
                                            <p:cTn id="74" dur="1000" fill="hold"/>
                                            <p:tgtEl>
                                              <p:spTgt spid="76"/>
                                            </p:tgtEl>
                                            <p:attrNameLst>
                                              <p:attrName>ppt_x</p:attrName>
                                            </p:attrNameLst>
                                          </p:cBhvr>
                                          <p:tavLst>
                                            <p:tav tm="0">
                                              <p:val>
                                                <p:strVal val="#ppt_x"/>
                                              </p:val>
                                            </p:tav>
                                            <p:tav tm="100000">
                                              <p:val>
                                                <p:strVal val="#ppt_x"/>
                                              </p:val>
                                            </p:tav>
                                          </p:tavLst>
                                        </p:anim>
                                        <p:anim calcmode="lin" valueType="num">
                                          <p:cBhvr>
                                            <p:cTn id="75" dur="1000" fill="hold"/>
                                            <p:tgtEl>
                                              <p:spTgt spid="76"/>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300"/>
                                      </p:stCondLst>
                                      <p:childTnLst>
                                        <p:set>
                                          <p:cBhvr>
                                            <p:cTn id="77" dur="1" fill="hold">
                                              <p:stCondLst>
                                                <p:cond delay="0"/>
                                              </p:stCondLst>
                                            </p:cTn>
                                            <p:tgtEl>
                                              <p:spTgt spid="79"/>
                                            </p:tgtEl>
                                            <p:attrNameLst>
                                              <p:attrName>style.visibility</p:attrName>
                                            </p:attrNameLst>
                                          </p:cBhvr>
                                          <p:to>
                                            <p:strVal val="visible"/>
                                          </p:to>
                                        </p:set>
                                        <p:animEffect transition="in" filter="fade">
                                          <p:cBhvr>
                                            <p:cTn id="78" dur="1000"/>
                                            <p:tgtEl>
                                              <p:spTgt spid="79"/>
                                            </p:tgtEl>
                                          </p:cBhvr>
                                        </p:animEffect>
                                        <p:anim calcmode="lin" valueType="num">
                                          <p:cBhvr>
                                            <p:cTn id="79" dur="1000" fill="hold"/>
                                            <p:tgtEl>
                                              <p:spTgt spid="79"/>
                                            </p:tgtEl>
                                            <p:attrNameLst>
                                              <p:attrName>ppt_x</p:attrName>
                                            </p:attrNameLst>
                                          </p:cBhvr>
                                          <p:tavLst>
                                            <p:tav tm="0">
                                              <p:val>
                                                <p:strVal val="#ppt_x"/>
                                              </p:val>
                                            </p:tav>
                                            <p:tav tm="100000">
                                              <p:val>
                                                <p:strVal val="#ppt_x"/>
                                              </p:val>
                                            </p:tav>
                                          </p:tavLst>
                                        </p:anim>
                                        <p:anim calcmode="lin" valueType="num">
                                          <p:cBhvr>
                                            <p:cTn id="80"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95344" y="3576825"/>
            <a:ext cx="4801314" cy="1015663"/>
          </a:xfrm>
          <a:prstGeom prst="rect">
            <a:avLst/>
          </a:prstGeom>
          <a:noFill/>
        </p:spPr>
        <p:txBody>
          <a:bodyPr wrap="none" rtlCol="0">
            <a:spAutoFit/>
          </a:bodyPr>
          <a:lstStyle/>
          <a:p>
            <a:pPr algn="ctr"/>
            <a:r>
              <a:rPr lang="zh-CN" altLang="en-US" sz="6000" b="1" dirty="0">
                <a:solidFill>
                  <a:schemeClr val="tx1">
                    <a:lumMod val="75000"/>
                    <a:lumOff val="25000"/>
                  </a:schemeClr>
                </a:solidFill>
              </a:rPr>
              <a:t>成功项目展示</a:t>
            </a:r>
            <a:endParaRPr lang="en-US" altLang="zh-CN" sz="6000" b="1" dirty="0">
              <a:solidFill>
                <a:schemeClr val="tx1">
                  <a:lumMod val="75000"/>
                  <a:lumOff val="25000"/>
                </a:schemeClr>
              </a:solidFill>
            </a:endParaRPr>
          </a:p>
        </p:txBody>
      </p:sp>
      <p:sp>
        <p:nvSpPr>
          <p:cNvPr id="4" name="文本框 3"/>
          <p:cNvSpPr txBox="1"/>
          <p:nvPr/>
        </p:nvSpPr>
        <p:spPr>
          <a:xfrm>
            <a:off x="4454205" y="4477097"/>
            <a:ext cx="3283591" cy="369332"/>
          </a:xfrm>
          <a:prstGeom prst="rect">
            <a:avLst/>
          </a:prstGeom>
          <a:noFill/>
        </p:spPr>
        <p:txBody>
          <a:bodyPr wrap="none" rtlCol="0">
            <a:spAutoFit/>
          </a:bodyPr>
          <a:lstStyle/>
          <a:p>
            <a:pPr algn="ctr"/>
            <a:r>
              <a:rPr lang="en-US" altLang="zh-CN" dirty="0">
                <a:solidFill>
                  <a:schemeClr val="tx1">
                    <a:lumMod val="75000"/>
                    <a:lumOff val="25000"/>
                  </a:schemeClr>
                </a:solidFill>
              </a:rPr>
              <a:t>make</a:t>
            </a:r>
            <a:r>
              <a:rPr lang="zh-CN" altLang="en-US" dirty="0">
                <a:solidFill>
                  <a:schemeClr val="tx1">
                    <a:lumMod val="75000"/>
                    <a:lumOff val="25000"/>
                  </a:schemeClr>
                </a:solidFill>
              </a:rPr>
              <a:t> </a:t>
            </a:r>
            <a:r>
              <a:rPr lang="en-US" altLang="zh-CN" dirty="0">
                <a:solidFill>
                  <a:schemeClr val="tx1">
                    <a:lumMod val="75000"/>
                    <a:lumOff val="25000"/>
                  </a:schemeClr>
                </a:solidFill>
              </a:rPr>
              <a:t>your presentation different</a:t>
            </a:r>
          </a:p>
        </p:txBody>
      </p:sp>
      <p:sp>
        <p:nvSpPr>
          <p:cNvPr id="5" name="五边形 4"/>
          <p:cNvSpPr/>
          <p:nvPr/>
        </p:nvSpPr>
        <p:spPr>
          <a:xfrm rot="5400000">
            <a:off x="4369182" y="-1434736"/>
            <a:ext cx="3453640" cy="6267693"/>
          </a:xfrm>
          <a:prstGeom prst="homePlate">
            <a:avLst>
              <a:gd name="adj" fmla="val 38347"/>
            </a:avLst>
          </a:prstGeom>
          <a:solidFill>
            <a:srgbClr val="E17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319187" y="1400388"/>
            <a:ext cx="1553631" cy="1569660"/>
          </a:xfrm>
          <a:prstGeom prst="rect">
            <a:avLst/>
          </a:prstGeom>
          <a:noFill/>
        </p:spPr>
        <p:txBody>
          <a:bodyPr wrap="none" rtlCol="0">
            <a:spAutoFit/>
          </a:bodyPr>
          <a:lstStyle/>
          <a:p>
            <a:pPr algn="ctr"/>
            <a:r>
              <a:rPr lang="en-US" altLang="zh-CN" sz="9600" b="1" dirty="0">
                <a:solidFill>
                  <a:schemeClr val="bg1"/>
                </a:solidFill>
              </a:rPr>
              <a:t>03</a:t>
            </a:r>
          </a:p>
        </p:txBody>
      </p:sp>
      <p:pic>
        <p:nvPicPr>
          <p:cNvPr id="8" name="PA_图片 1"/>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86264" y="-648781"/>
            <a:ext cx="12370279" cy="82399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1"/>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86264" y="-648781"/>
            <a:ext cx="12370279" cy="8239984"/>
          </a:xfrm>
          <a:prstGeom prst="rect">
            <a:avLst/>
          </a:prstGeom>
        </p:spPr>
      </p:pic>
      <p:sp>
        <p:nvSpPr>
          <p:cNvPr id="3" name="文本框 2"/>
          <p:cNvSpPr txBox="1"/>
          <p:nvPr/>
        </p:nvSpPr>
        <p:spPr>
          <a:xfrm>
            <a:off x="1340784" y="4711664"/>
            <a:ext cx="2155825" cy="400050"/>
          </a:xfrm>
          <a:prstGeom prst="rect">
            <a:avLst/>
          </a:prstGeom>
          <a:noFill/>
        </p:spPr>
        <p:txBody>
          <a:bodyPr>
            <a:spAutoFit/>
          </a:bodyPr>
          <a:lstStyle/>
          <a:p>
            <a:pPr algn="ctr" eaLnBrk="1" fontAlgn="auto" hangingPunct="1">
              <a:spcBef>
                <a:spcPts val="0"/>
              </a:spcBef>
              <a:spcAft>
                <a:spcPts val="0"/>
              </a:spcAft>
              <a:defRPr/>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年度工作概述</a:t>
            </a:r>
          </a:p>
        </p:txBody>
      </p:sp>
      <p:sp>
        <p:nvSpPr>
          <p:cNvPr id="4" name="文本框 3"/>
          <p:cNvSpPr txBox="1"/>
          <p:nvPr/>
        </p:nvSpPr>
        <p:spPr>
          <a:xfrm>
            <a:off x="6385859" y="4711664"/>
            <a:ext cx="2154237" cy="400050"/>
          </a:xfrm>
          <a:prstGeom prst="rect">
            <a:avLst/>
          </a:prstGeom>
          <a:noFill/>
        </p:spPr>
        <p:txBody>
          <a:bodyPr>
            <a:spAutoFit/>
          </a:bodyPr>
          <a:lstStyle/>
          <a:p>
            <a:pPr algn="ctr" eaLnBrk="1" fontAlgn="auto" hangingPunct="1">
              <a:spcBef>
                <a:spcPts val="0"/>
              </a:spcBef>
              <a:spcAft>
                <a:spcPts val="0"/>
              </a:spcAft>
              <a:defRPr/>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成功项目展示</a:t>
            </a:r>
          </a:p>
        </p:txBody>
      </p:sp>
      <p:sp>
        <p:nvSpPr>
          <p:cNvPr id="5" name="文本框 4"/>
          <p:cNvSpPr txBox="1"/>
          <p:nvPr/>
        </p:nvSpPr>
        <p:spPr>
          <a:xfrm>
            <a:off x="8844896" y="4711664"/>
            <a:ext cx="2049463" cy="400050"/>
          </a:xfrm>
          <a:prstGeom prst="rect">
            <a:avLst/>
          </a:prstGeom>
          <a:noFill/>
        </p:spPr>
        <p:txBody>
          <a:bodyPr>
            <a:spAutoFit/>
          </a:bodyPr>
          <a:lstStyle/>
          <a:p>
            <a:pPr algn="ctr" eaLnBrk="1" fontAlgn="auto" hangingPunct="1">
              <a:spcBef>
                <a:spcPts val="0"/>
              </a:spcBef>
              <a:spcAft>
                <a:spcPts val="0"/>
              </a:spcAft>
              <a:defRPr/>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明年工作计划</a:t>
            </a:r>
          </a:p>
        </p:txBody>
      </p:sp>
      <p:sp>
        <p:nvSpPr>
          <p:cNvPr id="6" name="文本框 5"/>
          <p:cNvSpPr txBox="1"/>
          <p:nvPr/>
        </p:nvSpPr>
        <p:spPr>
          <a:xfrm>
            <a:off x="3801409" y="4711664"/>
            <a:ext cx="2109787" cy="400050"/>
          </a:xfrm>
          <a:prstGeom prst="rect">
            <a:avLst/>
          </a:prstGeom>
          <a:noFill/>
        </p:spPr>
        <p:txBody>
          <a:bodyPr>
            <a:spAutoFit/>
          </a:bodyPr>
          <a:lstStyle/>
          <a:p>
            <a:pPr algn="ctr" eaLnBrk="1" fontAlgn="auto" hangingPunct="1">
              <a:spcBef>
                <a:spcPts val="0"/>
              </a:spcBef>
              <a:spcAft>
                <a:spcPts val="0"/>
              </a:spcAft>
              <a:defRPr/>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工作完成情况</a:t>
            </a:r>
          </a:p>
        </p:txBody>
      </p:sp>
      <p:sp>
        <p:nvSpPr>
          <p:cNvPr id="7" name="文本框 6"/>
          <p:cNvSpPr txBox="1"/>
          <p:nvPr/>
        </p:nvSpPr>
        <p:spPr>
          <a:xfrm>
            <a:off x="5658030" y="943917"/>
            <a:ext cx="1123950" cy="646112"/>
          </a:xfrm>
          <a:prstGeom prst="rect">
            <a:avLst/>
          </a:prstGeom>
          <a:noFill/>
        </p:spPr>
        <p:txBody>
          <a:bodyPr>
            <a:spAutoFit/>
          </a:bodyPr>
          <a:lstStyle/>
          <a:p>
            <a:pPr algn="ctr" eaLnBrk="1" fontAlgn="auto" hangingPunct="1">
              <a:spcBef>
                <a:spcPts val="0"/>
              </a:spcBef>
              <a:spcAft>
                <a:spcPts val="0"/>
              </a:spcAft>
              <a:defRPr/>
            </a:pPr>
            <a:r>
              <a:rPr lang="zh-CN" altLang="en-US" sz="3600" dirty="0">
                <a:solidFill>
                  <a:schemeClr val="tx1">
                    <a:lumMod val="85000"/>
                    <a:lumOff val="15000"/>
                  </a:schemeClr>
                </a:solidFill>
                <a:latin typeface="楷体" panose="02010609060101010101" pitchFamily="49" charset="-122"/>
                <a:ea typeface="楷体" panose="02010609060101010101" pitchFamily="49" charset="-122"/>
              </a:rPr>
              <a:t>目录</a:t>
            </a:r>
          </a:p>
        </p:txBody>
      </p:sp>
      <p:cxnSp>
        <p:nvCxnSpPr>
          <p:cNvPr id="8" name="直接连接符 7"/>
          <p:cNvCxnSpPr/>
          <p:nvPr/>
        </p:nvCxnSpPr>
        <p:spPr>
          <a:xfrm>
            <a:off x="5764393" y="1580504"/>
            <a:ext cx="9112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561193" y="1610667"/>
            <a:ext cx="1317625" cy="276225"/>
          </a:xfrm>
          <a:prstGeom prst="rect">
            <a:avLst/>
          </a:prstGeom>
          <a:noFill/>
        </p:spPr>
        <p:txBody>
          <a:bodyPr>
            <a:spAutoFit/>
          </a:bodyPr>
          <a:lstStyle/>
          <a:p>
            <a:pPr algn="ctr" eaLnBrk="1" fontAlgn="auto" hangingPunct="1">
              <a:spcBef>
                <a:spcPts val="0"/>
              </a:spcBef>
              <a:spcAft>
                <a:spcPts val="0"/>
              </a:spcAft>
              <a:defRPr/>
            </a:pP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CONTENTS</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1370946" y="2373313"/>
            <a:ext cx="2046635" cy="2109787"/>
            <a:chOff x="1276350" y="2373313"/>
            <a:chExt cx="2046635" cy="2109787"/>
          </a:xfrm>
        </p:grpSpPr>
        <p:pic>
          <p:nvPicPr>
            <p:cNvPr id="11" name="图片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6350" y="2373313"/>
              <a:ext cx="2046635"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3"/>
            <p:cNvSpPr txBox="1">
              <a:spLocks noChangeArrowheads="1"/>
            </p:cNvSpPr>
            <p:nvPr/>
          </p:nvSpPr>
          <p:spPr bwMode="auto">
            <a:xfrm>
              <a:off x="1763713" y="3033713"/>
              <a:ext cx="125571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5400" b="1" dirty="0">
                  <a:solidFill>
                    <a:srgbClr val="E1709F"/>
                  </a:solidFill>
                  <a:latin typeface="微软雅黑" panose="020B0503020204020204" pitchFamily="34" charset="-122"/>
                  <a:ea typeface="微软雅黑" panose="020B0503020204020204" pitchFamily="34" charset="-122"/>
                </a:rPr>
                <a:t>01</a:t>
              </a:r>
              <a:endParaRPr lang="zh-CN" altLang="en-US" sz="5400" b="1" dirty="0">
                <a:solidFill>
                  <a:srgbClr val="E1709F"/>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844684" y="2373313"/>
            <a:ext cx="2046635" cy="2109787"/>
            <a:chOff x="3750088" y="2373313"/>
            <a:chExt cx="2046635" cy="2109787"/>
          </a:xfrm>
        </p:grpSpPr>
        <p:pic>
          <p:nvPicPr>
            <p:cNvPr id="14" name="图片 169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0088" y="2373313"/>
              <a:ext cx="2046635"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1719"/>
            <p:cNvSpPr txBox="1">
              <a:spLocks noChangeArrowheads="1"/>
            </p:cNvSpPr>
            <p:nvPr/>
          </p:nvSpPr>
          <p:spPr bwMode="auto">
            <a:xfrm>
              <a:off x="4232275" y="3033713"/>
              <a:ext cx="125571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5400" b="1">
                  <a:solidFill>
                    <a:srgbClr val="E1709F"/>
                  </a:solidFill>
                  <a:latin typeface="微软雅黑" panose="020B0503020204020204" pitchFamily="34" charset="-122"/>
                  <a:ea typeface="微软雅黑" panose="020B0503020204020204" pitchFamily="34" charset="-122"/>
                </a:rPr>
                <a:t>02</a:t>
              </a:r>
              <a:endParaRPr lang="zh-CN" altLang="en-US" sz="5400" b="1">
                <a:solidFill>
                  <a:srgbClr val="E1709F"/>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6318423" y="2373313"/>
            <a:ext cx="2046635" cy="2109787"/>
            <a:chOff x="6223827" y="2373313"/>
            <a:chExt cx="2046635" cy="2109787"/>
          </a:xfrm>
        </p:grpSpPr>
        <p:pic>
          <p:nvPicPr>
            <p:cNvPr id="17" name="图片 169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3827" y="2373313"/>
              <a:ext cx="2046635"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本框 1720"/>
            <p:cNvSpPr txBox="1">
              <a:spLocks noChangeArrowheads="1"/>
            </p:cNvSpPr>
            <p:nvPr/>
          </p:nvSpPr>
          <p:spPr bwMode="auto">
            <a:xfrm>
              <a:off x="6723063" y="3033713"/>
              <a:ext cx="125571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5400" b="1" dirty="0">
                  <a:solidFill>
                    <a:srgbClr val="E1709F"/>
                  </a:solidFill>
                  <a:latin typeface="微软雅黑" panose="020B0503020204020204" pitchFamily="34" charset="-122"/>
                  <a:ea typeface="微软雅黑" panose="020B0503020204020204" pitchFamily="34" charset="-122"/>
                </a:rPr>
                <a:t>03</a:t>
              </a:r>
              <a:endParaRPr lang="zh-CN" altLang="en-US" sz="5400" b="1" dirty="0">
                <a:solidFill>
                  <a:srgbClr val="E1709F"/>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8792161" y="2373313"/>
            <a:ext cx="2046635" cy="2109787"/>
            <a:chOff x="8697565" y="2373313"/>
            <a:chExt cx="2046635" cy="2109787"/>
          </a:xfrm>
        </p:grpSpPr>
        <p:pic>
          <p:nvPicPr>
            <p:cNvPr id="20" name="图片 169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7565" y="2373313"/>
              <a:ext cx="2046635"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文本框 1721"/>
            <p:cNvSpPr txBox="1">
              <a:spLocks noChangeArrowheads="1"/>
            </p:cNvSpPr>
            <p:nvPr/>
          </p:nvSpPr>
          <p:spPr bwMode="auto">
            <a:xfrm>
              <a:off x="9185275" y="3033713"/>
              <a:ext cx="125571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5400" b="1">
                  <a:solidFill>
                    <a:srgbClr val="E1709F"/>
                  </a:solidFill>
                  <a:latin typeface="微软雅黑" panose="020B0503020204020204" pitchFamily="34" charset="-122"/>
                  <a:ea typeface="微软雅黑" panose="020B0503020204020204" pitchFamily="34" charset="-122"/>
                </a:rPr>
                <a:t>04</a:t>
              </a:r>
              <a:endParaRPr lang="zh-CN" altLang="en-US" sz="5400" b="1">
                <a:solidFill>
                  <a:srgbClr val="E1709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par>
                                <p:cTn id="8" presetID="16" presetClass="entr" presetSubtype="37"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outVertical)">
                                      <p:cBhvr>
                                        <p:cTn id="10" dur="500"/>
                                        <p:tgtEl>
                                          <p:spTgt spid="8"/>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outVertical)">
                                      <p:cBhvr>
                                        <p:cTn id="13" dur="500"/>
                                        <p:tgtEl>
                                          <p:spTgt spid="9"/>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53" presetClass="entr" presetSubtype="16"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par>
                          <p:cTn id="47" fill="hold">
                            <p:stCondLst>
                              <p:cond delay="2000"/>
                            </p:stCondLst>
                            <p:childTnLst>
                              <p:par>
                                <p:cTn id="48" presetID="53" presetClass="entr" presetSubtype="16"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1000"/>
                                        <p:tgtEl>
                                          <p:spTgt spid="5"/>
                                        </p:tgtEl>
                                      </p:cBhvr>
                                    </p:animEffect>
                                    <p:anim calcmode="lin" valueType="num">
                                      <p:cBhvr>
                                        <p:cTn id="56" dur="1000" fill="hold"/>
                                        <p:tgtEl>
                                          <p:spTgt spid="5"/>
                                        </p:tgtEl>
                                        <p:attrNameLst>
                                          <p:attrName>ppt_x</p:attrName>
                                        </p:attrNameLst>
                                      </p:cBhvr>
                                      <p:tavLst>
                                        <p:tav tm="0">
                                          <p:val>
                                            <p:strVal val="#ppt_x"/>
                                          </p:val>
                                        </p:tav>
                                        <p:tav tm="100000">
                                          <p:val>
                                            <p:strVal val="#ppt_x"/>
                                          </p:val>
                                        </p:tav>
                                      </p:tavLst>
                                    </p:anim>
                                    <p:anim calcmode="lin" valueType="num">
                                      <p:cBhvr>
                                        <p:cTn id="5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接连接符 30"/>
          <p:cNvCxnSpPr>
            <a:stCxn id="33" idx="6"/>
            <a:endCxn id="34" idx="2"/>
          </p:cNvCxnSpPr>
          <p:nvPr/>
        </p:nvCxnSpPr>
        <p:spPr>
          <a:xfrm>
            <a:off x="3161634" y="2969217"/>
            <a:ext cx="77119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直接连接符 31"/>
          <p:cNvCxnSpPr>
            <a:stCxn id="34" idx="6"/>
            <a:endCxn id="35" idx="2"/>
          </p:cNvCxnSpPr>
          <p:nvPr/>
        </p:nvCxnSpPr>
        <p:spPr>
          <a:xfrm>
            <a:off x="5701890" y="2969217"/>
            <a:ext cx="77119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直接连接符 34"/>
          <p:cNvCxnSpPr>
            <a:stCxn id="35" idx="6"/>
            <a:endCxn id="38" idx="2"/>
          </p:cNvCxnSpPr>
          <p:nvPr/>
        </p:nvCxnSpPr>
        <p:spPr>
          <a:xfrm>
            <a:off x="8242142" y="2969217"/>
            <a:ext cx="77119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18" name="Group 117"/>
          <p:cNvGrpSpPr/>
          <p:nvPr/>
        </p:nvGrpSpPr>
        <p:grpSpPr>
          <a:xfrm>
            <a:off x="1392567" y="2084685"/>
            <a:ext cx="1769066" cy="1769066"/>
            <a:chOff x="1043505" y="1563250"/>
            <a:chExt cx="1327145" cy="1327145"/>
          </a:xfrm>
        </p:grpSpPr>
        <p:sp>
          <p:nvSpPr>
            <p:cNvPr id="33" name="椭圆 27"/>
            <p:cNvSpPr/>
            <p:nvPr/>
          </p:nvSpPr>
          <p:spPr>
            <a:xfrm>
              <a:off x="1043505" y="1563250"/>
              <a:ext cx="1327145" cy="132714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endParaRPr>
            </a:p>
          </p:txBody>
        </p:sp>
        <p:sp>
          <p:nvSpPr>
            <p:cNvPr id="43" name="椭圆 42"/>
            <p:cNvSpPr/>
            <p:nvPr/>
          </p:nvSpPr>
          <p:spPr>
            <a:xfrm>
              <a:off x="1086733" y="1605928"/>
              <a:ext cx="1250876" cy="1250876"/>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endParaRPr>
            </a:p>
          </p:txBody>
        </p:sp>
        <p:sp>
          <p:nvSpPr>
            <p:cNvPr id="44" name="文本框 43"/>
            <p:cNvSpPr txBox="1"/>
            <p:nvPr/>
          </p:nvSpPr>
          <p:spPr>
            <a:xfrm>
              <a:off x="1277058" y="2114416"/>
              <a:ext cx="860039" cy="438581"/>
            </a:xfrm>
            <a:prstGeom prst="rect">
              <a:avLst/>
            </a:prstGeom>
            <a:noFill/>
            <a:ln>
              <a:solidFill>
                <a:schemeClr val="accent1"/>
              </a:solidFill>
            </a:ln>
          </p:spPr>
          <p:txBody>
            <a:bodyPr wrap="none" lIns="91416" tIns="45708" rIns="91416" bIns="45708" rtlCol="0">
              <a:spAutoFit/>
            </a:bodyPr>
            <a:lstStyle/>
            <a:p>
              <a:pPr algn="ctr"/>
              <a:r>
                <a:rPr lang="en-US" altLang="zh-CN" sz="3200" dirty="0">
                  <a:solidFill>
                    <a:schemeClr val="bg1"/>
                  </a:solidFill>
                  <a:latin typeface="+mn-ea"/>
                </a:rPr>
                <a:t>2014</a:t>
              </a:r>
              <a:endParaRPr lang="zh-CN" altLang="en-US" sz="3200" dirty="0">
                <a:solidFill>
                  <a:schemeClr val="bg1"/>
                </a:solidFill>
                <a:latin typeface="+mn-ea"/>
              </a:endParaRPr>
            </a:p>
          </p:txBody>
        </p:sp>
      </p:grpSp>
      <p:grpSp>
        <p:nvGrpSpPr>
          <p:cNvPr id="122" name="Group 121"/>
          <p:cNvGrpSpPr/>
          <p:nvPr/>
        </p:nvGrpSpPr>
        <p:grpSpPr>
          <a:xfrm>
            <a:off x="3932824" y="2084685"/>
            <a:ext cx="1769066" cy="1769066"/>
            <a:chOff x="2949193" y="1563250"/>
            <a:chExt cx="1327145" cy="1327145"/>
          </a:xfrm>
        </p:grpSpPr>
        <p:grpSp>
          <p:nvGrpSpPr>
            <p:cNvPr id="119" name="Group 118"/>
            <p:cNvGrpSpPr/>
            <p:nvPr/>
          </p:nvGrpSpPr>
          <p:grpSpPr>
            <a:xfrm>
              <a:off x="2949193" y="1563250"/>
              <a:ext cx="1327145" cy="1327145"/>
              <a:chOff x="2949193" y="1563250"/>
              <a:chExt cx="1327145" cy="1327145"/>
            </a:xfrm>
          </p:grpSpPr>
          <p:sp>
            <p:nvSpPr>
              <p:cNvPr id="34" name="椭圆 28"/>
              <p:cNvSpPr/>
              <p:nvPr/>
            </p:nvSpPr>
            <p:spPr>
              <a:xfrm>
                <a:off x="2949193" y="1563250"/>
                <a:ext cx="1327145" cy="132714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endParaRPr>
              </a:p>
            </p:txBody>
          </p:sp>
          <p:sp>
            <p:nvSpPr>
              <p:cNvPr id="40" name="椭圆 35"/>
              <p:cNvSpPr/>
              <p:nvPr/>
            </p:nvSpPr>
            <p:spPr>
              <a:xfrm>
                <a:off x="2992587" y="1601383"/>
                <a:ext cx="1250876" cy="12508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endParaRPr>
              </a:p>
            </p:txBody>
          </p:sp>
        </p:grpSp>
        <p:sp>
          <p:nvSpPr>
            <p:cNvPr id="45" name="文本框 39"/>
            <p:cNvSpPr txBox="1"/>
            <p:nvPr/>
          </p:nvSpPr>
          <p:spPr>
            <a:xfrm>
              <a:off x="3182746" y="2111444"/>
              <a:ext cx="860039" cy="438581"/>
            </a:xfrm>
            <a:prstGeom prst="rect">
              <a:avLst/>
            </a:prstGeom>
            <a:noFill/>
          </p:spPr>
          <p:txBody>
            <a:bodyPr wrap="none" lIns="91416" tIns="45708" rIns="91416" bIns="45708" rtlCol="0">
              <a:spAutoFit/>
            </a:bodyPr>
            <a:lstStyle/>
            <a:p>
              <a:pPr algn="ctr"/>
              <a:r>
                <a:rPr lang="en-US" altLang="zh-CN" sz="3200" dirty="0">
                  <a:solidFill>
                    <a:schemeClr val="bg1"/>
                  </a:solidFill>
                  <a:latin typeface="+mn-ea"/>
                </a:rPr>
                <a:t>2018</a:t>
              </a:r>
              <a:endParaRPr lang="zh-CN" altLang="en-US" sz="3200" dirty="0">
                <a:solidFill>
                  <a:schemeClr val="bg1"/>
                </a:solidFill>
                <a:latin typeface="+mn-ea"/>
              </a:endParaRPr>
            </a:p>
          </p:txBody>
        </p:sp>
      </p:grpSp>
      <p:grpSp>
        <p:nvGrpSpPr>
          <p:cNvPr id="120" name="Group 119"/>
          <p:cNvGrpSpPr/>
          <p:nvPr/>
        </p:nvGrpSpPr>
        <p:grpSpPr>
          <a:xfrm>
            <a:off x="6473077" y="2084685"/>
            <a:ext cx="1769066" cy="1769066"/>
            <a:chOff x="4854880" y="1563250"/>
            <a:chExt cx="1327145" cy="1327145"/>
          </a:xfrm>
        </p:grpSpPr>
        <p:sp>
          <p:nvSpPr>
            <p:cNvPr id="35" name="椭圆 29"/>
            <p:cNvSpPr/>
            <p:nvPr/>
          </p:nvSpPr>
          <p:spPr>
            <a:xfrm>
              <a:off x="4854880" y="1563250"/>
              <a:ext cx="1327145" cy="132714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endParaRPr>
            </a:p>
          </p:txBody>
        </p:sp>
        <p:sp>
          <p:nvSpPr>
            <p:cNvPr id="41" name="椭圆 36"/>
            <p:cNvSpPr/>
            <p:nvPr/>
          </p:nvSpPr>
          <p:spPr>
            <a:xfrm>
              <a:off x="4901013" y="1601383"/>
              <a:ext cx="1250876" cy="125087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endParaRPr>
            </a:p>
          </p:txBody>
        </p:sp>
        <p:sp>
          <p:nvSpPr>
            <p:cNvPr id="46" name="文本框 40"/>
            <p:cNvSpPr txBox="1"/>
            <p:nvPr/>
          </p:nvSpPr>
          <p:spPr>
            <a:xfrm>
              <a:off x="5088435" y="2111444"/>
              <a:ext cx="860039" cy="438581"/>
            </a:xfrm>
            <a:prstGeom prst="rect">
              <a:avLst/>
            </a:prstGeom>
            <a:noFill/>
            <a:ln>
              <a:solidFill>
                <a:schemeClr val="accent3"/>
              </a:solidFill>
            </a:ln>
          </p:spPr>
          <p:txBody>
            <a:bodyPr wrap="none" lIns="91416" tIns="45708" rIns="91416" bIns="45708" rtlCol="0">
              <a:spAutoFit/>
            </a:bodyPr>
            <a:lstStyle/>
            <a:p>
              <a:pPr algn="ctr"/>
              <a:r>
                <a:rPr lang="en-US" altLang="zh-CN" sz="3200" dirty="0">
                  <a:solidFill>
                    <a:schemeClr val="bg1"/>
                  </a:solidFill>
                  <a:latin typeface="+mn-ea"/>
                </a:rPr>
                <a:t>2018</a:t>
              </a:r>
              <a:endParaRPr lang="zh-CN" altLang="en-US" sz="3200" dirty="0">
                <a:solidFill>
                  <a:schemeClr val="bg1"/>
                </a:solidFill>
                <a:latin typeface="+mn-ea"/>
              </a:endParaRPr>
            </a:p>
          </p:txBody>
        </p:sp>
      </p:grpSp>
      <p:grpSp>
        <p:nvGrpSpPr>
          <p:cNvPr id="121" name="Group 120"/>
          <p:cNvGrpSpPr/>
          <p:nvPr/>
        </p:nvGrpSpPr>
        <p:grpSpPr>
          <a:xfrm>
            <a:off x="9013334" y="2084685"/>
            <a:ext cx="1769066" cy="1769066"/>
            <a:chOff x="6760568" y="1563250"/>
            <a:chExt cx="1327145" cy="1327145"/>
          </a:xfrm>
        </p:grpSpPr>
        <p:sp>
          <p:nvSpPr>
            <p:cNvPr id="38" name="椭圆 33"/>
            <p:cNvSpPr/>
            <p:nvPr/>
          </p:nvSpPr>
          <p:spPr>
            <a:xfrm>
              <a:off x="6760568" y="1563250"/>
              <a:ext cx="1327145" cy="132714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endParaRPr>
            </a:p>
          </p:txBody>
        </p:sp>
        <p:sp>
          <p:nvSpPr>
            <p:cNvPr id="42" name="椭圆 37"/>
            <p:cNvSpPr/>
            <p:nvPr/>
          </p:nvSpPr>
          <p:spPr>
            <a:xfrm>
              <a:off x="6798582" y="1601383"/>
              <a:ext cx="1250876" cy="125087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endParaRPr>
            </a:p>
          </p:txBody>
        </p:sp>
        <p:sp>
          <p:nvSpPr>
            <p:cNvPr id="47" name="文本框 41"/>
            <p:cNvSpPr txBox="1"/>
            <p:nvPr/>
          </p:nvSpPr>
          <p:spPr>
            <a:xfrm>
              <a:off x="6994123" y="2111444"/>
              <a:ext cx="860039" cy="438581"/>
            </a:xfrm>
            <a:prstGeom prst="rect">
              <a:avLst/>
            </a:prstGeom>
            <a:noFill/>
          </p:spPr>
          <p:txBody>
            <a:bodyPr wrap="none" lIns="91416" tIns="45708" rIns="91416" bIns="45708" rtlCol="0">
              <a:spAutoFit/>
            </a:bodyPr>
            <a:lstStyle/>
            <a:p>
              <a:pPr algn="ctr"/>
              <a:r>
                <a:rPr lang="en-US" altLang="zh-CN" sz="3200" dirty="0">
                  <a:solidFill>
                    <a:schemeClr val="bg1"/>
                  </a:solidFill>
                  <a:latin typeface="+mn-ea"/>
                </a:rPr>
                <a:t>2017</a:t>
              </a:r>
              <a:endParaRPr lang="zh-CN" altLang="en-US" sz="3200" dirty="0">
                <a:solidFill>
                  <a:schemeClr val="bg1"/>
                </a:solidFill>
                <a:latin typeface="+mn-ea"/>
              </a:endParaRPr>
            </a:p>
          </p:txBody>
        </p:sp>
      </p:grpSp>
      <p:grpSp>
        <p:nvGrpSpPr>
          <p:cNvPr id="57" name="组合 41"/>
          <p:cNvGrpSpPr/>
          <p:nvPr/>
        </p:nvGrpSpPr>
        <p:grpSpPr>
          <a:xfrm>
            <a:off x="2051677" y="2431698"/>
            <a:ext cx="487984" cy="402231"/>
            <a:chOff x="5146681" y="766764"/>
            <a:chExt cx="1590670" cy="1338261"/>
          </a:xfrm>
          <a:solidFill>
            <a:schemeClr val="bg1"/>
          </a:solidFill>
        </p:grpSpPr>
        <p:sp>
          <p:nvSpPr>
            <p:cNvPr id="58" name="Oval 18"/>
            <p:cNvSpPr>
              <a:spLocks noChangeArrowheads="1"/>
            </p:cNvSpPr>
            <p:nvPr/>
          </p:nvSpPr>
          <p:spPr bwMode="auto">
            <a:xfrm>
              <a:off x="5675320" y="766764"/>
              <a:ext cx="533401" cy="53498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9" name="Freeform 19"/>
            <p:cNvSpPr/>
            <p:nvPr/>
          </p:nvSpPr>
          <p:spPr bwMode="auto">
            <a:xfrm>
              <a:off x="5511805" y="1344614"/>
              <a:ext cx="860427" cy="760411"/>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0" name="Freeform 20"/>
            <p:cNvSpPr/>
            <p:nvPr/>
          </p:nvSpPr>
          <p:spPr bwMode="auto">
            <a:xfrm>
              <a:off x="5900744" y="1319215"/>
              <a:ext cx="85725" cy="50798"/>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1" name="Freeform 21"/>
            <p:cNvSpPr/>
            <p:nvPr/>
          </p:nvSpPr>
          <p:spPr bwMode="auto">
            <a:xfrm>
              <a:off x="5894396" y="1377952"/>
              <a:ext cx="95249"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2" name="Freeform 22"/>
            <p:cNvSpPr/>
            <p:nvPr/>
          </p:nvSpPr>
          <p:spPr bwMode="auto">
            <a:xfrm>
              <a:off x="5432433" y="1427162"/>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3" name="Freeform 23"/>
            <p:cNvSpPr/>
            <p:nvPr/>
          </p:nvSpPr>
          <p:spPr bwMode="auto">
            <a:xfrm>
              <a:off x="5146681" y="1401763"/>
              <a:ext cx="465139" cy="568324"/>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4" name="Freeform 24"/>
            <p:cNvSpPr/>
            <p:nvPr/>
          </p:nvSpPr>
          <p:spPr bwMode="auto">
            <a:xfrm>
              <a:off x="5438781" y="1381127"/>
              <a:ext cx="61913" cy="41276"/>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5" name="Oval 25"/>
            <p:cNvSpPr>
              <a:spLocks noChangeArrowheads="1"/>
            </p:cNvSpPr>
            <p:nvPr/>
          </p:nvSpPr>
          <p:spPr bwMode="auto">
            <a:xfrm>
              <a:off x="5267332" y="966790"/>
              <a:ext cx="401640" cy="40322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6" name="Freeform 26"/>
            <p:cNvSpPr/>
            <p:nvPr/>
          </p:nvSpPr>
          <p:spPr bwMode="auto">
            <a:xfrm>
              <a:off x="6386523" y="1381127"/>
              <a:ext cx="61913" cy="41276"/>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7" name="Freeform 27"/>
            <p:cNvSpPr/>
            <p:nvPr/>
          </p:nvSpPr>
          <p:spPr bwMode="auto">
            <a:xfrm>
              <a:off x="6380170" y="1427162"/>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8" name="Oval 28"/>
            <p:cNvSpPr>
              <a:spLocks noChangeArrowheads="1"/>
            </p:cNvSpPr>
            <p:nvPr/>
          </p:nvSpPr>
          <p:spPr bwMode="auto">
            <a:xfrm>
              <a:off x="6215065" y="966790"/>
              <a:ext cx="403226" cy="40322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9" name="Freeform 29"/>
            <p:cNvSpPr/>
            <p:nvPr/>
          </p:nvSpPr>
          <p:spPr bwMode="auto">
            <a:xfrm>
              <a:off x="6272212" y="1401763"/>
              <a:ext cx="465139" cy="568324"/>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nvGrpSpPr>
          <p:cNvPr id="70" name="组合 55"/>
          <p:cNvGrpSpPr/>
          <p:nvPr/>
        </p:nvGrpSpPr>
        <p:grpSpPr>
          <a:xfrm>
            <a:off x="9727104" y="2385855"/>
            <a:ext cx="412499" cy="375034"/>
            <a:chOff x="5278438" y="2973388"/>
            <a:chExt cx="1344613" cy="1247775"/>
          </a:xfrm>
          <a:solidFill>
            <a:schemeClr val="bg1"/>
          </a:solidFill>
        </p:grpSpPr>
        <p:sp>
          <p:nvSpPr>
            <p:cNvPr id="71"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72"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73"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74"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grpSp>
      <p:grpSp>
        <p:nvGrpSpPr>
          <p:cNvPr id="75" name="组合 60"/>
          <p:cNvGrpSpPr/>
          <p:nvPr/>
        </p:nvGrpSpPr>
        <p:grpSpPr>
          <a:xfrm>
            <a:off x="4621241" y="2328746"/>
            <a:ext cx="362343" cy="464626"/>
            <a:chOff x="2951163" y="2495550"/>
            <a:chExt cx="1208088" cy="1581150"/>
          </a:xfrm>
          <a:solidFill>
            <a:schemeClr val="bg1"/>
          </a:solidFill>
        </p:grpSpPr>
        <p:sp>
          <p:nvSpPr>
            <p:cNvPr id="76" name="Freeform 29"/>
            <p:cNvSpPr/>
            <p:nvPr/>
          </p:nvSpPr>
          <p:spPr bwMode="auto">
            <a:xfrm>
              <a:off x="2978150" y="2911475"/>
              <a:ext cx="230188" cy="306388"/>
            </a:xfrm>
            <a:custGeom>
              <a:avLst/>
              <a:gdLst>
                <a:gd name="T0" fmla="*/ 69 w 79"/>
                <a:gd name="T1" fmla="*/ 40 h 105"/>
                <a:gd name="T2" fmla="*/ 70 w 79"/>
                <a:gd name="T3" fmla="*/ 3 h 105"/>
                <a:gd name="T4" fmla="*/ 52 w 79"/>
                <a:gd name="T5" fmla="*/ 0 h 105"/>
                <a:gd name="T6" fmla="*/ 0 w 79"/>
                <a:gd name="T7" fmla="*/ 52 h 105"/>
                <a:gd name="T8" fmla="*/ 52 w 79"/>
                <a:gd name="T9" fmla="*/ 105 h 105"/>
                <a:gd name="T10" fmla="*/ 79 w 79"/>
                <a:gd name="T11" fmla="*/ 97 h 105"/>
                <a:gd name="T12" fmla="*/ 69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7" name="Freeform 30"/>
            <p:cNvSpPr/>
            <p:nvPr/>
          </p:nvSpPr>
          <p:spPr bwMode="auto">
            <a:xfrm>
              <a:off x="3900488" y="2911475"/>
              <a:ext cx="228600" cy="306388"/>
            </a:xfrm>
            <a:custGeom>
              <a:avLst/>
              <a:gdLst>
                <a:gd name="T0" fmla="*/ 10 w 79"/>
                <a:gd name="T1" fmla="*/ 40 h 105"/>
                <a:gd name="T2" fmla="*/ 9 w 79"/>
                <a:gd name="T3" fmla="*/ 3 h 105"/>
                <a:gd name="T4" fmla="*/ 27 w 79"/>
                <a:gd name="T5" fmla="*/ 0 h 105"/>
                <a:gd name="T6" fmla="*/ 79 w 79"/>
                <a:gd name="T7" fmla="*/ 52 h 105"/>
                <a:gd name="T8" fmla="*/ 27 w 79"/>
                <a:gd name="T9" fmla="*/ 105 h 105"/>
                <a:gd name="T10" fmla="*/ 0 w 79"/>
                <a:gd name="T11" fmla="*/ 97 h 105"/>
                <a:gd name="T12" fmla="*/ 10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8" name="Freeform 31"/>
            <p:cNvSpPr/>
            <p:nvPr/>
          </p:nvSpPr>
          <p:spPr bwMode="auto">
            <a:xfrm>
              <a:off x="3481388" y="3570288"/>
              <a:ext cx="147638" cy="328613"/>
            </a:xfrm>
            <a:custGeom>
              <a:avLst/>
              <a:gdLst>
                <a:gd name="T0" fmla="*/ 25 w 93"/>
                <a:gd name="T1" fmla="*/ 0 h 207"/>
                <a:gd name="T2" fmla="*/ 0 w 93"/>
                <a:gd name="T3" fmla="*/ 145 h 207"/>
                <a:gd name="T4" fmla="*/ 47 w 93"/>
                <a:gd name="T5" fmla="*/ 207 h 207"/>
                <a:gd name="T6" fmla="*/ 93 w 93"/>
                <a:gd name="T7" fmla="*/ 143 h 207"/>
                <a:gd name="T8" fmla="*/ 68 w 93"/>
                <a:gd name="T9" fmla="*/ 0 h 207"/>
                <a:gd name="T10" fmla="*/ 25 w 93"/>
                <a:gd name="T11" fmla="*/ 0 h 207"/>
              </a:gdLst>
              <a:ahLst/>
              <a:cxnLst>
                <a:cxn ang="0">
                  <a:pos x="T0" y="T1"/>
                </a:cxn>
                <a:cxn ang="0">
                  <a:pos x="T2" y="T3"/>
                </a:cxn>
                <a:cxn ang="0">
                  <a:pos x="T4" y="T5"/>
                </a:cxn>
                <a:cxn ang="0">
                  <a:pos x="T6" y="T7"/>
                </a:cxn>
                <a:cxn ang="0">
                  <a:pos x="T8" y="T9"/>
                </a:cxn>
                <a:cxn ang="0">
                  <a:pos x="T10" y="T11"/>
                </a:cxn>
              </a:cxnLst>
              <a:rect l="0" t="0" r="r" b="b"/>
              <a:pathLst>
                <a:path w="93" h="207">
                  <a:moveTo>
                    <a:pt x="25" y="0"/>
                  </a:moveTo>
                  <a:lnTo>
                    <a:pt x="0" y="145"/>
                  </a:lnTo>
                  <a:lnTo>
                    <a:pt x="47" y="207"/>
                  </a:lnTo>
                  <a:lnTo>
                    <a:pt x="93" y="143"/>
                  </a:lnTo>
                  <a:lnTo>
                    <a:pt x="68" y="0"/>
                  </a:ln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9" name="Freeform 32"/>
            <p:cNvSpPr/>
            <p:nvPr/>
          </p:nvSpPr>
          <p:spPr bwMode="auto">
            <a:xfrm>
              <a:off x="3471863" y="3433763"/>
              <a:ext cx="166688" cy="115888"/>
            </a:xfrm>
            <a:custGeom>
              <a:avLst/>
              <a:gdLst>
                <a:gd name="T0" fmla="*/ 21 w 57"/>
                <a:gd name="T1" fmla="*/ 7 h 40"/>
                <a:gd name="T2" fmla="*/ 0 w 57"/>
                <a:gd name="T3" fmla="*/ 5 h 40"/>
                <a:gd name="T4" fmla="*/ 0 w 57"/>
                <a:gd name="T5" fmla="*/ 14 h 40"/>
                <a:gd name="T6" fmla="*/ 1 w 57"/>
                <a:gd name="T7" fmla="*/ 13 h 40"/>
                <a:gd name="T8" fmla="*/ 18 w 57"/>
                <a:gd name="T9" fmla="*/ 40 h 40"/>
                <a:gd name="T10" fmla="*/ 40 w 57"/>
                <a:gd name="T11" fmla="*/ 40 h 40"/>
                <a:gd name="T12" fmla="*/ 56 w 57"/>
                <a:gd name="T13" fmla="*/ 15 h 40"/>
                <a:gd name="T14" fmla="*/ 57 w 57"/>
                <a:gd name="T15" fmla="*/ 0 h 40"/>
                <a:gd name="T16" fmla="*/ 21 w 57"/>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0" name="Freeform 33"/>
            <p:cNvSpPr>
              <a:spLocks noEditPoints="1"/>
            </p:cNvSpPr>
            <p:nvPr/>
          </p:nvSpPr>
          <p:spPr bwMode="auto">
            <a:xfrm>
              <a:off x="3140075" y="2582863"/>
              <a:ext cx="827088" cy="827088"/>
            </a:xfrm>
            <a:custGeom>
              <a:avLst/>
              <a:gdLst>
                <a:gd name="T0" fmla="*/ 0 w 284"/>
                <a:gd name="T1" fmla="*/ 142 h 284"/>
                <a:gd name="T2" fmla="*/ 142 w 284"/>
                <a:gd name="T3" fmla="*/ 0 h 284"/>
                <a:gd name="T4" fmla="*/ 142 w 284"/>
                <a:gd name="T5" fmla="*/ 0 h 284"/>
                <a:gd name="T6" fmla="*/ 284 w 284"/>
                <a:gd name="T7" fmla="*/ 142 h 284"/>
                <a:gd name="T8" fmla="*/ 284 w 284"/>
                <a:gd name="T9" fmla="*/ 142 h 284"/>
                <a:gd name="T10" fmla="*/ 142 w 284"/>
                <a:gd name="T11" fmla="*/ 284 h 284"/>
                <a:gd name="T12" fmla="*/ 142 w 284"/>
                <a:gd name="T13" fmla="*/ 284 h 284"/>
                <a:gd name="T14" fmla="*/ 0 w 284"/>
                <a:gd name="T15" fmla="*/ 142 h 284"/>
                <a:gd name="T16" fmla="*/ 25 w 284"/>
                <a:gd name="T17" fmla="*/ 142 h 284"/>
                <a:gd name="T18" fmla="*/ 142 w 284"/>
                <a:gd name="T19" fmla="*/ 260 h 284"/>
                <a:gd name="T20" fmla="*/ 142 w 284"/>
                <a:gd name="T21" fmla="*/ 260 h 284"/>
                <a:gd name="T22" fmla="*/ 260 w 284"/>
                <a:gd name="T23" fmla="*/ 142 h 284"/>
                <a:gd name="T24" fmla="*/ 260 w 284"/>
                <a:gd name="T25" fmla="*/ 142 h 284"/>
                <a:gd name="T26" fmla="*/ 142 w 284"/>
                <a:gd name="T27" fmla="*/ 24 h 284"/>
                <a:gd name="T28" fmla="*/ 142 w 284"/>
                <a:gd name="T29" fmla="*/ 24 h 284"/>
                <a:gd name="T30" fmla="*/ 25 w 284"/>
                <a:gd name="T31" fmla="*/ 142 h 284"/>
                <a:gd name="T32" fmla="*/ 25 w 284"/>
                <a:gd name="T33"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1" name="Freeform 34"/>
            <p:cNvSpPr/>
            <p:nvPr/>
          </p:nvSpPr>
          <p:spPr bwMode="auto">
            <a:xfrm>
              <a:off x="3068638" y="2495550"/>
              <a:ext cx="971550" cy="454025"/>
            </a:xfrm>
            <a:custGeom>
              <a:avLst/>
              <a:gdLst>
                <a:gd name="T0" fmla="*/ 0 w 334"/>
                <a:gd name="T1" fmla="*/ 155 h 156"/>
                <a:gd name="T2" fmla="*/ 167 w 334"/>
                <a:gd name="T3" fmla="*/ 0 h 156"/>
                <a:gd name="T4" fmla="*/ 167 w 334"/>
                <a:gd name="T5" fmla="*/ 0 h 156"/>
                <a:gd name="T6" fmla="*/ 334 w 334"/>
                <a:gd name="T7" fmla="*/ 155 h 156"/>
                <a:gd name="T8" fmla="*/ 334 w 334"/>
                <a:gd name="T9" fmla="*/ 155 h 156"/>
                <a:gd name="T10" fmla="*/ 322 w 334"/>
                <a:gd name="T11" fmla="*/ 155 h 156"/>
                <a:gd name="T12" fmla="*/ 167 w 334"/>
                <a:gd name="T13" fmla="*/ 12 h 156"/>
                <a:gd name="T14" fmla="*/ 167 w 334"/>
                <a:gd name="T15" fmla="*/ 12 h 156"/>
                <a:gd name="T16" fmla="*/ 12 w 334"/>
                <a:gd name="T17" fmla="*/ 156 h 156"/>
                <a:gd name="T18" fmla="*/ 12 w 334"/>
                <a:gd name="T19" fmla="*/ 156 h 156"/>
                <a:gd name="T20" fmla="*/ 0 w 334"/>
                <a:gd name="T21"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156">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2" name="Freeform 35"/>
            <p:cNvSpPr/>
            <p:nvPr/>
          </p:nvSpPr>
          <p:spPr bwMode="auto">
            <a:xfrm>
              <a:off x="2951163" y="3378200"/>
              <a:ext cx="1208088" cy="698500"/>
            </a:xfrm>
            <a:custGeom>
              <a:avLst/>
              <a:gdLst>
                <a:gd name="T0" fmla="*/ 382 w 415"/>
                <a:gd name="T1" fmla="*/ 223 h 240"/>
                <a:gd name="T2" fmla="*/ 326 w 415"/>
                <a:gd name="T3" fmla="*/ 80 h 240"/>
                <a:gd name="T4" fmla="*/ 326 w 415"/>
                <a:gd name="T5" fmla="*/ 80 h 240"/>
                <a:gd name="T6" fmla="*/ 207 w 415"/>
                <a:gd name="T7" fmla="*/ 33 h 240"/>
                <a:gd name="T8" fmla="*/ 207 w 415"/>
                <a:gd name="T9" fmla="*/ 33 h 240"/>
                <a:gd name="T10" fmla="*/ 161 w 415"/>
                <a:gd name="T11" fmla="*/ 39 h 240"/>
                <a:gd name="T12" fmla="*/ 161 w 415"/>
                <a:gd name="T13" fmla="*/ 39 h 240"/>
                <a:gd name="T14" fmla="*/ 60 w 415"/>
                <a:gd name="T15" fmla="*/ 114 h 240"/>
                <a:gd name="T16" fmla="*/ 60 w 415"/>
                <a:gd name="T17" fmla="*/ 114 h 240"/>
                <a:gd name="T18" fmla="*/ 33 w 415"/>
                <a:gd name="T19" fmla="*/ 223 h 240"/>
                <a:gd name="T20" fmla="*/ 33 w 415"/>
                <a:gd name="T21" fmla="*/ 223 h 240"/>
                <a:gd name="T22" fmla="*/ 16 w 415"/>
                <a:gd name="T23" fmla="*/ 240 h 240"/>
                <a:gd name="T24" fmla="*/ 16 w 415"/>
                <a:gd name="T25" fmla="*/ 240 h 240"/>
                <a:gd name="T26" fmla="*/ 0 w 415"/>
                <a:gd name="T27" fmla="*/ 223 h 240"/>
                <a:gd name="T28" fmla="*/ 0 w 415"/>
                <a:gd name="T29" fmla="*/ 223 h 240"/>
                <a:gd name="T30" fmla="*/ 32 w 415"/>
                <a:gd name="T31" fmla="*/ 97 h 240"/>
                <a:gd name="T32" fmla="*/ 32 w 415"/>
                <a:gd name="T33" fmla="*/ 97 h 240"/>
                <a:gd name="T34" fmla="*/ 152 w 415"/>
                <a:gd name="T35" fmla="*/ 8 h 240"/>
                <a:gd name="T36" fmla="*/ 152 w 415"/>
                <a:gd name="T37" fmla="*/ 8 h 240"/>
                <a:gd name="T38" fmla="*/ 207 w 415"/>
                <a:gd name="T39" fmla="*/ 0 h 240"/>
                <a:gd name="T40" fmla="*/ 207 w 415"/>
                <a:gd name="T41" fmla="*/ 0 h 240"/>
                <a:gd name="T42" fmla="*/ 349 w 415"/>
                <a:gd name="T43" fmla="*/ 56 h 240"/>
                <a:gd name="T44" fmla="*/ 349 w 415"/>
                <a:gd name="T45" fmla="*/ 56 h 240"/>
                <a:gd name="T46" fmla="*/ 414 w 415"/>
                <a:gd name="T47" fmla="*/ 223 h 240"/>
                <a:gd name="T48" fmla="*/ 414 w 415"/>
                <a:gd name="T49" fmla="*/ 223 h 240"/>
                <a:gd name="T50" fmla="*/ 398 w 415"/>
                <a:gd name="T51" fmla="*/ 240 h 240"/>
                <a:gd name="T52" fmla="*/ 398 w 415"/>
                <a:gd name="T53" fmla="*/ 240 h 240"/>
                <a:gd name="T54" fmla="*/ 382 w 415"/>
                <a:gd name="T55" fmla="*/ 22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 h="24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3" name="Freeform 36"/>
            <p:cNvSpPr/>
            <p:nvPr/>
          </p:nvSpPr>
          <p:spPr bwMode="auto">
            <a:xfrm>
              <a:off x="3446463" y="3189288"/>
              <a:ext cx="165100" cy="88900"/>
            </a:xfrm>
            <a:custGeom>
              <a:avLst/>
              <a:gdLst>
                <a:gd name="T0" fmla="*/ 57 w 57"/>
                <a:gd name="T1" fmla="*/ 15 h 31"/>
                <a:gd name="T2" fmla="*/ 41 w 57"/>
                <a:gd name="T3" fmla="*/ 31 h 31"/>
                <a:gd name="T4" fmla="*/ 16 w 57"/>
                <a:gd name="T5" fmla="*/ 31 h 31"/>
                <a:gd name="T6" fmla="*/ 0 w 57"/>
                <a:gd name="T7" fmla="*/ 15 h 31"/>
                <a:gd name="T8" fmla="*/ 0 w 57"/>
                <a:gd name="T9" fmla="*/ 15 h 31"/>
                <a:gd name="T10" fmla="*/ 16 w 57"/>
                <a:gd name="T11" fmla="*/ 0 h 31"/>
                <a:gd name="T12" fmla="*/ 41 w 57"/>
                <a:gd name="T13" fmla="*/ 0 h 31"/>
                <a:gd name="T14" fmla="*/ 57 w 57"/>
                <a:gd name="T15" fmla="*/ 1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1">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4" name="Freeform 37"/>
            <p:cNvSpPr/>
            <p:nvPr/>
          </p:nvSpPr>
          <p:spPr bwMode="auto">
            <a:xfrm>
              <a:off x="3117850" y="3168650"/>
              <a:ext cx="349250" cy="92075"/>
            </a:xfrm>
            <a:custGeom>
              <a:avLst/>
              <a:gdLst>
                <a:gd name="T0" fmla="*/ 34 w 120"/>
                <a:gd name="T1" fmla="*/ 32 h 32"/>
                <a:gd name="T2" fmla="*/ 0 w 120"/>
                <a:gd name="T3" fmla="*/ 2 h 32"/>
                <a:gd name="T4" fmla="*/ 0 w 120"/>
                <a:gd name="T5" fmla="*/ 2 h 32"/>
                <a:gd name="T6" fmla="*/ 12 w 120"/>
                <a:gd name="T7" fmla="*/ 0 h 32"/>
                <a:gd name="T8" fmla="*/ 34 w 120"/>
                <a:gd name="T9" fmla="*/ 20 h 32"/>
                <a:gd name="T10" fmla="*/ 34 w 120"/>
                <a:gd name="T11" fmla="*/ 20 h 32"/>
                <a:gd name="T12" fmla="*/ 120 w 120"/>
                <a:gd name="T13" fmla="*/ 20 h 32"/>
                <a:gd name="T14" fmla="*/ 120 w 120"/>
                <a:gd name="T15" fmla="*/ 20 h 32"/>
                <a:gd name="T16" fmla="*/ 120 w 120"/>
                <a:gd name="T17" fmla="*/ 32 h 32"/>
                <a:gd name="T18" fmla="*/ 34 w 12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32">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nvGrpSpPr>
          <p:cNvPr id="85" name="组合 75"/>
          <p:cNvGrpSpPr/>
          <p:nvPr/>
        </p:nvGrpSpPr>
        <p:grpSpPr>
          <a:xfrm>
            <a:off x="7175635" y="2338338"/>
            <a:ext cx="450068" cy="495591"/>
            <a:chOff x="279401" y="2698750"/>
            <a:chExt cx="1473200" cy="1655763"/>
          </a:xfrm>
          <a:solidFill>
            <a:schemeClr val="bg1"/>
          </a:solidFill>
        </p:grpSpPr>
        <p:sp>
          <p:nvSpPr>
            <p:cNvPr id="86" name="Freeform 45"/>
            <p:cNvSpPr>
              <a:spLocks noEditPoints="1"/>
            </p:cNvSpPr>
            <p:nvPr/>
          </p:nvSpPr>
          <p:spPr bwMode="auto">
            <a:xfrm>
              <a:off x="279401" y="2884488"/>
              <a:ext cx="1473200" cy="1470025"/>
            </a:xfrm>
            <a:custGeom>
              <a:avLst/>
              <a:gdLst>
                <a:gd name="T0" fmla="*/ 250 w 501"/>
                <a:gd name="T1" fmla="*/ 0 h 501"/>
                <a:gd name="T2" fmla="*/ 0 w 501"/>
                <a:gd name="T3" fmla="*/ 251 h 501"/>
                <a:gd name="T4" fmla="*/ 250 w 501"/>
                <a:gd name="T5" fmla="*/ 501 h 501"/>
                <a:gd name="T6" fmla="*/ 501 w 501"/>
                <a:gd name="T7" fmla="*/ 251 h 501"/>
                <a:gd name="T8" fmla="*/ 250 w 501"/>
                <a:gd name="T9" fmla="*/ 0 h 501"/>
                <a:gd name="T10" fmla="*/ 455 w 501"/>
                <a:gd name="T11" fmla="*/ 267 h 501"/>
                <a:gd name="T12" fmla="*/ 446 w 501"/>
                <a:gd name="T13" fmla="*/ 267 h 501"/>
                <a:gd name="T14" fmla="*/ 389 w 501"/>
                <a:gd name="T15" fmla="*/ 390 h 501"/>
                <a:gd name="T16" fmla="*/ 267 w 501"/>
                <a:gd name="T17" fmla="*/ 447 h 501"/>
                <a:gd name="T18" fmla="*/ 267 w 501"/>
                <a:gd name="T19" fmla="*/ 455 h 501"/>
                <a:gd name="T20" fmla="*/ 250 w 501"/>
                <a:gd name="T21" fmla="*/ 471 h 501"/>
                <a:gd name="T22" fmla="*/ 234 w 501"/>
                <a:gd name="T23" fmla="*/ 455 h 501"/>
                <a:gd name="T24" fmla="*/ 234 w 501"/>
                <a:gd name="T25" fmla="*/ 447 h 501"/>
                <a:gd name="T26" fmla="*/ 111 w 501"/>
                <a:gd name="T27" fmla="*/ 390 h 501"/>
                <a:gd name="T28" fmla="*/ 54 w 501"/>
                <a:gd name="T29" fmla="*/ 267 h 501"/>
                <a:gd name="T30" fmla="*/ 46 w 501"/>
                <a:gd name="T31" fmla="*/ 267 h 501"/>
                <a:gd name="T32" fmla="*/ 30 w 501"/>
                <a:gd name="T33" fmla="*/ 251 h 501"/>
                <a:gd name="T34" fmla="*/ 46 w 501"/>
                <a:gd name="T35" fmla="*/ 234 h 501"/>
                <a:gd name="T36" fmla="*/ 54 w 501"/>
                <a:gd name="T37" fmla="*/ 234 h 501"/>
                <a:gd name="T38" fmla="*/ 111 w 501"/>
                <a:gd name="T39" fmla="*/ 111 h 501"/>
                <a:gd name="T40" fmla="*/ 234 w 501"/>
                <a:gd name="T41" fmla="*/ 54 h 501"/>
                <a:gd name="T42" fmla="*/ 234 w 501"/>
                <a:gd name="T43" fmla="*/ 46 h 501"/>
                <a:gd name="T44" fmla="*/ 250 w 501"/>
                <a:gd name="T45" fmla="*/ 30 h 501"/>
                <a:gd name="T46" fmla="*/ 267 w 501"/>
                <a:gd name="T47" fmla="*/ 46 h 501"/>
                <a:gd name="T48" fmla="*/ 267 w 501"/>
                <a:gd name="T49" fmla="*/ 54 h 501"/>
                <a:gd name="T50" fmla="*/ 389 w 501"/>
                <a:gd name="T51" fmla="*/ 111 h 501"/>
                <a:gd name="T52" fmla="*/ 446 w 501"/>
                <a:gd name="T53" fmla="*/ 234 h 501"/>
                <a:gd name="T54" fmla="*/ 455 w 501"/>
                <a:gd name="T55" fmla="*/ 234 h 501"/>
                <a:gd name="T56" fmla="*/ 471 w 501"/>
                <a:gd name="T57" fmla="*/ 251 h 501"/>
                <a:gd name="T58" fmla="*/ 455 w 501"/>
                <a:gd name="T59" fmla="*/ 26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1" h="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7" name="Freeform 46"/>
            <p:cNvSpPr/>
            <p:nvPr/>
          </p:nvSpPr>
          <p:spPr bwMode="auto">
            <a:xfrm>
              <a:off x="966788" y="3043238"/>
              <a:ext cx="96838" cy="117475"/>
            </a:xfrm>
            <a:custGeom>
              <a:avLst/>
              <a:gdLst>
                <a:gd name="T0" fmla="*/ 16 w 33"/>
                <a:gd name="T1" fmla="*/ 40 h 40"/>
                <a:gd name="T2" fmla="*/ 33 w 33"/>
                <a:gd name="T3" fmla="*/ 24 h 40"/>
                <a:gd name="T4" fmla="*/ 33 w 33"/>
                <a:gd name="T5" fmla="*/ 0 h 40"/>
                <a:gd name="T6" fmla="*/ 16 w 33"/>
                <a:gd name="T7" fmla="*/ 0 h 40"/>
                <a:gd name="T8" fmla="*/ 0 w 33"/>
                <a:gd name="T9" fmla="*/ 0 h 40"/>
                <a:gd name="T10" fmla="*/ 0 w 33"/>
                <a:gd name="T11" fmla="*/ 24 h 40"/>
                <a:gd name="T12" fmla="*/ 16 w 33"/>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8" name="Freeform 47"/>
            <p:cNvSpPr/>
            <p:nvPr/>
          </p:nvSpPr>
          <p:spPr bwMode="auto">
            <a:xfrm>
              <a:off x="966788" y="4079875"/>
              <a:ext cx="96838" cy="115888"/>
            </a:xfrm>
            <a:custGeom>
              <a:avLst/>
              <a:gdLst>
                <a:gd name="T0" fmla="*/ 16 w 33"/>
                <a:gd name="T1" fmla="*/ 0 h 40"/>
                <a:gd name="T2" fmla="*/ 0 w 33"/>
                <a:gd name="T3" fmla="*/ 17 h 40"/>
                <a:gd name="T4" fmla="*/ 0 w 33"/>
                <a:gd name="T5" fmla="*/ 40 h 40"/>
                <a:gd name="T6" fmla="*/ 16 w 33"/>
                <a:gd name="T7" fmla="*/ 40 h 40"/>
                <a:gd name="T8" fmla="*/ 33 w 33"/>
                <a:gd name="T9" fmla="*/ 40 h 40"/>
                <a:gd name="T10" fmla="*/ 33 w 33"/>
                <a:gd name="T11" fmla="*/ 17 h 40"/>
                <a:gd name="T12" fmla="*/ 16 w 3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9" name="Freeform 48"/>
            <p:cNvSpPr/>
            <p:nvPr/>
          </p:nvSpPr>
          <p:spPr bwMode="auto">
            <a:xfrm>
              <a:off x="434976" y="3571875"/>
              <a:ext cx="120650" cy="96838"/>
            </a:xfrm>
            <a:custGeom>
              <a:avLst/>
              <a:gdLst>
                <a:gd name="T0" fmla="*/ 41 w 41"/>
                <a:gd name="T1" fmla="*/ 17 h 33"/>
                <a:gd name="T2" fmla="*/ 24 w 41"/>
                <a:gd name="T3" fmla="*/ 0 h 33"/>
                <a:gd name="T4" fmla="*/ 1 w 41"/>
                <a:gd name="T5" fmla="*/ 0 h 33"/>
                <a:gd name="T6" fmla="*/ 0 w 41"/>
                <a:gd name="T7" fmla="*/ 17 h 33"/>
                <a:gd name="T8" fmla="*/ 1 w 41"/>
                <a:gd name="T9" fmla="*/ 33 h 33"/>
                <a:gd name="T10" fmla="*/ 24 w 41"/>
                <a:gd name="T11" fmla="*/ 33 h 33"/>
                <a:gd name="T12" fmla="*/ 41 w 41"/>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0" name="Freeform 49"/>
            <p:cNvSpPr/>
            <p:nvPr/>
          </p:nvSpPr>
          <p:spPr bwMode="auto">
            <a:xfrm>
              <a:off x="1474788" y="3571875"/>
              <a:ext cx="119063" cy="96838"/>
            </a:xfrm>
            <a:custGeom>
              <a:avLst/>
              <a:gdLst>
                <a:gd name="T0" fmla="*/ 39 w 40"/>
                <a:gd name="T1" fmla="*/ 0 h 33"/>
                <a:gd name="T2" fmla="*/ 16 w 40"/>
                <a:gd name="T3" fmla="*/ 0 h 33"/>
                <a:gd name="T4" fmla="*/ 0 w 40"/>
                <a:gd name="T5" fmla="*/ 17 h 33"/>
                <a:gd name="T6" fmla="*/ 16 w 40"/>
                <a:gd name="T7" fmla="*/ 33 h 33"/>
                <a:gd name="T8" fmla="*/ 39 w 40"/>
                <a:gd name="T9" fmla="*/ 33 h 33"/>
                <a:gd name="T10" fmla="*/ 40 w 40"/>
                <a:gd name="T11" fmla="*/ 17 h 33"/>
                <a:gd name="T12" fmla="*/ 39 w 4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0" h="33">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1" name="Oval 50"/>
            <p:cNvSpPr>
              <a:spLocks noChangeArrowheads="1"/>
            </p:cNvSpPr>
            <p:nvPr/>
          </p:nvSpPr>
          <p:spPr bwMode="auto">
            <a:xfrm>
              <a:off x="925513" y="3532188"/>
              <a:ext cx="176213" cy="174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2" name="Freeform 51"/>
            <p:cNvSpPr>
              <a:spLocks noEditPoints="1"/>
            </p:cNvSpPr>
            <p:nvPr/>
          </p:nvSpPr>
          <p:spPr bwMode="auto">
            <a:xfrm>
              <a:off x="652463" y="3254375"/>
              <a:ext cx="723900" cy="730250"/>
            </a:xfrm>
            <a:custGeom>
              <a:avLst/>
              <a:gdLst>
                <a:gd name="T0" fmla="*/ 106 w 246"/>
                <a:gd name="T1" fmla="*/ 86 h 249"/>
                <a:gd name="T2" fmla="*/ 109 w 246"/>
                <a:gd name="T3" fmla="*/ 89 h 249"/>
                <a:gd name="T4" fmla="*/ 123 w 246"/>
                <a:gd name="T5" fmla="*/ 86 h 249"/>
                <a:gd name="T6" fmla="*/ 162 w 246"/>
                <a:gd name="T7" fmla="*/ 125 h 249"/>
                <a:gd name="T8" fmla="*/ 159 w 246"/>
                <a:gd name="T9" fmla="*/ 139 h 249"/>
                <a:gd name="T10" fmla="*/ 162 w 246"/>
                <a:gd name="T11" fmla="*/ 142 h 249"/>
                <a:gd name="T12" fmla="*/ 246 w 246"/>
                <a:gd name="T13" fmla="*/ 0 h 249"/>
                <a:gd name="T14" fmla="*/ 106 w 246"/>
                <a:gd name="T15" fmla="*/ 86 h 249"/>
                <a:gd name="T16" fmla="*/ 123 w 246"/>
                <a:gd name="T17" fmla="*/ 163 h 249"/>
                <a:gd name="T18" fmla="*/ 84 w 246"/>
                <a:gd name="T19" fmla="*/ 125 h 249"/>
                <a:gd name="T20" fmla="*/ 87 w 246"/>
                <a:gd name="T21" fmla="*/ 110 h 249"/>
                <a:gd name="T22" fmla="*/ 85 w 246"/>
                <a:gd name="T23" fmla="*/ 107 h 249"/>
                <a:gd name="T24" fmla="*/ 0 w 246"/>
                <a:gd name="T25" fmla="*/ 249 h 249"/>
                <a:gd name="T26" fmla="*/ 140 w 246"/>
                <a:gd name="T27" fmla="*/ 163 h 249"/>
                <a:gd name="T28" fmla="*/ 138 w 246"/>
                <a:gd name="T29" fmla="*/ 160 h 249"/>
                <a:gd name="T30" fmla="*/ 123 w 246"/>
                <a:gd name="T31"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49">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3" name="Freeform 52"/>
            <p:cNvSpPr/>
            <p:nvPr/>
          </p:nvSpPr>
          <p:spPr bwMode="auto">
            <a:xfrm>
              <a:off x="935038" y="2698750"/>
              <a:ext cx="158750" cy="158750"/>
            </a:xfrm>
            <a:custGeom>
              <a:avLst/>
              <a:gdLst>
                <a:gd name="T0" fmla="*/ 27 w 54"/>
                <a:gd name="T1" fmla="*/ 0 h 54"/>
                <a:gd name="T2" fmla="*/ 0 w 54"/>
                <a:gd name="T3" fmla="*/ 27 h 54"/>
                <a:gd name="T4" fmla="*/ 0 w 54"/>
                <a:gd name="T5" fmla="*/ 54 h 54"/>
                <a:gd name="T6" fmla="*/ 29 w 54"/>
                <a:gd name="T7" fmla="*/ 52 h 54"/>
                <a:gd name="T8" fmla="*/ 29 w 54"/>
                <a:gd name="T9" fmla="*/ 52 h 54"/>
                <a:gd name="T10" fmla="*/ 54 w 54"/>
                <a:gd name="T11" fmla="*/ 53 h 54"/>
                <a:gd name="T12" fmla="*/ 54 w 54"/>
                <a:gd name="T13" fmla="*/ 27 h 54"/>
                <a:gd name="T14" fmla="*/ 27 w 54"/>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nvGrpSpPr>
          <p:cNvPr id="94" name="Group 93"/>
          <p:cNvGrpSpPr/>
          <p:nvPr/>
        </p:nvGrpSpPr>
        <p:grpSpPr>
          <a:xfrm>
            <a:off x="733813" y="4417130"/>
            <a:ext cx="2427820" cy="1620186"/>
            <a:chOff x="138498" y="3002145"/>
            <a:chExt cx="1821339" cy="1215432"/>
          </a:xfrm>
        </p:grpSpPr>
        <p:sp>
          <p:nvSpPr>
            <p:cNvPr id="95" name="椭圆 10"/>
            <p:cNvSpPr/>
            <p:nvPr/>
          </p:nvSpPr>
          <p:spPr>
            <a:xfrm>
              <a:off x="138498" y="3248582"/>
              <a:ext cx="349697" cy="3496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1</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96" name="文本框 11"/>
            <p:cNvSpPr txBox="1"/>
            <p:nvPr/>
          </p:nvSpPr>
          <p:spPr>
            <a:xfrm>
              <a:off x="536812" y="3002145"/>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7" name="矩形 9"/>
            <p:cNvSpPr/>
            <p:nvPr/>
          </p:nvSpPr>
          <p:spPr>
            <a:xfrm>
              <a:off x="484796" y="3271159"/>
              <a:ext cx="1475041" cy="94641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106" name="Group 105"/>
          <p:cNvGrpSpPr/>
          <p:nvPr/>
        </p:nvGrpSpPr>
        <p:grpSpPr>
          <a:xfrm>
            <a:off x="3589579" y="4386310"/>
            <a:ext cx="2427820" cy="1620186"/>
            <a:chOff x="138498" y="3002145"/>
            <a:chExt cx="1821339" cy="1215432"/>
          </a:xfrm>
        </p:grpSpPr>
        <p:sp>
          <p:nvSpPr>
            <p:cNvPr id="107" name="椭圆 10"/>
            <p:cNvSpPr/>
            <p:nvPr/>
          </p:nvSpPr>
          <p:spPr>
            <a:xfrm>
              <a:off x="138498" y="3248582"/>
              <a:ext cx="349697" cy="349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2</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108" name="文本框 11"/>
            <p:cNvSpPr txBox="1"/>
            <p:nvPr/>
          </p:nvSpPr>
          <p:spPr>
            <a:xfrm>
              <a:off x="536812" y="3002145"/>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9" name="矩形 9"/>
            <p:cNvSpPr/>
            <p:nvPr/>
          </p:nvSpPr>
          <p:spPr>
            <a:xfrm>
              <a:off x="484796" y="3271159"/>
              <a:ext cx="1475041" cy="94641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110" name="Group 109"/>
          <p:cNvGrpSpPr/>
          <p:nvPr/>
        </p:nvGrpSpPr>
        <p:grpSpPr>
          <a:xfrm>
            <a:off x="6201873" y="4355490"/>
            <a:ext cx="2427820" cy="1620186"/>
            <a:chOff x="138498" y="3002145"/>
            <a:chExt cx="1821339" cy="1215432"/>
          </a:xfrm>
        </p:grpSpPr>
        <p:sp>
          <p:nvSpPr>
            <p:cNvPr id="111" name="椭圆 10"/>
            <p:cNvSpPr/>
            <p:nvPr/>
          </p:nvSpPr>
          <p:spPr>
            <a:xfrm>
              <a:off x="138498" y="3248582"/>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3</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112" name="文本框 11"/>
            <p:cNvSpPr txBox="1"/>
            <p:nvPr/>
          </p:nvSpPr>
          <p:spPr>
            <a:xfrm>
              <a:off x="536812" y="3002145"/>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3" name="矩形 9"/>
            <p:cNvSpPr/>
            <p:nvPr/>
          </p:nvSpPr>
          <p:spPr>
            <a:xfrm>
              <a:off x="484796" y="3271159"/>
              <a:ext cx="1475041" cy="94641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114" name="Group 113"/>
          <p:cNvGrpSpPr/>
          <p:nvPr/>
        </p:nvGrpSpPr>
        <p:grpSpPr>
          <a:xfrm>
            <a:off x="8737218" y="4324670"/>
            <a:ext cx="2427820" cy="1620186"/>
            <a:chOff x="138498" y="3002145"/>
            <a:chExt cx="1821339" cy="1215432"/>
          </a:xfrm>
        </p:grpSpPr>
        <p:sp>
          <p:nvSpPr>
            <p:cNvPr id="115" name="椭圆 10"/>
            <p:cNvSpPr/>
            <p:nvPr/>
          </p:nvSpPr>
          <p:spPr>
            <a:xfrm>
              <a:off x="138498" y="3248582"/>
              <a:ext cx="349697" cy="3496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4</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116" name="文本框 11"/>
            <p:cNvSpPr txBox="1"/>
            <p:nvPr/>
          </p:nvSpPr>
          <p:spPr>
            <a:xfrm>
              <a:off x="536812" y="3002145"/>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7" name="矩形 9"/>
            <p:cNvSpPr/>
            <p:nvPr/>
          </p:nvSpPr>
          <p:spPr>
            <a:xfrm>
              <a:off x="484796" y="3271159"/>
              <a:ext cx="1475041" cy="94641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sp>
        <p:nvSpPr>
          <p:cNvPr id="2" name="标题 1"/>
          <p:cNvSpPr>
            <a:spLocks noGrp="1"/>
          </p:cNvSpPr>
          <p:nvPr>
            <p:ph type="title"/>
          </p:nvPr>
        </p:nvSpPr>
        <p:spPr/>
        <p:txBody>
          <a:bodyPr>
            <a:normAutofit fontScale="90000"/>
          </a:bodyPr>
          <a:lstStyle/>
          <a:p>
            <a:r>
              <a:rPr lang="zh-CN" altLang="en-US"/>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p:cTn id="7" dur="1000" fill="hold"/>
                                        <p:tgtEl>
                                          <p:spTgt spid="118"/>
                                        </p:tgtEl>
                                        <p:attrNameLst>
                                          <p:attrName>ppt_x</p:attrName>
                                        </p:attrNameLst>
                                      </p:cBhvr>
                                      <p:tavLst>
                                        <p:tav tm="0">
                                          <p:val>
                                            <p:strVal val="#ppt_x-.2"/>
                                          </p:val>
                                        </p:tav>
                                        <p:tav tm="100000">
                                          <p:val>
                                            <p:strVal val="#ppt_x"/>
                                          </p:val>
                                        </p:tav>
                                      </p:tavLst>
                                    </p:anim>
                                    <p:anim calcmode="lin" valueType="num">
                                      <p:cBhvr>
                                        <p:cTn id="8" dur="1000" fill="hold"/>
                                        <p:tgtEl>
                                          <p:spTgt spid="1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8"/>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1000" fill="hold"/>
                                        <p:tgtEl>
                                          <p:spTgt spid="36"/>
                                        </p:tgtEl>
                                        <p:attrNameLst>
                                          <p:attrName>ppt_x</p:attrName>
                                        </p:attrNameLst>
                                      </p:cBhvr>
                                      <p:tavLst>
                                        <p:tav tm="0">
                                          <p:val>
                                            <p:strVal val="#ppt_x-.2"/>
                                          </p:val>
                                        </p:tav>
                                        <p:tav tm="100000">
                                          <p:val>
                                            <p:strVal val="#ppt_x"/>
                                          </p:val>
                                        </p:tav>
                                      </p:tavLst>
                                    </p:anim>
                                    <p:anim calcmode="lin" valueType="num">
                                      <p:cBhvr>
                                        <p:cTn id="14"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6"/>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122"/>
                                        </p:tgtEl>
                                        <p:attrNameLst>
                                          <p:attrName>style.visibility</p:attrName>
                                        </p:attrNameLst>
                                      </p:cBhvr>
                                      <p:to>
                                        <p:strVal val="visible"/>
                                      </p:to>
                                    </p:set>
                                    <p:anim calcmode="lin" valueType="num">
                                      <p:cBhvr>
                                        <p:cTn id="19" dur="1000" fill="hold"/>
                                        <p:tgtEl>
                                          <p:spTgt spid="122"/>
                                        </p:tgtEl>
                                        <p:attrNameLst>
                                          <p:attrName>ppt_x</p:attrName>
                                        </p:attrNameLst>
                                      </p:cBhvr>
                                      <p:tavLst>
                                        <p:tav tm="0">
                                          <p:val>
                                            <p:strVal val="#ppt_x-.2"/>
                                          </p:val>
                                        </p:tav>
                                        <p:tav tm="100000">
                                          <p:val>
                                            <p:strVal val="#ppt_x"/>
                                          </p:val>
                                        </p:tav>
                                      </p:tavLst>
                                    </p:anim>
                                    <p:anim calcmode="lin" valueType="num">
                                      <p:cBhvr>
                                        <p:cTn id="20" dur="1000" fill="hold"/>
                                        <p:tgtEl>
                                          <p:spTgt spid="12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22"/>
                                        </p:tgtEl>
                                      </p:cBhvr>
                                    </p:animEffect>
                                  </p:childTnLst>
                                </p:cTn>
                              </p:par>
                              <p:par>
                                <p:cTn id="22" presetID="29" presetClass="entr" presetSubtype="0"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ppt_x</p:attrName>
                                        </p:attrNameLst>
                                      </p:cBhvr>
                                      <p:tavLst>
                                        <p:tav tm="0">
                                          <p:val>
                                            <p:strVal val="#ppt_x-.2"/>
                                          </p:val>
                                        </p:tav>
                                        <p:tav tm="100000">
                                          <p:val>
                                            <p:strVal val="#ppt_x"/>
                                          </p:val>
                                        </p:tav>
                                      </p:tavLst>
                                    </p:anim>
                                    <p:anim calcmode="lin" valueType="num">
                                      <p:cBhvr>
                                        <p:cTn id="25"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7"/>
                                        </p:tgtEl>
                                      </p:cBhvr>
                                    </p:animEffect>
                                  </p:childTnLst>
                                </p:cTn>
                              </p:par>
                            </p:childTnLst>
                          </p:cTn>
                        </p:par>
                        <p:par>
                          <p:cTn id="27" fill="hold">
                            <p:stCondLst>
                              <p:cond delay="3000"/>
                            </p:stCondLst>
                            <p:childTnLst>
                              <p:par>
                                <p:cTn id="28" presetID="29"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 calcmode="lin" valueType="num">
                                      <p:cBhvr>
                                        <p:cTn id="30" dur="1000" fill="hold"/>
                                        <p:tgtEl>
                                          <p:spTgt spid="120"/>
                                        </p:tgtEl>
                                        <p:attrNameLst>
                                          <p:attrName>ppt_x</p:attrName>
                                        </p:attrNameLst>
                                      </p:cBhvr>
                                      <p:tavLst>
                                        <p:tav tm="0">
                                          <p:val>
                                            <p:strVal val="#ppt_x-.2"/>
                                          </p:val>
                                        </p:tav>
                                        <p:tav tm="100000">
                                          <p:val>
                                            <p:strVal val="#ppt_x"/>
                                          </p:val>
                                        </p:tav>
                                      </p:tavLst>
                                    </p:anim>
                                    <p:anim calcmode="lin" valueType="num">
                                      <p:cBhvr>
                                        <p:cTn id="31" dur="1000" fill="hold"/>
                                        <p:tgtEl>
                                          <p:spTgt spid="120"/>
                                        </p:tgtEl>
                                        <p:attrNameLst>
                                          <p:attrName>ppt_y</p:attrName>
                                        </p:attrNameLst>
                                      </p:cBhvr>
                                      <p:tavLst>
                                        <p:tav tm="0">
                                          <p:val>
                                            <p:strVal val="#ppt_y"/>
                                          </p:val>
                                        </p:tav>
                                        <p:tav tm="100000">
                                          <p:val>
                                            <p:strVal val="#ppt_y"/>
                                          </p:val>
                                        </p:tav>
                                      </p:tavLst>
                                    </p:anim>
                                    <p:animEffect transition="in" filter="wipe(right)" prLst="gradientSize: 0.1">
                                      <p:cBhvr>
                                        <p:cTn id="32" dur="1000"/>
                                        <p:tgtEl>
                                          <p:spTgt spid="120"/>
                                        </p:tgtEl>
                                      </p:cBhvr>
                                    </p:animEffect>
                                  </p:childTnLst>
                                </p:cTn>
                              </p:par>
                              <p:par>
                                <p:cTn id="33" presetID="29"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p:cTn id="35" dur="1000" fill="hold"/>
                                        <p:tgtEl>
                                          <p:spTgt spid="39"/>
                                        </p:tgtEl>
                                        <p:attrNameLst>
                                          <p:attrName>ppt_x</p:attrName>
                                        </p:attrNameLst>
                                      </p:cBhvr>
                                      <p:tavLst>
                                        <p:tav tm="0">
                                          <p:val>
                                            <p:strVal val="#ppt_x-.2"/>
                                          </p:val>
                                        </p:tav>
                                        <p:tav tm="100000">
                                          <p:val>
                                            <p:strVal val="#ppt_x"/>
                                          </p:val>
                                        </p:tav>
                                      </p:tavLst>
                                    </p:anim>
                                    <p:anim calcmode="lin" valueType="num">
                                      <p:cBhvr>
                                        <p:cTn id="36"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9"/>
                                        </p:tgtEl>
                                      </p:cBhvr>
                                    </p:animEffect>
                                  </p:childTnLst>
                                </p:cTn>
                              </p:par>
                            </p:childTnLst>
                          </p:cTn>
                        </p:par>
                        <p:par>
                          <p:cTn id="38" fill="hold">
                            <p:stCondLst>
                              <p:cond delay="4000"/>
                            </p:stCondLst>
                            <p:childTnLst>
                              <p:par>
                                <p:cTn id="39" presetID="29" presetClass="entr" presetSubtype="0"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 calcmode="lin" valueType="num">
                                      <p:cBhvr>
                                        <p:cTn id="41" dur="1000" fill="hold"/>
                                        <p:tgtEl>
                                          <p:spTgt spid="121"/>
                                        </p:tgtEl>
                                        <p:attrNameLst>
                                          <p:attrName>ppt_x</p:attrName>
                                        </p:attrNameLst>
                                      </p:cBhvr>
                                      <p:tavLst>
                                        <p:tav tm="0">
                                          <p:val>
                                            <p:strVal val="#ppt_x-.2"/>
                                          </p:val>
                                        </p:tav>
                                        <p:tav tm="100000">
                                          <p:val>
                                            <p:strVal val="#ppt_x"/>
                                          </p:val>
                                        </p:tav>
                                      </p:tavLst>
                                    </p:anim>
                                    <p:anim calcmode="lin" valueType="num">
                                      <p:cBhvr>
                                        <p:cTn id="42" dur="1000" fill="hold"/>
                                        <p:tgtEl>
                                          <p:spTgt spid="121"/>
                                        </p:tgtEl>
                                        <p:attrNameLst>
                                          <p:attrName>ppt_y</p:attrName>
                                        </p:attrNameLst>
                                      </p:cBhvr>
                                      <p:tavLst>
                                        <p:tav tm="0">
                                          <p:val>
                                            <p:strVal val="#ppt_y"/>
                                          </p:val>
                                        </p:tav>
                                        <p:tav tm="100000">
                                          <p:val>
                                            <p:strVal val="#ppt_y"/>
                                          </p:val>
                                        </p:tav>
                                      </p:tavLst>
                                    </p:anim>
                                    <p:animEffect transition="in" filter="wipe(right)" prLst="gradientSize: 0.1">
                                      <p:cBhvr>
                                        <p:cTn id="43" dur="1000"/>
                                        <p:tgtEl>
                                          <p:spTgt spid="121"/>
                                        </p:tgtEl>
                                      </p:cBhvr>
                                    </p:animEffect>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500" fill="hold"/>
                                        <p:tgtEl>
                                          <p:spTgt spid="57"/>
                                        </p:tgtEl>
                                        <p:attrNameLst>
                                          <p:attrName>ppt_w</p:attrName>
                                        </p:attrNameLst>
                                      </p:cBhvr>
                                      <p:tavLst>
                                        <p:tav tm="0">
                                          <p:val>
                                            <p:fltVal val="0"/>
                                          </p:val>
                                        </p:tav>
                                        <p:tav tm="100000">
                                          <p:val>
                                            <p:strVal val="#ppt_w"/>
                                          </p:val>
                                        </p:tav>
                                      </p:tavLst>
                                    </p:anim>
                                    <p:anim calcmode="lin" valueType="num">
                                      <p:cBhvr>
                                        <p:cTn id="48" dur="500" fill="hold"/>
                                        <p:tgtEl>
                                          <p:spTgt spid="57"/>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3" presetClass="entr" presetSubtype="16" fill="hold" nodeType="afterEffect">
                                  <p:stCondLst>
                                    <p:cond delay="0"/>
                                  </p:stCondLst>
                                  <p:childTnLst>
                                    <p:set>
                                      <p:cBhvr>
                                        <p:cTn id="51" dur="1" fill="hold">
                                          <p:stCondLst>
                                            <p:cond delay="0"/>
                                          </p:stCondLst>
                                        </p:cTn>
                                        <p:tgtEl>
                                          <p:spTgt spid="75"/>
                                        </p:tgtEl>
                                        <p:attrNameLst>
                                          <p:attrName>style.visibility</p:attrName>
                                        </p:attrNameLst>
                                      </p:cBhvr>
                                      <p:to>
                                        <p:strVal val="visible"/>
                                      </p:to>
                                    </p:set>
                                    <p:anim calcmode="lin" valueType="num">
                                      <p:cBhvr>
                                        <p:cTn id="52" dur="500" fill="hold"/>
                                        <p:tgtEl>
                                          <p:spTgt spid="75"/>
                                        </p:tgtEl>
                                        <p:attrNameLst>
                                          <p:attrName>ppt_w</p:attrName>
                                        </p:attrNameLst>
                                      </p:cBhvr>
                                      <p:tavLst>
                                        <p:tav tm="0">
                                          <p:val>
                                            <p:fltVal val="0"/>
                                          </p:val>
                                        </p:tav>
                                        <p:tav tm="100000">
                                          <p:val>
                                            <p:strVal val="#ppt_w"/>
                                          </p:val>
                                        </p:tav>
                                      </p:tavLst>
                                    </p:anim>
                                    <p:anim calcmode="lin" valueType="num">
                                      <p:cBhvr>
                                        <p:cTn id="53" dur="500" fill="hold"/>
                                        <p:tgtEl>
                                          <p:spTgt spid="75"/>
                                        </p:tgtEl>
                                        <p:attrNameLst>
                                          <p:attrName>ppt_h</p:attrName>
                                        </p:attrNameLst>
                                      </p:cBhvr>
                                      <p:tavLst>
                                        <p:tav tm="0">
                                          <p:val>
                                            <p:fltVal val="0"/>
                                          </p:val>
                                        </p:tav>
                                        <p:tav tm="100000">
                                          <p:val>
                                            <p:strVal val="#ppt_h"/>
                                          </p:val>
                                        </p:tav>
                                      </p:tavLst>
                                    </p:anim>
                                  </p:childTnLst>
                                </p:cTn>
                              </p:par>
                            </p:childTnLst>
                          </p:cTn>
                        </p:par>
                        <p:par>
                          <p:cTn id="54" fill="hold">
                            <p:stCondLst>
                              <p:cond delay="6000"/>
                            </p:stCondLst>
                            <p:childTnLst>
                              <p:par>
                                <p:cTn id="55" presetID="23" presetClass="entr" presetSubtype="16" fill="hold" nodeType="afterEffect">
                                  <p:stCondLst>
                                    <p:cond delay="0"/>
                                  </p:stCondLst>
                                  <p:childTnLst>
                                    <p:set>
                                      <p:cBhvr>
                                        <p:cTn id="56" dur="1" fill="hold">
                                          <p:stCondLst>
                                            <p:cond delay="0"/>
                                          </p:stCondLst>
                                        </p:cTn>
                                        <p:tgtEl>
                                          <p:spTgt spid="85"/>
                                        </p:tgtEl>
                                        <p:attrNameLst>
                                          <p:attrName>style.visibility</p:attrName>
                                        </p:attrNameLst>
                                      </p:cBhvr>
                                      <p:to>
                                        <p:strVal val="visible"/>
                                      </p:to>
                                    </p:set>
                                    <p:anim calcmode="lin" valueType="num">
                                      <p:cBhvr>
                                        <p:cTn id="57" dur="500" fill="hold"/>
                                        <p:tgtEl>
                                          <p:spTgt spid="85"/>
                                        </p:tgtEl>
                                        <p:attrNameLst>
                                          <p:attrName>ppt_w</p:attrName>
                                        </p:attrNameLst>
                                      </p:cBhvr>
                                      <p:tavLst>
                                        <p:tav tm="0">
                                          <p:val>
                                            <p:fltVal val="0"/>
                                          </p:val>
                                        </p:tav>
                                        <p:tav tm="100000">
                                          <p:val>
                                            <p:strVal val="#ppt_w"/>
                                          </p:val>
                                        </p:tav>
                                      </p:tavLst>
                                    </p:anim>
                                    <p:anim calcmode="lin" valueType="num">
                                      <p:cBhvr>
                                        <p:cTn id="58" dur="500" fill="hold"/>
                                        <p:tgtEl>
                                          <p:spTgt spid="85"/>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3" presetClass="entr" presetSubtype="16" fill="hold" nodeType="afterEffect">
                                  <p:stCondLst>
                                    <p:cond delay="0"/>
                                  </p:stCondLst>
                                  <p:childTnLst>
                                    <p:set>
                                      <p:cBhvr>
                                        <p:cTn id="61" dur="1" fill="hold">
                                          <p:stCondLst>
                                            <p:cond delay="0"/>
                                          </p:stCondLst>
                                        </p:cTn>
                                        <p:tgtEl>
                                          <p:spTgt spid="70"/>
                                        </p:tgtEl>
                                        <p:attrNameLst>
                                          <p:attrName>style.visibility</p:attrName>
                                        </p:attrNameLst>
                                      </p:cBhvr>
                                      <p:to>
                                        <p:strVal val="visible"/>
                                      </p:to>
                                    </p:set>
                                    <p:anim calcmode="lin" valueType="num">
                                      <p:cBhvr>
                                        <p:cTn id="62" dur="500" fill="hold"/>
                                        <p:tgtEl>
                                          <p:spTgt spid="70"/>
                                        </p:tgtEl>
                                        <p:attrNameLst>
                                          <p:attrName>ppt_w</p:attrName>
                                        </p:attrNameLst>
                                      </p:cBhvr>
                                      <p:tavLst>
                                        <p:tav tm="0">
                                          <p:val>
                                            <p:fltVal val="0"/>
                                          </p:val>
                                        </p:tav>
                                        <p:tav tm="100000">
                                          <p:val>
                                            <p:strVal val="#ppt_w"/>
                                          </p:val>
                                        </p:tav>
                                      </p:tavLst>
                                    </p:anim>
                                    <p:anim calcmode="lin" valueType="num">
                                      <p:cBhvr>
                                        <p:cTn id="63" dur="500" fill="hold"/>
                                        <p:tgtEl>
                                          <p:spTgt spid="70"/>
                                        </p:tgtEl>
                                        <p:attrNameLst>
                                          <p:attrName>ppt_h</p:attrName>
                                        </p:attrNameLst>
                                      </p:cBhvr>
                                      <p:tavLst>
                                        <p:tav tm="0">
                                          <p:val>
                                            <p:fltVal val="0"/>
                                          </p:val>
                                        </p:tav>
                                        <p:tav tm="100000">
                                          <p:val>
                                            <p:strVal val="#ppt_h"/>
                                          </p:val>
                                        </p:tav>
                                      </p:tavLst>
                                    </p:anim>
                                  </p:childTnLst>
                                </p:cTn>
                              </p:par>
                            </p:childTnLst>
                          </p:cTn>
                        </p:par>
                        <p:par>
                          <p:cTn id="64" fill="hold">
                            <p:stCondLst>
                              <p:cond delay="7000"/>
                            </p:stCondLst>
                            <p:childTnLst>
                              <p:par>
                                <p:cTn id="65" presetID="12" presetClass="entr" presetSubtype="1" fill="hold" nodeType="afterEffect">
                                  <p:stCondLst>
                                    <p:cond delay="0"/>
                                  </p:stCondLst>
                                  <p:childTnLst>
                                    <p:set>
                                      <p:cBhvr>
                                        <p:cTn id="66" dur="1" fill="hold">
                                          <p:stCondLst>
                                            <p:cond delay="0"/>
                                          </p:stCondLst>
                                        </p:cTn>
                                        <p:tgtEl>
                                          <p:spTgt spid="94"/>
                                        </p:tgtEl>
                                        <p:attrNameLst>
                                          <p:attrName>style.visibility</p:attrName>
                                        </p:attrNameLst>
                                      </p:cBhvr>
                                      <p:to>
                                        <p:strVal val="visible"/>
                                      </p:to>
                                    </p:set>
                                    <p:animEffect transition="in" filter="slide(fromTop)">
                                      <p:cBhvr>
                                        <p:cTn id="67" dur="500"/>
                                        <p:tgtEl>
                                          <p:spTgt spid="94"/>
                                        </p:tgtEl>
                                      </p:cBhvr>
                                    </p:animEffect>
                                  </p:childTnLst>
                                </p:cTn>
                              </p:par>
                            </p:childTnLst>
                          </p:cTn>
                        </p:par>
                        <p:par>
                          <p:cTn id="68" fill="hold">
                            <p:stCondLst>
                              <p:cond delay="7500"/>
                            </p:stCondLst>
                            <p:childTnLst>
                              <p:par>
                                <p:cTn id="69" presetID="12" presetClass="entr" presetSubtype="1" fill="hold" nodeType="afterEffect">
                                  <p:stCondLst>
                                    <p:cond delay="0"/>
                                  </p:stCondLst>
                                  <p:childTnLst>
                                    <p:set>
                                      <p:cBhvr>
                                        <p:cTn id="70" dur="1" fill="hold">
                                          <p:stCondLst>
                                            <p:cond delay="0"/>
                                          </p:stCondLst>
                                        </p:cTn>
                                        <p:tgtEl>
                                          <p:spTgt spid="106"/>
                                        </p:tgtEl>
                                        <p:attrNameLst>
                                          <p:attrName>style.visibility</p:attrName>
                                        </p:attrNameLst>
                                      </p:cBhvr>
                                      <p:to>
                                        <p:strVal val="visible"/>
                                      </p:to>
                                    </p:set>
                                    <p:animEffect transition="in" filter="slide(fromTop)">
                                      <p:cBhvr>
                                        <p:cTn id="71" dur="500"/>
                                        <p:tgtEl>
                                          <p:spTgt spid="106"/>
                                        </p:tgtEl>
                                      </p:cBhvr>
                                    </p:animEffect>
                                  </p:childTnLst>
                                </p:cTn>
                              </p:par>
                            </p:childTnLst>
                          </p:cTn>
                        </p:par>
                        <p:par>
                          <p:cTn id="72" fill="hold">
                            <p:stCondLst>
                              <p:cond delay="8000"/>
                            </p:stCondLst>
                            <p:childTnLst>
                              <p:par>
                                <p:cTn id="73" presetID="12" presetClass="entr" presetSubtype="1" fill="hold" nodeType="afterEffect">
                                  <p:stCondLst>
                                    <p:cond delay="0"/>
                                  </p:stCondLst>
                                  <p:childTnLst>
                                    <p:set>
                                      <p:cBhvr>
                                        <p:cTn id="74" dur="1" fill="hold">
                                          <p:stCondLst>
                                            <p:cond delay="0"/>
                                          </p:stCondLst>
                                        </p:cTn>
                                        <p:tgtEl>
                                          <p:spTgt spid="110"/>
                                        </p:tgtEl>
                                        <p:attrNameLst>
                                          <p:attrName>style.visibility</p:attrName>
                                        </p:attrNameLst>
                                      </p:cBhvr>
                                      <p:to>
                                        <p:strVal val="visible"/>
                                      </p:to>
                                    </p:set>
                                    <p:animEffect transition="in" filter="slide(fromTop)">
                                      <p:cBhvr>
                                        <p:cTn id="75" dur="500"/>
                                        <p:tgtEl>
                                          <p:spTgt spid="110"/>
                                        </p:tgtEl>
                                      </p:cBhvr>
                                    </p:animEffect>
                                  </p:childTnLst>
                                </p:cTn>
                              </p:par>
                            </p:childTnLst>
                          </p:cTn>
                        </p:par>
                        <p:par>
                          <p:cTn id="76" fill="hold">
                            <p:stCondLst>
                              <p:cond delay="8500"/>
                            </p:stCondLst>
                            <p:childTnLst>
                              <p:par>
                                <p:cTn id="77" presetID="12" presetClass="entr" presetSubtype="1"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Effect transition="in" filter="slide(fromTop)">
                                      <p:cBhvr>
                                        <p:cTn id="79"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p:cNvGrpSpPr/>
          <p:nvPr/>
        </p:nvGrpSpPr>
        <p:grpSpPr>
          <a:xfrm>
            <a:off x="6070609" y="2122914"/>
            <a:ext cx="5819976" cy="3362455"/>
            <a:chOff x="4552949" y="1591929"/>
            <a:chExt cx="4366119" cy="2522498"/>
          </a:xfrm>
        </p:grpSpPr>
        <p:pic>
          <p:nvPicPr>
            <p:cNvPr id="30"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a:fillRect/>
            </a:stretch>
          </p:blipFill>
          <p:spPr bwMode="auto">
            <a:xfrm rot="1164247" flipV="1">
              <a:off x="7212990" y="3259838"/>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67" r="7205" b="57679"/>
            <a:stretch>
              <a:fillRect/>
            </a:stretch>
          </p:blipFill>
          <p:spPr bwMode="auto">
            <a:xfrm rot="19878225" flipV="1">
              <a:off x="8211649" y="3972668"/>
              <a:ext cx="558904" cy="6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a:fillRect/>
            </a:stretch>
          </p:blipFill>
          <p:spPr bwMode="auto">
            <a:xfrm rot="1152643" flipV="1">
              <a:off x="7672523" y="4013457"/>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a:fillRect/>
            </a:stretch>
          </p:blipFill>
          <p:spPr bwMode="auto">
            <a:xfrm rot="12057140" flipV="1">
              <a:off x="8245135" y="3111865"/>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a:fillRect/>
            </a:stretch>
          </p:blipFill>
          <p:spPr bwMode="auto">
            <a:xfrm rot="12057140" flipV="1">
              <a:off x="7733400" y="2357195"/>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a:fillRect/>
            </a:stretch>
          </p:blipFill>
          <p:spPr bwMode="auto">
            <a:xfrm rot="12057140" flipV="1">
              <a:off x="7272375" y="1616057"/>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67" r="7205" b="57679"/>
            <a:stretch>
              <a:fillRect/>
            </a:stretch>
          </p:blipFill>
          <p:spPr bwMode="auto">
            <a:xfrm rot="8981151" flipV="1">
              <a:off x="6626991" y="1711212"/>
              <a:ext cx="765578" cy="8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平行四边形 115"/>
            <p:cNvSpPr/>
            <p:nvPr/>
          </p:nvSpPr>
          <p:spPr>
            <a:xfrm rot="1200000">
              <a:off x="6825944" y="1597157"/>
              <a:ext cx="919687" cy="456299"/>
            </a:xfrm>
            <a:prstGeom prst="parallelogram">
              <a:avLst>
                <a:gd name="adj" fmla="val 88523"/>
              </a:avLst>
            </a:prstGeom>
            <a:solidFill>
              <a:srgbClr val="F8F9FB"/>
            </a:solidFill>
            <a:ln>
              <a:noFill/>
            </a:ln>
            <a:effectLst>
              <a:outerShdw blurRad="457200" dist="114300" dir="15660000" sx="65000" sy="65000"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38" name="平行四边形 116"/>
            <p:cNvSpPr/>
            <p:nvPr/>
          </p:nvSpPr>
          <p:spPr>
            <a:xfrm rot="16200000">
              <a:off x="6645902" y="2019619"/>
              <a:ext cx="740288" cy="477033"/>
            </a:xfrm>
            <a:prstGeom prst="parallelogram">
              <a:avLst>
                <a:gd name="adj" fmla="val 36484"/>
              </a:avLst>
            </a:prstGeom>
            <a:solidFill>
              <a:schemeClr val="accent1"/>
            </a:solidFill>
            <a:ln w="14288" cap="flat">
              <a:noFill/>
              <a:prstDash val="solid"/>
              <a:miter lim="800000"/>
            </a:ln>
            <a:effectLst>
              <a:outerShdw blurRad="101600" dist="50800" dir="5400000" sx="102000" sy="102000" algn="t"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39" name="平行四边形 117"/>
            <p:cNvSpPr/>
            <p:nvPr/>
          </p:nvSpPr>
          <p:spPr>
            <a:xfrm rot="9071256">
              <a:off x="7074221" y="1950233"/>
              <a:ext cx="890783" cy="502656"/>
            </a:xfrm>
            <a:prstGeom prst="parallelogram">
              <a:avLst>
                <a:gd name="adj" fmla="val 55040"/>
              </a:avLst>
            </a:prstGeom>
            <a:solidFill>
              <a:srgbClr val="BECCCD"/>
            </a:solidFill>
            <a:ln>
              <a:noFill/>
            </a:ln>
            <a:effectLst>
              <a:innerShdw blurRad="292100" dist="165100" dir="42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40" name="五边形 118"/>
            <p:cNvSpPr/>
            <p:nvPr/>
          </p:nvSpPr>
          <p:spPr>
            <a:xfrm flipH="1">
              <a:off x="5503720" y="3371869"/>
              <a:ext cx="2227320" cy="568209"/>
            </a:xfrm>
            <a:prstGeom prst="homePlate">
              <a:avLst>
                <a:gd name="adj" fmla="val 37444"/>
              </a:avLst>
            </a:prstGeom>
            <a:solidFill>
              <a:schemeClr val="accent3"/>
            </a:solidFill>
            <a:ln w="14288" cap="flat">
              <a:noFill/>
              <a:prstDash val="solid"/>
              <a:miter lim="800000"/>
            </a:ln>
            <a:effectLst>
              <a:reflection blurRad="6350" stA="52000" endA="300" endPos="35000" dir="5400000" sy="-100000" algn="bl" rotWithShape="0"/>
            </a:effectLst>
          </p:spPr>
          <p:txBody>
            <a:bodyPr vert="horz" wrap="square" lIns="91416" tIns="45708" rIns="91416" bIns="45708" numCol="1" anchor="t" anchorCtr="0" compatLnSpc="1"/>
            <a:lstStyle/>
            <a:p>
              <a:endParaRPr lang="zh-CN" altLang="en-US" sz="3200">
                <a:sym typeface="Batang"/>
              </a:endParaRPr>
            </a:p>
          </p:txBody>
        </p:sp>
        <p:sp>
          <p:nvSpPr>
            <p:cNvPr id="41" name="平行四边形 119"/>
            <p:cNvSpPr/>
            <p:nvPr/>
          </p:nvSpPr>
          <p:spPr>
            <a:xfrm rot="1200000">
              <a:off x="7302977" y="2335693"/>
              <a:ext cx="919687" cy="456299"/>
            </a:xfrm>
            <a:prstGeom prst="parallelogram">
              <a:avLst>
                <a:gd name="adj" fmla="val 88523"/>
              </a:avLst>
            </a:prstGeom>
            <a:solidFill>
              <a:srgbClr val="F8F9FB"/>
            </a:solidFill>
            <a:ln>
              <a:noFill/>
            </a:ln>
            <a:effectLst>
              <a:outerShdw blurRad="457200" dist="114300" dir="15660000" sx="65000" sy="65000"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42" name="平行四边形 120"/>
            <p:cNvSpPr/>
            <p:nvPr/>
          </p:nvSpPr>
          <p:spPr>
            <a:xfrm rot="16200000">
              <a:off x="7122935" y="2758157"/>
              <a:ext cx="740288" cy="477033"/>
            </a:xfrm>
            <a:prstGeom prst="parallelogram">
              <a:avLst>
                <a:gd name="adj" fmla="val 36484"/>
              </a:avLst>
            </a:prstGeom>
            <a:solidFill>
              <a:schemeClr val="accent2"/>
            </a:solidFill>
            <a:ln w="14288" cap="flat">
              <a:noFill/>
              <a:prstDash val="solid"/>
              <a:miter lim="800000"/>
            </a:ln>
            <a:effectLst>
              <a:outerShdw blurRad="101600" dist="50800" dir="5400000" sx="102000" sy="102000" algn="t"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43" name="平行四边形 121"/>
            <p:cNvSpPr/>
            <p:nvPr/>
          </p:nvSpPr>
          <p:spPr>
            <a:xfrm rot="9071256">
              <a:off x="7551254" y="2688771"/>
              <a:ext cx="890783" cy="502656"/>
            </a:xfrm>
            <a:prstGeom prst="parallelogram">
              <a:avLst>
                <a:gd name="adj" fmla="val 55040"/>
              </a:avLst>
            </a:prstGeom>
            <a:solidFill>
              <a:srgbClr val="BECCCD"/>
            </a:solidFill>
            <a:ln>
              <a:noFill/>
            </a:ln>
            <a:effectLst>
              <a:innerShdw blurRad="292100" dist="165100" dir="42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44" name="平行四边形 122"/>
            <p:cNvSpPr/>
            <p:nvPr/>
          </p:nvSpPr>
          <p:spPr>
            <a:xfrm rot="1200000">
              <a:off x="7780009" y="3083302"/>
              <a:ext cx="919687" cy="456299"/>
            </a:xfrm>
            <a:prstGeom prst="parallelogram">
              <a:avLst>
                <a:gd name="adj" fmla="val 88523"/>
              </a:avLst>
            </a:prstGeom>
            <a:solidFill>
              <a:srgbClr val="F8F9FB"/>
            </a:solidFill>
            <a:ln>
              <a:noFill/>
            </a:ln>
            <a:effectLst>
              <a:outerShdw blurRad="457200" dist="114300" dir="15660000" sx="65000" sy="65000"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45" name="平行四边形 123"/>
            <p:cNvSpPr/>
            <p:nvPr/>
          </p:nvSpPr>
          <p:spPr>
            <a:xfrm rot="16200000">
              <a:off x="7599968" y="3505766"/>
              <a:ext cx="740288" cy="477033"/>
            </a:xfrm>
            <a:prstGeom prst="parallelogram">
              <a:avLst>
                <a:gd name="adj" fmla="val 36484"/>
              </a:avLst>
            </a:prstGeom>
            <a:solidFill>
              <a:schemeClr val="accent3"/>
            </a:solidFill>
            <a:ln w="14288" cap="flat">
              <a:noFill/>
              <a:prstDash val="solid"/>
              <a:miter lim="800000"/>
            </a:ln>
            <a:effectLst>
              <a:outerShdw blurRad="101600" dist="50800" dir="5400000" sx="102000" sy="102000" algn="t"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46" name="平行四边形 124"/>
            <p:cNvSpPr/>
            <p:nvPr/>
          </p:nvSpPr>
          <p:spPr>
            <a:xfrm rot="9071256">
              <a:off x="8028285" y="3436379"/>
              <a:ext cx="890783" cy="502656"/>
            </a:xfrm>
            <a:prstGeom prst="parallelogram">
              <a:avLst>
                <a:gd name="adj" fmla="val 55040"/>
              </a:avLst>
            </a:prstGeom>
            <a:solidFill>
              <a:srgbClr val="BECCCD"/>
            </a:solidFill>
            <a:ln>
              <a:noFill/>
            </a:ln>
            <a:effectLst>
              <a:innerShdw blurRad="292100" dist="165100" dir="42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47" name="五边形 125"/>
            <p:cNvSpPr/>
            <p:nvPr/>
          </p:nvSpPr>
          <p:spPr>
            <a:xfrm flipH="1">
              <a:off x="5022115" y="2625012"/>
              <a:ext cx="2238255" cy="568209"/>
            </a:xfrm>
            <a:prstGeom prst="homePlate">
              <a:avLst>
                <a:gd name="adj" fmla="val 37444"/>
              </a:avLst>
            </a:prstGeom>
            <a:solidFill>
              <a:schemeClr val="accent2"/>
            </a:solidFill>
            <a:ln w="14288" cap="flat">
              <a:noFill/>
              <a:prstDash val="solid"/>
              <a:miter lim="800000"/>
            </a:ln>
            <a:effectLst>
              <a:reflection blurRad="6350" stA="52000" endA="300" endPos="35000" dir="5400000" sy="-100000" algn="bl" rotWithShape="0"/>
            </a:effectLst>
          </p:spPr>
          <p:txBody>
            <a:bodyPr vert="horz" wrap="square" lIns="91416" tIns="45708" rIns="91416" bIns="45708" numCol="1" anchor="t" anchorCtr="0" compatLnSpc="1"/>
            <a:lstStyle/>
            <a:p>
              <a:endParaRPr lang="zh-CN" altLang="en-US" sz="3200">
                <a:sym typeface="Batang"/>
              </a:endParaRPr>
            </a:p>
          </p:txBody>
        </p:sp>
        <p:sp>
          <p:nvSpPr>
            <p:cNvPr id="48" name="五边形 126"/>
            <p:cNvSpPr/>
            <p:nvPr/>
          </p:nvSpPr>
          <p:spPr>
            <a:xfrm flipH="1">
              <a:off x="4552949" y="1883949"/>
              <a:ext cx="2227320" cy="568209"/>
            </a:xfrm>
            <a:prstGeom prst="homePlate">
              <a:avLst>
                <a:gd name="adj" fmla="val 40583"/>
              </a:avLst>
            </a:prstGeom>
            <a:solidFill>
              <a:schemeClr val="accent1"/>
            </a:solidFill>
            <a:ln w="14288" cap="flat">
              <a:noFill/>
              <a:prstDash val="solid"/>
              <a:miter lim="800000"/>
            </a:ln>
            <a:effectLst>
              <a:reflection blurRad="6350" stA="52000" endA="300" endPos="35000" dir="5400000" sy="-100000" algn="bl" rotWithShape="0"/>
            </a:effectLst>
          </p:spPr>
          <p:txBody>
            <a:bodyPr vert="horz" wrap="square" lIns="91416" tIns="45708" rIns="91416" bIns="45708" numCol="1" anchor="t" anchorCtr="0" compatLnSpc="1"/>
            <a:lstStyle/>
            <a:p>
              <a:endParaRPr lang="zh-CN" altLang="en-US" sz="3200">
                <a:sym typeface="Batang"/>
              </a:endParaRPr>
            </a:p>
          </p:txBody>
        </p:sp>
        <p:sp>
          <p:nvSpPr>
            <p:cNvPr id="49" name="Freeform 89"/>
            <p:cNvSpPr>
              <a:spLocks noEditPoints="1"/>
            </p:cNvSpPr>
            <p:nvPr/>
          </p:nvSpPr>
          <p:spPr bwMode="black">
            <a:xfrm>
              <a:off x="7563794" y="2376547"/>
              <a:ext cx="422573" cy="268028"/>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8"/>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8"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8"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chemeClr val="accent2"/>
            </a:solidFill>
            <a:ln>
              <a:noFill/>
            </a:ln>
            <a:effectLst>
              <a:reflection blurRad="6350" stA="52000" endA="300" endPos="35000" dir="5400000" sy="-100000" algn="bl" rotWithShape="0"/>
            </a:effectLst>
          </p:spPr>
          <p:txBody>
            <a:bodyPr vert="horz" wrap="square" lIns="61719" tIns="30859" rIns="61719" bIns="30859" numCol="1" anchor="t" anchorCtr="0" compatLnSpc="1"/>
            <a:lstStyle/>
            <a:p>
              <a:endParaRPr lang="en-US" sz="1200" dirty="0"/>
            </a:p>
          </p:txBody>
        </p:sp>
        <p:sp>
          <p:nvSpPr>
            <p:cNvPr id="50" name="矩形 128"/>
            <p:cNvSpPr/>
            <p:nvPr/>
          </p:nvSpPr>
          <p:spPr>
            <a:xfrm rot="10800000">
              <a:off x="6626393" y="1888658"/>
              <a:ext cx="148050" cy="563500"/>
            </a:xfrm>
            <a:prstGeom prst="rect">
              <a:avLst/>
            </a:prstGeom>
            <a:gradFill>
              <a:gsLst>
                <a:gs pos="0">
                  <a:schemeClr val="bg1">
                    <a:alpha val="0"/>
                  </a:schemeClr>
                </a:gs>
                <a:gs pos="87000">
                  <a:schemeClr val="tx1">
                    <a:alpha val="2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Batang"/>
                <a:sym typeface="Batang"/>
              </a:endParaRPr>
            </a:p>
          </p:txBody>
        </p:sp>
        <p:sp>
          <p:nvSpPr>
            <p:cNvPr id="51" name="矩形 129"/>
            <p:cNvSpPr/>
            <p:nvPr/>
          </p:nvSpPr>
          <p:spPr>
            <a:xfrm rot="10800000">
              <a:off x="7110671" y="2625011"/>
              <a:ext cx="148050" cy="568209"/>
            </a:xfrm>
            <a:prstGeom prst="rect">
              <a:avLst/>
            </a:prstGeom>
            <a:gradFill>
              <a:gsLst>
                <a:gs pos="0">
                  <a:schemeClr val="bg1">
                    <a:alpha val="0"/>
                  </a:schemeClr>
                </a:gs>
                <a:gs pos="87000">
                  <a:schemeClr val="tx1">
                    <a:alpha val="2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Batang"/>
                <a:sym typeface="Batang"/>
              </a:endParaRPr>
            </a:p>
          </p:txBody>
        </p:sp>
        <p:sp>
          <p:nvSpPr>
            <p:cNvPr id="52" name="矩形 130"/>
            <p:cNvSpPr/>
            <p:nvPr/>
          </p:nvSpPr>
          <p:spPr>
            <a:xfrm rot="10800000">
              <a:off x="7377911" y="3371869"/>
              <a:ext cx="354683" cy="568209"/>
            </a:xfrm>
            <a:prstGeom prst="rect">
              <a:avLst/>
            </a:prstGeom>
            <a:gradFill>
              <a:gsLst>
                <a:gs pos="0">
                  <a:schemeClr val="bg1">
                    <a:alpha val="0"/>
                  </a:schemeClr>
                </a:gs>
                <a:gs pos="87000">
                  <a:schemeClr val="tx1">
                    <a:alpha val="2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Batang"/>
                <a:sym typeface="Batang"/>
              </a:endParaRPr>
            </a:p>
          </p:txBody>
        </p:sp>
        <p:pic>
          <p:nvPicPr>
            <p:cNvPr id="53"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67" r="7205" b="57679"/>
            <a:stretch>
              <a:fillRect/>
            </a:stretch>
          </p:blipFill>
          <p:spPr bwMode="auto">
            <a:xfrm rot="19878225" flipV="1">
              <a:off x="7637917" y="3214337"/>
              <a:ext cx="765578" cy="8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67" r="7205" b="57679"/>
            <a:stretch>
              <a:fillRect/>
            </a:stretch>
          </p:blipFill>
          <p:spPr bwMode="auto">
            <a:xfrm rot="19878225" flipV="1">
              <a:off x="7113625" y="2493408"/>
              <a:ext cx="765578" cy="8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5" name="组合 133"/>
            <p:cNvGrpSpPr>
              <a:grpSpLocks noChangeAspect="1"/>
            </p:cNvGrpSpPr>
            <p:nvPr/>
          </p:nvGrpSpPr>
          <p:grpSpPr>
            <a:xfrm>
              <a:off x="7088733" y="1591929"/>
              <a:ext cx="339976" cy="286883"/>
              <a:chOff x="2162176" y="-104775"/>
              <a:chExt cx="1655763" cy="1417638"/>
            </a:xfrm>
            <a:solidFill>
              <a:srgbClr val="3666D7"/>
            </a:solidFill>
          </p:grpSpPr>
          <p:sp>
            <p:nvSpPr>
              <p:cNvPr id="56"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solidFill>
                <a:schemeClr val="accent1"/>
              </a:solidFill>
              <a:ln>
                <a:noFill/>
              </a:ln>
              <a:effectLst>
                <a:reflection blurRad="6350" stA="52000" endA="300" endPos="35000" dir="5400000" sy="-100000" algn="bl" rotWithShape="0"/>
              </a:effectLst>
            </p:spPr>
            <p:txBody>
              <a:bodyPr vert="horz" wrap="square" lIns="82292" tIns="41145" rIns="82292" bIns="41145" numCol="1" anchor="t" anchorCtr="0" compatLnSpc="1"/>
              <a:lstStyle/>
              <a:p>
                <a:endParaRPr lang="zh-CN" altLang="en-US" sz="1200" dirty="0"/>
              </a:p>
            </p:txBody>
          </p:sp>
          <p:sp>
            <p:nvSpPr>
              <p:cNvPr id="57"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solidFill>
                <a:schemeClr val="accent1"/>
              </a:solidFill>
              <a:ln>
                <a:noFill/>
              </a:ln>
              <a:effectLst>
                <a:reflection blurRad="6350" stA="52000" endA="300" endPos="35000" dir="5400000" sy="-100000" algn="bl" rotWithShape="0"/>
              </a:effectLst>
            </p:spPr>
            <p:txBody>
              <a:bodyPr vert="horz" wrap="square" lIns="82292" tIns="41145" rIns="82292" bIns="41145" numCol="1" anchor="t" anchorCtr="0" compatLnSpc="1"/>
              <a:lstStyle/>
              <a:p>
                <a:endParaRPr lang="zh-CN" altLang="en-US" sz="1200" dirty="0"/>
              </a:p>
            </p:txBody>
          </p:sp>
        </p:grpSp>
        <p:pic>
          <p:nvPicPr>
            <p:cNvPr id="58" name="Picture 5" descr="\\MAGNUM\Projects\Microsoft\Cloud Power FY12\Design\ICONS_PNG\Increase.png"/>
            <p:cNvPicPr>
              <a:picLocks noChangeAspect="1" noChangeArrowheads="1"/>
            </p:cNvPicPr>
            <p:nvPr/>
          </p:nvPicPr>
          <p:blipFill rotWithShape="1">
            <a:blip r:embed="rId6" cstate="print">
              <a:duotone>
                <a:prstClr val="black"/>
                <a:srgbClr val="393F59">
                  <a:tint val="45000"/>
                  <a:satMod val="400000"/>
                </a:srgbClr>
              </a:duotone>
            </a:blip>
            <a:srcRect b="16251"/>
            <a:stretch>
              <a:fillRect/>
            </a:stretch>
          </p:blipFill>
          <p:spPr bwMode="auto">
            <a:xfrm>
              <a:off x="7816381" y="2782717"/>
              <a:ext cx="713153" cy="588490"/>
            </a:xfrm>
            <a:prstGeom prst="rect">
              <a:avLst/>
            </a:prstGeom>
            <a:noFill/>
            <a:effectLst>
              <a:reflection blurRad="6350" stA="52000" endA="300" endPos="35000" dir="5400000" sy="-100000" algn="bl" rotWithShape="0"/>
            </a:effectLst>
          </p:spPr>
        </p:pic>
        <p:sp>
          <p:nvSpPr>
            <p:cNvPr id="59" name="文本框 137"/>
            <p:cNvSpPr txBox="1"/>
            <p:nvPr/>
          </p:nvSpPr>
          <p:spPr>
            <a:xfrm>
              <a:off x="5007689" y="1998337"/>
              <a:ext cx="1523855" cy="346224"/>
            </a:xfrm>
            <a:prstGeom prst="rect">
              <a:avLst/>
            </a:prstGeom>
            <a:noFill/>
          </p:spPr>
          <p:txBody>
            <a:bodyPr wrap="none" lIns="91416" tIns="45708" rIns="91416" bIns="45708"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Tahoma" panose="020B0604030504040204" pitchFamily="34" charset="0"/>
                </a:rPr>
                <a:t>点击输入文字</a:t>
              </a:r>
            </a:p>
          </p:txBody>
        </p:sp>
        <p:sp>
          <p:nvSpPr>
            <p:cNvPr id="60" name="文本框 138"/>
            <p:cNvSpPr txBox="1"/>
            <p:nvPr/>
          </p:nvSpPr>
          <p:spPr>
            <a:xfrm>
              <a:off x="5407901" y="2735217"/>
              <a:ext cx="1523855" cy="346224"/>
            </a:xfrm>
            <a:prstGeom prst="rect">
              <a:avLst/>
            </a:prstGeom>
            <a:noFill/>
          </p:spPr>
          <p:txBody>
            <a:bodyPr wrap="none" lIns="91416" tIns="45708" rIns="91416" bIns="45708"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Tahoma" panose="020B0604030504040204" pitchFamily="34" charset="0"/>
                </a:rPr>
                <a:t>点击输入文字</a:t>
              </a:r>
            </a:p>
          </p:txBody>
        </p:sp>
        <p:sp>
          <p:nvSpPr>
            <p:cNvPr id="61" name="文本框 139"/>
            <p:cNvSpPr txBox="1"/>
            <p:nvPr/>
          </p:nvSpPr>
          <p:spPr>
            <a:xfrm>
              <a:off x="5808113" y="3472097"/>
              <a:ext cx="1523855" cy="346224"/>
            </a:xfrm>
            <a:prstGeom prst="rect">
              <a:avLst/>
            </a:prstGeom>
            <a:noFill/>
          </p:spPr>
          <p:txBody>
            <a:bodyPr wrap="none" lIns="91416" tIns="45708" rIns="91416" bIns="45708"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Tahoma" panose="020B0604030504040204" pitchFamily="34" charset="0"/>
                </a:rPr>
                <a:t>点击输入文字</a:t>
              </a:r>
            </a:p>
          </p:txBody>
        </p:sp>
        <p:grpSp>
          <p:nvGrpSpPr>
            <p:cNvPr id="62" name="组合 140"/>
            <p:cNvGrpSpPr/>
            <p:nvPr/>
          </p:nvGrpSpPr>
          <p:grpSpPr>
            <a:xfrm>
              <a:off x="6901085" y="2030573"/>
              <a:ext cx="218826" cy="477753"/>
              <a:chOff x="5038767" y="1303073"/>
              <a:chExt cx="325210" cy="720403"/>
            </a:xfrm>
          </p:grpSpPr>
          <p:sp>
            <p:nvSpPr>
              <p:cNvPr id="64" name="Freeform 22"/>
              <p:cNvSpPr/>
              <p:nvPr/>
            </p:nvSpPr>
            <p:spPr bwMode="auto">
              <a:xfrm>
                <a:off x="5122540" y="1634458"/>
                <a:ext cx="100858" cy="389018"/>
              </a:xfrm>
              <a:custGeom>
                <a:avLst/>
                <a:gdLst>
                  <a:gd name="T0" fmla="*/ 14 w 21"/>
                  <a:gd name="T1" fmla="*/ 78 h 80"/>
                  <a:gd name="T2" fmla="*/ 7 w 21"/>
                  <a:gd name="T3" fmla="*/ 67 h 80"/>
                  <a:gd name="T4" fmla="*/ 7 w 21"/>
                  <a:gd name="T5" fmla="*/ 16 h 80"/>
                  <a:gd name="T6" fmla="*/ 0 w 21"/>
                  <a:gd name="T7" fmla="*/ 6 h 80"/>
                  <a:gd name="T8" fmla="*/ 7 w 21"/>
                  <a:gd name="T9" fmla="*/ 3 h 80"/>
                  <a:gd name="T10" fmla="*/ 14 w 21"/>
                  <a:gd name="T11" fmla="*/ 6 h 80"/>
                  <a:gd name="T12" fmla="*/ 21 w 21"/>
                  <a:gd name="T13" fmla="*/ 17 h 80"/>
                  <a:gd name="T14" fmla="*/ 21 w 21"/>
                  <a:gd name="T15" fmla="*/ 75 h 80"/>
                  <a:gd name="T16" fmla="*/ 14 w 21"/>
                  <a:gd name="T17" fmla="*/ 7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80">
                    <a:moveTo>
                      <a:pt x="14" y="78"/>
                    </a:moveTo>
                    <a:cubicBezTo>
                      <a:pt x="9" y="75"/>
                      <a:pt x="7" y="72"/>
                      <a:pt x="7" y="67"/>
                    </a:cubicBezTo>
                    <a:cubicBezTo>
                      <a:pt x="7" y="16"/>
                      <a:pt x="7" y="16"/>
                      <a:pt x="7" y="16"/>
                    </a:cubicBezTo>
                    <a:cubicBezTo>
                      <a:pt x="2" y="13"/>
                      <a:pt x="0" y="10"/>
                      <a:pt x="0" y="6"/>
                    </a:cubicBezTo>
                    <a:cubicBezTo>
                      <a:pt x="0" y="1"/>
                      <a:pt x="2" y="0"/>
                      <a:pt x="7" y="3"/>
                    </a:cubicBezTo>
                    <a:cubicBezTo>
                      <a:pt x="14" y="6"/>
                      <a:pt x="14" y="6"/>
                      <a:pt x="14" y="6"/>
                    </a:cubicBezTo>
                    <a:cubicBezTo>
                      <a:pt x="19" y="9"/>
                      <a:pt x="21" y="13"/>
                      <a:pt x="21" y="17"/>
                    </a:cubicBezTo>
                    <a:cubicBezTo>
                      <a:pt x="21" y="75"/>
                      <a:pt x="21" y="75"/>
                      <a:pt x="21" y="75"/>
                    </a:cubicBezTo>
                    <a:cubicBezTo>
                      <a:pt x="21" y="79"/>
                      <a:pt x="19" y="80"/>
                      <a:pt x="14" y="78"/>
                    </a:cubicBez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65" name="Freeform 23"/>
              <p:cNvSpPr/>
              <p:nvPr/>
            </p:nvSpPr>
            <p:spPr bwMode="auto">
              <a:xfrm>
                <a:off x="5038767" y="1303073"/>
                <a:ext cx="47341" cy="139964"/>
              </a:xfrm>
              <a:custGeom>
                <a:avLst/>
                <a:gdLst>
                  <a:gd name="T0" fmla="*/ 0 w 10"/>
                  <a:gd name="T1" fmla="*/ 15 h 29"/>
                  <a:gd name="T2" fmla="*/ 3 w 10"/>
                  <a:gd name="T3" fmla="*/ 17 h 29"/>
                  <a:gd name="T4" fmla="*/ 4 w 10"/>
                  <a:gd name="T5" fmla="*/ 21 h 29"/>
                  <a:gd name="T6" fmla="*/ 5 w 10"/>
                  <a:gd name="T7" fmla="*/ 25 h 29"/>
                  <a:gd name="T8" fmla="*/ 7 w 10"/>
                  <a:gd name="T9" fmla="*/ 23 h 29"/>
                  <a:gd name="T10" fmla="*/ 5 w 10"/>
                  <a:gd name="T11" fmla="*/ 17 h 29"/>
                  <a:gd name="T12" fmla="*/ 2 w 10"/>
                  <a:gd name="T13" fmla="*/ 10 h 29"/>
                  <a:gd name="T14" fmla="*/ 1 w 10"/>
                  <a:gd name="T15" fmla="*/ 4 h 29"/>
                  <a:gd name="T16" fmla="*/ 2 w 10"/>
                  <a:gd name="T17" fmla="*/ 1 h 29"/>
                  <a:gd name="T18" fmla="*/ 5 w 10"/>
                  <a:gd name="T19" fmla="*/ 1 h 29"/>
                  <a:gd name="T20" fmla="*/ 9 w 10"/>
                  <a:gd name="T21" fmla="*/ 4 h 29"/>
                  <a:gd name="T22" fmla="*/ 10 w 10"/>
                  <a:gd name="T23" fmla="*/ 8 h 29"/>
                  <a:gd name="T24" fmla="*/ 10 w 10"/>
                  <a:gd name="T25" fmla="*/ 13 h 29"/>
                  <a:gd name="T26" fmla="*/ 7 w 10"/>
                  <a:gd name="T27" fmla="*/ 11 h 29"/>
                  <a:gd name="T28" fmla="*/ 7 w 10"/>
                  <a:gd name="T29" fmla="*/ 6 h 29"/>
                  <a:gd name="T30" fmla="*/ 6 w 10"/>
                  <a:gd name="T31" fmla="*/ 4 h 29"/>
                  <a:gd name="T32" fmla="*/ 4 w 10"/>
                  <a:gd name="T33" fmla="*/ 4 h 29"/>
                  <a:gd name="T34" fmla="*/ 4 w 10"/>
                  <a:gd name="T35" fmla="*/ 5 h 29"/>
                  <a:gd name="T36" fmla="*/ 6 w 10"/>
                  <a:gd name="T37" fmla="*/ 12 h 29"/>
                  <a:gd name="T38" fmla="*/ 9 w 10"/>
                  <a:gd name="T39" fmla="*/ 18 h 29"/>
                  <a:gd name="T40" fmla="*/ 10 w 10"/>
                  <a:gd name="T41" fmla="*/ 25 h 29"/>
                  <a:gd name="T42" fmla="*/ 9 w 10"/>
                  <a:gd name="T43" fmla="*/ 28 h 29"/>
                  <a:gd name="T44" fmla="*/ 5 w 10"/>
                  <a:gd name="T45" fmla="*/ 28 h 29"/>
                  <a:gd name="T46" fmla="*/ 0 w 10"/>
                  <a:gd name="T47" fmla="*/ 19 h 29"/>
                  <a:gd name="T48" fmla="*/ 0 w 10"/>
                  <a:gd name="T4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9">
                    <a:moveTo>
                      <a:pt x="0" y="15"/>
                    </a:moveTo>
                    <a:cubicBezTo>
                      <a:pt x="3" y="17"/>
                      <a:pt x="3" y="17"/>
                      <a:pt x="3" y="17"/>
                    </a:cubicBezTo>
                    <a:cubicBezTo>
                      <a:pt x="4" y="21"/>
                      <a:pt x="4" y="21"/>
                      <a:pt x="4" y="21"/>
                    </a:cubicBezTo>
                    <a:cubicBezTo>
                      <a:pt x="4" y="23"/>
                      <a:pt x="4" y="24"/>
                      <a:pt x="5" y="25"/>
                    </a:cubicBezTo>
                    <a:cubicBezTo>
                      <a:pt x="6" y="26"/>
                      <a:pt x="7" y="25"/>
                      <a:pt x="7" y="23"/>
                    </a:cubicBezTo>
                    <a:cubicBezTo>
                      <a:pt x="7" y="21"/>
                      <a:pt x="6" y="19"/>
                      <a:pt x="5" y="17"/>
                    </a:cubicBezTo>
                    <a:cubicBezTo>
                      <a:pt x="2" y="10"/>
                      <a:pt x="2" y="10"/>
                      <a:pt x="2" y="10"/>
                    </a:cubicBezTo>
                    <a:cubicBezTo>
                      <a:pt x="1" y="8"/>
                      <a:pt x="1" y="6"/>
                      <a:pt x="1" y="4"/>
                    </a:cubicBezTo>
                    <a:cubicBezTo>
                      <a:pt x="1" y="2"/>
                      <a:pt x="1" y="1"/>
                      <a:pt x="2" y="1"/>
                    </a:cubicBezTo>
                    <a:cubicBezTo>
                      <a:pt x="3" y="0"/>
                      <a:pt x="4" y="0"/>
                      <a:pt x="5" y="1"/>
                    </a:cubicBezTo>
                    <a:cubicBezTo>
                      <a:pt x="7" y="2"/>
                      <a:pt x="8" y="3"/>
                      <a:pt x="9" y="4"/>
                    </a:cubicBezTo>
                    <a:cubicBezTo>
                      <a:pt x="10" y="5"/>
                      <a:pt x="10" y="7"/>
                      <a:pt x="10" y="8"/>
                    </a:cubicBezTo>
                    <a:cubicBezTo>
                      <a:pt x="10" y="13"/>
                      <a:pt x="10" y="13"/>
                      <a:pt x="10" y="13"/>
                    </a:cubicBezTo>
                    <a:cubicBezTo>
                      <a:pt x="7" y="11"/>
                      <a:pt x="7" y="11"/>
                      <a:pt x="7" y="11"/>
                    </a:cubicBezTo>
                    <a:cubicBezTo>
                      <a:pt x="7" y="6"/>
                      <a:pt x="7" y="6"/>
                      <a:pt x="7" y="6"/>
                    </a:cubicBezTo>
                    <a:cubicBezTo>
                      <a:pt x="7" y="5"/>
                      <a:pt x="7" y="4"/>
                      <a:pt x="6" y="4"/>
                    </a:cubicBezTo>
                    <a:cubicBezTo>
                      <a:pt x="5" y="4"/>
                      <a:pt x="5" y="3"/>
                      <a:pt x="4" y="4"/>
                    </a:cubicBezTo>
                    <a:cubicBezTo>
                      <a:pt x="4" y="4"/>
                      <a:pt x="4" y="5"/>
                      <a:pt x="4" y="5"/>
                    </a:cubicBezTo>
                    <a:cubicBezTo>
                      <a:pt x="4" y="7"/>
                      <a:pt x="5" y="9"/>
                      <a:pt x="6" y="12"/>
                    </a:cubicBezTo>
                    <a:cubicBezTo>
                      <a:pt x="9" y="18"/>
                      <a:pt x="9" y="18"/>
                      <a:pt x="9" y="18"/>
                    </a:cubicBezTo>
                    <a:cubicBezTo>
                      <a:pt x="10" y="21"/>
                      <a:pt x="10" y="23"/>
                      <a:pt x="10" y="25"/>
                    </a:cubicBezTo>
                    <a:cubicBezTo>
                      <a:pt x="10" y="26"/>
                      <a:pt x="10" y="27"/>
                      <a:pt x="9" y="28"/>
                    </a:cubicBezTo>
                    <a:cubicBezTo>
                      <a:pt x="8" y="29"/>
                      <a:pt x="7" y="29"/>
                      <a:pt x="5" y="28"/>
                    </a:cubicBezTo>
                    <a:cubicBezTo>
                      <a:pt x="2" y="26"/>
                      <a:pt x="0" y="23"/>
                      <a:pt x="0" y="19"/>
                    </a:cubicBezTo>
                    <a:lnTo>
                      <a:pt x="0" y="15"/>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66" name="Freeform 24"/>
              <p:cNvSpPr/>
              <p:nvPr/>
            </p:nvSpPr>
            <p:spPr bwMode="auto">
              <a:xfrm>
                <a:off x="5131390" y="1346297"/>
                <a:ext cx="53516" cy="146139"/>
              </a:xfrm>
              <a:custGeom>
                <a:avLst/>
                <a:gdLst>
                  <a:gd name="T0" fmla="*/ 26 w 26"/>
                  <a:gd name="T1" fmla="*/ 14 h 71"/>
                  <a:gd name="T2" fmla="*/ 26 w 26"/>
                  <a:gd name="T3" fmla="*/ 21 h 71"/>
                  <a:gd name="T4" fmla="*/ 16 w 26"/>
                  <a:gd name="T5" fmla="*/ 17 h 71"/>
                  <a:gd name="T6" fmla="*/ 16 w 26"/>
                  <a:gd name="T7" fmla="*/ 71 h 71"/>
                  <a:gd name="T8" fmla="*/ 7 w 26"/>
                  <a:gd name="T9" fmla="*/ 66 h 71"/>
                  <a:gd name="T10" fmla="*/ 7 w 26"/>
                  <a:gd name="T11" fmla="*/ 12 h 71"/>
                  <a:gd name="T12" fmla="*/ 0 w 26"/>
                  <a:gd name="T13" fmla="*/ 7 h 71"/>
                  <a:gd name="T14" fmla="*/ 0 w 26"/>
                  <a:gd name="T15" fmla="*/ 2 h 71"/>
                  <a:gd name="T16" fmla="*/ 0 w 26"/>
                  <a:gd name="T17" fmla="*/ 0 h 71"/>
                  <a:gd name="T18" fmla="*/ 26 w 26"/>
                  <a:gd name="T19" fmla="*/ 1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71">
                    <a:moveTo>
                      <a:pt x="26" y="14"/>
                    </a:moveTo>
                    <a:lnTo>
                      <a:pt x="26" y="21"/>
                    </a:lnTo>
                    <a:lnTo>
                      <a:pt x="16" y="17"/>
                    </a:lnTo>
                    <a:lnTo>
                      <a:pt x="16" y="71"/>
                    </a:lnTo>
                    <a:lnTo>
                      <a:pt x="7" y="66"/>
                    </a:lnTo>
                    <a:lnTo>
                      <a:pt x="7" y="12"/>
                    </a:lnTo>
                    <a:lnTo>
                      <a:pt x="0" y="7"/>
                    </a:lnTo>
                    <a:lnTo>
                      <a:pt x="0" y="2"/>
                    </a:lnTo>
                    <a:lnTo>
                      <a:pt x="0" y="0"/>
                    </a:lnTo>
                    <a:lnTo>
                      <a:pt x="26" y="14"/>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67" name="Freeform 25"/>
              <p:cNvSpPr/>
              <p:nvPr/>
            </p:nvSpPr>
            <p:spPr bwMode="auto">
              <a:xfrm>
                <a:off x="5228129" y="1399813"/>
                <a:ext cx="43225" cy="150256"/>
              </a:xfrm>
              <a:custGeom>
                <a:avLst/>
                <a:gdLst>
                  <a:gd name="T0" fmla="*/ 0 w 21"/>
                  <a:gd name="T1" fmla="*/ 0 h 73"/>
                  <a:gd name="T2" fmla="*/ 21 w 21"/>
                  <a:gd name="T3" fmla="*/ 12 h 73"/>
                  <a:gd name="T4" fmla="*/ 21 w 21"/>
                  <a:gd name="T5" fmla="*/ 19 h 73"/>
                  <a:gd name="T6" fmla="*/ 10 w 21"/>
                  <a:gd name="T7" fmla="*/ 12 h 73"/>
                  <a:gd name="T8" fmla="*/ 10 w 21"/>
                  <a:gd name="T9" fmla="*/ 31 h 73"/>
                  <a:gd name="T10" fmla="*/ 19 w 21"/>
                  <a:gd name="T11" fmla="*/ 38 h 73"/>
                  <a:gd name="T12" fmla="*/ 19 w 21"/>
                  <a:gd name="T13" fmla="*/ 45 h 73"/>
                  <a:gd name="T14" fmla="*/ 10 w 21"/>
                  <a:gd name="T15" fmla="*/ 38 h 73"/>
                  <a:gd name="T16" fmla="*/ 10 w 21"/>
                  <a:gd name="T17" fmla="*/ 59 h 73"/>
                  <a:gd name="T18" fmla="*/ 21 w 21"/>
                  <a:gd name="T19" fmla="*/ 66 h 73"/>
                  <a:gd name="T20" fmla="*/ 21 w 21"/>
                  <a:gd name="T21" fmla="*/ 73 h 73"/>
                  <a:gd name="T22" fmla="*/ 0 w 21"/>
                  <a:gd name="T23" fmla="*/ 62 h 73"/>
                  <a:gd name="T24" fmla="*/ 0 w 21"/>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73">
                    <a:moveTo>
                      <a:pt x="0" y="0"/>
                    </a:moveTo>
                    <a:lnTo>
                      <a:pt x="21" y="12"/>
                    </a:lnTo>
                    <a:lnTo>
                      <a:pt x="21" y="19"/>
                    </a:lnTo>
                    <a:lnTo>
                      <a:pt x="10" y="12"/>
                    </a:lnTo>
                    <a:lnTo>
                      <a:pt x="10" y="31"/>
                    </a:lnTo>
                    <a:lnTo>
                      <a:pt x="19" y="38"/>
                    </a:lnTo>
                    <a:lnTo>
                      <a:pt x="19" y="45"/>
                    </a:lnTo>
                    <a:lnTo>
                      <a:pt x="10" y="38"/>
                    </a:lnTo>
                    <a:lnTo>
                      <a:pt x="10" y="59"/>
                    </a:lnTo>
                    <a:lnTo>
                      <a:pt x="21" y="66"/>
                    </a:lnTo>
                    <a:lnTo>
                      <a:pt x="21" y="73"/>
                    </a:lnTo>
                    <a:lnTo>
                      <a:pt x="0" y="62"/>
                    </a:lnTo>
                    <a:lnTo>
                      <a:pt x="0" y="0"/>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68" name="Freeform 26"/>
              <p:cNvSpPr>
                <a:spLocks noEditPoints="1"/>
              </p:cNvSpPr>
              <p:nvPr/>
            </p:nvSpPr>
            <p:spPr bwMode="auto">
              <a:xfrm>
                <a:off x="5316636" y="1449212"/>
                <a:ext cx="47341" cy="135847"/>
              </a:xfrm>
              <a:custGeom>
                <a:avLst/>
                <a:gdLst>
                  <a:gd name="T0" fmla="*/ 0 w 10"/>
                  <a:gd name="T1" fmla="*/ 0 h 28"/>
                  <a:gd name="T2" fmla="*/ 7 w 10"/>
                  <a:gd name="T3" fmla="*/ 4 h 28"/>
                  <a:gd name="T4" fmla="*/ 10 w 10"/>
                  <a:gd name="T5" fmla="*/ 10 h 28"/>
                  <a:gd name="T6" fmla="*/ 10 w 10"/>
                  <a:gd name="T7" fmla="*/ 17 h 28"/>
                  <a:gd name="T8" fmla="*/ 8 w 10"/>
                  <a:gd name="T9" fmla="*/ 18 h 28"/>
                  <a:gd name="T10" fmla="*/ 4 w 10"/>
                  <a:gd name="T11" fmla="*/ 16 h 28"/>
                  <a:gd name="T12" fmla="*/ 3 w 10"/>
                  <a:gd name="T13" fmla="*/ 16 h 28"/>
                  <a:gd name="T14" fmla="*/ 3 w 10"/>
                  <a:gd name="T15" fmla="*/ 28 h 28"/>
                  <a:gd name="T16" fmla="*/ 0 w 10"/>
                  <a:gd name="T17" fmla="*/ 26 h 28"/>
                  <a:gd name="T18" fmla="*/ 0 w 10"/>
                  <a:gd name="T19" fmla="*/ 0 h 28"/>
                  <a:gd name="T20" fmla="*/ 5 w 10"/>
                  <a:gd name="T21" fmla="*/ 14 h 28"/>
                  <a:gd name="T22" fmla="*/ 6 w 10"/>
                  <a:gd name="T23" fmla="*/ 14 h 28"/>
                  <a:gd name="T24" fmla="*/ 7 w 10"/>
                  <a:gd name="T25" fmla="*/ 14 h 28"/>
                  <a:gd name="T26" fmla="*/ 7 w 10"/>
                  <a:gd name="T27" fmla="*/ 8 h 28"/>
                  <a:gd name="T28" fmla="*/ 5 w 10"/>
                  <a:gd name="T29" fmla="*/ 6 h 28"/>
                  <a:gd name="T30" fmla="*/ 3 w 10"/>
                  <a:gd name="T31" fmla="*/ 5 h 28"/>
                  <a:gd name="T32" fmla="*/ 3 w 10"/>
                  <a:gd name="T33" fmla="*/ 13 h 28"/>
                  <a:gd name="T34" fmla="*/ 5 w 10"/>
                  <a:gd name="T3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8">
                    <a:moveTo>
                      <a:pt x="0" y="0"/>
                    </a:moveTo>
                    <a:cubicBezTo>
                      <a:pt x="7" y="4"/>
                      <a:pt x="7" y="4"/>
                      <a:pt x="7" y="4"/>
                    </a:cubicBezTo>
                    <a:cubicBezTo>
                      <a:pt x="9" y="5"/>
                      <a:pt x="10" y="7"/>
                      <a:pt x="10" y="10"/>
                    </a:cubicBezTo>
                    <a:cubicBezTo>
                      <a:pt x="10" y="17"/>
                      <a:pt x="10" y="17"/>
                      <a:pt x="10" y="17"/>
                    </a:cubicBezTo>
                    <a:cubicBezTo>
                      <a:pt x="10" y="19"/>
                      <a:pt x="9" y="19"/>
                      <a:pt x="8" y="18"/>
                    </a:cubicBezTo>
                    <a:cubicBezTo>
                      <a:pt x="7" y="18"/>
                      <a:pt x="6" y="18"/>
                      <a:pt x="4" y="16"/>
                    </a:cubicBezTo>
                    <a:cubicBezTo>
                      <a:pt x="3" y="16"/>
                      <a:pt x="3" y="16"/>
                      <a:pt x="3" y="16"/>
                    </a:cubicBezTo>
                    <a:cubicBezTo>
                      <a:pt x="3" y="28"/>
                      <a:pt x="3" y="28"/>
                      <a:pt x="3" y="28"/>
                    </a:cubicBezTo>
                    <a:cubicBezTo>
                      <a:pt x="0" y="26"/>
                      <a:pt x="0" y="26"/>
                      <a:pt x="0" y="26"/>
                    </a:cubicBezTo>
                    <a:lnTo>
                      <a:pt x="0" y="0"/>
                    </a:lnTo>
                    <a:close/>
                    <a:moveTo>
                      <a:pt x="5" y="14"/>
                    </a:moveTo>
                    <a:cubicBezTo>
                      <a:pt x="6" y="14"/>
                      <a:pt x="6" y="14"/>
                      <a:pt x="6" y="14"/>
                    </a:cubicBezTo>
                    <a:cubicBezTo>
                      <a:pt x="7" y="14"/>
                      <a:pt x="7" y="14"/>
                      <a:pt x="7" y="14"/>
                    </a:cubicBezTo>
                    <a:cubicBezTo>
                      <a:pt x="7" y="8"/>
                      <a:pt x="7" y="8"/>
                      <a:pt x="7" y="8"/>
                    </a:cubicBezTo>
                    <a:cubicBezTo>
                      <a:pt x="7" y="7"/>
                      <a:pt x="6" y="7"/>
                      <a:pt x="5" y="6"/>
                    </a:cubicBezTo>
                    <a:cubicBezTo>
                      <a:pt x="3" y="5"/>
                      <a:pt x="3" y="5"/>
                      <a:pt x="3" y="5"/>
                    </a:cubicBezTo>
                    <a:cubicBezTo>
                      <a:pt x="3" y="13"/>
                      <a:pt x="3" y="13"/>
                      <a:pt x="3" y="13"/>
                    </a:cubicBezTo>
                    <a:lnTo>
                      <a:pt x="5" y="14"/>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grpSp>
        <p:grpSp>
          <p:nvGrpSpPr>
            <p:cNvPr id="69" name="组合 147"/>
            <p:cNvGrpSpPr/>
            <p:nvPr/>
          </p:nvGrpSpPr>
          <p:grpSpPr>
            <a:xfrm>
              <a:off x="7386672" y="2749493"/>
              <a:ext cx="224012" cy="498227"/>
              <a:chOff x="5846145" y="2700653"/>
              <a:chExt cx="332915" cy="751275"/>
            </a:xfrm>
          </p:grpSpPr>
          <p:sp>
            <p:nvSpPr>
              <p:cNvPr id="71" name="Freeform 28"/>
              <p:cNvSpPr/>
              <p:nvPr/>
            </p:nvSpPr>
            <p:spPr bwMode="auto">
              <a:xfrm>
                <a:off x="5846145" y="2978521"/>
                <a:ext cx="253170" cy="473407"/>
              </a:xfrm>
              <a:custGeom>
                <a:avLst/>
                <a:gdLst>
                  <a:gd name="T0" fmla="*/ 7 w 52"/>
                  <a:gd name="T1" fmla="*/ 2 h 97"/>
                  <a:gd name="T2" fmla="*/ 31 w 52"/>
                  <a:gd name="T3" fmla="*/ 15 h 97"/>
                  <a:gd name="T4" fmla="*/ 52 w 52"/>
                  <a:gd name="T5" fmla="*/ 47 h 97"/>
                  <a:gd name="T6" fmla="*/ 52 w 52"/>
                  <a:gd name="T7" fmla="*/ 49 h 97"/>
                  <a:gd name="T8" fmla="*/ 31 w 52"/>
                  <a:gd name="T9" fmla="*/ 58 h 97"/>
                  <a:gd name="T10" fmla="*/ 15 w 52"/>
                  <a:gd name="T11" fmla="*/ 58 h 97"/>
                  <a:gd name="T12" fmla="*/ 15 w 52"/>
                  <a:gd name="T13" fmla="*/ 65 h 97"/>
                  <a:gd name="T14" fmla="*/ 46 w 52"/>
                  <a:gd name="T15" fmla="*/ 82 h 97"/>
                  <a:gd name="T16" fmla="*/ 52 w 52"/>
                  <a:gd name="T17" fmla="*/ 92 h 97"/>
                  <a:gd name="T18" fmla="*/ 46 w 52"/>
                  <a:gd name="T19" fmla="*/ 95 h 97"/>
                  <a:gd name="T20" fmla="*/ 7 w 52"/>
                  <a:gd name="T21" fmla="*/ 74 h 97"/>
                  <a:gd name="T22" fmla="*/ 1 w 52"/>
                  <a:gd name="T23" fmla="*/ 63 h 97"/>
                  <a:gd name="T24" fmla="*/ 1 w 52"/>
                  <a:gd name="T25" fmla="*/ 50 h 97"/>
                  <a:gd name="T26" fmla="*/ 31 w 52"/>
                  <a:gd name="T27" fmla="*/ 45 h 97"/>
                  <a:gd name="T28" fmla="*/ 38 w 52"/>
                  <a:gd name="T29" fmla="*/ 42 h 97"/>
                  <a:gd name="T30" fmla="*/ 38 w 52"/>
                  <a:gd name="T31" fmla="*/ 39 h 97"/>
                  <a:gd name="T32" fmla="*/ 31 w 52"/>
                  <a:gd name="T33" fmla="*/ 29 h 97"/>
                  <a:gd name="T34" fmla="*/ 8 w 52"/>
                  <a:gd name="T35" fmla="*/ 16 h 97"/>
                  <a:gd name="T36" fmla="*/ 0 w 52"/>
                  <a:gd name="T37" fmla="*/ 5 h 97"/>
                  <a:gd name="T38" fmla="*/ 7 w 52"/>
                  <a:gd name="T39" fmla="*/ 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97">
                    <a:moveTo>
                      <a:pt x="7" y="2"/>
                    </a:moveTo>
                    <a:cubicBezTo>
                      <a:pt x="31" y="15"/>
                      <a:pt x="31" y="15"/>
                      <a:pt x="31" y="15"/>
                    </a:cubicBezTo>
                    <a:cubicBezTo>
                      <a:pt x="45" y="23"/>
                      <a:pt x="52" y="34"/>
                      <a:pt x="52" y="47"/>
                    </a:cubicBezTo>
                    <a:cubicBezTo>
                      <a:pt x="52" y="49"/>
                      <a:pt x="52" y="49"/>
                      <a:pt x="52" y="49"/>
                    </a:cubicBezTo>
                    <a:cubicBezTo>
                      <a:pt x="52" y="63"/>
                      <a:pt x="45" y="66"/>
                      <a:pt x="31" y="58"/>
                    </a:cubicBezTo>
                    <a:cubicBezTo>
                      <a:pt x="20" y="52"/>
                      <a:pt x="15" y="52"/>
                      <a:pt x="15" y="58"/>
                    </a:cubicBezTo>
                    <a:cubicBezTo>
                      <a:pt x="15" y="65"/>
                      <a:pt x="15" y="65"/>
                      <a:pt x="15" y="65"/>
                    </a:cubicBezTo>
                    <a:cubicBezTo>
                      <a:pt x="46" y="82"/>
                      <a:pt x="46" y="82"/>
                      <a:pt x="46" y="82"/>
                    </a:cubicBezTo>
                    <a:cubicBezTo>
                      <a:pt x="50" y="84"/>
                      <a:pt x="52" y="88"/>
                      <a:pt x="52" y="92"/>
                    </a:cubicBezTo>
                    <a:cubicBezTo>
                      <a:pt x="52" y="96"/>
                      <a:pt x="50" y="97"/>
                      <a:pt x="46" y="95"/>
                    </a:cubicBezTo>
                    <a:cubicBezTo>
                      <a:pt x="7" y="74"/>
                      <a:pt x="7" y="74"/>
                      <a:pt x="7" y="74"/>
                    </a:cubicBezTo>
                    <a:cubicBezTo>
                      <a:pt x="3" y="71"/>
                      <a:pt x="1" y="68"/>
                      <a:pt x="1" y="63"/>
                    </a:cubicBezTo>
                    <a:cubicBezTo>
                      <a:pt x="1" y="50"/>
                      <a:pt x="1" y="50"/>
                      <a:pt x="1" y="50"/>
                    </a:cubicBezTo>
                    <a:cubicBezTo>
                      <a:pt x="1" y="35"/>
                      <a:pt x="11" y="33"/>
                      <a:pt x="31" y="45"/>
                    </a:cubicBezTo>
                    <a:cubicBezTo>
                      <a:pt x="36" y="47"/>
                      <a:pt x="38" y="46"/>
                      <a:pt x="38" y="42"/>
                    </a:cubicBezTo>
                    <a:cubicBezTo>
                      <a:pt x="38" y="39"/>
                      <a:pt x="38" y="39"/>
                      <a:pt x="38" y="39"/>
                    </a:cubicBezTo>
                    <a:cubicBezTo>
                      <a:pt x="38" y="35"/>
                      <a:pt x="36" y="32"/>
                      <a:pt x="31" y="29"/>
                    </a:cubicBezTo>
                    <a:cubicBezTo>
                      <a:pt x="8" y="16"/>
                      <a:pt x="8" y="16"/>
                      <a:pt x="8" y="16"/>
                    </a:cubicBezTo>
                    <a:cubicBezTo>
                      <a:pt x="3" y="13"/>
                      <a:pt x="0" y="10"/>
                      <a:pt x="0" y="5"/>
                    </a:cubicBezTo>
                    <a:cubicBezTo>
                      <a:pt x="0" y="1"/>
                      <a:pt x="3" y="0"/>
                      <a:pt x="7" y="2"/>
                    </a:cubicBez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72" name="Freeform 29"/>
              <p:cNvSpPr/>
              <p:nvPr/>
            </p:nvSpPr>
            <p:spPr bwMode="auto">
              <a:xfrm>
                <a:off x="5855909" y="2700653"/>
                <a:ext cx="49399" cy="142023"/>
              </a:xfrm>
              <a:custGeom>
                <a:avLst/>
                <a:gdLst>
                  <a:gd name="T0" fmla="*/ 0 w 10"/>
                  <a:gd name="T1" fmla="*/ 15 h 29"/>
                  <a:gd name="T2" fmla="*/ 3 w 10"/>
                  <a:gd name="T3" fmla="*/ 16 h 29"/>
                  <a:gd name="T4" fmla="*/ 3 w 10"/>
                  <a:gd name="T5" fmla="*/ 21 h 29"/>
                  <a:gd name="T6" fmla="*/ 5 w 10"/>
                  <a:gd name="T7" fmla="*/ 25 h 29"/>
                  <a:gd name="T8" fmla="*/ 6 w 10"/>
                  <a:gd name="T9" fmla="*/ 23 h 29"/>
                  <a:gd name="T10" fmla="*/ 5 w 10"/>
                  <a:gd name="T11" fmla="*/ 16 h 29"/>
                  <a:gd name="T12" fmla="*/ 2 w 10"/>
                  <a:gd name="T13" fmla="*/ 10 h 29"/>
                  <a:gd name="T14" fmla="*/ 0 w 10"/>
                  <a:gd name="T15" fmla="*/ 4 h 29"/>
                  <a:gd name="T16" fmla="*/ 1 w 10"/>
                  <a:gd name="T17" fmla="*/ 0 h 29"/>
                  <a:gd name="T18" fmla="*/ 5 w 10"/>
                  <a:gd name="T19" fmla="*/ 1 h 29"/>
                  <a:gd name="T20" fmla="*/ 8 w 10"/>
                  <a:gd name="T21" fmla="*/ 4 h 29"/>
                  <a:gd name="T22" fmla="*/ 10 w 10"/>
                  <a:gd name="T23" fmla="*/ 8 h 29"/>
                  <a:gd name="T24" fmla="*/ 10 w 10"/>
                  <a:gd name="T25" fmla="*/ 12 h 29"/>
                  <a:gd name="T26" fmla="*/ 6 w 10"/>
                  <a:gd name="T27" fmla="*/ 11 h 29"/>
                  <a:gd name="T28" fmla="*/ 6 w 10"/>
                  <a:gd name="T29" fmla="*/ 6 h 29"/>
                  <a:gd name="T30" fmla="*/ 5 w 10"/>
                  <a:gd name="T31" fmla="*/ 4 h 29"/>
                  <a:gd name="T32" fmla="*/ 4 w 10"/>
                  <a:gd name="T33" fmla="*/ 3 h 29"/>
                  <a:gd name="T34" fmla="*/ 3 w 10"/>
                  <a:gd name="T35" fmla="*/ 5 h 29"/>
                  <a:gd name="T36" fmla="*/ 5 w 10"/>
                  <a:gd name="T37" fmla="*/ 11 h 29"/>
                  <a:gd name="T38" fmla="*/ 8 w 10"/>
                  <a:gd name="T39" fmla="*/ 18 h 29"/>
                  <a:gd name="T40" fmla="*/ 10 w 10"/>
                  <a:gd name="T41" fmla="*/ 24 h 29"/>
                  <a:gd name="T42" fmla="*/ 9 w 10"/>
                  <a:gd name="T43" fmla="*/ 28 h 29"/>
                  <a:gd name="T44" fmla="*/ 5 w 10"/>
                  <a:gd name="T45" fmla="*/ 28 h 29"/>
                  <a:gd name="T46" fmla="*/ 0 w 10"/>
                  <a:gd name="T47" fmla="*/ 19 h 29"/>
                  <a:gd name="T48" fmla="*/ 0 w 10"/>
                  <a:gd name="T4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9">
                    <a:moveTo>
                      <a:pt x="0" y="15"/>
                    </a:moveTo>
                    <a:cubicBezTo>
                      <a:pt x="3" y="16"/>
                      <a:pt x="3" y="16"/>
                      <a:pt x="3" y="16"/>
                    </a:cubicBezTo>
                    <a:cubicBezTo>
                      <a:pt x="3" y="21"/>
                      <a:pt x="3" y="21"/>
                      <a:pt x="3" y="21"/>
                    </a:cubicBezTo>
                    <a:cubicBezTo>
                      <a:pt x="3" y="23"/>
                      <a:pt x="3" y="24"/>
                      <a:pt x="5" y="25"/>
                    </a:cubicBezTo>
                    <a:cubicBezTo>
                      <a:pt x="6" y="25"/>
                      <a:pt x="6" y="25"/>
                      <a:pt x="6" y="23"/>
                    </a:cubicBezTo>
                    <a:cubicBezTo>
                      <a:pt x="6" y="21"/>
                      <a:pt x="6" y="19"/>
                      <a:pt x="5" y="16"/>
                    </a:cubicBezTo>
                    <a:cubicBezTo>
                      <a:pt x="2" y="10"/>
                      <a:pt x="2" y="10"/>
                      <a:pt x="2" y="10"/>
                    </a:cubicBezTo>
                    <a:cubicBezTo>
                      <a:pt x="0" y="7"/>
                      <a:pt x="0" y="5"/>
                      <a:pt x="0" y="4"/>
                    </a:cubicBezTo>
                    <a:cubicBezTo>
                      <a:pt x="0" y="2"/>
                      <a:pt x="0" y="1"/>
                      <a:pt x="1" y="0"/>
                    </a:cubicBezTo>
                    <a:cubicBezTo>
                      <a:pt x="2" y="0"/>
                      <a:pt x="3" y="0"/>
                      <a:pt x="5" y="1"/>
                    </a:cubicBezTo>
                    <a:cubicBezTo>
                      <a:pt x="7" y="2"/>
                      <a:pt x="8" y="3"/>
                      <a:pt x="8" y="4"/>
                    </a:cubicBezTo>
                    <a:cubicBezTo>
                      <a:pt x="9" y="5"/>
                      <a:pt x="10" y="6"/>
                      <a:pt x="10" y="8"/>
                    </a:cubicBezTo>
                    <a:cubicBezTo>
                      <a:pt x="10" y="12"/>
                      <a:pt x="10" y="12"/>
                      <a:pt x="10" y="12"/>
                    </a:cubicBezTo>
                    <a:cubicBezTo>
                      <a:pt x="6" y="11"/>
                      <a:pt x="6" y="11"/>
                      <a:pt x="6" y="11"/>
                    </a:cubicBezTo>
                    <a:cubicBezTo>
                      <a:pt x="6" y="6"/>
                      <a:pt x="6" y="6"/>
                      <a:pt x="6" y="6"/>
                    </a:cubicBezTo>
                    <a:cubicBezTo>
                      <a:pt x="6" y="5"/>
                      <a:pt x="6" y="4"/>
                      <a:pt x="5" y="4"/>
                    </a:cubicBezTo>
                    <a:cubicBezTo>
                      <a:pt x="4" y="3"/>
                      <a:pt x="4" y="3"/>
                      <a:pt x="4" y="3"/>
                    </a:cubicBezTo>
                    <a:cubicBezTo>
                      <a:pt x="3" y="4"/>
                      <a:pt x="3" y="4"/>
                      <a:pt x="3" y="5"/>
                    </a:cubicBezTo>
                    <a:cubicBezTo>
                      <a:pt x="3" y="7"/>
                      <a:pt x="4" y="9"/>
                      <a:pt x="5" y="11"/>
                    </a:cubicBezTo>
                    <a:cubicBezTo>
                      <a:pt x="8" y="18"/>
                      <a:pt x="8" y="18"/>
                      <a:pt x="8" y="18"/>
                    </a:cubicBezTo>
                    <a:cubicBezTo>
                      <a:pt x="9" y="20"/>
                      <a:pt x="10" y="22"/>
                      <a:pt x="10" y="24"/>
                    </a:cubicBezTo>
                    <a:cubicBezTo>
                      <a:pt x="10" y="26"/>
                      <a:pt x="9" y="27"/>
                      <a:pt x="9" y="28"/>
                    </a:cubicBezTo>
                    <a:cubicBezTo>
                      <a:pt x="8" y="29"/>
                      <a:pt x="6" y="28"/>
                      <a:pt x="5" y="28"/>
                    </a:cubicBezTo>
                    <a:cubicBezTo>
                      <a:pt x="1" y="26"/>
                      <a:pt x="0" y="23"/>
                      <a:pt x="0" y="19"/>
                    </a:cubicBezTo>
                    <a:lnTo>
                      <a:pt x="0" y="15"/>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73" name="Freeform 30"/>
              <p:cNvSpPr/>
              <p:nvPr/>
            </p:nvSpPr>
            <p:spPr bwMode="auto">
              <a:xfrm>
                <a:off x="5944415" y="2745935"/>
                <a:ext cx="53516" cy="139964"/>
              </a:xfrm>
              <a:custGeom>
                <a:avLst/>
                <a:gdLst>
                  <a:gd name="T0" fmla="*/ 26 w 26"/>
                  <a:gd name="T1" fmla="*/ 14 h 68"/>
                  <a:gd name="T2" fmla="*/ 26 w 26"/>
                  <a:gd name="T3" fmla="*/ 21 h 68"/>
                  <a:gd name="T4" fmla="*/ 17 w 26"/>
                  <a:gd name="T5" fmla="*/ 16 h 68"/>
                  <a:gd name="T6" fmla="*/ 17 w 26"/>
                  <a:gd name="T7" fmla="*/ 68 h 68"/>
                  <a:gd name="T8" fmla="*/ 10 w 26"/>
                  <a:gd name="T9" fmla="*/ 63 h 68"/>
                  <a:gd name="T10" fmla="*/ 10 w 26"/>
                  <a:gd name="T11" fmla="*/ 11 h 68"/>
                  <a:gd name="T12" fmla="*/ 0 w 26"/>
                  <a:gd name="T13" fmla="*/ 4 h 68"/>
                  <a:gd name="T14" fmla="*/ 0 w 26"/>
                  <a:gd name="T15" fmla="*/ 2 h 68"/>
                  <a:gd name="T16" fmla="*/ 0 w 26"/>
                  <a:gd name="T17" fmla="*/ 0 h 68"/>
                  <a:gd name="T18" fmla="*/ 26 w 26"/>
                  <a:gd name="T19"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68">
                    <a:moveTo>
                      <a:pt x="26" y="14"/>
                    </a:moveTo>
                    <a:lnTo>
                      <a:pt x="26" y="21"/>
                    </a:lnTo>
                    <a:lnTo>
                      <a:pt x="17" y="16"/>
                    </a:lnTo>
                    <a:lnTo>
                      <a:pt x="17" y="68"/>
                    </a:lnTo>
                    <a:lnTo>
                      <a:pt x="10" y="63"/>
                    </a:lnTo>
                    <a:lnTo>
                      <a:pt x="10" y="11"/>
                    </a:lnTo>
                    <a:lnTo>
                      <a:pt x="0" y="4"/>
                    </a:lnTo>
                    <a:lnTo>
                      <a:pt x="0" y="2"/>
                    </a:lnTo>
                    <a:lnTo>
                      <a:pt x="0" y="0"/>
                    </a:lnTo>
                    <a:lnTo>
                      <a:pt x="26" y="14"/>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74" name="Freeform 31"/>
              <p:cNvSpPr/>
              <p:nvPr/>
            </p:nvSpPr>
            <p:spPr bwMode="auto">
              <a:xfrm>
                <a:off x="6041155" y="2799451"/>
                <a:ext cx="45282" cy="150256"/>
              </a:xfrm>
              <a:custGeom>
                <a:avLst/>
                <a:gdLst>
                  <a:gd name="T0" fmla="*/ 0 w 22"/>
                  <a:gd name="T1" fmla="*/ 0 h 73"/>
                  <a:gd name="T2" fmla="*/ 22 w 22"/>
                  <a:gd name="T3" fmla="*/ 11 h 73"/>
                  <a:gd name="T4" fmla="*/ 22 w 22"/>
                  <a:gd name="T5" fmla="*/ 19 h 73"/>
                  <a:gd name="T6" fmla="*/ 10 w 22"/>
                  <a:gd name="T7" fmla="*/ 11 h 73"/>
                  <a:gd name="T8" fmla="*/ 10 w 22"/>
                  <a:gd name="T9" fmla="*/ 30 h 73"/>
                  <a:gd name="T10" fmla="*/ 22 w 22"/>
                  <a:gd name="T11" fmla="*/ 35 h 73"/>
                  <a:gd name="T12" fmla="*/ 22 w 22"/>
                  <a:gd name="T13" fmla="*/ 42 h 73"/>
                  <a:gd name="T14" fmla="*/ 10 w 22"/>
                  <a:gd name="T15" fmla="*/ 37 h 73"/>
                  <a:gd name="T16" fmla="*/ 10 w 22"/>
                  <a:gd name="T17" fmla="*/ 56 h 73"/>
                  <a:gd name="T18" fmla="*/ 22 w 22"/>
                  <a:gd name="T19" fmla="*/ 64 h 73"/>
                  <a:gd name="T20" fmla="*/ 22 w 22"/>
                  <a:gd name="T21" fmla="*/ 73 h 73"/>
                  <a:gd name="T22" fmla="*/ 0 w 22"/>
                  <a:gd name="T23" fmla="*/ 61 h 73"/>
                  <a:gd name="T24" fmla="*/ 0 w 22"/>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73">
                    <a:moveTo>
                      <a:pt x="0" y="0"/>
                    </a:moveTo>
                    <a:lnTo>
                      <a:pt x="22" y="11"/>
                    </a:lnTo>
                    <a:lnTo>
                      <a:pt x="22" y="19"/>
                    </a:lnTo>
                    <a:lnTo>
                      <a:pt x="10" y="11"/>
                    </a:lnTo>
                    <a:lnTo>
                      <a:pt x="10" y="30"/>
                    </a:lnTo>
                    <a:lnTo>
                      <a:pt x="22" y="35"/>
                    </a:lnTo>
                    <a:lnTo>
                      <a:pt x="22" y="42"/>
                    </a:lnTo>
                    <a:lnTo>
                      <a:pt x="10" y="37"/>
                    </a:lnTo>
                    <a:lnTo>
                      <a:pt x="10" y="56"/>
                    </a:lnTo>
                    <a:lnTo>
                      <a:pt x="22" y="64"/>
                    </a:lnTo>
                    <a:lnTo>
                      <a:pt x="22" y="73"/>
                    </a:lnTo>
                    <a:lnTo>
                      <a:pt x="0" y="61"/>
                    </a:lnTo>
                    <a:lnTo>
                      <a:pt x="0" y="0"/>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75" name="Freeform 32"/>
              <p:cNvSpPr>
                <a:spLocks noEditPoints="1"/>
              </p:cNvSpPr>
              <p:nvPr/>
            </p:nvSpPr>
            <p:spPr bwMode="auto">
              <a:xfrm>
                <a:off x="6129661" y="2846791"/>
                <a:ext cx="49399" cy="131731"/>
              </a:xfrm>
              <a:custGeom>
                <a:avLst/>
                <a:gdLst>
                  <a:gd name="T0" fmla="*/ 0 w 10"/>
                  <a:gd name="T1" fmla="*/ 0 h 27"/>
                  <a:gd name="T2" fmla="*/ 7 w 10"/>
                  <a:gd name="T3" fmla="*/ 4 h 27"/>
                  <a:gd name="T4" fmla="*/ 10 w 10"/>
                  <a:gd name="T5" fmla="*/ 9 h 27"/>
                  <a:gd name="T6" fmla="*/ 10 w 10"/>
                  <a:gd name="T7" fmla="*/ 17 h 27"/>
                  <a:gd name="T8" fmla="*/ 8 w 10"/>
                  <a:gd name="T9" fmla="*/ 18 h 27"/>
                  <a:gd name="T10" fmla="*/ 4 w 10"/>
                  <a:gd name="T11" fmla="*/ 16 h 27"/>
                  <a:gd name="T12" fmla="*/ 3 w 10"/>
                  <a:gd name="T13" fmla="*/ 16 h 27"/>
                  <a:gd name="T14" fmla="*/ 3 w 10"/>
                  <a:gd name="T15" fmla="*/ 27 h 27"/>
                  <a:gd name="T16" fmla="*/ 0 w 10"/>
                  <a:gd name="T17" fmla="*/ 25 h 27"/>
                  <a:gd name="T18" fmla="*/ 0 w 10"/>
                  <a:gd name="T19" fmla="*/ 0 h 27"/>
                  <a:gd name="T20" fmla="*/ 6 w 10"/>
                  <a:gd name="T21" fmla="*/ 14 h 27"/>
                  <a:gd name="T22" fmla="*/ 7 w 10"/>
                  <a:gd name="T23" fmla="*/ 14 h 27"/>
                  <a:gd name="T24" fmla="*/ 7 w 10"/>
                  <a:gd name="T25" fmla="*/ 14 h 27"/>
                  <a:gd name="T26" fmla="*/ 7 w 10"/>
                  <a:gd name="T27" fmla="*/ 8 h 27"/>
                  <a:gd name="T28" fmla="*/ 5 w 10"/>
                  <a:gd name="T29" fmla="*/ 6 h 27"/>
                  <a:gd name="T30" fmla="*/ 3 w 10"/>
                  <a:gd name="T31" fmla="*/ 5 h 27"/>
                  <a:gd name="T32" fmla="*/ 3 w 10"/>
                  <a:gd name="T33" fmla="*/ 13 h 27"/>
                  <a:gd name="T34" fmla="*/ 6 w 10"/>
                  <a:gd name="T35"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7">
                    <a:moveTo>
                      <a:pt x="0" y="0"/>
                    </a:moveTo>
                    <a:cubicBezTo>
                      <a:pt x="7" y="4"/>
                      <a:pt x="7" y="4"/>
                      <a:pt x="7" y="4"/>
                    </a:cubicBezTo>
                    <a:cubicBezTo>
                      <a:pt x="9" y="5"/>
                      <a:pt x="10" y="7"/>
                      <a:pt x="10" y="9"/>
                    </a:cubicBezTo>
                    <a:cubicBezTo>
                      <a:pt x="10" y="17"/>
                      <a:pt x="10" y="17"/>
                      <a:pt x="10" y="17"/>
                    </a:cubicBezTo>
                    <a:cubicBezTo>
                      <a:pt x="10" y="18"/>
                      <a:pt x="10" y="19"/>
                      <a:pt x="8" y="18"/>
                    </a:cubicBezTo>
                    <a:cubicBezTo>
                      <a:pt x="7" y="18"/>
                      <a:pt x="6" y="17"/>
                      <a:pt x="4" y="16"/>
                    </a:cubicBezTo>
                    <a:cubicBezTo>
                      <a:pt x="3" y="16"/>
                      <a:pt x="3" y="16"/>
                      <a:pt x="3" y="16"/>
                    </a:cubicBezTo>
                    <a:cubicBezTo>
                      <a:pt x="3" y="27"/>
                      <a:pt x="3" y="27"/>
                      <a:pt x="3" y="27"/>
                    </a:cubicBezTo>
                    <a:cubicBezTo>
                      <a:pt x="0" y="25"/>
                      <a:pt x="0" y="25"/>
                      <a:pt x="0" y="25"/>
                    </a:cubicBezTo>
                    <a:lnTo>
                      <a:pt x="0" y="0"/>
                    </a:lnTo>
                    <a:close/>
                    <a:moveTo>
                      <a:pt x="6" y="14"/>
                    </a:moveTo>
                    <a:cubicBezTo>
                      <a:pt x="6" y="14"/>
                      <a:pt x="6" y="14"/>
                      <a:pt x="7" y="14"/>
                    </a:cubicBezTo>
                    <a:cubicBezTo>
                      <a:pt x="7" y="14"/>
                      <a:pt x="7" y="14"/>
                      <a:pt x="7" y="14"/>
                    </a:cubicBezTo>
                    <a:cubicBezTo>
                      <a:pt x="7" y="8"/>
                      <a:pt x="7" y="8"/>
                      <a:pt x="7" y="8"/>
                    </a:cubicBezTo>
                    <a:cubicBezTo>
                      <a:pt x="7" y="7"/>
                      <a:pt x="6" y="6"/>
                      <a:pt x="5" y="6"/>
                    </a:cubicBezTo>
                    <a:cubicBezTo>
                      <a:pt x="3" y="5"/>
                      <a:pt x="3" y="5"/>
                      <a:pt x="3" y="5"/>
                    </a:cubicBezTo>
                    <a:cubicBezTo>
                      <a:pt x="3" y="13"/>
                      <a:pt x="3" y="13"/>
                      <a:pt x="3" y="13"/>
                    </a:cubicBezTo>
                    <a:lnTo>
                      <a:pt x="6" y="14"/>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grpSp>
        <p:grpSp>
          <p:nvGrpSpPr>
            <p:cNvPr id="76" name="组合 154"/>
            <p:cNvGrpSpPr/>
            <p:nvPr/>
          </p:nvGrpSpPr>
          <p:grpSpPr>
            <a:xfrm>
              <a:off x="7866225" y="3512668"/>
              <a:ext cx="224026" cy="495498"/>
              <a:chOff x="6669441" y="4079707"/>
              <a:chExt cx="332935" cy="747160"/>
            </a:xfrm>
          </p:grpSpPr>
          <p:sp>
            <p:nvSpPr>
              <p:cNvPr id="78" name="Freeform 34"/>
              <p:cNvSpPr/>
              <p:nvPr/>
            </p:nvSpPr>
            <p:spPr bwMode="auto">
              <a:xfrm>
                <a:off x="6669441" y="4363751"/>
                <a:ext cx="253169" cy="463116"/>
              </a:xfrm>
              <a:custGeom>
                <a:avLst/>
                <a:gdLst>
                  <a:gd name="T0" fmla="*/ 7 w 52"/>
                  <a:gd name="T1" fmla="*/ 60 h 95"/>
                  <a:gd name="T2" fmla="*/ 31 w 52"/>
                  <a:gd name="T3" fmla="*/ 73 h 95"/>
                  <a:gd name="T4" fmla="*/ 38 w 52"/>
                  <a:gd name="T5" fmla="*/ 70 h 95"/>
                  <a:gd name="T6" fmla="*/ 38 w 52"/>
                  <a:gd name="T7" fmla="*/ 59 h 95"/>
                  <a:gd name="T8" fmla="*/ 17 w 52"/>
                  <a:gd name="T9" fmla="*/ 48 h 95"/>
                  <a:gd name="T10" fmla="*/ 10 w 52"/>
                  <a:gd name="T11" fmla="*/ 37 h 95"/>
                  <a:gd name="T12" fmla="*/ 17 w 52"/>
                  <a:gd name="T13" fmla="*/ 34 h 95"/>
                  <a:gd name="T14" fmla="*/ 38 w 52"/>
                  <a:gd name="T15" fmla="*/ 46 h 95"/>
                  <a:gd name="T16" fmla="*/ 38 w 52"/>
                  <a:gd name="T17" fmla="*/ 33 h 95"/>
                  <a:gd name="T18" fmla="*/ 7 w 52"/>
                  <a:gd name="T19" fmla="*/ 16 h 95"/>
                  <a:gd name="T20" fmla="*/ 0 w 52"/>
                  <a:gd name="T21" fmla="*/ 5 h 95"/>
                  <a:gd name="T22" fmla="*/ 8 w 52"/>
                  <a:gd name="T23" fmla="*/ 3 h 95"/>
                  <a:gd name="T24" fmla="*/ 45 w 52"/>
                  <a:gd name="T25" fmla="*/ 23 h 95"/>
                  <a:gd name="T26" fmla="*/ 52 w 52"/>
                  <a:gd name="T27" fmla="*/ 34 h 95"/>
                  <a:gd name="T28" fmla="*/ 52 w 52"/>
                  <a:gd name="T29" fmla="*/ 54 h 95"/>
                  <a:gd name="T30" fmla="*/ 45 w 52"/>
                  <a:gd name="T31" fmla="*/ 56 h 95"/>
                  <a:gd name="T32" fmla="*/ 52 w 52"/>
                  <a:gd name="T33" fmla="*/ 67 h 95"/>
                  <a:gd name="T34" fmla="*/ 52 w 52"/>
                  <a:gd name="T35" fmla="*/ 78 h 95"/>
                  <a:gd name="T36" fmla="*/ 31 w 52"/>
                  <a:gd name="T37" fmla="*/ 87 h 95"/>
                  <a:gd name="T38" fmla="*/ 7 w 52"/>
                  <a:gd name="T39" fmla="*/ 74 h 95"/>
                  <a:gd name="T40" fmla="*/ 0 w 52"/>
                  <a:gd name="T41" fmla="*/ 63 h 95"/>
                  <a:gd name="T42" fmla="*/ 7 w 52"/>
                  <a:gd name="T43" fmla="*/ 6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95">
                    <a:moveTo>
                      <a:pt x="7" y="60"/>
                    </a:moveTo>
                    <a:cubicBezTo>
                      <a:pt x="31" y="73"/>
                      <a:pt x="31" y="73"/>
                      <a:pt x="31" y="73"/>
                    </a:cubicBezTo>
                    <a:cubicBezTo>
                      <a:pt x="35" y="76"/>
                      <a:pt x="38" y="75"/>
                      <a:pt x="38" y="70"/>
                    </a:cubicBezTo>
                    <a:cubicBezTo>
                      <a:pt x="38" y="59"/>
                      <a:pt x="38" y="59"/>
                      <a:pt x="38" y="59"/>
                    </a:cubicBezTo>
                    <a:cubicBezTo>
                      <a:pt x="17" y="48"/>
                      <a:pt x="17" y="48"/>
                      <a:pt x="17" y="48"/>
                    </a:cubicBezTo>
                    <a:cubicBezTo>
                      <a:pt x="12" y="45"/>
                      <a:pt x="10" y="41"/>
                      <a:pt x="10" y="37"/>
                    </a:cubicBezTo>
                    <a:cubicBezTo>
                      <a:pt x="10" y="33"/>
                      <a:pt x="12" y="32"/>
                      <a:pt x="17" y="34"/>
                    </a:cubicBezTo>
                    <a:cubicBezTo>
                      <a:pt x="38" y="46"/>
                      <a:pt x="38" y="46"/>
                      <a:pt x="38" y="46"/>
                    </a:cubicBezTo>
                    <a:cubicBezTo>
                      <a:pt x="38" y="33"/>
                      <a:pt x="38" y="33"/>
                      <a:pt x="38" y="33"/>
                    </a:cubicBezTo>
                    <a:cubicBezTo>
                      <a:pt x="7" y="16"/>
                      <a:pt x="7" y="16"/>
                      <a:pt x="7" y="16"/>
                    </a:cubicBezTo>
                    <a:cubicBezTo>
                      <a:pt x="3" y="13"/>
                      <a:pt x="0" y="9"/>
                      <a:pt x="0" y="5"/>
                    </a:cubicBezTo>
                    <a:cubicBezTo>
                      <a:pt x="0" y="1"/>
                      <a:pt x="3" y="0"/>
                      <a:pt x="8" y="3"/>
                    </a:cubicBezTo>
                    <a:cubicBezTo>
                      <a:pt x="45" y="23"/>
                      <a:pt x="45" y="23"/>
                      <a:pt x="45" y="23"/>
                    </a:cubicBezTo>
                    <a:cubicBezTo>
                      <a:pt x="50" y="26"/>
                      <a:pt x="52" y="29"/>
                      <a:pt x="52" y="34"/>
                    </a:cubicBezTo>
                    <a:cubicBezTo>
                      <a:pt x="52" y="54"/>
                      <a:pt x="52" y="54"/>
                      <a:pt x="52" y="54"/>
                    </a:cubicBezTo>
                    <a:cubicBezTo>
                      <a:pt x="52" y="58"/>
                      <a:pt x="49" y="59"/>
                      <a:pt x="45" y="56"/>
                    </a:cubicBezTo>
                    <a:cubicBezTo>
                      <a:pt x="50" y="59"/>
                      <a:pt x="52" y="63"/>
                      <a:pt x="52" y="67"/>
                    </a:cubicBezTo>
                    <a:cubicBezTo>
                      <a:pt x="52" y="78"/>
                      <a:pt x="52" y="78"/>
                      <a:pt x="52" y="78"/>
                    </a:cubicBezTo>
                    <a:cubicBezTo>
                      <a:pt x="52" y="92"/>
                      <a:pt x="45" y="95"/>
                      <a:pt x="31" y="87"/>
                    </a:cubicBezTo>
                    <a:cubicBezTo>
                      <a:pt x="7" y="74"/>
                      <a:pt x="7" y="74"/>
                      <a:pt x="7" y="74"/>
                    </a:cubicBezTo>
                    <a:cubicBezTo>
                      <a:pt x="3" y="71"/>
                      <a:pt x="0" y="68"/>
                      <a:pt x="0" y="63"/>
                    </a:cubicBezTo>
                    <a:cubicBezTo>
                      <a:pt x="0" y="59"/>
                      <a:pt x="2" y="58"/>
                      <a:pt x="7" y="60"/>
                    </a:cubicBez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79" name="Freeform 35"/>
              <p:cNvSpPr/>
              <p:nvPr/>
            </p:nvSpPr>
            <p:spPr bwMode="auto">
              <a:xfrm>
                <a:off x="6675109" y="4079707"/>
                <a:ext cx="49399" cy="142023"/>
              </a:xfrm>
              <a:custGeom>
                <a:avLst/>
                <a:gdLst>
                  <a:gd name="T0" fmla="*/ 0 w 10"/>
                  <a:gd name="T1" fmla="*/ 15 h 29"/>
                  <a:gd name="T2" fmla="*/ 4 w 10"/>
                  <a:gd name="T3" fmla="*/ 17 h 29"/>
                  <a:gd name="T4" fmla="*/ 4 w 10"/>
                  <a:gd name="T5" fmla="*/ 21 h 29"/>
                  <a:gd name="T6" fmla="*/ 5 w 10"/>
                  <a:gd name="T7" fmla="*/ 25 h 29"/>
                  <a:gd name="T8" fmla="*/ 7 w 10"/>
                  <a:gd name="T9" fmla="*/ 23 h 29"/>
                  <a:gd name="T10" fmla="*/ 5 w 10"/>
                  <a:gd name="T11" fmla="*/ 17 h 29"/>
                  <a:gd name="T12" fmla="*/ 2 w 10"/>
                  <a:gd name="T13" fmla="*/ 11 h 29"/>
                  <a:gd name="T14" fmla="*/ 1 w 10"/>
                  <a:gd name="T15" fmla="*/ 4 h 29"/>
                  <a:gd name="T16" fmla="*/ 2 w 10"/>
                  <a:gd name="T17" fmla="*/ 1 h 29"/>
                  <a:gd name="T18" fmla="*/ 6 w 10"/>
                  <a:gd name="T19" fmla="*/ 1 h 29"/>
                  <a:gd name="T20" fmla="*/ 9 w 10"/>
                  <a:gd name="T21" fmla="*/ 4 h 29"/>
                  <a:gd name="T22" fmla="*/ 10 w 10"/>
                  <a:gd name="T23" fmla="*/ 9 h 29"/>
                  <a:gd name="T24" fmla="*/ 10 w 10"/>
                  <a:gd name="T25" fmla="*/ 13 h 29"/>
                  <a:gd name="T26" fmla="*/ 7 w 10"/>
                  <a:gd name="T27" fmla="*/ 11 h 29"/>
                  <a:gd name="T28" fmla="*/ 7 w 10"/>
                  <a:gd name="T29" fmla="*/ 7 h 29"/>
                  <a:gd name="T30" fmla="*/ 6 w 10"/>
                  <a:gd name="T31" fmla="*/ 4 h 29"/>
                  <a:gd name="T32" fmla="*/ 4 w 10"/>
                  <a:gd name="T33" fmla="*/ 4 h 29"/>
                  <a:gd name="T34" fmla="*/ 4 w 10"/>
                  <a:gd name="T35" fmla="*/ 6 h 29"/>
                  <a:gd name="T36" fmla="*/ 6 w 10"/>
                  <a:gd name="T37" fmla="*/ 12 h 29"/>
                  <a:gd name="T38" fmla="*/ 9 w 10"/>
                  <a:gd name="T39" fmla="*/ 18 h 29"/>
                  <a:gd name="T40" fmla="*/ 10 w 10"/>
                  <a:gd name="T41" fmla="*/ 25 h 29"/>
                  <a:gd name="T42" fmla="*/ 9 w 10"/>
                  <a:gd name="T43" fmla="*/ 29 h 29"/>
                  <a:gd name="T44" fmla="*/ 6 w 10"/>
                  <a:gd name="T45" fmla="*/ 28 h 29"/>
                  <a:gd name="T46" fmla="*/ 0 w 10"/>
                  <a:gd name="T47" fmla="*/ 20 h 29"/>
                  <a:gd name="T48" fmla="*/ 0 w 10"/>
                  <a:gd name="T4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9">
                    <a:moveTo>
                      <a:pt x="0" y="15"/>
                    </a:moveTo>
                    <a:cubicBezTo>
                      <a:pt x="4" y="17"/>
                      <a:pt x="4" y="17"/>
                      <a:pt x="4" y="17"/>
                    </a:cubicBezTo>
                    <a:cubicBezTo>
                      <a:pt x="4" y="21"/>
                      <a:pt x="4" y="21"/>
                      <a:pt x="4" y="21"/>
                    </a:cubicBezTo>
                    <a:cubicBezTo>
                      <a:pt x="4" y="23"/>
                      <a:pt x="4" y="25"/>
                      <a:pt x="5" y="25"/>
                    </a:cubicBezTo>
                    <a:cubicBezTo>
                      <a:pt x="6" y="26"/>
                      <a:pt x="7" y="25"/>
                      <a:pt x="7" y="23"/>
                    </a:cubicBezTo>
                    <a:cubicBezTo>
                      <a:pt x="7" y="22"/>
                      <a:pt x="6" y="20"/>
                      <a:pt x="5" y="17"/>
                    </a:cubicBezTo>
                    <a:cubicBezTo>
                      <a:pt x="2" y="11"/>
                      <a:pt x="2" y="11"/>
                      <a:pt x="2" y="11"/>
                    </a:cubicBezTo>
                    <a:cubicBezTo>
                      <a:pt x="1" y="8"/>
                      <a:pt x="1" y="6"/>
                      <a:pt x="1" y="4"/>
                    </a:cubicBezTo>
                    <a:cubicBezTo>
                      <a:pt x="1" y="3"/>
                      <a:pt x="1" y="2"/>
                      <a:pt x="2" y="1"/>
                    </a:cubicBezTo>
                    <a:cubicBezTo>
                      <a:pt x="3" y="0"/>
                      <a:pt x="4" y="0"/>
                      <a:pt x="6" y="1"/>
                    </a:cubicBezTo>
                    <a:cubicBezTo>
                      <a:pt x="7" y="2"/>
                      <a:pt x="9" y="3"/>
                      <a:pt x="9" y="4"/>
                    </a:cubicBezTo>
                    <a:cubicBezTo>
                      <a:pt x="10" y="6"/>
                      <a:pt x="10" y="7"/>
                      <a:pt x="10" y="9"/>
                    </a:cubicBezTo>
                    <a:cubicBezTo>
                      <a:pt x="10" y="13"/>
                      <a:pt x="10" y="13"/>
                      <a:pt x="10" y="13"/>
                    </a:cubicBezTo>
                    <a:cubicBezTo>
                      <a:pt x="7" y="11"/>
                      <a:pt x="7" y="11"/>
                      <a:pt x="7" y="11"/>
                    </a:cubicBezTo>
                    <a:cubicBezTo>
                      <a:pt x="7" y="7"/>
                      <a:pt x="7" y="7"/>
                      <a:pt x="7" y="7"/>
                    </a:cubicBezTo>
                    <a:cubicBezTo>
                      <a:pt x="7" y="6"/>
                      <a:pt x="7" y="5"/>
                      <a:pt x="6" y="4"/>
                    </a:cubicBezTo>
                    <a:cubicBezTo>
                      <a:pt x="5" y="4"/>
                      <a:pt x="5" y="4"/>
                      <a:pt x="4" y="4"/>
                    </a:cubicBezTo>
                    <a:cubicBezTo>
                      <a:pt x="4" y="4"/>
                      <a:pt x="4" y="5"/>
                      <a:pt x="4" y="6"/>
                    </a:cubicBezTo>
                    <a:cubicBezTo>
                      <a:pt x="4" y="7"/>
                      <a:pt x="5" y="9"/>
                      <a:pt x="6" y="12"/>
                    </a:cubicBezTo>
                    <a:cubicBezTo>
                      <a:pt x="9" y="18"/>
                      <a:pt x="9" y="18"/>
                      <a:pt x="9" y="18"/>
                    </a:cubicBezTo>
                    <a:cubicBezTo>
                      <a:pt x="10" y="21"/>
                      <a:pt x="10" y="23"/>
                      <a:pt x="10" y="25"/>
                    </a:cubicBezTo>
                    <a:cubicBezTo>
                      <a:pt x="10" y="27"/>
                      <a:pt x="10" y="28"/>
                      <a:pt x="9" y="29"/>
                    </a:cubicBezTo>
                    <a:cubicBezTo>
                      <a:pt x="8" y="29"/>
                      <a:pt x="7" y="29"/>
                      <a:pt x="6" y="28"/>
                    </a:cubicBezTo>
                    <a:cubicBezTo>
                      <a:pt x="2" y="26"/>
                      <a:pt x="0" y="24"/>
                      <a:pt x="0" y="20"/>
                    </a:cubicBezTo>
                    <a:lnTo>
                      <a:pt x="0" y="15"/>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80" name="Freeform 36"/>
              <p:cNvSpPr/>
              <p:nvPr/>
            </p:nvSpPr>
            <p:spPr bwMode="auto">
              <a:xfrm>
                <a:off x="6767731" y="4124990"/>
                <a:ext cx="53516" cy="146139"/>
              </a:xfrm>
              <a:custGeom>
                <a:avLst/>
                <a:gdLst>
                  <a:gd name="T0" fmla="*/ 26 w 26"/>
                  <a:gd name="T1" fmla="*/ 16 h 71"/>
                  <a:gd name="T2" fmla="*/ 26 w 26"/>
                  <a:gd name="T3" fmla="*/ 23 h 71"/>
                  <a:gd name="T4" fmla="*/ 17 w 26"/>
                  <a:gd name="T5" fmla="*/ 16 h 71"/>
                  <a:gd name="T6" fmla="*/ 17 w 26"/>
                  <a:gd name="T7" fmla="*/ 71 h 71"/>
                  <a:gd name="T8" fmla="*/ 10 w 26"/>
                  <a:gd name="T9" fmla="*/ 66 h 71"/>
                  <a:gd name="T10" fmla="*/ 10 w 26"/>
                  <a:gd name="T11" fmla="*/ 11 h 71"/>
                  <a:gd name="T12" fmla="*/ 0 w 26"/>
                  <a:gd name="T13" fmla="*/ 7 h 71"/>
                  <a:gd name="T14" fmla="*/ 0 w 26"/>
                  <a:gd name="T15" fmla="*/ 2 h 71"/>
                  <a:gd name="T16" fmla="*/ 0 w 26"/>
                  <a:gd name="T17" fmla="*/ 0 h 71"/>
                  <a:gd name="T18" fmla="*/ 26 w 26"/>
                  <a:gd name="T19" fmla="*/ 1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71">
                    <a:moveTo>
                      <a:pt x="26" y="16"/>
                    </a:moveTo>
                    <a:lnTo>
                      <a:pt x="26" y="23"/>
                    </a:lnTo>
                    <a:lnTo>
                      <a:pt x="17" y="16"/>
                    </a:lnTo>
                    <a:lnTo>
                      <a:pt x="17" y="71"/>
                    </a:lnTo>
                    <a:lnTo>
                      <a:pt x="10" y="66"/>
                    </a:lnTo>
                    <a:lnTo>
                      <a:pt x="10" y="11"/>
                    </a:lnTo>
                    <a:lnTo>
                      <a:pt x="0" y="7"/>
                    </a:lnTo>
                    <a:lnTo>
                      <a:pt x="0" y="2"/>
                    </a:lnTo>
                    <a:lnTo>
                      <a:pt x="0" y="0"/>
                    </a:lnTo>
                    <a:lnTo>
                      <a:pt x="26" y="16"/>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81" name="Freeform 37"/>
              <p:cNvSpPr/>
              <p:nvPr/>
            </p:nvSpPr>
            <p:spPr bwMode="auto">
              <a:xfrm>
                <a:off x="6864471" y="4182622"/>
                <a:ext cx="45282" cy="146139"/>
              </a:xfrm>
              <a:custGeom>
                <a:avLst/>
                <a:gdLst>
                  <a:gd name="T0" fmla="*/ 0 w 22"/>
                  <a:gd name="T1" fmla="*/ 0 h 71"/>
                  <a:gd name="T2" fmla="*/ 22 w 22"/>
                  <a:gd name="T3" fmla="*/ 10 h 71"/>
                  <a:gd name="T4" fmla="*/ 22 w 22"/>
                  <a:gd name="T5" fmla="*/ 19 h 71"/>
                  <a:gd name="T6" fmla="*/ 10 w 22"/>
                  <a:gd name="T7" fmla="*/ 12 h 71"/>
                  <a:gd name="T8" fmla="*/ 10 w 22"/>
                  <a:gd name="T9" fmla="*/ 28 h 71"/>
                  <a:gd name="T10" fmla="*/ 19 w 22"/>
                  <a:gd name="T11" fmla="*/ 36 h 71"/>
                  <a:gd name="T12" fmla="*/ 19 w 22"/>
                  <a:gd name="T13" fmla="*/ 43 h 71"/>
                  <a:gd name="T14" fmla="*/ 10 w 22"/>
                  <a:gd name="T15" fmla="*/ 38 h 71"/>
                  <a:gd name="T16" fmla="*/ 10 w 22"/>
                  <a:gd name="T17" fmla="*/ 57 h 71"/>
                  <a:gd name="T18" fmla="*/ 22 w 22"/>
                  <a:gd name="T19" fmla="*/ 64 h 71"/>
                  <a:gd name="T20" fmla="*/ 22 w 22"/>
                  <a:gd name="T21" fmla="*/ 71 h 71"/>
                  <a:gd name="T22" fmla="*/ 0 w 22"/>
                  <a:gd name="T23" fmla="*/ 59 h 71"/>
                  <a:gd name="T24" fmla="*/ 0 w 22"/>
                  <a:gd name="T2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71">
                    <a:moveTo>
                      <a:pt x="0" y="0"/>
                    </a:moveTo>
                    <a:lnTo>
                      <a:pt x="22" y="10"/>
                    </a:lnTo>
                    <a:lnTo>
                      <a:pt x="22" y="19"/>
                    </a:lnTo>
                    <a:lnTo>
                      <a:pt x="10" y="12"/>
                    </a:lnTo>
                    <a:lnTo>
                      <a:pt x="10" y="28"/>
                    </a:lnTo>
                    <a:lnTo>
                      <a:pt x="19" y="36"/>
                    </a:lnTo>
                    <a:lnTo>
                      <a:pt x="19" y="43"/>
                    </a:lnTo>
                    <a:lnTo>
                      <a:pt x="10" y="38"/>
                    </a:lnTo>
                    <a:lnTo>
                      <a:pt x="10" y="57"/>
                    </a:lnTo>
                    <a:lnTo>
                      <a:pt x="22" y="64"/>
                    </a:lnTo>
                    <a:lnTo>
                      <a:pt x="22" y="71"/>
                    </a:lnTo>
                    <a:lnTo>
                      <a:pt x="0" y="59"/>
                    </a:lnTo>
                    <a:lnTo>
                      <a:pt x="0" y="0"/>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82" name="Freeform 38"/>
              <p:cNvSpPr>
                <a:spLocks noEditPoints="1"/>
              </p:cNvSpPr>
              <p:nvPr/>
            </p:nvSpPr>
            <p:spPr bwMode="auto">
              <a:xfrm>
                <a:off x="6952977" y="4225845"/>
                <a:ext cx="49399" cy="137906"/>
              </a:xfrm>
              <a:custGeom>
                <a:avLst/>
                <a:gdLst>
                  <a:gd name="T0" fmla="*/ 0 w 10"/>
                  <a:gd name="T1" fmla="*/ 0 h 28"/>
                  <a:gd name="T2" fmla="*/ 7 w 10"/>
                  <a:gd name="T3" fmla="*/ 4 h 28"/>
                  <a:gd name="T4" fmla="*/ 10 w 10"/>
                  <a:gd name="T5" fmla="*/ 10 h 28"/>
                  <a:gd name="T6" fmla="*/ 10 w 10"/>
                  <a:gd name="T7" fmla="*/ 18 h 28"/>
                  <a:gd name="T8" fmla="*/ 8 w 10"/>
                  <a:gd name="T9" fmla="*/ 19 h 28"/>
                  <a:gd name="T10" fmla="*/ 4 w 10"/>
                  <a:gd name="T11" fmla="*/ 17 h 28"/>
                  <a:gd name="T12" fmla="*/ 3 w 10"/>
                  <a:gd name="T13" fmla="*/ 16 h 28"/>
                  <a:gd name="T14" fmla="*/ 3 w 10"/>
                  <a:gd name="T15" fmla="*/ 28 h 28"/>
                  <a:gd name="T16" fmla="*/ 0 w 10"/>
                  <a:gd name="T17" fmla="*/ 26 h 28"/>
                  <a:gd name="T18" fmla="*/ 0 w 10"/>
                  <a:gd name="T19" fmla="*/ 0 h 28"/>
                  <a:gd name="T20" fmla="*/ 6 w 10"/>
                  <a:gd name="T21" fmla="*/ 15 h 28"/>
                  <a:gd name="T22" fmla="*/ 6 w 10"/>
                  <a:gd name="T23" fmla="*/ 15 h 28"/>
                  <a:gd name="T24" fmla="*/ 7 w 10"/>
                  <a:gd name="T25" fmla="*/ 14 h 28"/>
                  <a:gd name="T26" fmla="*/ 7 w 10"/>
                  <a:gd name="T27" fmla="*/ 9 h 28"/>
                  <a:gd name="T28" fmla="*/ 5 w 10"/>
                  <a:gd name="T29" fmla="*/ 6 h 28"/>
                  <a:gd name="T30" fmla="*/ 3 w 10"/>
                  <a:gd name="T31" fmla="*/ 5 h 28"/>
                  <a:gd name="T32" fmla="*/ 3 w 10"/>
                  <a:gd name="T33" fmla="*/ 13 h 28"/>
                  <a:gd name="T34" fmla="*/ 6 w 10"/>
                  <a:gd name="T35"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8">
                    <a:moveTo>
                      <a:pt x="0" y="0"/>
                    </a:moveTo>
                    <a:cubicBezTo>
                      <a:pt x="7" y="4"/>
                      <a:pt x="7" y="4"/>
                      <a:pt x="7" y="4"/>
                    </a:cubicBezTo>
                    <a:cubicBezTo>
                      <a:pt x="9" y="5"/>
                      <a:pt x="10" y="7"/>
                      <a:pt x="10" y="10"/>
                    </a:cubicBezTo>
                    <a:cubicBezTo>
                      <a:pt x="10" y="18"/>
                      <a:pt x="10" y="18"/>
                      <a:pt x="10" y="18"/>
                    </a:cubicBezTo>
                    <a:cubicBezTo>
                      <a:pt x="10" y="19"/>
                      <a:pt x="9" y="19"/>
                      <a:pt x="8" y="19"/>
                    </a:cubicBezTo>
                    <a:cubicBezTo>
                      <a:pt x="7" y="19"/>
                      <a:pt x="6" y="18"/>
                      <a:pt x="4" y="17"/>
                    </a:cubicBezTo>
                    <a:cubicBezTo>
                      <a:pt x="3" y="16"/>
                      <a:pt x="3" y="16"/>
                      <a:pt x="3" y="16"/>
                    </a:cubicBezTo>
                    <a:cubicBezTo>
                      <a:pt x="3" y="28"/>
                      <a:pt x="3" y="28"/>
                      <a:pt x="3" y="28"/>
                    </a:cubicBezTo>
                    <a:cubicBezTo>
                      <a:pt x="0" y="26"/>
                      <a:pt x="0" y="26"/>
                      <a:pt x="0" y="26"/>
                    </a:cubicBezTo>
                    <a:lnTo>
                      <a:pt x="0" y="0"/>
                    </a:lnTo>
                    <a:close/>
                    <a:moveTo>
                      <a:pt x="6" y="15"/>
                    </a:moveTo>
                    <a:cubicBezTo>
                      <a:pt x="6" y="15"/>
                      <a:pt x="6" y="15"/>
                      <a:pt x="6" y="15"/>
                    </a:cubicBezTo>
                    <a:cubicBezTo>
                      <a:pt x="7" y="15"/>
                      <a:pt x="7" y="15"/>
                      <a:pt x="7" y="14"/>
                    </a:cubicBezTo>
                    <a:cubicBezTo>
                      <a:pt x="7" y="9"/>
                      <a:pt x="7" y="9"/>
                      <a:pt x="7" y="9"/>
                    </a:cubicBezTo>
                    <a:cubicBezTo>
                      <a:pt x="7" y="8"/>
                      <a:pt x="6" y="7"/>
                      <a:pt x="5" y="6"/>
                    </a:cubicBezTo>
                    <a:cubicBezTo>
                      <a:pt x="3" y="5"/>
                      <a:pt x="3" y="5"/>
                      <a:pt x="3" y="5"/>
                    </a:cubicBezTo>
                    <a:cubicBezTo>
                      <a:pt x="3" y="13"/>
                      <a:pt x="3" y="13"/>
                      <a:pt x="3" y="13"/>
                    </a:cubicBezTo>
                    <a:lnTo>
                      <a:pt x="6" y="15"/>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grpSp>
      </p:grpSp>
      <p:grpSp>
        <p:nvGrpSpPr>
          <p:cNvPr id="88" name="Group 87"/>
          <p:cNvGrpSpPr/>
          <p:nvPr/>
        </p:nvGrpSpPr>
        <p:grpSpPr>
          <a:xfrm>
            <a:off x="954109" y="1423268"/>
            <a:ext cx="4556199" cy="1152464"/>
            <a:chOff x="138498" y="3002145"/>
            <a:chExt cx="3418039" cy="864573"/>
          </a:xfrm>
        </p:grpSpPr>
        <p:sp>
          <p:nvSpPr>
            <p:cNvPr id="89" name="椭圆 10"/>
            <p:cNvSpPr/>
            <p:nvPr/>
          </p:nvSpPr>
          <p:spPr>
            <a:xfrm>
              <a:off x="138498" y="3248582"/>
              <a:ext cx="349697" cy="3496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1</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90"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accent1"/>
                  </a:solidFill>
                  <a:latin typeface="微软雅黑" panose="020B0503020204020204" pitchFamily="34" charset="-122"/>
                  <a:ea typeface="微软雅黑" panose="020B0503020204020204" pitchFamily="34" charset="-122"/>
                </a:rPr>
                <a:t>点击添加标题</a:t>
              </a:r>
              <a:endParaRPr lang="en-US" altLang="zh-CN" sz="1865" dirty="0">
                <a:solidFill>
                  <a:schemeClr val="accent1"/>
                </a:solidFill>
                <a:latin typeface="微软雅黑" panose="020B0503020204020204" pitchFamily="34" charset="-122"/>
                <a:ea typeface="微软雅黑" panose="020B0503020204020204" pitchFamily="34" charset="-122"/>
              </a:endParaRPr>
            </a:p>
          </p:txBody>
        </p:sp>
        <p:sp>
          <p:nvSpPr>
            <p:cNvPr id="91" name="矩形 9"/>
            <p:cNvSpPr/>
            <p:nvPr/>
          </p:nvSpPr>
          <p:spPr>
            <a:xfrm>
              <a:off x="484797" y="3271159"/>
              <a:ext cx="3071740"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92" name="Group 91"/>
          <p:cNvGrpSpPr/>
          <p:nvPr/>
        </p:nvGrpSpPr>
        <p:grpSpPr>
          <a:xfrm>
            <a:off x="966805" y="2996042"/>
            <a:ext cx="4543500" cy="1152464"/>
            <a:chOff x="138498" y="3002145"/>
            <a:chExt cx="3408513" cy="864573"/>
          </a:xfrm>
        </p:grpSpPr>
        <p:sp>
          <p:nvSpPr>
            <p:cNvPr id="93" name="椭圆 10"/>
            <p:cNvSpPr/>
            <p:nvPr/>
          </p:nvSpPr>
          <p:spPr>
            <a:xfrm>
              <a:off x="138498" y="3267632"/>
              <a:ext cx="349697" cy="349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2</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94"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accent2"/>
                  </a:solidFill>
                  <a:latin typeface="微软雅黑" panose="020B0503020204020204" pitchFamily="34" charset="-122"/>
                  <a:ea typeface="微软雅黑" panose="020B0503020204020204" pitchFamily="34" charset="-122"/>
                </a:rPr>
                <a:t>点击添加标题</a:t>
              </a:r>
              <a:endParaRPr lang="en-US" altLang="zh-CN" sz="1865" dirty="0">
                <a:solidFill>
                  <a:schemeClr val="accent2"/>
                </a:solidFill>
                <a:latin typeface="微软雅黑" panose="020B0503020204020204" pitchFamily="34" charset="-122"/>
                <a:ea typeface="微软雅黑" panose="020B0503020204020204" pitchFamily="34" charset="-122"/>
              </a:endParaRPr>
            </a:p>
          </p:txBody>
        </p:sp>
        <p:sp>
          <p:nvSpPr>
            <p:cNvPr id="95" name="矩形 9"/>
            <p:cNvSpPr/>
            <p:nvPr/>
          </p:nvSpPr>
          <p:spPr>
            <a:xfrm>
              <a:off x="484796" y="3271159"/>
              <a:ext cx="3062215"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96" name="Group 95"/>
          <p:cNvGrpSpPr/>
          <p:nvPr/>
        </p:nvGrpSpPr>
        <p:grpSpPr>
          <a:xfrm>
            <a:off x="979502" y="4598480"/>
            <a:ext cx="4530802" cy="1152464"/>
            <a:chOff x="138498" y="3002145"/>
            <a:chExt cx="3398987" cy="864573"/>
          </a:xfrm>
        </p:grpSpPr>
        <p:sp>
          <p:nvSpPr>
            <p:cNvPr id="97" name="椭圆 10"/>
            <p:cNvSpPr/>
            <p:nvPr/>
          </p:nvSpPr>
          <p:spPr>
            <a:xfrm>
              <a:off x="138498" y="3267632"/>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3</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98"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accent3"/>
                  </a:solidFill>
                  <a:latin typeface="微软雅黑" panose="020B0503020204020204" pitchFamily="34" charset="-122"/>
                  <a:ea typeface="微软雅黑" panose="020B0503020204020204" pitchFamily="34" charset="-122"/>
                </a:rPr>
                <a:t>点击添加标题</a:t>
              </a:r>
              <a:endParaRPr lang="en-US" altLang="zh-CN" sz="1865" dirty="0">
                <a:solidFill>
                  <a:schemeClr val="accent3"/>
                </a:solidFill>
                <a:latin typeface="微软雅黑" panose="020B0503020204020204" pitchFamily="34" charset="-122"/>
                <a:ea typeface="微软雅黑" panose="020B0503020204020204" pitchFamily="34" charset="-122"/>
              </a:endParaRPr>
            </a:p>
          </p:txBody>
        </p:sp>
        <p:sp>
          <p:nvSpPr>
            <p:cNvPr id="99" name="矩形 9"/>
            <p:cNvSpPr/>
            <p:nvPr/>
          </p:nvSpPr>
          <p:spPr>
            <a:xfrm>
              <a:off x="484796" y="3271159"/>
              <a:ext cx="3052689"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sp>
        <p:nvSpPr>
          <p:cNvPr id="2" name="标题 1"/>
          <p:cNvSpPr>
            <a:spLocks noGrp="1"/>
          </p:cNvSpPr>
          <p:nvPr>
            <p:ph type="title"/>
          </p:nvPr>
        </p:nvSpPr>
        <p:spPr/>
        <p:txBody>
          <a:bodyPr>
            <a:normAutofit fontScale="90000"/>
          </a:bodyPr>
          <a:lstStyle/>
          <a:p>
            <a:r>
              <a:rPr lang="zh-CN" altLang="en-US"/>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slide(fromTop)">
                                      <p:cBhvr>
                                        <p:cTn id="7" dur="500"/>
                                        <p:tgtEl>
                                          <p:spTgt spid="88"/>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slide(fromTop)">
                                      <p:cBhvr>
                                        <p:cTn id="11" dur="500"/>
                                        <p:tgtEl>
                                          <p:spTgt spid="92"/>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slide(fromTop)">
                                      <p:cBhvr>
                                        <p:cTn id="15"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 name="Group 127"/>
          <p:cNvGrpSpPr/>
          <p:nvPr/>
        </p:nvGrpSpPr>
        <p:grpSpPr>
          <a:xfrm>
            <a:off x="7280071" y="3304567"/>
            <a:ext cx="1073372" cy="1105299"/>
            <a:chOff x="5217363" y="3593206"/>
            <a:chExt cx="805239" cy="829190"/>
          </a:xfrm>
        </p:grpSpPr>
        <p:sp>
          <p:nvSpPr>
            <p:cNvPr id="45" name="Oval 34"/>
            <p:cNvSpPr>
              <a:spLocks noChangeArrowheads="1"/>
            </p:cNvSpPr>
            <p:nvPr/>
          </p:nvSpPr>
          <p:spPr bwMode="auto">
            <a:xfrm>
              <a:off x="5217363" y="3593206"/>
              <a:ext cx="805239" cy="829190"/>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grpSp>
          <p:nvGrpSpPr>
            <p:cNvPr id="127" name="Group 126"/>
            <p:cNvGrpSpPr/>
            <p:nvPr/>
          </p:nvGrpSpPr>
          <p:grpSpPr>
            <a:xfrm>
              <a:off x="5268340" y="3645631"/>
              <a:ext cx="703284" cy="724338"/>
              <a:chOff x="5268340" y="3645631"/>
              <a:chExt cx="703284" cy="724338"/>
            </a:xfrm>
          </p:grpSpPr>
          <p:sp>
            <p:nvSpPr>
              <p:cNvPr id="46" name="Oval 35"/>
              <p:cNvSpPr>
                <a:spLocks noChangeArrowheads="1"/>
              </p:cNvSpPr>
              <p:nvPr/>
            </p:nvSpPr>
            <p:spPr bwMode="auto">
              <a:xfrm>
                <a:off x="5268340" y="3645631"/>
                <a:ext cx="703284" cy="724338"/>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47" name="Oval 36"/>
              <p:cNvSpPr>
                <a:spLocks noChangeArrowheads="1"/>
              </p:cNvSpPr>
              <p:nvPr/>
            </p:nvSpPr>
            <p:spPr bwMode="auto">
              <a:xfrm>
                <a:off x="5316197" y="3695918"/>
                <a:ext cx="607570" cy="621625"/>
              </a:xfrm>
              <a:prstGeom prst="ellipse">
                <a:avLst/>
              </a:prstGeom>
              <a:solidFill>
                <a:schemeClr val="accent4"/>
              </a:solidFill>
              <a:ln>
                <a:noFill/>
              </a:ln>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10" name="Freeform 85"/>
              <p:cNvSpPr>
                <a:spLocks noEditPoints="1"/>
              </p:cNvSpPr>
              <p:nvPr/>
            </p:nvSpPr>
            <p:spPr bwMode="auto">
              <a:xfrm>
                <a:off x="5482655" y="3853197"/>
                <a:ext cx="268413" cy="305998"/>
              </a:xfrm>
              <a:custGeom>
                <a:avLst/>
                <a:gdLst>
                  <a:gd name="T0" fmla="*/ 67 w 84"/>
                  <a:gd name="T1" fmla="*/ 13 h 93"/>
                  <a:gd name="T2" fmla="*/ 59 w 84"/>
                  <a:gd name="T3" fmla="*/ 23 h 93"/>
                  <a:gd name="T4" fmla="*/ 71 w 84"/>
                  <a:gd name="T5" fmla="*/ 47 h 93"/>
                  <a:gd name="T6" fmla="*/ 43 w 84"/>
                  <a:gd name="T7" fmla="*/ 76 h 93"/>
                  <a:gd name="T8" fmla="*/ 43 w 84"/>
                  <a:gd name="T9" fmla="*/ 71 h 93"/>
                  <a:gd name="T10" fmla="*/ 24 w 84"/>
                  <a:gd name="T11" fmla="*/ 82 h 93"/>
                  <a:gd name="T12" fmla="*/ 43 w 84"/>
                  <a:gd name="T13" fmla="*/ 93 h 93"/>
                  <a:gd name="T14" fmla="*/ 43 w 84"/>
                  <a:gd name="T15" fmla="*/ 89 h 93"/>
                  <a:gd name="T16" fmla="*/ 84 w 84"/>
                  <a:gd name="T17" fmla="*/ 47 h 93"/>
                  <a:gd name="T18" fmla="*/ 67 w 84"/>
                  <a:gd name="T19" fmla="*/ 13 h 93"/>
                  <a:gd name="T20" fmla="*/ 38 w 84"/>
                  <a:gd name="T21" fmla="*/ 0 h 93"/>
                  <a:gd name="T22" fmla="*/ 38 w 84"/>
                  <a:gd name="T23" fmla="*/ 5 h 93"/>
                  <a:gd name="T24" fmla="*/ 0 w 84"/>
                  <a:gd name="T25" fmla="*/ 47 h 93"/>
                  <a:gd name="T26" fmla="*/ 14 w 84"/>
                  <a:gd name="T27" fmla="*/ 78 h 93"/>
                  <a:gd name="T28" fmla="*/ 23 w 84"/>
                  <a:gd name="T29" fmla="*/ 69 h 93"/>
                  <a:gd name="T30" fmla="*/ 13 w 84"/>
                  <a:gd name="T31" fmla="*/ 47 h 93"/>
                  <a:gd name="T32" fmla="*/ 38 w 84"/>
                  <a:gd name="T33" fmla="*/ 18 h 93"/>
                  <a:gd name="T34" fmla="*/ 38 w 84"/>
                  <a:gd name="T35" fmla="*/ 22 h 93"/>
                  <a:gd name="T36" fmla="*/ 57 w 84"/>
                  <a:gd name="T37" fmla="*/ 11 h 93"/>
                  <a:gd name="T38" fmla="*/ 38 w 84"/>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93">
                    <a:moveTo>
                      <a:pt x="67" y="13"/>
                    </a:moveTo>
                    <a:cubicBezTo>
                      <a:pt x="59" y="23"/>
                      <a:pt x="59" y="23"/>
                      <a:pt x="59" y="23"/>
                    </a:cubicBezTo>
                    <a:cubicBezTo>
                      <a:pt x="66" y="29"/>
                      <a:pt x="71" y="37"/>
                      <a:pt x="71" y="47"/>
                    </a:cubicBezTo>
                    <a:cubicBezTo>
                      <a:pt x="71" y="62"/>
                      <a:pt x="59" y="75"/>
                      <a:pt x="43" y="76"/>
                    </a:cubicBezTo>
                    <a:cubicBezTo>
                      <a:pt x="43" y="71"/>
                      <a:pt x="43" y="71"/>
                      <a:pt x="43" y="71"/>
                    </a:cubicBezTo>
                    <a:cubicBezTo>
                      <a:pt x="24" y="82"/>
                      <a:pt x="24" y="82"/>
                      <a:pt x="24" y="82"/>
                    </a:cubicBezTo>
                    <a:cubicBezTo>
                      <a:pt x="43" y="93"/>
                      <a:pt x="43" y="93"/>
                      <a:pt x="43" y="93"/>
                    </a:cubicBezTo>
                    <a:cubicBezTo>
                      <a:pt x="43" y="89"/>
                      <a:pt x="43" y="89"/>
                      <a:pt x="43" y="89"/>
                    </a:cubicBezTo>
                    <a:cubicBezTo>
                      <a:pt x="66" y="88"/>
                      <a:pt x="84" y="69"/>
                      <a:pt x="84" y="47"/>
                    </a:cubicBezTo>
                    <a:cubicBezTo>
                      <a:pt x="84" y="33"/>
                      <a:pt x="77" y="21"/>
                      <a:pt x="67" y="13"/>
                    </a:cubicBezTo>
                    <a:moveTo>
                      <a:pt x="38" y="0"/>
                    </a:moveTo>
                    <a:cubicBezTo>
                      <a:pt x="38" y="5"/>
                      <a:pt x="38" y="5"/>
                      <a:pt x="38" y="5"/>
                    </a:cubicBezTo>
                    <a:cubicBezTo>
                      <a:pt x="17" y="7"/>
                      <a:pt x="0" y="25"/>
                      <a:pt x="0" y="47"/>
                    </a:cubicBezTo>
                    <a:cubicBezTo>
                      <a:pt x="0" y="59"/>
                      <a:pt x="5" y="70"/>
                      <a:pt x="14" y="78"/>
                    </a:cubicBezTo>
                    <a:cubicBezTo>
                      <a:pt x="23" y="69"/>
                      <a:pt x="23" y="69"/>
                      <a:pt x="23" y="69"/>
                    </a:cubicBezTo>
                    <a:cubicBezTo>
                      <a:pt x="17" y="63"/>
                      <a:pt x="13" y="55"/>
                      <a:pt x="13" y="47"/>
                    </a:cubicBezTo>
                    <a:cubicBezTo>
                      <a:pt x="13" y="32"/>
                      <a:pt x="24" y="20"/>
                      <a:pt x="38" y="18"/>
                    </a:cubicBezTo>
                    <a:cubicBezTo>
                      <a:pt x="38" y="22"/>
                      <a:pt x="38" y="22"/>
                      <a:pt x="38" y="22"/>
                    </a:cubicBezTo>
                    <a:cubicBezTo>
                      <a:pt x="57" y="11"/>
                      <a:pt x="57" y="11"/>
                      <a:pt x="57" y="11"/>
                    </a:cubicBezTo>
                    <a:cubicBezTo>
                      <a:pt x="38" y="0"/>
                      <a:pt x="38" y="0"/>
                      <a:pt x="38" y="0"/>
                    </a:cubicBezTo>
                  </a:path>
                </a:pathLst>
              </a:custGeom>
              <a:solidFill>
                <a:schemeClr val="bg1"/>
              </a:solidFill>
              <a:ln>
                <a:noFill/>
              </a:ln>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grpSp>
      </p:grpSp>
      <p:grpSp>
        <p:nvGrpSpPr>
          <p:cNvPr id="124" name="Group 123"/>
          <p:cNvGrpSpPr/>
          <p:nvPr/>
        </p:nvGrpSpPr>
        <p:grpSpPr>
          <a:xfrm>
            <a:off x="3291581" y="2558671"/>
            <a:ext cx="2100981" cy="2162106"/>
            <a:chOff x="2668480" y="971897"/>
            <a:chExt cx="1576146" cy="1622002"/>
          </a:xfrm>
        </p:grpSpPr>
        <p:sp>
          <p:nvSpPr>
            <p:cNvPr id="54" name="Oval 43"/>
            <p:cNvSpPr>
              <a:spLocks noChangeArrowheads="1"/>
            </p:cNvSpPr>
            <p:nvPr/>
          </p:nvSpPr>
          <p:spPr bwMode="auto">
            <a:xfrm>
              <a:off x="2668480" y="971897"/>
              <a:ext cx="1576146" cy="1622002"/>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55" name="Oval 44"/>
            <p:cNvSpPr>
              <a:spLocks noChangeArrowheads="1"/>
            </p:cNvSpPr>
            <p:nvPr/>
          </p:nvSpPr>
          <p:spPr bwMode="auto">
            <a:xfrm>
              <a:off x="2770435" y="1076749"/>
              <a:ext cx="1372236" cy="1411228"/>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56" name="Oval 45"/>
            <p:cNvSpPr>
              <a:spLocks noChangeArrowheads="1"/>
            </p:cNvSpPr>
            <p:nvPr/>
          </p:nvSpPr>
          <p:spPr bwMode="auto">
            <a:xfrm>
              <a:off x="2867189" y="1176252"/>
              <a:ext cx="1179769" cy="1213292"/>
            </a:xfrm>
            <a:prstGeom prst="ellipse">
              <a:avLst/>
            </a:prstGeom>
            <a:solidFill>
              <a:schemeClr val="accent3"/>
            </a:solidFill>
            <a:ln>
              <a:noFill/>
            </a:ln>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57" name="Freeform 46"/>
            <p:cNvSpPr>
              <a:spLocks noEditPoints="1"/>
            </p:cNvSpPr>
            <p:nvPr/>
          </p:nvSpPr>
          <p:spPr bwMode="auto">
            <a:xfrm>
              <a:off x="2867189" y="1176252"/>
              <a:ext cx="620055" cy="634464"/>
            </a:xfrm>
            <a:custGeom>
              <a:avLst/>
              <a:gdLst>
                <a:gd name="T0" fmla="*/ 0 w 194"/>
                <a:gd name="T1" fmla="*/ 193 h 193"/>
                <a:gd name="T2" fmla="*/ 0 w 194"/>
                <a:gd name="T3" fmla="*/ 193 h 193"/>
                <a:gd name="T4" fmla="*/ 0 w 194"/>
                <a:gd name="T5" fmla="*/ 192 h 193"/>
                <a:gd name="T6" fmla="*/ 0 w 194"/>
                <a:gd name="T7" fmla="*/ 192 h 193"/>
                <a:gd name="T8" fmla="*/ 0 w 194"/>
                <a:gd name="T9" fmla="*/ 192 h 193"/>
                <a:gd name="T10" fmla="*/ 0 w 194"/>
                <a:gd name="T11" fmla="*/ 192 h 193"/>
                <a:gd name="T12" fmla="*/ 0 w 194"/>
                <a:gd name="T13" fmla="*/ 191 h 193"/>
                <a:gd name="T14" fmla="*/ 0 w 194"/>
                <a:gd name="T15" fmla="*/ 191 h 193"/>
                <a:gd name="T16" fmla="*/ 0 w 194"/>
                <a:gd name="T17" fmla="*/ 191 h 193"/>
                <a:gd name="T18" fmla="*/ 0 w 194"/>
                <a:gd name="T19" fmla="*/ 190 h 193"/>
                <a:gd name="T20" fmla="*/ 0 w 194"/>
                <a:gd name="T21" fmla="*/ 190 h 193"/>
                <a:gd name="T22" fmla="*/ 0 w 194"/>
                <a:gd name="T23" fmla="*/ 190 h 193"/>
                <a:gd name="T24" fmla="*/ 0 w 194"/>
                <a:gd name="T25" fmla="*/ 189 h 193"/>
                <a:gd name="T26" fmla="*/ 0 w 194"/>
                <a:gd name="T27" fmla="*/ 189 h 193"/>
                <a:gd name="T28" fmla="*/ 0 w 194"/>
                <a:gd name="T29" fmla="*/ 189 h 193"/>
                <a:gd name="T30" fmla="*/ 0 w 194"/>
                <a:gd name="T31" fmla="*/ 189 h 193"/>
                <a:gd name="T32" fmla="*/ 0 w 194"/>
                <a:gd name="T33" fmla="*/ 188 h 193"/>
                <a:gd name="T34" fmla="*/ 0 w 194"/>
                <a:gd name="T35" fmla="*/ 188 h 193"/>
                <a:gd name="T36" fmla="*/ 0 w 194"/>
                <a:gd name="T37" fmla="*/ 188 h 193"/>
                <a:gd name="T38" fmla="*/ 0 w 194"/>
                <a:gd name="T39" fmla="*/ 187 h 193"/>
                <a:gd name="T40" fmla="*/ 0 w 194"/>
                <a:gd name="T41" fmla="*/ 187 h 193"/>
                <a:gd name="T42" fmla="*/ 0 w 194"/>
                <a:gd name="T43" fmla="*/ 187 h 193"/>
                <a:gd name="T44" fmla="*/ 0 w 194"/>
                <a:gd name="T45" fmla="*/ 186 h 193"/>
                <a:gd name="T46" fmla="*/ 0 w 194"/>
                <a:gd name="T47" fmla="*/ 186 h 193"/>
                <a:gd name="T48" fmla="*/ 0 w 194"/>
                <a:gd name="T49" fmla="*/ 186 h 193"/>
                <a:gd name="T50" fmla="*/ 0 w 194"/>
                <a:gd name="T51" fmla="*/ 186 h 193"/>
                <a:gd name="T52" fmla="*/ 0 w 194"/>
                <a:gd name="T53" fmla="*/ 185 h 193"/>
                <a:gd name="T54" fmla="*/ 0 w 194"/>
                <a:gd name="T55" fmla="*/ 185 h 193"/>
                <a:gd name="T56" fmla="*/ 0 w 194"/>
                <a:gd name="T57" fmla="*/ 184 h 193"/>
                <a:gd name="T58" fmla="*/ 194 w 194"/>
                <a:gd name="T59" fmla="*/ 0 h 193"/>
                <a:gd name="T60" fmla="*/ 193 w 194"/>
                <a:gd name="T61" fmla="*/ 0 h 193"/>
                <a:gd name="T62" fmla="*/ 193 w 194"/>
                <a:gd name="T63" fmla="*/ 0 h 193"/>
                <a:gd name="T64" fmla="*/ 192 w 194"/>
                <a:gd name="T65" fmla="*/ 0 h 193"/>
                <a:gd name="T66" fmla="*/ 192 w 194"/>
                <a:gd name="T67" fmla="*/ 0 h 193"/>
                <a:gd name="T68" fmla="*/ 192 w 194"/>
                <a:gd name="T69" fmla="*/ 0 h 193"/>
                <a:gd name="T70" fmla="*/ 191 w 194"/>
                <a:gd name="T71" fmla="*/ 0 h 193"/>
                <a:gd name="T72" fmla="*/ 191 w 194"/>
                <a:gd name="T73" fmla="*/ 0 h 193"/>
                <a:gd name="T74" fmla="*/ 191 w 194"/>
                <a:gd name="T75" fmla="*/ 0 h 193"/>
                <a:gd name="T76" fmla="*/ 190 w 194"/>
                <a:gd name="T77" fmla="*/ 0 h 193"/>
                <a:gd name="T78" fmla="*/ 190 w 194"/>
                <a:gd name="T79" fmla="*/ 0 h 193"/>
                <a:gd name="T80" fmla="*/ 190 w 194"/>
                <a:gd name="T81" fmla="*/ 0 h 193"/>
                <a:gd name="T82" fmla="*/ 189 w 194"/>
                <a:gd name="T83" fmla="*/ 0 h 193"/>
                <a:gd name="T84" fmla="*/ 189 w 194"/>
                <a:gd name="T85" fmla="*/ 0 h 193"/>
                <a:gd name="T86" fmla="*/ 189 w 194"/>
                <a:gd name="T87" fmla="*/ 0 h 193"/>
                <a:gd name="T88" fmla="*/ 189 w 194"/>
                <a:gd name="T89" fmla="*/ 0 h 193"/>
                <a:gd name="T90" fmla="*/ 188 w 194"/>
                <a:gd name="T91" fmla="*/ 0 h 193"/>
                <a:gd name="T92" fmla="*/ 188 w 194"/>
                <a:gd name="T93" fmla="*/ 0 h 193"/>
                <a:gd name="T94" fmla="*/ 188 w 194"/>
                <a:gd name="T95" fmla="*/ 0 h 193"/>
                <a:gd name="T96" fmla="*/ 187 w 194"/>
                <a:gd name="T97" fmla="*/ 0 h 193"/>
                <a:gd name="T98" fmla="*/ 187 w 194"/>
                <a:gd name="T99" fmla="*/ 0 h 193"/>
                <a:gd name="T100" fmla="*/ 187 w 194"/>
                <a:gd name="T101" fmla="*/ 0 h 193"/>
                <a:gd name="T102" fmla="*/ 186 w 194"/>
                <a:gd name="T103" fmla="*/ 0 h 193"/>
                <a:gd name="T104" fmla="*/ 186 w 194"/>
                <a:gd name="T105" fmla="*/ 0 h 193"/>
                <a:gd name="T106" fmla="*/ 186 w 194"/>
                <a:gd name="T107" fmla="*/ 0 h 193"/>
                <a:gd name="T108" fmla="*/ 185 w 194"/>
                <a:gd name="T109" fmla="*/ 0 h 193"/>
                <a:gd name="T110" fmla="*/ 185 w 194"/>
                <a:gd name="T111" fmla="*/ 0 h 193"/>
                <a:gd name="T112" fmla="*/ 0 w 194"/>
                <a:gd name="T113" fmla="*/ 184 h 193"/>
                <a:gd name="T114" fmla="*/ 185 w 194"/>
                <a:gd name="T115"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4" h="193">
                  <a:moveTo>
                    <a:pt x="0" y="193"/>
                  </a:moveTo>
                  <a:cubicBezTo>
                    <a:pt x="0" y="193"/>
                    <a:pt x="0" y="193"/>
                    <a:pt x="0" y="193"/>
                  </a:cubicBezTo>
                  <a:cubicBezTo>
                    <a:pt x="0" y="193"/>
                    <a:pt x="0" y="193"/>
                    <a:pt x="0" y="193"/>
                  </a:cubicBezTo>
                  <a:moveTo>
                    <a:pt x="0" y="193"/>
                  </a:moveTo>
                  <a:cubicBezTo>
                    <a:pt x="0" y="193"/>
                    <a:pt x="0" y="193"/>
                    <a:pt x="0" y="193"/>
                  </a:cubicBezTo>
                  <a:cubicBezTo>
                    <a:pt x="0" y="193"/>
                    <a:pt x="0" y="193"/>
                    <a:pt x="0" y="193"/>
                  </a:cubicBezTo>
                  <a:moveTo>
                    <a:pt x="0" y="192"/>
                  </a:moveTo>
                  <a:cubicBezTo>
                    <a:pt x="0" y="192"/>
                    <a:pt x="0" y="193"/>
                    <a:pt x="0" y="193"/>
                  </a:cubicBezTo>
                  <a:cubicBezTo>
                    <a:pt x="0" y="193"/>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89"/>
                  </a:moveTo>
                  <a:cubicBezTo>
                    <a:pt x="0" y="189"/>
                    <a:pt x="0" y="190"/>
                    <a:pt x="0" y="190"/>
                  </a:cubicBezTo>
                  <a:cubicBezTo>
                    <a:pt x="0" y="190"/>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7"/>
                  </a:moveTo>
                  <a:cubicBezTo>
                    <a:pt x="0" y="187"/>
                    <a:pt x="0" y="187"/>
                    <a:pt x="0" y="188"/>
                  </a:cubicBezTo>
                  <a:cubicBezTo>
                    <a:pt x="0" y="187"/>
                    <a:pt x="0" y="187"/>
                    <a:pt x="0" y="187"/>
                  </a:cubicBezTo>
                  <a:moveTo>
                    <a:pt x="0" y="187"/>
                  </a:moveTo>
                  <a:cubicBezTo>
                    <a:pt x="0" y="187"/>
                    <a:pt x="0" y="187"/>
                    <a:pt x="0" y="187"/>
                  </a:cubicBezTo>
                  <a:cubicBezTo>
                    <a:pt x="0" y="187"/>
                    <a:pt x="0" y="187"/>
                    <a:pt x="0" y="187"/>
                  </a:cubicBezTo>
                  <a:moveTo>
                    <a:pt x="0" y="187"/>
                  </a:moveTo>
                  <a:cubicBezTo>
                    <a:pt x="0" y="187"/>
                    <a:pt x="0" y="187"/>
                    <a:pt x="0" y="187"/>
                  </a:cubicBezTo>
                  <a:cubicBezTo>
                    <a:pt x="0" y="187"/>
                    <a:pt x="0" y="187"/>
                    <a:pt x="0" y="187"/>
                  </a:cubicBezTo>
                  <a:moveTo>
                    <a:pt x="0" y="186"/>
                  </a:moveTo>
                  <a:cubicBezTo>
                    <a:pt x="0" y="186"/>
                    <a:pt x="0" y="187"/>
                    <a:pt x="0" y="187"/>
                  </a:cubicBezTo>
                  <a:cubicBezTo>
                    <a:pt x="0" y="187"/>
                    <a:pt x="0" y="187"/>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5"/>
                  </a:moveTo>
                  <a:cubicBezTo>
                    <a:pt x="0" y="185"/>
                    <a:pt x="0" y="185"/>
                    <a:pt x="0" y="185"/>
                  </a:cubicBezTo>
                  <a:cubicBezTo>
                    <a:pt x="0" y="185"/>
                    <a:pt x="0" y="185"/>
                    <a:pt x="0" y="185"/>
                  </a:cubicBezTo>
                  <a:moveTo>
                    <a:pt x="0" y="185"/>
                  </a:moveTo>
                  <a:cubicBezTo>
                    <a:pt x="0" y="185"/>
                    <a:pt x="0" y="185"/>
                    <a:pt x="0" y="185"/>
                  </a:cubicBezTo>
                  <a:cubicBezTo>
                    <a:pt x="0" y="185"/>
                    <a:pt x="0" y="185"/>
                    <a:pt x="0" y="185"/>
                  </a:cubicBezTo>
                  <a:moveTo>
                    <a:pt x="0" y="184"/>
                  </a:moveTo>
                  <a:cubicBezTo>
                    <a:pt x="0" y="184"/>
                    <a:pt x="0" y="184"/>
                    <a:pt x="0" y="185"/>
                  </a:cubicBezTo>
                  <a:cubicBezTo>
                    <a:pt x="0" y="184"/>
                    <a:pt x="0" y="184"/>
                    <a:pt x="0" y="184"/>
                  </a:cubicBezTo>
                  <a:moveTo>
                    <a:pt x="194" y="0"/>
                  </a:moveTo>
                  <a:cubicBezTo>
                    <a:pt x="194" y="0"/>
                    <a:pt x="194" y="0"/>
                    <a:pt x="194" y="0"/>
                  </a:cubicBezTo>
                  <a:cubicBezTo>
                    <a:pt x="194" y="0"/>
                    <a:pt x="194" y="0"/>
                    <a:pt x="194" y="0"/>
                  </a:cubicBezTo>
                  <a:moveTo>
                    <a:pt x="193" y="0"/>
                  </a:moveTo>
                  <a:cubicBezTo>
                    <a:pt x="193" y="0"/>
                    <a:pt x="193" y="0"/>
                    <a:pt x="193" y="0"/>
                  </a:cubicBezTo>
                  <a:cubicBezTo>
                    <a:pt x="193" y="0"/>
                    <a:pt x="193" y="0"/>
                    <a:pt x="193" y="0"/>
                  </a:cubicBezTo>
                  <a:moveTo>
                    <a:pt x="193" y="0"/>
                  </a:moveTo>
                  <a:cubicBezTo>
                    <a:pt x="193" y="0"/>
                    <a:pt x="193" y="0"/>
                    <a:pt x="193" y="0"/>
                  </a:cubicBezTo>
                  <a:cubicBezTo>
                    <a:pt x="193" y="0"/>
                    <a:pt x="193" y="0"/>
                    <a:pt x="193" y="0"/>
                  </a:cubicBezTo>
                  <a:moveTo>
                    <a:pt x="192" y="0"/>
                  </a:moveTo>
                  <a:cubicBezTo>
                    <a:pt x="192" y="0"/>
                    <a:pt x="192" y="0"/>
                    <a:pt x="193" y="0"/>
                  </a:cubicBezTo>
                  <a:cubicBezTo>
                    <a:pt x="193" y="0"/>
                    <a:pt x="192" y="0"/>
                    <a:pt x="192" y="0"/>
                  </a:cubicBezTo>
                  <a:moveTo>
                    <a:pt x="192" y="0"/>
                  </a:moveTo>
                  <a:cubicBezTo>
                    <a:pt x="192" y="0"/>
                    <a:pt x="192" y="0"/>
                    <a:pt x="192" y="0"/>
                  </a:cubicBezTo>
                  <a:cubicBezTo>
                    <a:pt x="192" y="0"/>
                    <a:pt x="192" y="0"/>
                    <a:pt x="192" y="0"/>
                  </a:cubicBezTo>
                  <a:moveTo>
                    <a:pt x="192" y="0"/>
                  </a:moveTo>
                  <a:cubicBezTo>
                    <a:pt x="192" y="0"/>
                    <a:pt x="192" y="0"/>
                    <a:pt x="192" y="0"/>
                  </a:cubicBezTo>
                  <a:cubicBezTo>
                    <a:pt x="192" y="0"/>
                    <a:pt x="192" y="0"/>
                    <a:pt x="192"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0" y="0"/>
                  </a:moveTo>
                  <a:cubicBezTo>
                    <a:pt x="190" y="0"/>
                    <a:pt x="190" y="0"/>
                    <a:pt x="191" y="0"/>
                  </a:cubicBezTo>
                  <a:cubicBezTo>
                    <a:pt x="190" y="0"/>
                    <a:pt x="190" y="0"/>
                    <a:pt x="190" y="0"/>
                  </a:cubicBezTo>
                  <a:moveTo>
                    <a:pt x="190" y="0"/>
                  </a:moveTo>
                  <a:cubicBezTo>
                    <a:pt x="190" y="0"/>
                    <a:pt x="190" y="0"/>
                    <a:pt x="190" y="0"/>
                  </a:cubicBezTo>
                  <a:cubicBezTo>
                    <a:pt x="190" y="0"/>
                    <a:pt x="190" y="0"/>
                    <a:pt x="190" y="0"/>
                  </a:cubicBezTo>
                  <a:moveTo>
                    <a:pt x="190" y="0"/>
                  </a:moveTo>
                  <a:cubicBezTo>
                    <a:pt x="190" y="0"/>
                    <a:pt x="190" y="0"/>
                    <a:pt x="190" y="0"/>
                  </a:cubicBezTo>
                  <a:cubicBezTo>
                    <a:pt x="190" y="0"/>
                    <a:pt x="190" y="0"/>
                    <a:pt x="190" y="0"/>
                  </a:cubicBezTo>
                  <a:moveTo>
                    <a:pt x="189" y="0"/>
                  </a:moveTo>
                  <a:cubicBezTo>
                    <a:pt x="190" y="0"/>
                    <a:pt x="190" y="0"/>
                    <a:pt x="190" y="0"/>
                  </a:cubicBezTo>
                  <a:cubicBezTo>
                    <a:pt x="190" y="0"/>
                    <a:pt x="190"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7" y="0"/>
                  </a:moveTo>
                  <a:cubicBezTo>
                    <a:pt x="187" y="0"/>
                    <a:pt x="187" y="0"/>
                    <a:pt x="188" y="0"/>
                  </a:cubicBezTo>
                  <a:cubicBezTo>
                    <a:pt x="187" y="0"/>
                    <a:pt x="187" y="0"/>
                    <a:pt x="187" y="0"/>
                  </a:cubicBezTo>
                  <a:moveTo>
                    <a:pt x="187" y="0"/>
                  </a:moveTo>
                  <a:cubicBezTo>
                    <a:pt x="187" y="0"/>
                    <a:pt x="187" y="0"/>
                    <a:pt x="187" y="0"/>
                  </a:cubicBezTo>
                  <a:cubicBezTo>
                    <a:pt x="187" y="0"/>
                    <a:pt x="187" y="0"/>
                    <a:pt x="187" y="0"/>
                  </a:cubicBezTo>
                  <a:moveTo>
                    <a:pt x="187" y="0"/>
                  </a:moveTo>
                  <a:cubicBezTo>
                    <a:pt x="187" y="0"/>
                    <a:pt x="187" y="0"/>
                    <a:pt x="187" y="0"/>
                  </a:cubicBezTo>
                  <a:cubicBezTo>
                    <a:pt x="187" y="0"/>
                    <a:pt x="187" y="0"/>
                    <a:pt x="187" y="0"/>
                  </a:cubicBezTo>
                  <a:moveTo>
                    <a:pt x="186" y="0"/>
                  </a:moveTo>
                  <a:cubicBezTo>
                    <a:pt x="187" y="0"/>
                    <a:pt x="187" y="0"/>
                    <a:pt x="187" y="0"/>
                  </a:cubicBezTo>
                  <a:cubicBezTo>
                    <a:pt x="187" y="0"/>
                    <a:pt x="187" y="0"/>
                    <a:pt x="186" y="0"/>
                  </a:cubicBezTo>
                  <a:moveTo>
                    <a:pt x="186" y="0"/>
                  </a:moveTo>
                  <a:cubicBezTo>
                    <a:pt x="186" y="0"/>
                    <a:pt x="186" y="0"/>
                    <a:pt x="186" y="0"/>
                  </a:cubicBezTo>
                  <a:cubicBezTo>
                    <a:pt x="186" y="0"/>
                    <a:pt x="186" y="0"/>
                    <a:pt x="186" y="0"/>
                  </a:cubicBezTo>
                  <a:moveTo>
                    <a:pt x="186" y="0"/>
                  </a:moveTo>
                  <a:cubicBezTo>
                    <a:pt x="186" y="0"/>
                    <a:pt x="186" y="0"/>
                    <a:pt x="186" y="0"/>
                  </a:cubicBezTo>
                  <a:cubicBezTo>
                    <a:pt x="186" y="0"/>
                    <a:pt x="186" y="0"/>
                    <a:pt x="186" y="0"/>
                  </a:cubicBezTo>
                  <a:moveTo>
                    <a:pt x="185" y="0"/>
                  </a:moveTo>
                  <a:cubicBezTo>
                    <a:pt x="185" y="0"/>
                    <a:pt x="186" y="0"/>
                    <a:pt x="186" y="0"/>
                  </a:cubicBezTo>
                  <a:cubicBezTo>
                    <a:pt x="186" y="0"/>
                    <a:pt x="185" y="0"/>
                    <a:pt x="185" y="0"/>
                  </a:cubicBezTo>
                  <a:moveTo>
                    <a:pt x="185" y="0"/>
                  </a:moveTo>
                  <a:cubicBezTo>
                    <a:pt x="185" y="0"/>
                    <a:pt x="185" y="0"/>
                    <a:pt x="185" y="0"/>
                  </a:cubicBezTo>
                  <a:cubicBezTo>
                    <a:pt x="185" y="0"/>
                    <a:pt x="185" y="0"/>
                    <a:pt x="185" y="0"/>
                  </a:cubicBezTo>
                  <a:moveTo>
                    <a:pt x="185" y="0"/>
                  </a:moveTo>
                  <a:cubicBezTo>
                    <a:pt x="83" y="0"/>
                    <a:pt x="0" y="82"/>
                    <a:pt x="0" y="184"/>
                  </a:cubicBezTo>
                  <a:cubicBezTo>
                    <a:pt x="0" y="184"/>
                    <a:pt x="0" y="184"/>
                    <a:pt x="0" y="184"/>
                  </a:cubicBezTo>
                  <a:cubicBezTo>
                    <a:pt x="0" y="82"/>
                    <a:pt x="83" y="0"/>
                    <a:pt x="185" y="0"/>
                  </a:cubicBezTo>
                  <a:cubicBezTo>
                    <a:pt x="185" y="0"/>
                    <a:pt x="185" y="0"/>
                    <a:pt x="185" y="0"/>
                  </a:cubicBezTo>
                  <a:cubicBezTo>
                    <a:pt x="185" y="0"/>
                    <a:pt x="185" y="0"/>
                    <a:pt x="18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80" name="Freeform 55"/>
            <p:cNvSpPr/>
            <p:nvPr/>
          </p:nvSpPr>
          <p:spPr bwMode="auto">
            <a:xfrm>
              <a:off x="3947083" y="2287901"/>
              <a:ext cx="124843" cy="128391"/>
            </a:xfrm>
            <a:custGeom>
              <a:avLst/>
              <a:gdLst>
                <a:gd name="T0" fmla="*/ 39 w 39"/>
                <a:gd name="T1" fmla="*/ 0 h 39"/>
                <a:gd name="T2" fmla="*/ 39 w 39"/>
                <a:gd name="T3" fmla="*/ 0 h 39"/>
                <a:gd name="T4" fmla="*/ 0 w 39"/>
                <a:gd name="T5" fmla="*/ 39 h 39"/>
                <a:gd name="T6" fmla="*/ 0 w 39"/>
                <a:gd name="T7" fmla="*/ 39 h 39"/>
                <a:gd name="T8" fmla="*/ 0 w 39"/>
                <a:gd name="T9" fmla="*/ 39 h 39"/>
                <a:gd name="T10" fmla="*/ 0 w 39"/>
                <a:gd name="T11" fmla="*/ 39 h 39"/>
                <a:gd name="T12" fmla="*/ 0 w 39"/>
                <a:gd name="T13" fmla="*/ 39 h 39"/>
                <a:gd name="T14" fmla="*/ 0 w 39"/>
                <a:gd name="T15" fmla="*/ 39 h 39"/>
                <a:gd name="T16" fmla="*/ 39 w 39"/>
                <a:gd name="T17" fmla="*/ 0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9" y="0"/>
                  </a:moveTo>
                  <a:cubicBezTo>
                    <a:pt x="39" y="0"/>
                    <a:pt x="39" y="0"/>
                    <a:pt x="39" y="0"/>
                  </a:cubicBezTo>
                  <a:cubicBezTo>
                    <a:pt x="28" y="14"/>
                    <a:pt x="15" y="27"/>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15" y="27"/>
                    <a:pt x="28" y="14"/>
                    <a:pt x="39" y="0"/>
                  </a:cubicBezTo>
                  <a:cubicBezTo>
                    <a:pt x="39" y="0"/>
                    <a:pt x="39" y="0"/>
                    <a:pt x="39" y="0"/>
                  </a:cubicBezTo>
                  <a:cubicBezTo>
                    <a:pt x="39" y="0"/>
                    <a:pt x="39" y="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83" name="Freeform 58"/>
            <p:cNvSpPr/>
            <p:nvPr/>
          </p:nvSpPr>
          <p:spPr bwMode="auto">
            <a:xfrm>
              <a:off x="4071926" y="2218356"/>
              <a:ext cx="153974" cy="69545"/>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84" name="Freeform 59"/>
            <p:cNvSpPr/>
            <p:nvPr/>
          </p:nvSpPr>
          <p:spPr bwMode="auto">
            <a:xfrm>
              <a:off x="4071926" y="2057868"/>
              <a:ext cx="124843" cy="230034"/>
            </a:xfrm>
            <a:custGeom>
              <a:avLst/>
              <a:gdLst>
                <a:gd name="T0" fmla="*/ 39 w 39"/>
                <a:gd name="T1" fmla="*/ 0 h 70"/>
                <a:gd name="T2" fmla="*/ 39 w 39"/>
                <a:gd name="T3" fmla="*/ 0 h 70"/>
                <a:gd name="T4" fmla="*/ 0 w 39"/>
                <a:gd name="T5" fmla="*/ 70 h 70"/>
                <a:gd name="T6" fmla="*/ 0 w 39"/>
                <a:gd name="T7" fmla="*/ 70 h 70"/>
                <a:gd name="T8" fmla="*/ 0 w 39"/>
                <a:gd name="T9" fmla="*/ 70 h 70"/>
                <a:gd name="T10" fmla="*/ 26 w 39"/>
                <a:gd name="T11" fmla="*/ 30 h 70"/>
                <a:gd name="T12" fmla="*/ 39 w 39"/>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39" y="0"/>
                  </a:moveTo>
                  <a:cubicBezTo>
                    <a:pt x="39" y="0"/>
                    <a:pt x="39" y="0"/>
                    <a:pt x="39" y="0"/>
                  </a:cubicBezTo>
                  <a:cubicBezTo>
                    <a:pt x="30" y="26"/>
                    <a:pt x="17" y="49"/>
                    <a:pt x="0" y="70"/>
                  </a:cubicBezTo>
                  <a:cubicBezTo>
                    <a:pt x="0" y="70"/>
                    <a:pt x="0" y="70"/>
                    <a:pt x="0" y="70"/>
                  </a:cubicBezTo>
                  <a:cubicBezTo>
                    <a:pt x="0" y="70"/>
                    <a:pt x="0" y="70"/>
                    <a:pt x="0" y="70"/>
                  </a:cubicBezTo>
                  <a:cubicBezTo>
                    <a:pt x="10" y="57"/>
                    <a:pt x="19" y="44"/>
                    <a:pt x="26" y="30"/>
                  </a:cubicBezTo>
                  <a:cubicBezTo>
                    <a:pt x="31" y="20"/>
                    <a:pt x="36" y="1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85" name="Freeform 60"/>
            <p:cNvSpPr/>
            <p:nvPr/>
          </p:nvSpPr>
          <p:spPr bwMode="auto">
            <a:xfrm>
              <a:off x="4071926" y="2218356"/>
              <a:ext cx="153974" cy="69545"/>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86" name="Oval 61"/>
            <p:cNvSpPr>
              <a:spLocks noChangeArrowheads="1"/>
            </p:cNvSpPr>
            <p:nvPr/>
          </p:nvSpPr>
          <p:spPr bwMode="auto">
            <a:xfrm>
              <a:off x="4071926" y="2287901"/>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92" name="Oval 67"/>
            <p:cNvSpPr>
              <a:spLocks noChangeArrowheads="1"/>
            </p:cNvSpPr>
            <p:nvPr/>
          </p:nvSpPr>
          <p:spPr bwMode="auto">
            <a:xfrm>
              <a:off x="3947083" y="2416292"/>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11" name="Freeform 86"/>
            <p:cNvSpPr>
              <a:spLocks noEditPoints="1"/>
            </p:cNvSpPr>
            <p:nvPr/>
          </p:nvSpPr>
          <p:spPr bwMode="auto">
            <a:xfrm>
              <a:off x="3163691" y="1525047"/>
              <a:ext cx="611732" cy="522122"/>
            </a:xfrm>
            <a:custGeom>
              <a:avLst/>
              <a:gdLst>
                <a:gd name="T0" fmla="*/ 25 w 191"/>
                <a:gd name="T1" fmla="*/ 89 h 159"/>
                <a:gd name="T2" fmla="*/ 113 w 191"/>
                <a:gd name="T3" fmla="*/ 89 h 159"/>
                <a:gd name="T4" fmla="*/ 80 w 191"/>
                <a:gd name="T5" fmla="*/ 20 h 159"/>
                <a:gd name="T6" fmla="*/ 58 w 191"/>
                <a:gd name="T7" fmla="*/ 33 h 159"/>
                <a:gd name="T8" fmla="*/ 28 w 191"/>
                <a:gd name="T9" fmla="*/ 33 h 159"/>
                <a:gd name="T10" fmla="*/ 21 w 191"/>
                <a:gd name="T11" fmla="*/ 57 h 159"/>
                <a:gd name="T12" fmla="*/ 0 w 191"/>
                <a:gd name="T13" fmla="*/ 79 h 159"/>
                <a:gd name="T14" fmla="*/ 12 w 191"/>
                <a:gd name="T15" fmla="*/ 100 h 159"/>
                <a:gd name="T16" fmla="*/ 12 w 191"/>
                <a:gd name="T17" fmla="*/ 131 h 159"/>
                <a:gd name="T18" fmla="*/ 37 w 191"/>
                <a:gd name="T19" fmla="*/ 137 h 159"/>
                <a:gd name="T20" fmla="*/ 58 w 191"/>
                <a:gd name="T21" fmla="*/ 159 h 159"/>
                <a:gd name="T22" fmla="*/ 80 w 191"/>
                <a:gd name="T23" fmla="*/ 146 h 159"/>
                <a:gd name="T24" fmla="*/ 110 w 191"/>
                <a:gd name="T25" fmla="*/ 146 h 159"/>
                <a:gd name="T26" fmla="*/ 116 w 191"/>
                <a:gd name="T27" fmla="*/ 122 h 159"/>
                <a:gd name="T28" fmla="*/ 138 w 191"/>
                <a:gd name="T29" fmla="*/ 100 h 159"/>
                <a:gd name="T30" fmla="*/ 125 w 191"/>
                <a:gd name="T31" fmla="*/ 79 h 159"/>
                <a:gd name="T32" fmla="*/ 126 w 191"/>
                <a:gd name="T33" fmla="*/ 48 h 159"/>
                <a:gd name="T34" fmla="*/ 101 w 191"/>
                <a:gd name="T35" fmla="*/ 42 h 159"/>
                <a:gd name="T36" fmla="*/ 80 w 191"/>
                <a:gd name="T37" fmla="*/ 20 h 159"/>
                <a:gd name="T38" fmla="*/ 141 w 191"/>
                <a:gd name="T39" fmla="*/ 34 h 159"/>
                <a:gd name="T40" fmla="*/ 175 w 191"/>
                <a:gd name="T41" fmla="*/ 34 h 159"/>
                <a:gd name="T42" fmla="*/ 163 w 191"/>
                <a:gd name="T43" fmla="*/ 0 h 159"/>
                <a:gd name="T44" fmla="*/ 153 w 191"/>
                <a:gd name="T45" fmla="*/ 7 h 159"/>
                <a:gd name="T46" fmla="*/ 138 w 191"/>
                <a:gd name="T47" fmla="*/ 7 h 159"/>
                <a:gd name="T48" fmla="*/ 135 w 191"/>
                <a:gd name="T49" fmla="*/ 18 h 159"/>
                <a:gd name="T50" fmla="*/ 125 w 191"/>
                <a:gd name="T51" fmla="*/ 29 h 159"/>
                <a:gd name="T52" fmla="*/ 131 w 191"/>
                <a:gd name="T53" fmla="*/ 39 h 159"/>
                <a:gd name="T54" fmla="*/ 131 w 191"/>
                <a:gd name="T55" fmla="*/ 54 h 159"/>
                <a:gd name="T56" fmla="*/ 143 w 191"/>
                <a:gd name="T57" fmla="*/ 57 h 159"/>
                <a:gd name="T58" fmla="*/ 153 w 191"/>
                <a:gd name="T59" fmla="*/ 67 h 159"/>
                <a:gd name="T60" fmla="*/ 163 w 191"/>
                <a:gd name="T61" fmla="*/ 61 h 159"/>
                <a:gd name="T62" fmla="*/ 178 w 191"/>
                <a:gd name="T63" fmla="*/ 61 h 159"/>
                <a:gd name="T64" fmla="*/ 181 w 191"/>
                <a:gd name="T65" fmla="*/ 49 h 159"/>
                <a:gd name="T66" fmla="*/ 191 w 191"/>
                <a:gd name="T67" fmla="*/ 39 h 159"/>
                <a:gd name="T68" fmla="*/ 185 w 191"/>
                <a:gd name="T69" fmla="*/ 29 h 159"/>
                <a:gd name="T70" fmla="*/ 185 w 191"/>
                <a:gd name="T71" fmla="*/ 14 h 159"/>
                <a:gd name="T72" fmla="*/ 174 w 191"/>
                <a:gd name="T73" fmla="*/ 11 h 159"/>
                <a:gd name="T74" fmla="*/ 163 w 191"/>
                <a:gd name="T7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9">
                  <a:moveTo>
                    <a:pt x="69" y="133"/>
                  </a:moveTo>
                  <a:cubicBezTo>
                    <a:pt x="45" y="133"/>
                    <a:pt x="25" y="114"/>
                    <a:pt x="25" y="89"/>
                  </a:cubicBezTo>
                  <a:cubicBezTo>
                    <a:pt x="25" y="65"/>
                    <a:pt x="45" y="46"/>
                    <a:pt x="69" y="46"/>
                  </a:cubicBezTo>
                  <a:cubicBezTo>
                    <a:pt x="93" y="46"/>
                    <a:pt x="113" y="65"/>
                    <a:pt x="113" y="89"/>
                  </a:cubicBezTo>
                  <a:cubicBezTo>
                    <a:pt x="113" y="114"/>
                    <a:pt x="93" y="133"/>
                    <a:pt x="69" y="133"/>
                  </a:cubicBezTo>
                  <a:moveTo>
                    <a:pt x="80" y="20"/>
                  </a:moveTo>
                  <a:cubicBezTo>
                    <a:pt x="58" y="20"/>
                    <a:pt x="58" y="20"/>
                    <a:pt x="58" y="20"/>
                  </a:cubicBezTo>
                  <a:cubicBezTo>
                    <a:pt x="58" y="33"/>
                    <a:pt x="58" y="33"/>
                    <a:pt x="58" y="33"/>
                  </a:cubicBezTo>
                  <a:cubicBezTo>
                    <a:pt x="50" y="35"/>
                    <a:pt x="43" y="38"/>
                    <a:pt x="37" y="42"/>
                  </a:cubicBezTo>
                  <a:cubicBezTo>
                    <a:pt x="28" y="33"/>
                    <a:pt x="28" y="33"/>
                    <a:pt x="28" y="33"/>
                  </a:cubicBezTo>
                  <a:cubicBezTo>
                    <a:pt x="12" y="48"/>
                    <a:pt x="12" y="48"/>
                    <a:pt x="12" y="48"/>
                  </a:cubicBezTo>
                  <a:cubicBezTo>
                    <a:pt x="21" y="57"/>
                    <a:pt x="21" y="57"/>
                    <a:pt x="21" y="57"/>
                  </a:cubicBezTo>
                  <a:cubicBezTo>
                    <a:pt x="17" y="64"/>
                    <a:pt x="14" y="71"/>
                    <a:pt x="12" y="79"/>
                  </a:cubicBezTo>
                  <a:cubicBezTo>
                    <a:pt x="0" y="79"/>
                    <a:pt x="0" y="79"/>
                    <a:pt x="0" y="79"/>
                  </a:cubicBezTo>
                  <a:cubicBezTo>
                    <a:pt x="0" y="100"/>
                    <a:pt x="0" y="100"/>
                    <a:pt x="0" y="100"/>
                  </a:cubicBezTo>
                  <a:cubicBezTo>
                    <a:pt x="12" y="100"/>
                    <a:pt x="12" y="100"/>
                    <a:pt x="12" y="100"/>
                  </a:cubicBezTo>
                  <a:cubicBezTo>
                    <a:pt x="14" y="108"/>
                    <a:pt x="17" y="115"/>
                    <a:pt x="21" y="122"/>
                  </a:cubicBezTo>
                  <a:cubicBezTo>
                    <a:pt x="12" y="131"/>
                    <a:pt x="12" y="131"/>
                    <a:pt x="12" y="131"/>
                  </a:cubicBezTo>
                  <a:cubicBezTo>
                    <a:pt x="28" y="146"/>
                    <a:pt x="28" y="146"/>
                    <a:pt x="28" y="146"/>
                  </a:cubicBezTo>
                  <a:cubicBezTo>
                    <a:pt x="37" y="137"/>
                    <a:pt x="37" y="137"/>
                    <a:pt x="37" y="137"/>
                  </a:cubicBezTo>
                  <a:cubicBezTo>
                    <a:pt x="43" y="141"/>
                    <a:pt x="50" y="144"/>
                    <a:pt x="58" y="146"/>
                  </a:cubicBezTo>
                  <a:cubicBezTo>
                    <a:pt x="58" y="159"/>
                    <a:pt x="58" y="159"/>
                    <a:pt x="58" y="159"/>
                  </a:cubicBezTo>
                  <a:cubicBezTo>
                    <a:pt x="80" y="159"/>
                    <a:pt x="80" y="159"/>
                    <a:pt x="80" y="159"/>
                  </a:cubicBezTo>
                  <a:cubicBezTo>
                    <a:pt x="80" y="146"/>
                    <a:pt x="80" y="146"/>
                    <a:pt x="80" y="146"/>
                  </a:cubicBezTo>
                  <a:cubicBezTo>
                    <a:pt x="87" y="144"/>
                    <a:pt x="95" y="141"/>
                    <a:pt x="101" y="137"/>
                  </a:cubicBezTo>
                  <a:cubicBezTo>
                    <a:pt x="110" y="146"/>
                    <a:pt x="110" y="146"/>
                    <a:pt x="110" y="146"/>
                  </a:cubicBezTo>
                  <a:cubicBezTo>
                    <a:pt x="126" y="131"/>
                    <a:pt x="126" y="131"/>
                    <a:pt x="126" y="131"/>
                  </a:cubicBezTo>
                  <a:cubicBezTo>
                    <a:pt x="116" y="122"/>
                    <a:pt x="116" y="122"/>
                    <a:pt x="116" y="122"/>
                  </a:cubicBezTo>
                  <a:cubicBezTo>
                    <a:pt x="121" y="115"/>
                    <a:pt x="124" y="108"/>
                    <a:pt x="125" y="100"/>
                  </a:cubicBezTo>
                  <a:cubicBezTo>
                    <a:pt x="138" y="100"/>
                    <a:pt x="138" y="100"/>
                    <a:pt x="138" y="100"/>
                  </a:cubicBezTo>
                  <a:cubicBezTo>
                    <a:pt x="138" y="79"/>
                    <a:pt x="138" y="79"/>
                    <a:pt x="138" y="79"/>
                  </a:cubicBezTo>
                  <a:cubicBezTo>
                    <a:pt x="125" y="79"/>
                    <a:pt x="125" y="79"/>
                    <a:pt x="125" y="79"/>
                  </a:cubicBezTo>
                  <a:cubicBezTo>
                    <a:pt x="124" y="71"/>
                    <a:pt x="121" y="64"/>
                    <a:pt x="116" y="57"/>
                  </a:cubicBezTo>
                  <a:cubicBezTo>
                    <a:pt x="126" y="48"/>
                    <a:pt x="126" y="48"/>
                    <a:pt x="126" y="48"/>
                  </a:cubicBezTo>
                  <a:cubicBezTo>
                    <a:pt x="110" y="33"/>
                    <a:pt x="110" y="33"/>
                    <a:pt x="110" y="33"/>
                  </a:cubicBezTo>
                  <a:cubicBezTo>
                    <a:pt x="101" y="42"/>
                    <a:pt x="101" y="42"/>
                    <a:pt x="101" y="42"/>
                  </a:cubicBezTo>
                  <a:cubicBezTo>
                    <a:pt x="95" y="38"/>
                    <a:pt x="87" y="35"/>
                    <a:pt x="80" y="33"/>
                  </a:cubicBezTo>
                  <a:cubicBezTo>
                    <a:pt x="80" y="20"/>
                    <a:pt x="80" y="20"/>
                    <a:pt x="80" y="20"/>
                  </a:cubicBezTo>
                  <a:moveTo>
                    <a:pt x="158" y="51"/>
                  </a:moveTo>
                  <a:cubicBezTo>
                    <a:pt x="149" y="51"/>
                    <a:pt x="141" y="43"/>
                    <a:pt x="141" y="34"/>
                  </a:cubicBezTo>
                  <a:cubicBezTo>
                    <a:pt x="141" y="24"/>
                    <a:pt x="149" y="17"/>
                    <a:pt x="158" y="17"/>
                  </a:cubicBezTo>
                  <a:cubicBezTo>
                    <a:pt x="168" y="17"/>
                    <a:pt x="175" y="24"/>
                    <a:pt x="175" y="34"/>
                  </a:cubicBezTo>
                  <a:cubicBezTo>
                    <a:pt x="175" y="43"/>
                    <a:pt x="168" y="51"/>
                    <a:pt x="158" y="51"/>
                  </a:cubicBezTo>
                  <a:moveTo>
                    <a:pt x="163" y="0"/>
                  </a:moveTo>
                  <a:cubicBezTo>
                    <a:pt x="153" y="0"/>
                    <a:pt x="153" y="0"/>
                    <a:pt x="153" y="0"/>
                  </a:cubicBezTo>
                  <a:cubicBezTo>
                    <a:pt x="153" y="7"/>
                    <a:pt x="153" y="7"/>
                    <a:pt x="153" y="7"/>
                  </a:cubicBezTo>
                  <a:cubicBezTo>
                    <a:pt x="149" y="7"/>
                    <a:pt x="146" y="9"/>
                    <a:pt x="143" y="11"/>
                  </a:cubicBezTo>
                  <a:cubicBezTo>
                    <a:pt x="138" y="7"/>
                    <a:pt x="138" y="7"/>
                    <a:pt x="138" y="7"/>
                  </a:cubicBezTo>
                  <a:cubicBezTo>
                    <a:pt x="131" y="14"/>
                    <a:pt x="131" y="14"/>
                    <a:pt x="131" y="14"/>
                  </a:cubicBezTo>
                  <a:cubicBezTo>
                    <a:pt x="135" y="18"/>
                    <a:pt x="135" y="18"/>
                    <a:pt x="135" y="18"/>
                  </a:cubicBezTo>
                  <a:cubicBezTo>
                    <a:pt x="133" y="21"/>
                    <a:pt x="132" y="25"/>
                    <a:pt x="131" y="29"/>
                  </a:cubicBezTo>
                  <a:cubicBezTo>
                    <a:pt x="125" y="29"/>
                    <a:pt x="125" y="29"/>
                    <a:pt x="125" y="29"/>
                  </a:cubicBezTo>
                  <a:cubicBezTo>
                    <a:pt x="125" y="39"/>
                    <a:pt x="125" y="39"/>
                    <a:pt x="125" y="39"/>
                  </a:cubicBezTo>
                  <a:cubicBezTo>
                    <a:pt x="131" y="39"/>
                    <a:pt x="131" y="39"/>
                    <a:pt x="131" y="39"/>
                  </a:cubicBezTo>
                  <a:cubicBezTo>
                    <a:pt x="132" y="43"/>
                    <a:pt x="133" y="46"/>
                    <a:pt x="135" y="49"/>
                  </a:cubicBezTo>
                  <a:cubicBezTo>
                    <a:pt x="131" y="54"/>
                    <a:pt x="131" y="54"/>
                    <a:pt x="131" y="54"/>
                  </a:cubicBezTo>
                  <a:cubicBezTo>
                    <a:pt x="138" y="61"/>
                    <a:pt x="138" y="61"/>
                    <a:pt x="138" y="61"/>
                  </a:cubicBezTo>
                  <a:cubicBezTo>
                    <a:pt x="143" y="57"/>
                    <a:pt x="143" y="57"/>
                    <a:pt x="143" y="57"/>
                  </a:cubicBezTo>
                  <a:cubicBezTo>
                    <a:pt x="146" y="59"/>
                    <a:pt x="149" y="60"/>
                    <a:pt x="153" y="61"/>
                  </a:cubicBezTo>
                  <a:cubicBezTo>
                    <a:pt x="153" y="67"/>
                    <a:pt x="153" y="67"/>
                    <a:pt x="153" y="67"/>
                  </a:cubicBezTo>
                  <a:cubicBezTo>
                    <a:pt x="163" y="67"/>
                    <a:pt x="163" y="67"/>
                    <a:pt x="163" y="67"/>
                  </a:cubicBezTo>
                  <a:cubicBezTo>
                    <a:pt x="163" y="61"/>
                    <a:pt x="163" y="61"/>
                    <a:pt x="163" y="61"/>
                  </a:cubicBezTo>
                  <a:cubicBezTo>
                    <a:pt x="167" y="60"/>
                    <a:pt x="171" y="59"/>
                    <a:pt x="174" y="57"/>
                  </a:cubicBezTo>
                  <a:cubicBezTo>
                    <a:pt x="178" y="61"/>
                    <a:pt x="178" y="61"/>
                    <a:pt x="178" y="61"/>
                  </a:cubicBezTo>
                  <a:cubicBezTo>
                    <a:pt x="185" y="54"/>
                    <a:pt x="185" y="54"/>
                    <a:pt x="185" y="54"/>
                  </a:cubicBezTo>
                  <a:cubicBezTo>
                    <a:pt x="181" y="49"/>
                    <a:pt x="181" y="49"/>
                    <a:pt x="181" y="49"/>
                  </a:cubicBezTo>
                  <a:cubicBezTo>
                    <a:pt x="183" y="46"/>
                    <a:pt x="185" y="43"/>
                    <a:pt x="185" y="39"/>
                  </a:cubicBezTo>
                  <a:cubicBezTo>
                    <a:pt x="191" y="39"/>
                    <a:pt x="191" y="39"/>
                    <a:pt x="191" y="39"/>
                  </a:cubicBezTo>
                  <a:cubicBezTo>
                    <a:pt x="191" y="29"/>
                    <a:pt x="191" y="29"/>
                    <a:pt x="191" y="29"/>
                  </a:cubicBezTo>
                  <a:cubicBezTo>
                    <a:pt x="185" y="29"/>
                    <a:pt x="185" y="29"/>
                    <a:pt x="185" y="29"/>
                  </a:cubicBezTo>
                  <a:cubicBezTo>
                    <a:pt x="185" y="25"/>
                    <a:pt x="183" y="21"/>
                    <a:pt x="181" y="18"/>
                  </a:cubicBezTo>
                  <a:cubicBezTo>
                    <a:pt x="185" y="14"/>
                    <a:pt x="185" y="14"/>
                    <a:pt x="185" y="14"/>
                  </a:cubicBezTo>
                  <a:cubicBezTo>
                    <a:pt x="178" y="7"/>
                    <a:pt x="178" y="7"/>
                    <a:pt x="178" y="7"/>
                  </a:cubicBezTo>
                  <a:cubicBezTo>
                    <a:pt x="174" y="11"/>
                    <a:pt x="174" y="11"/>
                    <a:pt x="174" y="11"/>
                  </a:cubicBezTo>
                  <a:cubicBezTo>
                    <a:pt x="171" y="9"/>
                    <a:pt x="167" y="7"/>
                    <a:pt x="163" y="7"/>
                  </a:cubicBezTo>
                  <a:cubicBezTo>
                    <a:pt x="163" y="0"/>
                    <a:pt x="163" y="0"/>
                    <a:pt x="163" y="0"/>
                  </a:cubicBezTo>
                </a:path>
              </a:pathLst>
            </a:custGeom>
            <a:solidFill>
              <a:schemeClr val="bg1"/>
            </a:solidFill>
            <a:ln>
              <a:noFill/>
            </a:ln>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grpSp>
      <p:grpSp>
        <p:nvGrpSpPr>
          <p:cNvPr id="126" name="Group 125"/>
          <p:cNvGrpSpPr/>
          <p:nvPr/>
        </p:nvGrpSpPr>
        <p:grpSpPr>
          <a:xfrm>
            <a:off x="5979262" y="3485693"/>
            <a:ext cx="1445032" cy="1486090"/>
            <a:chOff x="4548411" y="2906316"/>
            <a:chExt cx="1084056" cy="1114858"/>
          </a:xfrm>
        </p:grpSpPr>
        <p:sp>
          <p:nvSpPr>
            <p:cNvPr id="48" name="Oval 37"/>
            <p:cNvSpPr>
              <a:spLocks noChangeArrowheads="1"/>
            </p:cNvSpPr>
            <p:nvPr/>
          </p:nvSpPr>
          <p:spPr bwMode="auto">
            <a:xfrm>
              <a:off x="4548411" y="2906316"/>
              <a:ext cx="1007069" cy="1035684"/>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49" name="Oval 38"/>
            <p:cNvSpPr>
              <a:spLocks noChangeArrowheads="1"/>
            </p:cNvSpPr>
            <p:nvPr/>
          </p:nvSpPr>
          <p:spPr bwMode="auto">
            <a:xfrm>
              <a:off x="4612913" y="2971581"/>
              <a:ext cx="879105" cy="905154"/>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50" name="Oval 39"/>
            <p:cNvSpPr>
              <a:spLocks noChangeArrowheads="1"/>
            </p:cNvSpPr>
            <p:nvPr/>
          </p:nvSpPr>
          <p:spPr bwMode="auto">
            <a:xfrm>
              <a:off x="4673254" y="3034707"/>
              <a:ext cx="758423" cy="775694"/>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59" name="Freeform 48"/>
            <p:cNvSpPr>
              <a:spLocks noEditPoints="1"/>
            </p:cNvSpPr>
            <p:nvPr/>
          </p:nvSpPr>
          <p:spPr bwMode="auto">
            <a:xfrm>
              <a:off x="4673254" y="3034707"/>
              <a:ext cx="399498" cy="414060"/>
            </a:xfrm>
            <a:custGeom>
              <a:avLst/>
              <a:gdLst>
                <a:gd name="T0" fmla="*/ 1 w 125"/>
                <a:gd name="T1" fmla="*/ 126 h 126"/>
                <a:gd name="T2" fmla="*/ 1 w 125"/>
                <a:gd name="T3" fmla="*/ 125 h 126"/>
                <a:gd name="T4" fmla="*/ 0 w 125"/>
                <a:gd name="T5" fmla="*/ 125 h 126"/>
                <a:gd name="T6" fmla="*/ 0 w 125"/>
                <a:gd name="T7" fmla="*/ 124 h 126"/>
                <a:gd name="T8" fmla="*/ 0 w 125"/>
                <a:gd name="T9" fmla="*/ 124 h 126"/>
                <a:gd name="T10" fmla="*/ 0 w 125"/>
                <a:gd name="T11" fmla="*/ 124 h 126"/>
                <a:gd name="T12" fmla="*/ 0 w 125"/>
                <a:gd name="T13" fmla="*/ 123 h 126"/>
                <a:gd name="T14" fmla="*/ 0 w 125"/>
                <a:gd name="T15" fmla="*/ 123 h 126"/>
                <a:gd name="T16" fmla="*/ 0 w 125"/>
                <a:gd name="T17" fmla="*/ 123 h 126"/>
                <a:gd name="T18" fmla="*/ 0 w 125"/>
                <a:gd name="T19" fmla="*/ 122 h 126"/>
                <a:gd name="T20" fmla="*/ 0 w 125"/>
                <a:gd name="T21" fmla="*/ 122 h 126"/>
                <a:gd name="T22" fmla="*/ 0 w 125"/>
                <a:gd name="T23" fmla="*/ 122 h 126"/>
                <a:gd name="T24" fmla="*/ 0 w 125"/>
                <a:gd name="T25" fmla="*/ 122 h 126"/>
                <a:gd name="T26" fmla="*/ 0 w 125"/>
                <a:gd name="T27" fmla="*/ 121 h 126"/>
                <a:gd name="T28" fmla="*/ 0 w 125"/>
                <a:gd name="T29" fmla="*/ 121 h 126"/>
                <a:gd name="T30" fmla="*/ 0 w 125"/>
                <a:gd name="T31" fmla="*/ 121 h 126"/>
                <a:gd name="T32" fmla="*/ 0 w 125"/>
                <a:gd name="T33" fmla="*/ 121 h 126"/>
                <a:gd name="T34" fmla="*/ 0 w 125"/>
                <a:gd name="T35" fmla="*/ 120 h 126"/>
                <a:gd name="T36" fmla="*/ 0 w 125"/>
                <a:gd name="T37" fmla="*/ 120 h 126"/>
                <a:gd name="T38" fmla="*/ 0 w 125"/>
                <a:gd name="T39" fmla="*/ 120 h 126"/>
                <a:gd name="T40" fmla="*/ 0 w 125"/>
                <a:gd name="T41" fmla="*/ 120 h 126"/>
                <a:gd name="T42" fmla="*/ 0 w 125"/>
                <a:gd name="T43" fmla="*/ 119 h 126"/>
                <a:gd name="T44" fmla="*/ 0 w 125"/>
                <a:gd name="T45" fmla="*/ 119 h 126"/>
                <a:gd name="T46" fmla="*/ 0 w 125"/>
                <a:gd name="T47" fmla="*/ 119 h 126"/>
                <a:gd name="T48" fmla="*/ 0 w 125"/>
                <a:gd name="T49" fmla="*/ 119 h 126"/>
                <a:gd name="T50" fmla="*/ 0 w 125"/>
                <a:gd name="T51" fmla="*/ 118 h 126"/>
                <a:gd name="T52" fmla="*/ 125 w 125"/>
                <a:gd name="T53" fmla="*/ 0 h 126"/>
                <a:gd name="T54" fmla="*/ 125 w 125"/>
                <a:gd name="T55" fmla="*/ 0 h 126"/>
                <a:gd name="T56" fmla="*/ 124 w 125"/>
                <a:gd name="T57" fmla="*/ 0 h 126"/>
                <a:gd name="T58" fmla="*/ 124 w 125"/>
                <a:gd name="T59" fmla="*/ 0 h 126"/>
                <a:gd name="T60" fmla="*/ 123 w 125"/>
                <a:gd name="T61" fmla="*/ 0 h 126"/>
                <a:gd name="T62" fmla="*/ 123 w 125"/>
                <a:gd name="T63" fmla="*/ 0 h 126"/>
                <a:gd name="T64" fmla="*/ 123 w 125"/>
                <a:gd name="T65" fmla="*/ 0 h 126"/>
                <a:gd name="T66" fmla="*/ 122 w 125"/>
                <a:gd name="T67" fmla="*/ 0 h 126"/>
                <a:gd name="T68" fmla="*/ 122 w 125"/>
                <a:gd name="T69" fmla="*/ 0 h 126"/>
                <a:gd name="T70" fmla="*/ 122 w 125"/>
                <a:gd name="T71" fmla="*/ 0 h 126"/>
                <a:gd name="T72" fmla="*/ 122 w 125"/>
                <a:gd name="T73" fmla="*/ 0 h 126"/>
                <a:gd name="T74" fmla="*/ 121 w 125"/>
                <a:gd name="T75" fmla="*/ 0 h 126"/>
                <a:gd name="T76" fmla="*/ 121 w 125"/>
                <a:gd name="T77" fmla="*/ 0 h 126"/>
                <a:gd name="T78" fmla="*/ 121 w 125"/>
                <a:gd name="T79" fmla="*/ 0 h 126"/>
                <a:gd name="T80" fmla="*/ 121 w 125"/>
                <a:gd name="T81" fmla="*/ 0 h 126"/>
                <a:gd name="T82" fmla="*/ 120 w 125"/>
                <a:gd name="T83" fmla="*/ 0 h 126"/>
                <a:gd name="T84" fmla="*/ 120 w 125"/>
                <a:gd name="T85" fmla="*/ 0 h 126"/>
                <a:gd name="T86" fmla="*/ 120 w 125"/>
                <a:gd name="T87" fmla="*/ 0 h 126"/>
                <a:gd name="T88" fmla="*/ 120 w 125"/>
                <a:gd name="T89" fmla="*/ 0 h 126"/>
                <a:gd name="T90" fmla="*/ 120 w 125"/>
                <a:gd name="T91" fmla="*/ 0 h 126"/>
                <a:gd name="T92" fmla="*/ 119 w 125"/>
                <a:gd name="T93" fmla="*/ 0 h 126"/>
                <a:gd name="T94" fmla="*/ 119 w 125"/>
                <a:gd name="T95" fmla="*/ 0 h 126"/>
                <a:gd name="T96" fmla="*/ 119 w 125"/>
                <a:gd name="T9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26">
                  <a:moveTo>
                    <a:pt x="1" y="126"/>
                  </a:moveTo>
                  <a:cubicBezTo>
                    <a:pt x="1" y="126"/>
                    <a:pt x="1" y="126"/>
                    <a:pt x="1" y="126"/>
                  </a:cubicBezTo>
                  <a:cubicBezTo>
                    <a:pt x="1" y="126"/>
                    <a:pt x="1" y="126"/>
                    <a:pt x="1" y="126"/>
                  </a:cubicBezTo>
                  <a:moveTo>
                    <a:pt x="1" y="125"/>
                  </a:moveTo>
                  <a:cubicBezTo>
                    <a:pt x="1" y="125"/>
                    <a:pt x="1" y="125"/>
                    <a:pt x="1" y="125"/>
                  </a:cubicBezTo>
                  <a:cubicBezTo>
                    <a:pt x="1" y="125"/>
                    <a:pt x="1" y="125"/>
                    <a:pt x="1" y="125"/>
                  </a:cubicBezTo>
                  <a:moveTo>
                    <a:pt x="0" y="125"/>
                  </a:moveTo>
                  <a:cubicBezTo>
                    <a:pt x="0" y="125"/>
                    <a:pt x="0" y="125"/>
                    <a:pt x="0" y="125"/>
                  </a:cubicBezTo>
                  <a:cubicBezTo>
                    <a:pt x="0" y="125"/>
                    <a:pt x="0" y="125"/>
                    <a:pt x="0" y="125"/>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2"/>
                  </a:moveTo>
                  <a:cubicBezTo>
                    <a:pt x="0" y="122"/>
                    <a:pt x="0" y="122"/>
                    <a:pt x="0" y="123"/>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8"/>
                  </a:moveTo>
                  <a:cubicBezTo>
                    <a:pt x="0" y="118"/>
                    <a:pt x="0" y="118"/>
                    <a:pt x="0" y="119"/>
                  </a:cubicBezTo>
                  <a:cubicBezTo>
                    <a:pt x="0" y="118"/>
                    <a:pt x="0" y="118"/>
                    <a:pt x="0" y="118"/>
                  </a:cubicBezTo>
                  <a:moveTo>
                    <a:pt x="125" y="0"/>
                  </a:moveTo>
                  <a:cubicBezTo>
                    <a:pt x="125" y="0"/>
                    <a:pt x="125" y="0"/>
                    <a:pt x="125" y="0"/>
                  </a:cubicBezTo>
                  <a:cubicBezTo>
                    <a:pt x="125" y="0"/>
                    <a:pt x="125" y="0"/>
                    <a:pt x="125" y="0"/>
                  </a:cubicBezTo>
                  <a:moveTo>
                    <a:pt x="125" y="0"/>
                  </a:moveTo>
                  <a:cubicBezTo>
                    <a:pt x="125" y="0"/>
                    <a:pt x="125" y="0"/>
                    <a:pt x="125" y="0"/>
                  </a:cubicBezTo>
                  <a:cubicBezTo>
                    <a:pt x="125" y="0"/>
                    <a:pt x="125" y="0"/>
                    <a:pt x="125" y="0"/>
                  </a:cubicBezTo>
                  <a:moveTo>
                    <a:pt x="124" y="0"/>
                  </a:moveTo>
                  <a:cubicBezTo>
                    <a:pt x="124" y="0"/>
                    <a:pt x="124" y="0"/>
                    <a:pt x="124" y="0"/>
                  </a:cubicBezTo>
                  <a:cubicBezTo>
                    <a:pt x="124" y="0"/>
                    <a:pt x="124" y="0"/>
                    <a:pt x="124" y="0"/>
                  </a:cubicBezTo>
                  <a:moveTo>
                    <a:pt x="124" y="0"/>
                  </a:moveTo>
                  <a:cubicBezTo>
                    <a:pt x="124" y="0"/>
                    <a:pt x="124" y="0"/>
                    <a:pt x="124" y="0"/>
                  </a:cubicBezTo>
                  <a:cubicBezTo>
                    <a:pt x="124" y="0"/>
                    <a:pt x="124" y="0"/>
                    <a:pt x="124"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75" name="Freeform 50"/>
            <p:cNvSpPr>
              <a:spLocks noEditPoints="1"/>
            </p:cNvSpPr>
            <p:nvPr/>
          </p:nvSpPr>
          <p:spPr bwMode="auto">
            <a:xfrm>
              <a:off x="5316197" y="3695918"/>
              <a:ext cx="316270" cy="325256"/>
            </a:xfrm>
            <a:custGeom>
              <a:avLst/>
              <a:gdLst>
                <a:gd name="T0" fmla="*/ 1 w 99"/>
                <a:gd name="T1" fmla="*/ 99 h 99"/>
                <a:gd name="T2" fmla="*/ 0 w 99"/>
                <a:gd name="T3" fmla="*/ 98 h 99"/>
                <a:gd name="T4" fmla="*/ 0 w 99"/>
                <a:gd name="T5" fmla="*/ 98 h 99"/>
                <a:gd name="T6" fmla="*/ 0 w 99"/>
                <a:gd name="T7" fmla="*/ 97 h 99"/>
                <a:gd name="T8" fmla="*/ 0 w 99"/>
                <a:gd name="T9" fmla="*/ 97 h 99"/>
                <a:gd name="T10" fmla="*/ 0 w 99"/>
                <a:gd name="T11" fmla="*/ 97 h 99"/>
                <a:gd name="T12" fmla="*/ 0 w 99"/>
                <a:gd name="T13" fmla="*/ 97 h 99"/>
                <a:gd name="T14" fmla="*/ 0 w 99"/>
                <a:gd name="T15" fmla="*/ 97 h 99"/>
                <a:gd name="T16" fmla="*/ 0 w 99"/>
                <a:gd name="T17" fmla="*/ 96 h 99"/>
                <a:gd name="T18" fmla="*/ 0 w 99"/>
                <a:gd name="T19" fmla="*/ 96 h 99"/>
                <a:gd name="T20" fmla="*/ 0 w 99"/>
                <a:gd name="T21" fmla="*/ 96 h 99"/>
                <a:gd name="T22" fmla="*/ 0 w 99"/>
                <a:gd name="T23" fmla="*/ 96 h 99"/>
                <a:gd name="T24" fmla="*/ 0 w 99"/>
                <a:gd name="T25" fmla="*/ 96 h 99"/>
                <a:gd name="T26" fmla="*/ 0 w 99"/>
                <a:gd name="T27" fmla="*/ 95 h 99"/>
                <a:gd name="T28" fmla="*/ 0 w 99"/>
                <a:gd name="T29" fmla="*/ 95 h 99"/>
                <a:gd name="T30" fmla="*/ 0 w 99"/>
                <a:gd name="T31" fmla="*/ 95 h 99"/>
                <a:gd name="T32" fmla="*/ 0 w 99"/>
                <a:gd name="T33" fmla="*/ 95 h 99"/>
                <a:gd name="T34" fmla="*/ 0 w 99"/>
                <a:gd name="T35" fmla="*/ 95 h 99"/>
                <a:gd name="T36" fmla="*/ 0 w 99"/>
                <a:gd name="T37" fmla="*/ 94 h 99"/>
                <a:gd name="T38" fmla="*/ 0 w 99"/>
                <a:gd name="T39" fmla="*/ 94 h 99"/>
                <a:gd name="T40" fmla="*/ 0 w 99"/>
                <a:gd name="T41" fmla="*/ 94 h 99"/>
                <a:gd name="T42" fmla="*/ 0 w 99"/>
                <a:gd name="T43" fmla="*/ 94 h 99"/>
                <a:gd name="T44" fmla="*/ 0 w 99"/>
                <a:gd name="T45" fmla="*/ 94 h 99"/>
                <a:gd name="T46" fmla="*/ 0 w 99"/>
                <a:gd name="T47" fmla="*/ 94 h 99"/>
                <a:gd name="T48" fmla="*/ 0 w 99"/>
                <a:gd name="T49" fmla="*/ 94 h 99"/>
                <a:gd name="T50" fmla="*/ 0 w 99"/>
                <a:gd name="T51" fmla="*/ 93 h 99"/>
                <a:gd name="T52" fmla="*/ 99 w 99"/>
                <a:gd name="T53" fmla="*/ 0 h 99"/>
                <a:gd name="T54" fmla="*/ 98 w 99"/>
                <a:gd name="T55" fmla="*/ 0 h 99"/>
                <a:gd name="T56" fmla="*/ 98 w 99"/>
                <a:gd name="T57" fmla="*/ 0 h 99"/>
                <a:gd name="T58" fmla="*/ 98 w 99"/>
                <a:gd name="T59" fmla="*/ 0 h 99"/>
                <a:gd name="T60" fmla="*/ 98 w 99"/>
                <a:gd name="T61" fmla="*/ 0 h 99"/>
                <a:gd name="T62" fmla="*/ 97 w 99"/>
                <a:gd name="T63" fmla="*/ 0 h 99"/>
                <a:gd name="T64" fmla="*/ 97 w 99"/>
                <a:gd name="T65" fmla="*/ 0 h 99"/>
                <a:gd name="T66" fmla="*/ 97 w 99"/>
                <a:gd name="T67" fmla="*/ 0 h 99"/>
                <a:gd name="T68" fmla="*/ 97 w 99"/>
                <a:gd name="T69" fmla="*/ 0 h 99"/>
                <a:gd name="T70" fmla="*/ 97 w 99"/>
                <a:gd name="T71" fmla="*/ 0 h 99"/>
                <a:gd name="T72" fmla="*/ 96 w 99"/>
                <a:gd name="T73" fmla="*/ 0 h 99"/>
                <a:gd name="T74" fmla="*/ 94 w 99"/>
                <a:gd name="T75" fmla="*/ 0 h 99"/>
                <a:gd name="T76" fmla="*/ 96 w 99"/>
                <a:gd name="T77" fmla="*/ 0 h 99"/>
                <a:gd name="T78" fmla="*/ 94 w 99"/>
                <a:gd name="T79" fmla="*/ 0 h 99"/>
                <a:gd name="T80" fmla="*/ 94 w 99"/>
                <a:gd name="T81" fmla="*/ 0 h 99"/>
                <a:gd name="T82" fmla="*/ 96 w 99"/>
                <a:gd name="T83" fmla="*/ 0 h 99"/>
                <a:gd name="T84" fmla="*/ 94 w 99"/>
                <a:gd name="T85" fmla="*/ 0 h 99"/>
                <a:gd name="T86" fmla="*/ 96 w 99"/>
                <a:gd name="T87" fmla="*/ 0 h 99"/>
                <a:gd name="T88" fmla="*/ 94 w 99"/>
                <a:gd name="T89" fmla="*/ 0 h 99"/>
                <a:gd name="T90" fmla="*/ 96 w 99"/>
                <a:gd name="T91" fmla="*/ 0 h 99"/>
                <a:gd name="T92" fmla="*/ 94 w 99"/>
                <a:gd name="T93" fmla="*/ 0 h 99"/>
                <a:gd name="T94" fmla="*/ 95 w 99"/>
                <a:gd name="T95" fmla="*/ 0 h 99"/>
                <a:gd name="T96" fmla="*/ 95 w 99"/>
                <a:gd name="T97" fmla="*/ 0 h 99"/>
                <a:gd name="T98" fmla="*/ 95 w 99"/>
                <a:gd name="T99" fmla="*/ 0 h 99"/>
                <a:gd name="T100" fmla="*/ 95 w 99"/>
                <a:gd name="T101" fmla="*/ 0 h 99"/>
                <a:gd name="T102" fmla="*/ 95 w 99"/>
                <a:gd name="T103" fmla="*/ 0 h 99"/>
                <a:gd name="T104" fmla="*/ 95 w 99"/>
                <a:gd name="T10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99">
                  <a:moveTo>
                    <a:pt x="1" y="99"/>
                  </a:moveTo>
                  <a:cubicBezTo>
                    <a:pt x="1" y="99"/>
                    <a:pt x="1" y="99"/>
                    <a:pt x="1" y="99"/>
                  </a:cubicBezTo>
                  <a:cubicBezTo>
                    <a:pt x="1" y="99"/>
                    <a:pt x="1" y="99"/>
                    <a:pt x="1" y="99"/>
                  </a:cubicBezTo>
                  <a:moveTo>
                    <a:pt x="0" y="98"/>
                  </a:moveTo>
                  <a:cubicBezTo>
                    <a:pt x="0" y="98"/>
                    <a:pt x="0" y="98"/>
                    <a:pt x="0" y="98"/>
                  </a:cubicBezTo>
                  <a:cubicBezTo>
                    <a:pt x="0" y="98"/>
                    <a:pt x="0" y="98"/>
                    <a:pt x="0" y="98"/>
                  </a:cubicBezTo>
                  <a:moveTo>
                    <a:pt x="0" y="98"/>
                  </a:moveTo>
                  <a:cubicBezTo>
                    <a:pt x="0" y="98"/>
                    <a:pt x="0" y="98"/>
                    <a:pt x="0" y="98"/>
                  </a:cubicBezTo>
                  <a:cubicBezTo>
                    <a:pt x="0" y="98"/>
                    <a:pt x="0" y="98"/>
                    <a:pt x="0" y="98"/>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cubicBezTo>
                    <a:pt x="0" y="95"/>
                    <a:pt x="0" y="95"/>
                    <a:pt x="0" y="95"/>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3"/>
                  </a:moveTo>
                  <a:cubicBezTo>
                    <a:pt x="0" y="93"/>
                    <a:pt x="0" y="93"/>
                    <a:pt x="0" y="93"/>
                  </a:cubicBezTo>
                  <a:cubicBezTo>
                    <a:pt x="0" y="93"/>
                    <a:pt x="0" y="93"/>
                    <a:pt x="0" y="93"/>
                  </a:cubicBezTo>
                  <a:moveTo>
                    <a:pt x="99" y="0"/>
                  </a:moveTo>
                  <a:cubicBezTo>
                    <a:pt x="99" y="0"/>
                    <a:pt x="99" y="0"/>
                    <a:pt x="99" y="0"/>
                  </a:cubicBezTo>
                  <a:cubicBezTo>
                    <a:pt x="99" y="0"/>
                    <a:pt x="99" y="0"/>
                    <a:pt x="99"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7" y="0"/>
                  </a:moveTo>
                  <a:cubicBezTo>
                    <a:pt x="97" y="0"/>
                    <a:pt x="98" y="0"/>
                    <a:pt x="98" y="0"/>
                  </a:cubicBezTo>
                  <a:cubicBezTo>
                    <a:pt x="98"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5" y="0"/>
                  </a:moveTo>
                  <a:cubicBezTo>
                    <a:pt x="94" y="0"/>
                    <a:pt x="94" y="0"/>
                    <a:pt x="94" y="0"/>
                  </a:cubicBezTo>
                  <a:cubicBezTo>
                    <a:pt x="94" y="0"/>
                    <a:pt x="94"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cubicBezTo>
                    <a:pt x="95" y="0"/>
                    <a:pt x="95" y="0"/>
                    <a:pt x="95" y="0"/>
                  </a:cubicBezTo>
                  <a:cubicBezTo>
                    <a:pt x="95" y="0"/>
                    <a:pt x="95" y="0"/>
                    <a:pt x="9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77" name="Freeform 52"/>
            <p:cNvSpPr/>
            <p:nvPr/>
          </p:nvSpPr>
          <p:spPr bwMode="auto">
            <a:xfrm>
              <a:off x="5379658" y="3761183"/>
              <a:ext cx="55140" cy="55636"/>
            </a:xfrm>
            <a:custGeom>
              <a:avLst/>
              <a:gdLst>
                <a:gd name="T0" fmla="*/ 17 w 17"/>
                <a:gd name="T1" fmla="*/ 0 h 17"/>
                <a:gd name="T2" fmla="*/ 17 w 17"/>
                <a:gd name="T3" fmla="*/ 0 h 17"/>
                <a:gd name="T4" fmla="*/ 0 w 17"/>
                <a:gd name="T5" fmla="*/ 17 h 17"/>
                <a:gd name="T6" fmla="*/ 0 w 17"/>
                <a:gd name="T7" fmla="*/ 17 h 17"/>
                <a:gd name="T8" fmla="*/ 17 w 17"/>
                <a:gd name="T9" fmla="*/ 0 h 17"/>
              </a:gdLst>
              <a:ahLst/>
              <a:cxnLst>
                <a:cxn ang="0">
                  <a:pos x="T0" y="T1"/>
                </a:cxn>
                <a:cxn ang="0">
                  <a:pos x="T2" y="T3"/>
                </a:cxn>
                <a:cxn ang="0">
                  <a:pos x="T4" y="T5"/>
                </a:cxn>
                <a:cxn ang="0">
                  <a:pos x="T6" y="T7"/>
                </a:cxn>
                <a:cxn ang="0">
                  <a:pos x="T8" y="T9"/>
                </a:cxn>
              </a:cxnLst>
              <a:rect l="0" t="0" r="r" b="b"/>
              <a:pathLst>
                <a:path w="17" h="17">
                  <a:moveTo>
                    <a:pt x="17" y="0"/>
                  </a:moveTo>
                  <a:cubicBezTo>
                    <a:pt x="17" y="0"/>
                    <a:pt x="17" y="0"/>
                    <a:pt x="17" y="0"/>
                  </a:cubicBezTo>
                  <a:cubicBezTo>
                    <a:pt x="12" y="6"/>
                    <a:pt x="6" y="12"/>
                    <a:pt x="0" y="17"/>
                  </a:cubicBezTo>
                  <a:cubicBezTo>
                    <a:pt x="0" y="17"/>
                    <a:pt x="0" y="17"/>
                    <a:pt x="0" y="17"/>
                  </a:cubicBezTo>
                  <a:cubicBezTo>
                    <a:pt x="6" y="12"/>
                    <a:pt x="12" y="6"/>
                    <a:pt x="17"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00" name="Freeform 75"/>
            <p:cNvSpPr/>
            <p:nvPr/>
          </p:nvSpPr>
          <p:spPr bwMode="auto">
            <a:xfrm>
              <a:off x="5434798" y="3702338"/>
              <a:ext cx="134207" cy="58846"/>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01" name="Freeform 76"/>
            <p:cNvSpPr/>
            <p:nvPr/>
          </p:nvSpPr>
          <p:spPr bwMode="auto">
            <a:xfrm>
              <a:off x="5434798" y="3602834"/>
              <a:ext cx="89471" cy="158349"/>
            </a:xfrm>
            <a:custGeom>
              <a:avLst/>
              <a:gdLst>
                <a:gd name="T0" fmla="*/ 28 w 28"/>
                <a:gd name="T1" fmla="*/ 0 h 48"/>
                <a:gd name="T2" fmla="*/ 28 w 28"/>
                <a:gd name="T3" fmla="*/ 0 h 48"/>
                <a:gd name="T4" fmla="*/ 0 w 28"/>
                <a:gd name="T5" fmla="*/ 48 h 48"/>
                <a:gd name="T6" fmla="*/ 0 w 28"/>
                <a:gd name="T7" fmla="*/ 48 h 48"/>
                <a:gd name="T8" fmla="*/ 0 w 28"/>
                <a:gd name="T9" fmla="*/ 48 h 48"/>
                <a:gd name="T10" fmla="*/ 0 w 28"/>
                <a:gd name="T11" fmla="*/ 48 h 48"/>
                <a:gd name="T12" fmla="*/ 0 w 28"/>
                <a:gd name="T13" fmla="*/ 48 h 48"/>
                <a:gd name="T14" fmla="*/ 20 w 28"/>
                <a:gd name="T15" fmla="*/ 20 h 48"/>
                <a:gd name="T16" fmla="*/ 28 w 28"/>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8">
                  <a:moveTo>
                    <a:pt x="28" y="0"/>
                  </a:moveTo>
                  <a:cubicBezTo>
                    <a:pt x="28" y="0"/>
                    <a:pt x="28" y="0"/>
                    <a:pt x="28" y="0"/>
                  </a:cubicBezTo>
                  <a:cubicBezTo>
                    <a:pt x="22" y="18"/>
                    <a:pt x="12" y="34"/>
                    <a:pt x="0" y="48"/>
                  </a:cubicBezTo>
                  <a:cubicBezTo>
                    <a:pt x="0" y="48"/>
                    <a:pt x="0" y="48"/>
                    <a:pt x="0" y="48"/>
                  </a:cubicBezTo>
                  <a:cubicBezTo>
                    <a:pt x="0" y="48"/>
                    <a:pt x="0" y="48"/>
                    <a:pt x="0" y="48"/>
                  </a:cubicBezTo>
                  <a:cubicBezTo>
                    <a:pt x="0" y="48"/>
                    <a:pt x="0" y="48"/>
                    <a:pt x="0" y="48"/>
                  </a:cubicBezTo>
                  <a:cubicBezTo>
                    <a:pt x="0" y="48"/>
                    <a:pt x="0" y="48"/>
                    <a:pt x="0" y="48"/>
                  </a:cubicBezTo>
                  <a:cubicBezTo>
                    <a:pt x="8" y="39"/>
                    <a:pt x="14" y="30"/>
                    <a:pt x="20" y="20"/>
                  </a:cubicBezTo>
                  <a:cubicBezTo>
                    <a:pt x="23" y="13"/>
                    <a:pt x="26" y="7"/>
                    <a:pt x="2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02" name="Freeform 77"/>
            <p:cNvSpPr/>
            <p:nvPr/>
          </p:nvSpPr>
          <p:spPr bwMode="auto">
            <a:xfrm>
              <a:off x="5434798" y="3702338"/>
              <a:ext cx="134207" cy="58846"/>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25757A"/>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03" name="Oval 78"/>
            <p:cNvSpPr>
              <a:spLocks noChangeArrowheads="1"/>
            </p:cNvSpPr>
            <p:nvPr/>
          </p:nvSpPr>
          <p:spPr bwMode="auto">
            <a:xfrm>
              <a:off x="5434798" y="3761183"/>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06" name="Freeform 81"/>
            <p:cNvSpPr/>
            <p:nvPr/>
          </p:nvSpPr>
          <p:spPr bwMode="auto">
            <a:xfrm>
              <a:off x="5322439" y="3816820"/>
              <a:ext cx="57220" cy="134810"/>
            </a:xfrm>
            <a:custGeom>
              <a:avLst/>
              <a:gdLst>
                <a:gd name="T0" fmla="*/ 18 w 18"/>
                <a:gd name="T1" fmla="*/ 0 h 41"/>
                <a:gd name="T2" fmla="*/ 18 w 18"/>
                <a:gd name="T3" fmla="*/ 0 h 41"/>
                <a:gd name="T4" fmla="*/ 0 w 18"/>
                <a:gd name="T5" fmla="*/ 41 h 41"/>
                <a:gd name="T6" fmla="*/ 0 w 18"/>
                <a:gd name="T7" fmla="*/ 41 h 41"/>
                <a:gd name="T8" fmla="*/ 18 w 18"/>
                <a:gd name="T9" fmla="*/ 0 h 41"/>
              </a:gdLst>
              <a:ahLst/>
              <a:cxnLst>
                <a:cxn ang="0">
                  <a:pos x="T0" y="T1"/>
                </a:cxn>
                <a:cxn ang="0">
                  <a:pos x="T2" y="T3"/>
                </a:cxn>
                <a:cxn ang="0">
                  <a:pos x="T4" y="T5"/>
                </a:cxn>
                <a:cxn ang="0">
                  <a:pos x="T6" y="T7"/>
                </a:cxn>
                <a:cxn ang="0">
                  <a:pos x="T8" y="T9"/>
                </a:cxn>
              </a:cxnLst>
              <a:rect l="0" t="0" r="r" b="b"/>
              <a:pathLst>
                <a:path w="18" h="41">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07" name="Freeform 82"/>
            <p:cNvSpPr/>
            <p:nvPr/>
          </p:nvSpPr>
          <p:spPr bwMode="auto">
            <a:xfrm>
              <a:off x="5226726" y="3816820"/>
              <a:ext cx="152933" cy="92014"/>
            </a:xfrm>
            <a:custGeom>
              <a:avLst/>
              <a:gdLst>
                <a:gd name="T0" fmla="*/ 48 w 48"/>
                <a:gd name="T1" fmla="*/ 0 h 28"/>
                <a:gd name="T2" fmla="*/ 0 w 48"/>
                <a:gd name="T3" fmla="*/ 28 h 28"/>
                <a:gd name="T4" fmla="*/ 0 w 48"/>
                <a:gd name="T5" fmla="*/ 28 h 28"/>
                <a:gd name="T6" fmla="*/ 20 w 48"/>
                <a:gd name="T7" fmla="*/ 19 h 28"/>
                <a:gd name="T8" fmla="*/ 48 w 48"/>
                <a:gd name="T9" fmla="*/ 0 h 28"/>
                <a:gd name="T10" fmla="*/ 48 w 48"/>
                <a:gd name="T11" fmla="*/ 0 h 28"/>
                <a:gd name="T12" fmla="*/ 48 w 48"/>
                <a:gd name="T13" fmla="*/ 0 h 28"/>
                <a:gd name="T14" fmla="*/ 48 w 48"/>
                <a:gd name="T15" fmla="*/ 0 h 28"/>
                <a:gd name="T16" fmla="*/ 48 w 4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8">
                  <a:moveTo>
                    <a:pt x="48" y="0"/>
                  </a:moveTo>
                  <a:cubicBezTo>
                    <a:pt x="34" y="12"/>
                    <a:pt x="18" y="22"/>
                    <a:pt x="0" y="28"/>
                  </a:cubicBezTo>
                  <a:cubicBezTo>
                    <a:pt x="0" y="28"/>
                    <a:pt x="0" y="28"/>
                    <a:pt x="0" y="28"/>
                  </a:cubicBezTo>
                  <a:cubicBezTo>
                    <a:pt x="7" y="26"/>
                    <a:pt x="14" y="23"/>
                    <a:pt x="20" y="19"/>
                  </a:cubicBezTo>
                  <a:cubicBezTo>
                    <a:pt x="30" y="14"/>
                    <a:pt x="39" y="7"/>
                    <a:pt x="48" y="0"/>
                  </a:cubicBezTo>
                  <a:cubicBezTo>
                    <a:pt x="48" y="0"/>
                    <a:pt x="48" y="0"/>
                    <a:pt x="48" y="0"/>
                  </a:cubicBezTo>
                  <a:cubicBezTo>
                    <a:pt x="48" y="0"/>
                    <a:pt x="48" y="0"/>
                    <a:pt x="48" y="0"/>
                  </a:cubicBezTo>
                  <a:cubicBezTo>
                    <a:pt x="48" y="0"/>
                    <a:pt x="48" y="0"/>
                    <a:pt x="48" y="0"/>
                  </a:cubicBezTo>
                  <a:cubicBezTo>
                    <a:pt x="48" y="0"/>
                    <a:pt x="48" y="0"/>
                    <a:pt x="4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09" name="Oval 84"/>
            <p:cNvSpPr>
              <a:spLocks noChangeArrowheads="1"/>
            </p:cNvSpPr>
            <p:nvPr/>
          </p:nvSpPr>
          <p:spPr bwMode="auto">
            <a:xfrm>
              <a:off x="5379658" y="3816819"/>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12" name="Freeform 87"/>
            <p:cNvSpPr>
              <a:spLocks noEditPoints="1"/>
            </p:cNvSpPr>
            <p:nvPr/>
          </p:nvSpPr>
          <p:spPr bwMode="auto">
            <a:xfrm>
              <a:off x="4871964" y="3277578"/>
              <a:ext cx="351642" cy="322047"/>
            </a:xfrm>
            <a:custGeom>
              <a:avLst/>
              <a:gdLst>
                <a:gd name="T0" fmla="*/ 23 w 110"/>
                <a:gd name="T1" fmla="*/ 40 h 98"/>
                <a:gd name="T2" fmla="*/ 34 w 110"/>
                <a:gd name="T3" fmla="*/ 55 h 98"/>
                <a:gd name="T4" fmla="*/ 50 w 110"/>
                <a:gd name="T5" fmla="*/ 44 h 98"/>
                <a:gd name="T6" fmla="*/ 39 w 110"/>
                <a:gd name="T7" fmla="*/ 30 h 98"/>
                <a:gd name="T8" fmla="*/ 50 w 110"/>
                <a:gd name="T9" fmla="*/ 22 h 98"/>
                <a:gd name="T10" fmla="*/ 8 w 110"/>
                <a:gd name="T11" fmla="*/ 0 h 98"/>
                <a:gd name="T12" fmla="*/ 11 w 110"/>
                <a:gd name="T13" fmla="*/ 48 h 98"/>
                <a:gd name="T14" fmla="*/ 23 w 110"/>
                <a:gd name="T15" fmla="*/ 40 h 98"/>
                <a:gd name="T16" fmla="*/ 88 w 110"/>
                <a:gd name="T17" fmla="*/ 41 h 98"/>
                <a:gd name="T18" fmla="*/ 100 w 110"/>
                <a:gd name="T19" fmla="*/ 49 h 98"/>
                <a:gd name="T20" fmla="*/ 105 w 110"/>
                <a:gd name="T21" fmla="*/ 1 h 98"/>
                <a:gd name="T22" fmla="*/ 62 w 110"/>
                <a:gd name="T23" fmla="*/ 22 h 98"/>
                <a:gd name="T24" fmla="*/ 73 w 110"/>
                <a:gd name="T25" fmla="*/ 30 h 98"/>
                <a:gd name="T26" fmla="*/ 0 w 110"/>
                <a:gd name="T27" fmla="*/ 78 h 98"/>
                <a:gd name="T28" fmla="*/ 4 w 110"/>
                <a:gd name="T29" fmla="*/ 96 h 98"/>
                <a:gd name="T30" fmla="*/ 88 w 110"/>
                <a:gd name="T31" fmla="*/ 41 h 98"/>
                <a:gd name="T32" fmla="*/ 77 w 110"/>
                <a:gd name="T33" fmla="*/ 66 h 98"/>
                <a:gd name="T34" fmla="*/ 62 w 110"/>
                <a:gd name="T35" fmla="*/ 78 h 98"/>
                <a:gd name="T36" fmla="*/ 105 w 110"/>
                <a:gd name="T37" fmla="*/ 98 h 98"/>
                <a:gd name="T38" fmla="*/ 110 w 110"/>
                <a:gd name="T39" fmla="*/ 80 h 98"/>
                <a:gd name="T40" fmla="*/ 77 w 110"/>
                <a:gd name="T41" fmla="*/ 6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98">
                  <a:moveTo>
                    <a:pt x="23" y="40"/>
                  </a:moveTo>
                  <a:cubicBezTo>
                    <a:pt x="27" y="45"/>
                    <a:pt x="30" y="50"/>
                    <a:pt x="34" y="55"/>
                  </a:cubicBezTo>
                  <a:cubicBezTo>
                    <a:pt x="40" y="52"/>
                    <a:pt x="45" y="48"/>
                    <a:pt x="50" y="44"/>
                  </a:cubicBezTo>
                  <a:cubicBezTo>
                    <a:pt x="46" y="40"/>
                    <a:pt x="42" y="35"/>
                    <a:pt x="39" y="30"/>
                  </a:cubicBezTo>
                  <a:cubicBezTo>
                    <a:pt x="50" y="22"/>
                    <a:pt x="50" y="22"/>
                    <a:pt x="50" y="22"/>
                  </a:cubicBezTo>
                  <a:cubicBezTo>
                    <a:pt x="8" y="0"/>
                    <a:pt x="8" y="0"/>
                    <a:pt x="8" y="0"/>
                  </a:cubicBezTo>
                  <a:cubicBezTo>
                    <a:pt x="11" y="48"/>
                    <a:pt x="11" y="48"/>
                    <a:pt x="11" y="48"/>
                  </a:cubicBezTo>
                  <a:lnTo>
                    <a:pt x="23" y="40"/>
                  </a:lnTo>
                  <a:close/>
                  <a:moveTo>
                    <a:pt x="88" y="41"/>
                  </a:moveTo>
                  <a:cubicBezTo>
                    <a:pt x="100" y="49"/>
                    <a:pt x="100" y="49"/>
                    <a:pt x="100" y="49"/>
                  </a:cubicBezTo>
                  <a:cubicBezTo>
                    <a:pt x="105" y="1"/>
                    <a:pt x="105" y="1"/>
                    <a:pt x="105" y="1"/>
                  </a:cubicBezTo>
                  <a:cubicBezTo>
                    <a:pt x="62" y="22"/>
                    <a:pt x="62" y="22"/>
                    <a:pt x="62" y="22"/>
                  </a:cubicBezTo>
                  <a:cubicBezTo>
                    <a:pt x="73" y="30"/>
                    <a:pt x="73" y="30"/>
                    <a:pt x="73" y="30"/>
                  </a:cubicBezTo>
                  <a:cubicBezTo>
                    <a:pt x="46" y="68"/>
                    <a:pt x="1" y="78"/>
                    <a:pt x="0" y="78"/>
                  </a:cubicBezTo>
                  <a:cubicBezTo>
                    <a:pt x="4" y="96"/>
                    <a:pt x="4" y="96"/>
                    <a:pt x="4" y="96"/>
                  </a:cubicBezTo>
                  <a:cubicBezTo>
                    <a:pt x="6" y="96"/>
                    <a:pt x="57" y="85"/>
                    <a:pt x="88" y="41"/>
                  </a:cubicBezTo>
                  <a:close/>
                  <a:moveTo>
                    <a:pt x="77" y="66"/>
                  </a:moveTo>
                  <a:cubicBezTo>
                    <a:pt x="72" y="70"/>
                    <a:pt x="67" y="75"/>
                    <a:pt x="62" y="78"/>
                  </a:cubicBezTo>
                  <a:cubicBezTo>
                    <a:pt x="84" y="93"/>
                    <a:pt x="104" y="98"/>
                    <a:pt x="105" y="98"/>
                  </a:cubicBezTo>
                  <a:cubicBezTo>
                    <a:pt x="110" y="80"/>
                    <a:pt x="110" y="80"/>
                    <a:pt x="110" y="80"/>
                  </a:cubicBezTo>
                  <a:cubicBezTo>
                    <a:pt x="109" y="80"/>
                    <a:pt x="95" y="76"/>
                    <a:pt x="77" y="66"/>
                  </a:cubicBezTo>
                  <a:close/>
                </a:path>
              </a:pathLst>
            </a:custGeom>
            <a:solidFill>
              <a:schemeClr val="bg1"/>
            </a:solidFill>
            <a:ln>
              <a:noFill/>
            </a:ln>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grpSp>
      <p:grpSp>
        <p:nvGrpSpPr>
          <p:cNvPr id="125" name="Group 124"/>
          <p:cNvGrpSpPr/>
          <p:nvPr/>
        </p:nvGrpSpPr>
        <p:grpSpPr>
          <a:xfrm>
            <a:off x="5129073" y="1931148"/>
            <a:ext cx="1755671" cy="1745659"/>
            <a:chOff x="3707801" y="2040749"/>
            <a:chExt cx="1317096" cy="1309585"/>
          </a:xfrm>
        </p:grpSpPr>
        <p:sp>
          <p:nvSpPr>
            <p:cNvPr id="51" name="Oval 40"/>
            <p:cNvSpPr>
              <a:spLocks noChangeArrowheads="1"/>
            </p:cNvSpPr>
            <p:nvPr/>
          </p:nvSpPr>
          <p:spPr bwMode="auto">
            <a:xfrm>
              <a:off x="3707801" y="2040749"/>
              <a:ext cx="1259877" cy="1295676"/>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52" name="Oval 41"/>
            <p:cNvSpPr>
              <a:spLocks noChangeArrowheads="1"/>
            </p:cNvSpPr>
            <p:nvPr/>
          </p:nvSpPr>
          <p:spPr bwMode="auto">
            <a:xfrm>
              <a:off x="3791029" y="2123134"/>
              <a:ext cx="1096540" cy="1131977"/>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53" name="Oval 42"/>
            <p:cNvSpPr>
              <a:spLocks noChangeArrowheads="1"/>
            </p:cNvSpPr>
            <p:nvPr/>
          </p:nvSpPr>
          <p:spPr bwMode="auto">
            <a:xfrm>
              <a:off x="3868016" y="2202308"/>
              <a:ext cx="942566" cy="973629"/>
            </a:xfrm>
            <a:prstGeom prst="ellipse">
              <a:avLst/>
            </a:prstGeom>
            <a:solidFill>
              <a:schemeClr val="accent1"/>
            </a:solidFill>
            <a:ln>
              <a:noFill/>
            </a:ln>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78" name="Freeform 53"/>
            <p:cNvSpPr>
              <a:spLocks noEditPoints="1"/>
            </p:cNvSpPr>
            <p:nvPr/>
          </p:nvSpPr>
          <p:spPr bwMode="auto">
            <a:xfrm>
              <a:off x="3868016" y="2202308"/>
              <a:ext cx="498333" cy="515702"/>
            </a:xfrm>
            <a:custGeom>
              <a:avLst/>
              <a:gdLst>
                <a:gd name="T0" fmla="*/ 0 w 156"/>
                <a:gd name="T1" fmla="*/ 156 h 157"/>
                <a:gd name="T2" fmla="*/ 0 w 156"/>
                <a:gd name="T3" fmla="*/ 156 h 157"/>
                <a:gd name="T4" fmla="*/ 0 w 156"/>
                <a:gd name="T5" fmla="*/ 155 h 157"/>
                <a:gd name="T6" fmla="*/ 0 w 156"/>
                <a:gd name="T7" fmla="*/ 155 h 157"/>
                <a:gd name="T8" fmla="*/ 0 w 156"/>
                <a:gd name="T9" fmla="*/ 154 h 157"/>
                <a:gd name="T10" fmla="*/ 0 w 156"/>
                <a:gd name="T11" fmla="*/ 154 h 157"/>
                <a:gd name="T12" fmla="*/ 0 w 156"/>
                <a:gd name="T13" fmla="*/ 153 h 157"/>
                <a:gd name="T14" fmla="*/ 0 w 156"/>
                <a:gd name="T15" fmla="*/ 153 h 157"/>
                <a:gd name="T16" fmla="*/ 0 w 156"/>
                <a:gd name="T17" fmla="*/ 152 h 157"/>
                <a:gd name="T18" fmla="*/ 0 w 156"/>
                <a:gd name="T19" fmla="*/ 152 h 157"/>
                <a:gd name="T20" fmla="*/ 0 w 156"/>
                <a:gd name="T21" fmla="*/ 151 h 157"/>
                <a:gd name="T22" fmla="*/ 0 w 156"/>
                <a:gd name="T23" fmla="*/ 151 h 157"/>
                <a:gd name="T24" fmla="*/ 0 w 156"/>
                <a:gd name="T25" fmla="*/ 150 h 157"/>
                <a:gd name="T26" fmla="*/ 0 w 156"/>
                <a:gd name="T27" fmla="*/ 150 h 157"/>
                <a:gd name="T28" fmla="*/ 0 w 156"/>
                <a:gd name="T29" fmla="*/ 149 h 157"/>
                <a:gd name="T30" fmla="*/ 0 w 156"/>
                <a:gd name="T31" fmla="*/ 149 h 157"/>
                <a:gd name="T32" fmla="*/ 0 w 156"/>
                <a:gd name="T33" fmla="*/ 149 h 157"/>
                <a:gd name="T34" fmla="*/ 0 w 156"/>
                <a:gd name="T35" fmla="*/ 148 h 157"/>
                <a:gd name="T36" fmla="*/ 0 w 156"/>
                <a:gd name="T37" fmla="*/ 148 h 157"/>
                <a:gd name="T38" fmla="*/ 0 w 156"/>
                <a:gd name="T39" fmla="*/ 147 h 157"/>
                <a:gd name="T40" fmla="*/ 0 w 156"/>
                <a:gd name="T41" fmla="*/ 147 h 157"/>
                <a:gd name="T42" fmla="*/ 0 w 156"/>
                <a:gd name="T43" fmla="*/ 146 h 157"/>
                <a:gd name="T44" fmla="*/ 0 w 156"/>
                <a:gd name="T45" fmla="*/ 146 h 157"/>
                <a:gd name="T46" fmla="*/ 0 w 156"/>
                <a:gd name="T47" fmla="*/ 145 h 157"/>
                <a:gd name="T48" fmla="*/ 0 w 156"/>
                <a:gd name="T49" fmla="*/ 145 h 157"/>
                <a:gd name="T50" fmla="*/ 0 w 156"/>
                <a:gd name="T51" fmla="*/ 144 h 157"/>
                <a:gd name="T52" fmla="*/ 0 w 156"/>
                <a:gd name="T53" fmla="*/ 143 h 157"/>
                <a:gd name="T54" fmla="*/ 156 w 156"/>
                <a:gd name="T55" fmla="*/ 0 h 157"/>
                <a:gd name="T56" fmla="*/ 155 w 156"/>
                <a:gd name="T57" fmla="*/ 0 h 157"/>
                <a:gd name="T58" fmla="*/ 155 w 156"/>
                <a:gd name="T59" fmla="*/ 0 h 157"/>
                <a:gd name="T60" fmla="*/ 154 w 156"/>
                <a:gd name="T61" fmla="*/ 0 h 157"/>
                <a:gd name="T62" fmla="*/ 154 w 156"/>
                <a:gd name="T63" fmla="*/ 0 h 157"/>
                <a:gd name="T64" fmla="*/ 153 w 156"/>
                <a:gd name="T65" fmla="*/ 0 h 157"/>
                <a:gd name="T66" fmla="*/ 153 w 156"/>
                <a:gd name="T67" fmla="*/ 0 h 157"/>
                <a:gd name="T68" fmla="*/ 142 w 156"/>
                <a:gd name="T69" fmla="*/ 0 h 157"/>
                <a:gd name="T70" fmla="*/ 143 w 156"/>
                <a:gd name="T71" fmla="*/ 0 h 157"/>
                <a:gd name="T72" fmla="*/ 152 w 156"/>
                <a:gd name="T73" fmla="*/ 0 h 157"/>
                <a:gd name="T74" fmla="*/ 152 w 156"/>
                <a:gd name="T75" fmla="*/ 0 h 157"/>
                <a:gd name="T76" fmla="*/ 151 w 156"/>
                <a:gd name="T77" fmla="*/ 0 h 157"/>
                <a:gd name="T78" fmla="*/ 144 w 156"/>
                <a:gd name="T79" fmla="*/ 0 h 157"/>
                <a:gd name="T80" fmla="*/ 144 w 156"/>
                <a:gd name="T81" fmla="*/ 0 h 157"/>
                <a:gd name="T82" fmla="*/ 150 w 156"/>
                <a:gd name="T83" fmla="*/ 0 h 157"/>
                <a:gd name="T84" fmla="*/ 145 w 156"/>
                <a:gd name="T85" fmla="*/ 0 h 157"/>
                <a:gd name="T86" fmla="*/ 145 w 156"/>
                <a:gd name="T87" fmla="*/ 0 h 157"/>
                <a:gd name="T88" fmla="*/ 150 w 156"/>
                <a:gd name="T89" fmla="*/ 0 h 157"/>
                <a:gd name="T90" fmla="*/ 145 w 156"/>
                <a:gd name="T91" fmla="*/ 0 h 157"/>
                <a:gd name="T92" fmla="*/ 145 w 156"/>
                <a:gd name="T93" fmla="*/ 0 h 157"/>
                <a:gd name="T94" fmla="*/ 149 w 156"/>
                <a:gd name="T95" fmla="*/ 0 h 157"/>
                <a:gd name="T96" fmla="*/ 146 w 156"/>
                <a:gd name="T97" fmla="*/ 0 h 157"/>
                <a:gd name="T98" fmla="*/ 146 w 156"/>
                <a:gd name="T99" fmla="*/ 0 h 157"/>
                <a:gd name="T100" fmla="*/ 148 w 156"/>
                <a:gd name="T101" fmla="*/ 0 h 157"/>
                <a:gd name="T102" fmla="*/ 147 w 156"/>
                <a:gd name="T103" fmla="*/ 0 h 157"/>
                <a:gd name="T104" fmla="*/ 147 w 156"/>
                <a:gd name="T105" fmla="*/ 0 h 157"/>
                <a:gd name="T106" fmla="*/ 147 w 156"/>
                <a:gd name="T10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 h="157">
                  <a:moveTo>
                    <a:pt x="0" y="157"/>
                  </a:moveTo>
                  <a:cubicBezTo>
                    <a:pt x="0" y="157"/>
                    <a:pt x="0" y="157"/>
                    <a:pt x="0" y="157"/>
                  </a:cubicBezTo>
                  <a:cubicBezTo>
                    <a:pt x="0" y="157"/>
                    <a:pt x="0" y="157"/>
                    <a:pt x="0" y="157"/>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2"/>
                  </a:moveTo>
                  <a:cubicBezTo>
                    <a:pt x="0" y="152"/>
                    <a:pt x="0" y="152"/>
                    <a:pt x="0" y="153"/>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1"/>
                  </a:moveTo>
                  <a:cubicBezTo>
                    <a:pt x="0" y="151"/>
                    <a:pt x="0" y="152"/>
                    <a:pt x="0" y="152"/>
                  </a:cubicBezTo>
                  <a:cubicBezTo>
                    <a:pt x="0" y="152"/>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0"/>
                  </a:moveTo>
                  <a:cubicBezTo>
                    <a:pt x="0" y="151"/>
                    <a:pt x="0" y="151"/>
                    <a:pt x="0" y="151"/>
                  </a:cubicBezTo>
                  <a:cubicBezTo>
                    <a:pt x="0" y="151"/>
                    <a:pt x="0" y="151"/>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49"/>
                  </a:moveTo>
                  <a:cubicBezTo>
                    <a:pt x="0" y="150"/>
                    <a:pt x="0" y="150"/>
                    <a:pt x="0" y="150"/>
                  </a:cubicBezTo>
                  <a:cubicBezTo>
                    <a:pt x="0" y="150"/>
                    <a:pt x="0" y="150"/>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8"/>
                  </a:moveTo>
                  <a:cubicBezTo>
                    <a:pt x="0" y="148"/>
                    <a:pt x="0" y="148"/>
                    <a:pt x="0" y="149"/>
                  </a:cubicBezTo>
                  <a:cubicBezTo>
                    <a:pt x="0" y="148"/>
                    <a:pt x="0" y="148"/>
                    <a:pt x="0" y="148"/>
                  </a:cubicBezTo>
                  <a:moveTo>
                    <a:pt x="0" y="148"/>
                  </a:moveTo>
                  <a:cubicBezTo>
                    <a:pt x="0" y="148"/>
                    <a:pt x="0" y="148"/>
                    <a:pt x="0" y="148"/>
                  </a:cubicBezTo>
                  <a:cubicBezTo>
                    <a:pt x="0" y="148"/>
                    <a:pt x="0" y="148"/>
                    <a:pt x="0" y="148"/>
                  </a:cubicBezTo>
                  <a:moveTo>
                    <a:pt x="0" y="148"/>
                  </a:moveTo>
                  <a:cubicBezTo>
                    <a:pt x="0" y="148"/>
                    <a:pt x="0" y="148"/>
                    <a:pt x="0" y="148"/>
                  </a:cubicBezTo>
                  <a:cubicBezTo>
                    <a:pt x="0" y="148"/>
                    <a:pt x="0" y="148"/>
                    <a:pt x="0" y="148"/>
                  </a:cubicBezTo>
                  <a:cubicBezTo>
                    <a:pt x="0" y="148"/>
                    <a:pt x="0" y="148"/>
                    <a:pt x="0" y="148"/>
                  </a:cubicBezTo>
                  <a:moveTo>
                    <a:pt x="0" y="148"/>
                  </a:moveTo>
                  <a:cubicBezTo>
                    <a:pt x="0" y="148"/>
                    <a:pt x="0" y="148"/>
                    <a:pt x="0" y="148"/>
                  </a:cubicBezTo>
                  <a:cubicBezTo>
                    <a:pt x="0" y="148"/>
                    <a:pt x="0" y="148"/>
                    <a:pt x="0" y="148"/>
                  </a:cubicBezTo>
                  <a:moveTo>
                    <a:pt x="0" y="147"/>
                  </a:moveTo>
                  <a:cubicBezTo>
                    <a:pt x="0" y="147"/>
                    <a:pt x="0" y="147"/>
                    <a:pt x="0" y="148"/>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6"/>
                  </a:moveTo>
                  <a:cubicBezTo>
                    <a:pt x="0" y="146"/>
                    <a:pt x="0" y="147"/>
                    <a:pt x="0" y="147"/>
                  </a:cubicBezTo>
                  <a:cubicBezTo>
                    <a:pt x="0" y="147"/>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5"/>
                  </a:moveTo>
                  <a:cubicBezTo>
                    <a:pt x="0" y="146"/>
                    <a:pt x="0" y="146"/>
                    <a:pt x="0" y="146"/>
                  </a:cubicBezTo>
                  <a:cubicBezTo>
                    <a:pt x="0" y="146"/>
                    <a:pt x="0" y="146"/>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4"/>
                  </a:moveTo>
                  <a:cubicBezTo>
                    <a:pt x="0" y="144"/>
                    <a:pt x="0" y="144"/>
                    <a:pt x="0" y="144"/>
                  </a:cubicBezTo>
                  <a:cubicBezTo>
                    <a:pt x="0" y="144"/>
                    <a:pt x="0" y="144"/>
                    <a:pt x="0" y="144"/>
                  </a:cubicBezTo>
                  <a:moveTo>
                    <a:pt x="0" y="144"/>
                  </a:moveTo>
                  <a:cubicBezTo>
                    <a:pt x="0" y="144"/>
                    <a:pt x="0" y="144"/>
                    <a:pt x="0" y="144"/>
                  </a:cubicBezTo>
                  <a:cubicBezTo>
                    <a:pt x="0" y="144"/>
                    <a:pt x="0" y="144"/>
                    <a:pt x="0" y="144"/>
                  </a:cubicBezTo>
                  <a:moveTo>
                    <a:pt x="0" y="143"/>
                  </a:moveTo>
                  <a:cubicBezTo>
                    <a:pt x="0" y="143"/>
                    <a:pt x="0" y="143"/>
                    <a:pt x="0" y="143"/>
                  </a:cubicBezTo>
                  <a:cubicBezTo>
                    <a:pt x="0" y="143"/>
                    <a:pt x="0" y="143"/>
                    <a:pt x="0" y="143"/>
                  </a:cubicBezTo>
                  <a:moveTo>
                    <a:pt x="0" y="143"/>
                  </a:moveTo>
                  <a:cubicBezTo>
                    <a:pt x="0" y="143"/>
                    <a:pt x="0" y="143"/>
                    <a:pt x="0" y="143"/>
                  </a:cubicBezTo>
                  <a:cubicBezTo>
                    <a:pt x="0" y="143"/>
                    <a:pt x="0" y="143"/>
                    <a:pt x="0" y="143"/>
                  </a:cubicBezTo>
                  <a:moveTo>
                    <a:pt x="156" y="0"/>
                  </a:moveTo>
                  <a:cubicBezTo>
                    <a:pt x="156" y="0"/>
                    <a:pt x="156" y="0"/>
                    <a:pt x="156" y="0"/>
                  </a:cubicBezTo>
                  <a:cubicBezTo>
                    <a:pt x="156" y="0"/>
                    <a:pt x="156" y="0"/>
                    <a:pt x="156"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2" y="0"/>
                  </a:moveTo>
                  <a:cubicBezTo>
                    <a:pt x="152" y="0"/>
                    <a:pt x="153" y="0"/>
                    <a:pt x="153" y="0"/>
                  </a:cubicBezTo>
                  <a:cubicBezTo>
                    <a:pt x="153" y="0"/>
                    <a:pt x="152" y="0"/>
                    <a:pt x="152" y="0"/>
                  </a:cubicBezTo>
                  <a:moveTo>
                    <a:pt x="143" y="0"/>
                  </a:moveTo>
                  <a:cubicBezTo>
                    <a:pt x="143" y="0"/>
                    <a:pt x="142" y="0"/>
                    <a:pt x="142" y="0"/>
                  </a:cubicBezTo>
                  <a:cubicBezTo>
                    <a:pt x="143" y="0"/>
                    <a:pt x="143" y="0"/>
                    <a:pt x="143"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2" y="0"/>
                  </a:moveTo>
                  <a:cubicBezTo>
                    <a:pt x="152" y="0"/>
                    <a:pt x="152" y="0"/>
                    <a:pt x="152" y="0"/>
                  </a:cubicBezTo>
                  <a:cubicBezTo>
                    <a:pt x="152" y="0"/>
                    <a:pt x="152" y="0"/>
                    <a:pt x="152"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1" y="0"/>
                  </a:moveTo>
                  <a:cubicBezTo>
                    <a:pt x="152" y="0"/>
                    <a:pt x="152" y="0"/>
                    <a:pt x="152" y="0"/>
                  </a:cubicBezTo>
                  <a:cubicBezTo>
                    <a:pt x="152" y="0"/>
                    <a:pt x="152" y="0"/>
                    <a:pt x="151" y="0"/>
                  </a:cubicBezTo>
                  <a:moveTo>
                    <a:pt x="143" y="0"/>
                  </a:moveTo>
                  <a:cubicBezTo>
                    <a:pt x="143" y="0"/>
                    <a:pt x="143" y="0"/>
                    <a:pt x="143" y="0"/>
                  </a:cubicBezTo>
                  <a:cubicBezTo>
                    <a:pt x="143" y="0"/>
                    <a:pt x="143" y="0"/>
                    <a:pt x="143" y="0"/>
                  </a:cubicBezTo>
                  <a:moveTo>
                    <a:pt x="151" y="0"/>
                  </a:moveTo>
                  <a:cubicBezTo>
                    <a:pt x="151" y="0"/>
                    <a:pt x="151" y="0"/>
                    <a:pt x="151" y="0"/>
                  </a:cubicBezTo>
                  <a:cubicBezTo>
                    <a:pt x="151" y="0"/>
                    <a:pt x="151" y="0"/>
                    <a:pt x="151"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0" y="0"/>
                  </a:moveTo>
                  <a:cubicBezTo>
                    <a:pt x="151" y="0"/>
                    <a:pt x="151" y="0"/>
                    <a:pt x="151" y="0"/>
                  </a:cubicBezTo>
                  <a:cubicBezTo>
                    <a:pt x="151" y="0"/>
                    <a:pt x="151" y="0"/>
                    <a:pt x="150" y="0"/>
                  </a:cubicBezTo>
                  <a:moveTo>
                    <a:pt x="150" y="0"/>
                  </a:moveTo>
                  <a:cubicBezTo>
                    <a:pt x="150" y="0"/>
                    <a:pt x="150" y="0"/>
                    <a:pt x="150" y="0"/>
                  </a:cubicBezTo>
                  <a:cubicBezTo>
                    <a:pt x="150" y="0"/>
                    <a:pt x="150" y="0"/>
                    <a:pt x="150" y="0"/>
                  </a:cubicBezTo>
                  <a:moveTo>
                    <a:pt x="144" y="0"/>
                  </a:moveTo>
                  <a:cubicBezTo>
                    <a:pt x="144" y="0"/>
                    <a:pt x="144" y="0"/>
                    <a:pt x="144" y="0"/>
                  </a:cubicBezTo>
                  <a:cubicBezTo>
                    <a:pt x="144" y="0"/>
                    <a:pt x="144" y="0"/>
                    <a:pt x="144"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45" y="0"/>
                  </a:moveTo>
                  <a:cubicBezTo>
                    <a:pt x="145" y="0"/>
                    <a:pt x="145" y="0"/>
                    <a:pt x="145" y="0"/>
                  </a:cubicBezTo>
                  <a:cubicBezTo>
                    <a:pt x="145" y="0"/>
                    <a:pt x="145" y="0"/>
                    <a:pt x="145" y="0"/>
                  </a:cubicBezTo>
                  <a:moveTo>
                    <a:pt x="149" y="0"/>
                  </a:moveTo>
                  <a:cubicBezTo>
                    <a:pt x="149" y="0"/>
                    <a:pt x="149" y="0"/>
                    <a:pt x="149" y="0"/>
                  </a:cubicBezTo>
                  <a:cubicBezTo>
                    <a:pt x="149" y="0"/>
                    <a:pt x="149" y="0"/>
                    <a:pt x="149" y="0"/>
                  </a:cubicBezTo>
                  <a:moveTo>
                    <a:pt x="146" y="0"/>
                  </a:moveTo>
                  <a:cubicBezTo>
                    <a:pt x="146" y="0"/>
                    <a:pt x="146" y="0"/>
                    <a:pt x="145" y="0"/>
                  </a:cubicBezTo>
                  <a:cubicBezTo>
                    <a:pt x="146" y="0"/>
                    <a:pt x="146" y="0"/>
                    <a:pt x="146" y="0"/>
                  </a:cubicBezTo>
                  <a:moveTo>
                    <a:pt x="149" y="0"/>
                  </a:moveTo>
                  <a:cubicBezTo>
                    <a:pt x="149" y="0"/>
                    <a:pt x="149" y="0"/>
                    <a:pt x="149" y="0"/>
                  </a:cubicBezTo>
                  <a:cubicBezTo>
                    <a:pt x="149" y="0"/>
                    <a:pt x="149" y="0"/>
                    <a:pt x="149"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6" y="0"/>
                  </a:moveTo>
                  <a:cubicBezTo>
                    <a:pt x="146" y="0"/>
                    <a:pt x="146" y="0"/>
                    <a:pt x="146" y="0"/>
                  </a:cubicBezTo>
                  <a:cubicBezTo>
                    <a:pt x="146" y="0"/>
                    <a:pt x="146" y="0"/>
                    <a:pt x="146"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8" y="0"/>
                  </a:moveTo>
                  <a:cubicBezTo>
                    <a:pt x="148" y="0"/>
                    <a:pt x="148" y="0"/>
                    <a:pt x="149" y="0"/>
                  </a:cubicBezTo>
                  <a:cubicBezTo>
                    <a:pt x="148" y="0"/>
                    <a:pt x="148" y="0"/>
                    <a:pt x="148" y="0"/>
                  </a:cubicBezTo>
                  <a:moveTo>
                    <a:pt x="148" y="0"/>
                  </a:moveTo>
                  <a:cubicBezTo>
                    <a:pt x="148" y="0"/>
                    <a:pt x="148" y="0"/>
                    <a:pt x="148" y="0"/>
                  </a:cubicBezTo>
                  <a:cubicBezTo>
                    <a:pt x="148" y="0"/>
                    <a:pt x="148" y="0"/>
                    <a:pt x="148" y="0"/>
                  </a:cubicBezTo>
                  <a:moveTo>
                    <a:pt x="147" y="0"/>
                  </a:moveTo>
                  <a:cubicBezTo>
                    <a:pt x="147" y="0"/>
                    <a:pt x="147" y="0"/>
                    <a:pt x="146" y="0"/>
                  </a:cubicBezTo>
                  <a:cubicBezTo>
                    <a:pt x="147" y="0"/>
                    <a:pt x="147" y="0"/>
                    <a:pt x="147"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cubicBezTo>
                    <a:pt x="147" y="0"/>
                    <a:pt x="148" y="0"/>
                    <a:pt x="148" y="0"/>
                  </a:cubicBezTo>
                  <a:cubicBezTo>
                    <a:pt x="148" y="0"/>
                    <a:pt x="147" y="0"/>
                    <a:pt x="147"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89" name="Freeform 64"/>
            <p:cNvSpPr/>
            <p:nvPr/>
          </p:nvSpPr>
          <p:spPr bwMode="auto">
            <a:xfrm>
              <a:off x="3880500" y="2416292"/>
              <a:ext cx="66583" cy="157279"/>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1" y="14"/>
                    <a:pt x="21"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91" name="Freeform 66"/>
            <p:cNvSpPr/>
            <p:nvPr/>
          </p:nvSpPr>
          <p:spPr bwMode="auto">
            <a:xfrm>
              <a:off x="3880500" y="2416292"/>
              <a:ext cx="66583" cy="157279"/>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2" y="14"/>
                    <a:pt x="21"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93" name="Freeform 68"/>
            <p:cNvSpPr>
              <a:spLocks noEditPoints="1"/>
            </p:cNvSpPr>
            <p:nvPr/>
          </p:nvSpPr>
          <p:spPr bwMode="auto">
            <a:xfrm>
              <a:off x="4944788" y="2906316"/>
              <a:ext cx="80109" cy="9630"/>
            </a:xfrm>
            <a:custGeom>
              <a:avLst/>
              <a:gdLst>
                <a:gd name="T0" fmla="*/ 0 w 25"/>
                <a:gd name="T1" fmla="*/ 3 h 3"/>
                <a:gd name="T2" fmla="*/ 0 w 25"/>
                <a:gd name="T3" fmla="*/ 3 h 3"/>
                <a:gd name="T4" fmla="*/ 0 w 25"/>
                <a:gd name="T5" fmla="*/ 3 h 3"/>
                <a:gd name="T6" fmla="*/ 0 w 25"/>
                <a:gd name="T7" fmla="*/ 3 h 3"/>
                <a:gd name="T8" fmla="*/ 0 w 25"/>
                <a:gd name="T9" fmla="*/ 3 h 3"/>
                <a:gd name="T10" fmla="*/ 0 w 25"/>
                <a:gd name="T11" fmla="*/ 3 h 3"/>
                <a:gd name="T12" fmla="*/ 1 w 25"/>
                <a:gd name="T13" fmla="*/ 3 h 3"/>
                <a:gd name="T14" fmla="*/ 0 w 25"/>
                <a:gd name="T15" fmla="*/ 3 h 3"/>
                <a:gd name="T16" fmla="*/ 1 w 25"/>
                <a:gd name="T17" fmla="*/ 3 h 3"/>
                <a:gd name="T18" fmla="*/ 25 w 25"/>
                <a:gd name="T19" fmla="*/ 0 h 3"/>
                <a:gd name="T20" fmla="*/ 1 w 25"/>
                <a:gd name="T21" fmla="*/ 3 h 3"/>
                <a:gd name="T22" fmla="*/ 25 w 25"/>
                <a:gd name="T23" fmla="*/ 0 h 3"/>
                <a:gd name="T24" fmla="*/ 25 w 25"/>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1" y="3"/>
                  </a:moveTo>
                  <a:cubicBezTo>
                    <a:pt x="1" y="3"/>
                    <a:pt x="0" y="3"/>
                    <a:pt x="0" y="3"/>
                  </a:cubicBezTo>
                  <a:cubicBezTo>
                    <a:pt x="0" y="3"/>
                    <a:pt x="1" y="3"/>
                    <a:pt x="1" y="3"/>
                  </a:cubicBezTo>
                  <a:moveTo>
                    <a:pt x="25" y="0"/>
                  </a:moveTo>
                  <a:cubicBezTo>
                    <a:pt x="17" y="0"/>
                    <a:pt x="9" y="1"/>
                    <a:pt x="1" y="3"/>
                  </a:cubicBezTo>
                  <a:cubicBezTo>
                    <a:pt x="9" y="1"/>
                    <a:pt x="17" y="0"/>
                    <a:pt x="25" y="0"/>
                  </a:cubicBezTo>
                  <a:cubicBezTo>
                    <a:pt x="25" y="0"/>
                    <a:pt x="25" y="0"/>
                    <a:pt x="25" y="0"/>
                  </a:cubicBezTo>
                </a:path>
              </a:pathLst>
            </a:cu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96" name="Freeform 71"/>
            <p:cNvSpPr/>
            <p:nvPr/>
          </p:nvSpPr>
          <p:spPr bwMode="auto">
            <a:xfrm>
              <a:off x="4565058" y="2922365"/>
              <a:ext cx="361005" cy="371263"/>
            </a:xfrm>
            <a:custGeom>
              <a:avLst/>
              <a:gdLst>
                <a:gd name="T0" fmla="*/ 113 w 113"/>
                <a:gd name="T1" fmla="*/ 0 h 113"/>
                <a:gd name="T2" fmla="*/ 113 w 113"/>
                <a:gd name="T3" fmla="*/ 0 h 113"/>
                <a:gd name="T4" fmla="*/ 0 w 113"/>
                <a:gd name="T5" fmla="*/ 113 h 113"/>
                <a:gd name="T6" fmla="*/ 0 w 113"/>
                <a:gd name="T7" fmla="*/ 113 h 113"/>
                <a:gd name="T8" fmla="*/ 25 w 113"/>
                <a:gd name="T9" fmla="*/ 101 h 113"/>
                <a:gd name="T10" fmla="*/ 102 w 113"/>
                <a:gd name="T11" fmla="*/ 24 h 113"/>
                <a:gd name="T12" fmla="*/ 113 w 113"/>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113" h="113">
                  <a:moveTo>
                    <a:pt x="113" y="0"/>
                  </a:moveTo>
                  <a:cubicBezTo>
                    <a:pt x="113" y="0"/>
                    <a:pt x="113" y="0"/>
                    <a:pt x="113" y="0"/>
                  </a:cubicBezTo>
                  <a:cubicBezTo>
                    <a:pt x="93" y="52"/>
                    <a:pt x="52" y="93"/>
                    <a:pt x="0" y="113"/>
                  </a:cubicBezTo>
                  <a:cubicBezTo>
                    <a:pt x="0" y="113"/>
                    <a:pt x="0" y="113"/>
                    <a:pt x="0" y="113"/>
                  </a:cubicBezTo>
                  <a:cubicBezTo>
                    <a:pt x="8" y="110"/>
                    <a:pt x="17" y="106"/>
                    <a:pt x="25" y="101"/>
                  </a:cubicBezTo>
                  <a:cubicBezTo>
                    <a:pt x="57" y="84"/>
                    <a:pt x="84" y="57"/>
                    <a:pt x="102" y="24"/>
                  </a:cubicBezTo>
                  <a:cubicBezTo>
                    <a:pt x="106" y="16"/>
                    <a:pt x="110" y="8"/>
                    <a:pt x="11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97" name="Freeform 72"/>
            <p:cNvSpPr/>
            <p:nvPr/>
          </p:nvSpPr>
          <p:spPr bwMode="auto">
            <a:xfrm>
              <a:off x="4679497" y="3041126"/>
              <a:ext cx="300664" cy="309208"/>
            </a:xfrm>
            <a:custGeom>
              <a:avLst/>
              <a:gdLst>
                <a:gd name="T0" fmla="*/ 94 w 94"/>
                <a:gd name="T1" fmla="*/ 0 h 94"/>
                <a:gd name="T2" fmla="*/ 0 w 94"/>
                <a:gd name="T3" fmla="*/ 94 h 94"/>
                <a:gd name="T4" fmla="*/ 0 w 94"/>
                <a:gd name="T5" fmla="*/ 94 h 94"/>
                <a:gd name="T6" fmla="*/ 94 w 94"/>
                <a:gd name="T7" fmla="*/ 0 h 94"/>
                <a:gd name="T8" fmla="*/ 94 w 94"/>
                <a:gd name="T9" fmla="*/ 0 h 94"/>
              </a:gdLst>
              <a:ahLst/>
              <a:cxnLst>
                <a:cxn ang="0">
                  <a:pos x="T0" y="T1"/>
                </a:cxn>
                <a:cxn ang="0">
                  <a:pos x="T2" y="T3"/>
                </a:cxn>
                <a:cxn ang="0">
                  <a:pos x="T4" y="T5"/>
                </a:cxn>
                <a:cxn ang="0">
                  <a:pos x="T6" y="T7"/>
                </a:cxn>
                <a:cxn ang="0">
                  <a:pos x="T8" y="T9"/>
                </a:cxn>
              </a:cxnLst>
              <a:rect l="0" t="0" r="r" b="b"/>
              <a:pathLst>
                <a:path w="94" h="94">
                  <a:moveTo>
                    <a:pt x="94" y="0"/>
                  </a:moveTo>
                  <a:cubicBezTo>
                    <a:pt x="47" y="9"/>
                    <a:pt x="10" y="46"/>
                    <a:pt x="0" y="94"/>
                  </a:cubicBezTo>
                  <a:cubicBezTo>
                    <a:pt x="0" y="94"/>
                    <a:pt x="0" y="94"/>
                    <a:pt x="0" y="94"/>
                  </a:cubicBezTo>
                  <a:cubicBezTo>
                    <a:pt x="10" y="46"/>
                    <a:pt x="47" y="9"/>
                    <a:pt x="94" y="0"/>
                  </a:cubicBezTo>
                  <a:cubicBezTo>
                    <a:pt x="94" y="0"/>
                    <a:pt x="94" y="0"/>
                    <a:pt x="94" y="0"/>
                  </a:cubicBezTo>
                </a:path>
              </a:pathLst>
            </a:custGeom>
            <a:solidFill>
              <a:srgbClr val="2D3838"/>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13" name="Freeform 88"/>
            <p:cNvSpPr>
              <a:spLocks noEditPoints="1"/>
            </p:cNvSpPr>
            <p:nvPr/>
          </p:nvSpPr>
          <p:spPr bwMode="auto">
            <a:xfrm>
              <a:off x="4037594" y="2524353"/>
              <a:ext cx="600288" cy="312418"/>
            </a:xfrm>
            <a:custGeom>
              <a:avLst/>
              <a:gdLst>
                <a:gd name="T0" fmla="*/ 26 w 188"/>
                <a:gd name="T1" fmla="*/ 37 h 95"/>
                <a:gd name="T2" fmla="*/ 17 w 188"/>
                <a:gd name="T3" fmla="*/ 46 h 95"/>
                <a:gd name="T4" fmla="*/ 20 w 188"/>
                <a:gd name="T5" fmla="*/ 53 h 95"/>
                <a:gd name="T6" fmla="*/ 4 w 188"/>
                <a:gd name="T7" fmla="*/ 78 h 95"/>
                <a:gd name="T8" fmla="*/ 6 w 188"/>
                <a:gd name="T9" fmla="*/ 78 h 95"/>
                <a:gd name="T10" fmla="*/ 16 w 188"/>
                <a:gd name="T11" fmla="*/ 69 h 95"/>
                <a:gd name="T12" fmla="*/ 11 w 188"/>
                <a:gd name="T13" fmla="*/ 95 h 95"/>
                <a:gd name="T14" fmla="*/ 19 w 188"/>
                <a:gd name="T15" fmla="*/ 95 h 95"/>
                <a:gd name="T16" fmla="*/ 26 w 188"/>
                <a:gd name="T17" fmla="*/ 84 h 95"/>
                <a:gd name="T18" fmla="*/ 32 w 188"/>
                <a:gd name="T19" fmla="*/ 95 h 95"/>
                <a:gd name="T20" fmla="*/ 40 w 188"/>
                <a:gd name="T21" fmla="*/ 95 h 95"/>
                <a:gd name="T22" fmla="*/ 35 w 188"/>
                <a:gd name="T23" fmla="*/ 69 h 95"/>
                <a:gd name="T24" fmla="*/ 46 w 188"/>
                <a:gd name="T25" fmla="*/ 78 h 95"/>
                <a:gd name="T26" fmla="*/ 47 w 188"/>
                <a:gd name="T27" fmla="*/ 78 h 95"/>
                <a:gd name="T28" fmla="*/ 31 w 188"/>
                <a:gd name="T29" fmla="*/ 53 h 95"/>
                <a:gd name="T30" fmla="*/ 35 w 188"/>
                <a:gd name="T31" fmla="*/ 46 h 95"/>
                <a:gd name="T32" fmla="*/ 26 w 188"/>
                <a:gd name="T33" fmla="*/ 37 h 95"/>
                <a:gd name="T34" fmla="*/ 163 w 188"/>
                <a:gd name="T35" fmla="*/ 37 h 95"/>
                <a:gd name="T36" fmla="*/ 154 w 188"/>
                <a:gd name="T37" fmla="*/ 46 h 95"/>
                <a:gd name="T38" fmla="*/ 157 w 188"/>
                <a:gd name="T39" fmla="*/ 53 h 95"/>
                <a:gd name="T40" fmla="*/ 141 w 188"/>
                <a:gd name="T41" fmla="*/ 78 h 95"/>
                <a:gd name="T42" fmla="*/ 143 w 188"/>
                <a:gd name="T43" fmla="*/ 78 h 95"/>
                <a:gd name="T44" fmla="*/ 153 w 188"/>
                <a:gd name="T45" fmla="*/ 69 h 95"/>
                <a:gd name="T46" fmla="*/ 148 w 188"/>
                <a:gd name="T47" fmla="*/ 95 h 95"/>
                <a:gd name="T48" fmla="*/ 157 w 188"/>
                <a:gd name="T49" fmla="*/ 95 h 95"/>
                <a:gd name="T50" fmla="*/ 163 w 188"/>
                <a:gd name="T51" fmla="*/ 84 h 95"/>
                <a:gd name="T52" fmla="*/ 169 w 188"/>
                <a:gd name="T53" fmla="*/ 95 h 95"/>
                <a:gd name="T54" fmla="*/ 177 w 188"/>
                <a:gd name="T55" fmla="*/ 95 h 95"/>
                <a:gd name="T56" fmla="*/ 173 w 188"/>
                <a:gd name="T57" fmla="*/ 69 h 95"/>
                <a:gd name="T58" fmla="*/ 183 w 188"/>
                <a:gd name="T59" fmla="*/ 78 h 95"/>
                <a:gd name="T60" fmla="*/ 185 w 188"/>
                <a:gd name="T61" fmla="*/ 78 h 95"/>
                <a:gd name="T62" fmla="*/ 169 w 188"/>
                <a:gd name="T63" fmla="*/ 53 h 95"/>
                <a:gd name="T64" fmla="*/ 172 w 188"/>
                <a:gd name="T65" fmla="*/ 46 h 95"/>
                <a:gd name="T66" fmla="*/ 163 w 188"/>
                <a:gd name="T67" fmla="*/ 37 h 95"/>
                <a:gd name="T68" fmla="*/ 96 w 188"/>
                <a:gd name="T69" fmla="*/ 0 h 95"/>
                <a:gd name="T70" fmla="*/ 81 w 188"/>
                <a:gd name="T71" fmla="*/ 14 h 95"/>
                <a:gd name="T72" fmla="*/ 87 w 188"/>
                <a:gd name="T73" fmla="*/ 26 h 95"/>
                <a:gd name="T74" fmla="*/ 60 w 188"/>
                <a:gd name="T75" fmla="*/ 67 h 95"/>
                <a:gd name="T76" fmla="*/ 63 w 188"/>
                <a:gd name="T77" fmla="*/ 68 h 95"/>
                <a:gd name="T78" fmla="*/ 80 w 188"/>
                <a:gd name="T79" fmla="*/ 53 h 95"/>
                <a:gd name="T80" fmla="*/ 72 w 188"/>
                <a:gd name="T81" fmla="*/ 95 h 95"/>
                <a:gd name="T82" fmla="*/ 86 w 188"/>
                <a:gd name="T83" fmla="*/ 95 h 95"/>
                <a:gd name="T84" fmla="*/ 96 w 188"/>
                <a:gd name="T85" fmla="*/ 78 h 95"/>
                <a:gd name="T86" fmla="*/ 106 w 188"/>
                <a:gd name="T87" fmla="*/ 95 h 95"/>
                <a:gd name="T88" fmla="*/ 119 w 188"/>
                <a:gd name="T89" fmla="*/ 95 h 95"/>
                <a:gd name="T90" fmla="*/ 112 w 188"/>
                <a:gd name="T91" fmla="*/ 53 h 95"/>
                <a:gd name="T92" fmla="*/ 128 w 188"/>
                <a:gd name="T93" fmla="*/ 68 h 95"/>
                <a:gd name="T94" fmla="*/ 131 w 188"/>
                <a:gd name="T95" fmla="*/ 67 h 95"/>
                <a:gd name="T96" fmla="*/ 105 w 188"/>
                <a:gd name="T97" fmla="*/ 26 h 95"/>
                <a:gd name="T98" fmla="*/ 111 w 188"/>
                <a:gd name="T99" fmla="*/ 14 h 95"/>
                <a:gd name="T100" fmla="*/ 96 w 188"/>
                <a:gd name="T10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95">
                  <a:moveTo>
                    <a:pt x="26" y="37"/>
                  </a:moveTo>
                  <a:cubicBezTo>
                    <a:pt x="21" y="37"/>
                    <a:pt x="17" y="41"/>
                    <a:pt x="17" y="46"/>
                  </a:cubicBezTo>
                  <a:cubicBezTo>
                    <a:pt x="17" y="49"/>
                    <a:pt x="18" y="51"/>
                    <a:pt x="20" y="53"/>
                  </a:cubicBezTo>
                  <a:cubicBezTo>
                    <a:pt x="11" y="56"/>
                    <a:pt x="0" y="74"/>
                    <a:pt x="4" y="78"/>
                  </a:cubicBezTo>
                  <a:cubicBezTo>
                    <a:pt x="4" y="78"/>
                    <a:pt x="5" y="78"/>
                    <a:pt x="6" y="78"/>
                  </a:cubicBezTo>
                  <a:cubicBezTo>
                    <a:pt x="9" y="78"/>
                    <a:pt x="13" y="74"/>
                    <a:pt x="16" y="69"/>
                  </a:cubicBezTo>
                  <a:cubicBezTo>
                    <a:pt x="14" y="78"/>
                    <a:pt x="12" y="87"/>
                    <a:pt x="11" y="95"/>
                  </a:cubicBezTo>
                  <a:cubicBezTo>
                    <a:pt x="19" y="95"/>
                    <a:pt x="19" y="95"/>
                    <a:pt x="19" y="95"/>
                  </a:cubicBezTo>
                  <a:cubicBezTo>
                    <a:pt x="20" y="91"/>
                    <a:pt x="22" y="84"/>
                    <a:pt x="26" y="84"/>
                  </a:cubicBezTo>
                  <a:cubicBezTo>
                    <a:pt x="29" y="84"/>
                    <a:pt x="32" y="91"/>
                    <a:pt x="32" y="95"/>
                  </a:cubicBezTo>
                  <a:cubicBezTo>
                    <a:pt x="40" y="95"/>
                    <a:pt x="40" y="95"/>
                    <a:pt x="40" y="95"/>
                  </a:cubicBezTo>
                  <a:cubicBezTo>
                    <a:pt x="39" y="87"/>
                    <a:pt x="38" y="78"/>
                    <a:pt x="35" y="69"/>
                  </a:cubicBezTo>
                  <a:cubicBezTo>
                    <a:pt x="39" y="74"/>
                    <a:pt x="43" y="78"/>
                    <a:pt x="46" y="78"/>
                  </a:cubicBezTo>
                  <a:cubicBezTo>
                    <a:pt x="46" y="78"/>
                    <a:pt x="47" y="78"/>
                    <a:pt x="47" y="78"/>
                  </a:cubicBezTo>
                  <a:cubicBezTo>
                    <a:pt x="51" y="74"/>
                    <a:pt x="41" y="56"/>
                    <a:pt x="31" y="53"/>
                  </a:cubicBezTo>
                  <a:cubicBezTo>
                    <a:pt x="33" y="51"/>
                    <a:pt x="35" y="49"/>
                    <a:pt x="35" y="46"/>
                  </a:cubicBezTo>
                  <a:cubicBezTo>
                    <a:pt x="35" y="41"/>
                    <a:pt x="31" y="37"/>
                    <a:pt x="26" y="37"/>
                  </a:cubicBezTo>
                  <a:moveTo>
                    <a:pt x="163" y="37"/>
                  </a:moveTo>
                  <a:cubicBezTo>
                    <a:pt x="158" y="37"/>
                    <a:pt x="154" y="41"/>
                    <a:pt x="154" y="46"/>
                  </a:cubicBezTo>
                  <a:cubicBezTo>
                    <a:pt x="154" y="49"/>
                    <a:pt x="155" y="51"/>
                    <a:pt x="157" y="53"/>
                  </a:cubicBezTo>
                  <a:cubicBezTo>
                    <a:pt x="148" y="56"/>
                    <a:pt x="138" y="74"/>
                    <a:pt x="141" y="78"/>
                  </a:cubicBezTo>
                  <a:cubicBezTo>
                    <a:pt x="142" y="78"/>
                    <a:pt x="142" y="78"/>
                    <a:pt x="143" y="78"/>
                  </a:cubicBezTo>
                  <a:cubicBezTo>
                    <a:pt x="146" y="78"/>
                    <a:pt x="150" y="74"/>
                    <a:pt x="153" y="69"/>
                  </a:cubicBezTo>
                  <a:cubicBezTo>
                    <a:pt x="151" y="78"/>
                    <a:pt x="149" y="87"/>
                    <a:pt x="148" y="95"/>
                  </a:cubicBezTo>
                  <a:cubicBezTo>
                    <a:pt x="157" y="95"/>
                    <a:pt x="157" y="95"/>
                    <a:pt x="157" y="95"/>
                  </a:cubicBezTo>
                  <a:cubicBezTo>
                    <a:pt x="157" y="91"/>
                    <a:pt x="160" y="84"/>
                    <a:pt x="163" y="84"/>
                  </a:cubicBezTo>
                  <a:cubicBezTo>
                    <a:pt x="166" y="84"/>
                    <a:pt x="169" y="91"/>
                    <a:pt x="169" y="95"/>
                  </a:cubicBezTo>
                  <a:cubicBezTo>
                    <a:pt x="177" y="95"/>
                    <a:pt x="177" y="95"/>
                    <a:pt x="177" y="95"/>
                  </a:cubicBezTo>
                  <a:cubicBezTo>
                    <a:pt x="177" y="87"/>
                    <a:pt x="175" y="78"/>
                    <a:pt x="173" y="69"/>
                  </a:cubicBezTo>
                  <a:cubicBezTo>
                    <a:pt x="176" y="74"/>
                    <a:pt x="180" y="78"/>
                    <a:pt x="183" y="78"/>
                  </a:cubicBezTo>
                  <a:cubicBezTo>
                    <a:pt x="184" y="78"/>
                    <a:pt x="184" y="78"/>
                    <a:pt x="185" y="78"/>
                  </a:cubicBezTo>
                  <a:cubicBezTo>
                    <a:pt x="188" y="74"/>
                    <a:pt x="178" y="56"/>
                    <a:pt x="169" y="53"/>
                  </a:cubicBezTo>
                  <a:cubicBezTo>
                    <a:pt x="171" y="51"/>
                    <a:pt x="172" y="49"/>
                    <a:pt x="172" y="46"/>
                  </a:cubicBezTo>
                  <a:cubicBezTo>
                    <a:pt x="172" y="41"/>
                    <a:pt x="168" y="37"/>
                    <a:pt x="163" y="37"/>
                  </a:cubicBezTo>
                  <a:moveTo>
                    <a:pt x="96" y="0"/>
                  </a:moveTo>
                  <a:cubicBezTo>
                    <a:pt x="88" y="0"/>
                    <a:pt x="81" y="6"/>
                    <a:pt x="81" y="14"/>
                  </a:cubicBezTo>
                  <a:cubicBezTo>
                    <a:pt x="81" y="19"/>
                    <a:pt x="83" y="23"/>
                    <a:pt x="87" y="26"/>
                  </a:cubicBezTo>
                  <a:cubicBezTo>
                    <a:pt x="72" y="31"/>
                    <a:pt x="55" y="61"/>
                    <a:pt x="60" y="67"/>
                  </a:cubicBezTo>
                  <a:cubicBezTo>
                    <a:pt x="61" y="68"/>
                    <a:pt x="62" y="68"/>
                    <a:pt x="63" y="68"/>
                  </a:cubicBezTo>
                  <a:cubicBezTo>
                    <a:pt x="68" y="68"/>
                    <a:pt x="75" y="60"/>
                    <a:pt x="80" y="53"/>
                  </a:cubicBezTo>
                  <a:cubicBezTo>
                    <a:pt x="76" y="67"/>
                    <a:pt x="74" y="82"/>
                    <a:pt x="72" y="95"/>
                  </a:cubicBezTo>
                  <a:cubicBezTo>
                    <a:pt x="86" y="95"/>
                    <a:pt x="86" y="95"/>
                    <a:pt x="86" y="95"/>
                  </a:cubicBezTo>
                  <a:cubicBezTo>
                    <a:pt x="86" y="88"/>
                    <a:pt x="91" y="78"/>
                    <a:pt x="96" y="78"/>
                  </a:cubicBezTo>
                  <a:cubicBezTo>
                    <a:pt x="101" y="78"/>
                    <a:pt x="106" y="88"/>
                    <a:pt x="106" y="95"/>
                  </a:cubicBezTo>
                  <a:cubicBezTo>
                    <a:pt x="119" y="95"/>
                    <a:pt x="119" y="95"/>
                    <a:pt x="119" y="95"/>
                  </a:cubicBezTo>
                  <a:cubicBezTo>
                    <a:pt x="118" y="82"/>
                    <a:pt x="115" y="67"/>
                    <a:pt x="112" y="53"/>
                  </a:cubicBezTo>
                  <a:cubicBezTo>
                    <a:pt x="117" y="60"/>
                    <a:pt x="124" y="68"/>
                    <a:pt x="128" y="68"/>
                  </a:cubicBezTo>
                  <a:cubicBezTo>
                    <a:pt x="130" y="68"/>
                    <a:pt x="131" y="68"/>
                    <a:pt x="131" y="67"/>
                  </a:cubicBezTo>
                  <a:cubicBezTo>
                    <a:pt x="137" y="61"/>
                    <a:pt x="120" y="31"/>
                    <a:pt x="105" y="26"/>
                  </a:cubicBezTo>
                  <a:cubicBezTo>
                    <a:pt x="108" y="23"/>
                    <a:pt x="111" y="19"/>
                    <a:pt x="111" y="14"/>
                  </a:cubicBezTo>
                  <a:cubicBezTo>
                    <a:pt x="111" y="6"/>
                    <a:pt x="104" y="0"/>
                    <a:pt x="96" y="0"/>
                  </a:cubicBezTo>
                </a:path>
              </a:pathLst>
            </a:custGeom>
            <a:solidFill>
              <a:schemeClr val="bg1"/>
            </a:solidFill>
            <a:ln>
              <a:noFill/>
            </a:ln>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grpSp>
      <p:grpSp>
        <p:nvGrpSpPr>
          <p:cNvPr id="129" name="Group 128"/>
          <p:cNvGrpSpPr/>
          <p:nvPr/>
        </p:nvGrpSpPr>
        <p:grpSpPr>
          <a:xfrm>
            <a:off x="6899880" y="1529053"/>
            <a:ext cx="3127636" cy="1204134"/>
            <a:chOff x="384265" y="2982432"/>
            <a:chExt cx="2346338" cy="903336"/>
          </a:xfrm>
        </p:grpSpPr>
        <p:sp>
          <p:nvSpPr>
            <p:cNvPr id="130" name="文本框 11"/>
            <p:cNvSpPr txBox="1"/>
            <p:nvPr/>
          </p:nvSpPr>
          <p:spPr>
            <a:xfrm>
              <a:off x="398742" y="2982432"/>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1" name="矩形 9"/>
            <p:cNvSpPr/>
            <p:nvPr/>
          </p:nvSpPr>
          <p:spPr>
            <a:xfrm>
              <a:off x="384265" y="3290209"/>
              <a:ext cx="2346338"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132" name="Group 131"/>
          <p:cNvGrpSpPr/>
          <p:nvPr/>
        </p:nvGrpSpPr>
        <p:grpSpPr>
          <a:xfrm>
            <a:off x="510067" y="2985296"/>
            <a:ext cx="2781514" cy="1437979"/>
            <a:chOff x="336640" y="2982432"/>
            <a:chExt cx="2086679" cy="1078765"/>
          </a:xfrm>
        </p:grpSpPr>
        <p:sp>
          <p:nvSpPr>
            <p:cNvPr id="133" name="文本框 11"/>
            <p:cNvSpPr txBox="1"/>
            <p:nvPr/>
          </p:nvSpPr>
          <p:spPr>
            <a:xfrm>
              <a:off x="1161435" y="2982432"/>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4" name="矩形 9"/>
            <p:cNvSpPr/>
            <p:nvPr/>
          </p:nvSpPr>
          <p:spPr>
            <a:xfrm>
              <a:off x="336640" y="3290209"/>
              <a:ext cx="2086679"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135" name="Group 134"/>
          <p:cNvGrpSpPr/>
          <p:nvPr/>
        </p:nvGrpSpPr>
        <p:grpSpPr>
          <a:xfrm>
            <a:off x="8463698" y="3249136"/>
            <a:ext cx="3127636" cy="1204134"/>
            <a:chOff x="384265" y="2982432"/>
            <a:chExt cx="2346338" cy="903336"/>
          </a:xfrm>
        </p:grpSpPr>
        <p:sp>
          <p:nvSpPr>
            <p:cNvPr id="136" name="文本框 11"/>
            <p:cNvSpPr txBox="1"/>
            <p:nvPr/>
          </p:nvSpPr>
          <p:spPr>
            <a:xfrm>
              <a:off x="398742" y="2982432"/>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7" name="矩形 9"/>
            <p:cNvSpPr/>
            <p:nvPr/>
          </p:nvSpPr>
          <p:spPr>
            <a:xfrm>
              <a:off x="384265" y="3290209"/>
              <a:ext cx="2346338"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138" name="Group 137"/>
          <p:cNvGrpSpPr/>
          <p:nvPr/>
        </p:nvGrpSpPr>
        <p:grpSpPr>
          <a:xfrm>
            <a:off x="5860476" y="4971781"/>
            <a:ext cx="3127636" cy="1204134"/>
            <a:chOff x="384265" y="2982432"/>
            <a:chExt cx="2346338" cy="903336"/>
          </a:xfrm>
        </p:grpSpPr>
        <p:sp>
          <p:nvSpPr>
            <p:cNvPr id="139" name="文本框 11"/>
            <p:cNvSpPr txBox="1"/>
            <p:nvPr/>
          </p:nvSpPr>
          <p:spPr>
            <a:xfrm>
              <a:off x="398742" y="2982432"/>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0" name="矩形 9"/>
            <p:cNvSpPr/>
            <p:nvPr/>
          </p:nvSpPr>
          <p:spPr>
            <a:xfrm>
              <a:off x="384265" y="3290209"/>
              <a:ext cx="2346338"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sp>
        <p:nvSpPr>
          <p:cNvPr id="2" name="标题 1"/>
          <p:cNvSpPr>
            <a:spLocks noGrp="1"/>
          </p:cNvSpPr>
          <p:nvPr>
            <p:ph type="title"/>
          </p:nvPr>
        </p:nvSpPr>
        <p:spPr/>
        <p:txBody>
          <a:bodyPr>
            <a:normAutofit fontScale="90000"/>
          </a:bodyPr>
          <a:lstStyle/>
          <a:p>
            <a:r>
              <a:rPr lang="zh-CN" altLang="en-US"/>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p:cTn id="7" dur="1000" fill="hold"/>
                                        <p:tgtEl>
                                          <p:spTgt spid="124"/>
                                        </p:tgtEl>
                                        <p:attrNameLst>
                                          <p:attrName>ppt_x</p:attrName>
                                        </p:attrNameLst>
                                      </p:cBhvr>
                                      <p:tavLst>
                                        <p:tav tm="0">
                                          <p:val>
                                            <p:strVal val="#ppt_x-.2"/>
                                          </p:val>
                                        </p:tav>
                                        <p:tav tm="100000">
                                          <p:val>
                                            <p:strVal val="#ppt_x"/>
                                          </p:val>
                                        </p:tav>
                                      </p:tavLst>
                                    </p:anim>
                                    <p:anim calcmode="lin" valueType="num">
                                      <p:cBhvr>
                                        <p:cTn id="8" dur="1000" fill="hold"/>
                                        <p:tgtEl>
                                          <p:spTgt spid="12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4"/>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125"/>
                                        </p:tgtEl>
                                        <p:attrNameLst>
                                          <p:attrName>style.visibility</p:attrName>
                                        </p:attrNameLst>
                                      </p:cBhvr>
                                      <p:to>
                                        <p:strVal val="visible"/>
                                      </p:to>
                                    </p:set>
                                    <p:anim calcmode="lin" valueType="num">
                                      <p:cBhvr>
                                        <p:cTn id="13" dur="1000" fill="hold"/>
                                        <p:tgtEl>
                                          <p:spTgt spid="125"/>
                                        </p:tgtEl>
                                        <p:attrNameLst>
                                          <p:attrName>ppt_x</p:attrName>
                                        </p:attrNameLst>
                                      </p:cBhvr>
                                      <p:tavLst>
                                        <p:tav tm="0">
                                          <p:val>
                                            <p:strVal val="#ppt_x-.2"/>
                                          </p:val>
                                        </p:tav>
                                        <p:tav tm="100000">
                                          <p:val>
                                            <p:strVal val="#ppt_x"/>
                                          </p:val>
                                        </p:tav>
                                      </p:tavLst>
                                    </p:anim>
                                    <p:anim calcmode="lin" valueType="num">
                                      <p:cBhvr>
                                        <p:cTn id="14" dur="1000" fill="hold"/>
                                        <p:tgtEl>
                                          <p:spTgt spid="125"/>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25"/>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126"/>
                                        </p:tgtEl>
                                        <p:attrNameLst>
                                          <p:attrName>style.visibility</p:attrName>
                                        </p:attrNameLst>
                                      </p:cBhvr>
                                      <p:to>
                                        <p:strVal val="visible"/>
                                      </p:to>
                                    </p:set>
                                    <p:anim calcmode="lin" valueType="num">
                                      <p:cBhvr>
                                        <p:cTn id="19" dur="1000" fill="hold"/>
                                        <p:tgtEl>
                                          <p:spTgt spid="126"/>
                                        </p:tgtEl>
                                        <p:attrNameLst>
                                          <p:attrName>ppt_x</p:attrName>
                                        </p:attrNameLst>
                                      </p:cBhvr>
                                      <p:tavLst>
                                        <p:tav tm="0">
                                          <p:val>
                                            <p:strVal val="#ppt_x-.2"/>
                                          </p:val>
                                        </p:tav>
                                        <p:tav tm="100000">
                                          <p:val>
                                            <p:strVal val="#ppt_x"/>
                                          </p:val>
                                        </p:tav>
                                      </p:tavLst>
                                    </p:anim>
                                    <p:anim calcmode="lin" valueType="num">
                                      <p:cBhvr>
                                        <p:cTn id="20" dur="1000" fill="hold"/>
                                        <p:tgtEl>
                                          <p:spTgt spid="12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26"/>
                                        </p:tgtEl>
                                      </p:cBhvr>
                                    </p:animEffect>
                                  </p:childTnLst>
                                </p:cTn>
                              </p:par>
                            </p:childTnLst>
                          </p:cTn>
                        </p:par>
                        <p:par>
                          <p:cTn id="22" fill="hold">
                            <p:stCondLst>
                              <p:cond delay="3000"/>
                            </p:stCondLst>
                            <p:childTnLst>
                              <p:par>
                                <p:cTn id="23" presetID="29" presetClass="entr" presetSubtype="0" fill="hold" nodeType="afterEffect">
                                  <p:stCondLst>
                                    <p:cond delay="0"/>
                                  </p:stCondLst>
                                  <p:childTnLst>
                                    <p:set>
                                      <p:cBhvr>
                                        <p:cTn id="24" dur="1" fill="hold">
                                          <p:stCondLst>
                                            <p:cond delay="0"/>
                                          </p:stCondLst>
                                        </p:cTn>
                                        <p:tgtEl>
                                          <p:spTgt spid="128"/>
                                        </p:tgtEl>
                                        <p:attrNameLst>
                                          <p:attrName>style.visibility</p:attrName>
                                        </p:attrNameLst>
                                      </p:cBhvr>
                                      <p:to>
                                        <p:strVal val="visible"/>
                                      </p:to>
                                    </p:set>
                                    <p:anim calcmode="lin" valueType="num">
                                      <p:cBhvr>
                                        <p:cTn id="25" dur="1000" fill="hold"/>
                                        <p:tgtEl>
                                          <p:spTgt spid="128"/>
                                        </p:tgtEl>
                                        <p:attrNameLst>
                                          <p:attrName>ppt_x</p:attrName>
                                        </p:attrNameLst>
                                      </p:cBhvr>
                                      <p:tavLst>
                                        <p:tav tm="0">
                                          <p:val>
                                            <p:strVal val="#ppt_x-.2"/>
                                          </p:val>
                                        </p:tav>
                                        <p:tav tm="100000">
                                          <p:val>
                                            <p:strVal val="#ppt_x"/>
                                          </p:val>
                                        </p:tav>
                                      </p:tavLst>
                                    </p:anim>
                                    <p:anim calcmode="lin" valueType="num">
                                      <p:cBhvr>
                                        <p:cTn id="26" dur="1000" fill="hold"/>
                                        <p:tgtEl>
                                          <p:spTgt spid="128"/>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28"/>
                                        </p:tgtEl>
                                      </p:cBhvr>
                                    </p:animEffect>
                                  </p:childTnLst>
                                </p:cTn>
                              </p:par>
                            </p:childTnLst>
                          </p:cTn>
                        </p:par>
                        <p:par>
                          <p:cTn id="28" fill="hold">
                            <p:stCondLst>
                              <p:cond delay="4000"/>
                            </p:stCondLst>
                            <p:childTnLst>
                              <p:par>
                                <p:cTn id="29" presetID="12" presetClass="entr" presetSubtype="1" fill="hold" nodeType="afterEffect">
                                  <p:stCondLst>
                                    <p:cond delay="0"/>
                                  </p:stCondLst>
                                  <p:childTnLst>
                                    <p:set>
                                      <p:cBhvr>
                                        <p:cTn id="30" dur="1" fill="hold">
                                          <p:stCondLst>
                                            <p:cond delay="0"/>
                                          </p:stCondLst>
                                        </p:cTn>
                                        <p:tgtEl>
                                          <p:spTgt spid="129"/>
                                        </p:tgtEl>
                                        <p:attrNameLst>
                                          <p:attrName>style.visibility</p:attrName>
                                        </p:attrNameLst>
                                      </p:cBhvr>
                                      <p:to>
                                        <p:strVal val="visible"/>
                                      </p:to>
                                    </p:set>
                                    <p:animEffect transition="in" filter="slide(fromTop)">
                                      <p:cBhvr>
                                        <p:cTn id="31" dur="500"/>
                                        <p:tgtEl>
                                          <p:spTgt spid="129"/>
                                        </p:tgtEl>
                                      </p:cBhvr>
                                    </p:animEffect>
                                  </p:childTnLst>
                                </p:cTn>
                              </p:par>
                            </p:childTnLst>
                          </p:cTn>
                        </p:par>
                        <p:par>
                          <p:cTn id="32" fill="hold">
                            <p:stCondLst>
                              <p:cond delay="4500"/>
                            </p:stCondLst>
                            <p:childTnLst>
                              <p:par>
                                <p:cTn id="33" presetID="12" presetClass="entr" presetSubtype="1" fill="hold" nodeType="afterEffect">
                                  <p:stCondLst>
                                    <p:cond delay="0"/>
                                  </p:stCondLst>
                                  <p:childTnLst>
                                    <p:set>
                                      <p:cBhvr>
                                        <p:cTn id="34" dur="1" fill="hold">
                                          <p:stCondLst>
                                            <p:cond delay="0"/>
                                          </p:stCondLst>
                                        </p:cTn>
                                        <p:tgtEl>
                                          <p:spTgt spid="132"/>
                                        </p:tgtEl>
                                        <p:attrNameLst>
                                          <p:attrName>style.visibility</p:attrName>
                                        </p:attrNameLst>
                                      </p:cBhvr>
                                      <p:to>
                                        <p:strVal val="visible"/>
                                      </p:to>
                                    </p:set>
                                    <p:animEffect transition="in" filter="slide(fromTop)">
                                      <p:cBhvr>
                                        <p:cTn id="35" dur="500"/>
                                        <p:tgtEl>
                                          <p:spTgt spid="132"/>
                                        </p:tgtEl>
                                      </p:cBhvr>
                                    </p:animEffect>
                                  </p:childTnLst>
                                </p:cTn>
                              </p:par>
                            </p:childTnLst>
                          </p:cTn>
                        </p:par>
                        <p:par>
                          <p:cTn id="36" fill="hold">
                            <p:stCondLst>
                              <p:cond delay="5000"/>
                            </p:stCondLst>
                            <p:childTnLst>
                              <p:par>
                                <p:cTn id="37" presetID="12" presetClass="entr" presetSubtype="1" fill="hold" nodeType="afterEffect">
                                  <p:stCondLst>
                                    <p:cond delay="0"/>
                                  </p:stCondLst>
                                  <p:childTnLst>
                                    <p:set>
                                      <p:cBhvr>
                                        <p:cTn id="38" dur="1" fill="hold">
                                          <p:stCondLst>
                                            <p:cond delay="0"/>
                                          </p:stCondLst>
                                        </p:cTn>
                                        <p:tgtEl>
                                          <p:spTgt spid="135"/>
                                        </p:tgtEl>
                                        <p:attrNameLst>
                                          <p:attrName>style.visibility</p:attrName>
                                        </p:attrNameLst>
                                      </p:cBhvr>
                                      <p:to>
                                        <p:strVal val="visible"/>
                                      </p:to>
                                    </p:set>
                                    <p:animEffect transition="in" filter="slide(fromTop)">
                                      <p:cBhvr>
                                        <p:cTn id="39" dur="500"/>
                                        <p:tgtEl>
                                          <p:spTgt spid="135"/>
                                        </p:tgtEl>
                                      </p:cBhvr>
                                    </p:animEffect>
                                  </p:childTnLst>
                                </p:cTn>
                              </p:par>
                            </p:childTnLst>
                          </p:cTn>
                        </p:par>
                        <p:par>
                          <p:cTn id="40" fill="hold">
                            <p:stCondLst>
                              <p:cond delay="5500"/>
                            </p:stCondLst>
                            <p:childTnLst>
                              <p:par>
                                <p:cTn id="41" presetID="12" presetClass="entr" presetSubtype="1" fill="hold" nodeType="afterEffect">
                                  <p:stCondLst>
                                    <p:cond delay="0"/>
                                  </p:stCondLst>
                                  <p:childTnLst>
                                    <p:set>
                                      <p:cBhvr>
                                        <p:cTn id="42" dur="1" fill="hold">
                                          <p:stCondLst>
                                            <p:cond delay="0"/>
                                          </p:stCondLst>
                                        </p:cTn>
                                        <p:tgtEl>
                                          <p:spTgt spid="138"/>
                                        </p:tgtEl>
                                        <p:attrNameLst>
                                          <p:attrName>style.visibility</p:attrName>
                                        </p:attrNameLst>
                                      </p:cBhvr>
                                      <p:to>
                                        <p:strVal val="visible"/>
                                      </p:to>
                                    </p:set>
                                    <p:animEffect transition="in" filter="slide(fromTop)">
                                      <p:cBhvr>
                                        <p:cTn id="43"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p:cNvGrpSpPr/>
          <p:nvPr/>
        </p:nvGrpSpPr>
        <p:grpSpPr>
          <a:xfrm>
            <a:off x="4118560" y="1753264"/>
            <a:ext cx="3819214" cy="3707016"/>
            <a:chOff x="4125516" y="790575"/>
            <a:chExt cx="3839766" cy="3848100"/>
          </a:xfrm>
        </p:grpSpPr>
        <p:sp>
          <p:nvSpPr>
            <p:cNvPr id="34" name="Freeform 5"/>
            <p:cNvSpPr>
              <a:spLocks noEditPoints="1"/>
            </p:cNvSpPr>
            <p:nvPr/>
          </p:nvSpPr>
          <p:spPr bwMode="auto">
            <a:xfrm>
              <a:off x="5092304" y="1765697"/>
              <a:ext cx="1906190" cy="1906191"/>
            </a:xfrm>
            <a:custGeom>
              <a:avLst/>
              <a:gdLst>
                <a:gd name="T0" fmla="*/ 116 w 211"/>
                <a:gd name="T1" fmla="*/ 10 h 211"/>
                <a:gd name="T2" fmla="*/ 116 w 211"/>
                <a:gd name="T3" fmla="*/ 0 h 211"/>
                <a:gd name="T4" fmla="*/ 181 w 211"/>
                <a:gd name="T5" fmla="*/ 30 h 211"/>
                <a:gd name="T6" fmla="*/ 211 w 211"/>
                <a:gd name="T7" fmla="*/ 95 h 211"/>
                <a:gd name="T8" fmla="*/ 201 w 211"/>
                <a:gd name="T9" fmla="*/ 95 h 211"/>
                <a:gd name="T10" fmla="*/ 174 w 211"/>
                <a:gd name="T11" fmla="*/ 37 h 211"/>
                <a:gd name="T12" fmla="*/ 116 w 211"/>
                <a:gd name="T13" fmla="*/ 10 h 211"/>
                <a:gd name="T14" fmla="*/ 10 w 211"/>
                <a:gd name="T15" fmla="*/ 115 h 211"/>
                <a:gd name="T16" fmla="*/ 0 w 211"/>
                <a:gd name="T17" fmla="*/ 115 h 211"/>
                <a:gd name="T18" fmla="*/ 30 w 211"/>
                <a:gd name="T19" fmla="*/ 180 h 211"/>
                <a:gd name="T20" fmla="*/ 96 w 211"/>
                <a:gd name="T21" fmla="*/ 211 h 211"/>
                <a:gd name="T22" fmla="*/ 96 w 211"/>
                <a:gd name="T23" fmla="*/ 201 h 211"/>
                <a:gd name="T24" fmla="*/ 38 w 211"/>
                <a:gd name="T25" fmla="*/ 173 h 211"/>
                <a:gd name="T26" fmla="*/ 10 w 211"/>
                <a:gd name="T27" fmla="*/ 115 h 211"/>
                <a:gd name="T28" fmla="*/ 10 w 211"/>
                <a:gd name="T29" fmla="*/ 95 h 211"/>
                <a:gd name="T30" fmla="*/ 38 w 211"/>
                <a:gd name="T31" fmla="*/ 37 h 211"/>
                <a:gd name="T32" fmla="*/ 96 w 211"/>
                <a:gd name="T33" fmla="*/ 10 h 211"/>
                <a:gd name="T34" fmla="*/ 96 w 211"/>
                <a:gd name="T35" fmla="*/ 0 h 211"/>
                <a:gd name="T36" fmla="*/ 30 w 211"/>
                <a:gd name="T37" fmla="*/ 30 h 211"/>
                <a:gd name="T38" fmla="*/ 0 w 211"/>
                <a:gd name="T39" fmla="*/ 95 h 211"/>
                <a:gd name="T40" fmla="*/ 10 w 211"/>
                <a:gd name="T41" fmla="*/ 95 h 211"/>
                <a:gd name="T42" fmla="*/ 201 w 211"/>
                <a:gd name="T43" fmla="*/ 115 h 211"/>
                <a:gd name="T44" fmla="*/ 174 w 211"/>
                <a:gd name="T45" fmla="*/ 173 h 211"/>
                <a:gd name="T46" fmla="*/ 116 w 211"/>
                <a:gd name="T47" fmla="*/ 201 h 211"/>
                <a:gd name="T48" fmla="*/ 116 w 211"/>
                <a:gd name="T49" fmla="*/ 211 h 211"/>
                <a:gd name="T50" fmla="*/ 181 w 211"/>
                <a:gd name="T51" fmla="*/ 180 h 211"/>
                <a:gd name="T52" fmla="*/ 211 w 211"/>
                <a:gd name="T53" fmla="*/ 115 h 211"/>
                <a:gd name="T54" fmla="*/ 201 w 211"/>
                <a:gd name="T55" fmla="*/ 11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rgbClr val="BBBCB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35" name="Freeform 6"/>
            <p:cNvSpPr/>
            <p:nvPr/>
          </p:nvSpPr>
          <p:spPr bwMode="auto">
            <a:xfrm>
              <a:off x="4125516" y="790575"/>
              <a:ext cx="1833563" cy="1833563"/>
            </a:xfrm>
            <a:custGeom>
              <a:avLst/>
              <a:gdLst>
                <a:gd name="T0" fmla="*/ 95 w 203"/>
                <a:gd name="T1" fmla="*/ 203 h 203"/>
                <a:gd name="T2" fmla="*/ 129 w 203"/>
                <a:gd name="T3" fmla="*/ 130 h 203"/>
                <a:gd name="T4" fmla="*/ 203 w 203"/>
                <a:gd name="T5" fmla="*/ 96 h 203"/>
                <a:gd name="T6" fmla="*/ 203 w 203"/>
                <a:gd name="T7" fmla="*/ 0 h 203"/>
                <a:gd name="T8" fmla="*/ 77 w 203"/>
                <a:gd name="T9" fmla="*/ 48 h 203"/>
                <a:gd name="T10" fmla="*/ 40 w 203"/>
                <a:gd name="T11" fmla="*/ 41 h 203"/>
                <a:gd name="T12" fmla="*/ 48 w 203"/>
                <a:gd name="T13" fmla="*/ 78 h 203"/>
                <a:gd name="T14" fmla="*/ 0 w 203"/>
                <a:gd name="T15" fmla="*/ 203 h 203"/>
                <a:gd name="T16" fmla="*/ 95 w 203"/>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36" name="Freeform 7"/>
            <p:cNvSpPr/>
            <p:nvPr/>
          </p:nvSpPr>
          <p:spPr bwMode="auto">
            <a:xfrm>
              <a:off x="4125516" y="2805112"/>
              <a:ext cx="1833563" cy="1833563"/>
            </a:xfrm>
            <a:custGeom>
              <a:avLst/>
              <a:gdLst>
                <a:gd name="T0" fmla="*/ 203 w 203"/>
                <a:gd name="T1" fmla="*/ 108 h 203"/>
                <a:gd name="T2" fmla="*/ 129 w 203"/>
                <a:gd name="T3" fmla="*/ 74 h 203"/>
                <a:gd name="T4" fmla="*/ 95 w 203"/>
                <a:gd name="T5" fmla="*/ 0 h 203"/>
                <a:gd name="T6" fmla="*/ 0 w 203"/>
                <a:gd name="T7" fmla="*/ 0 h 203"/>
                <a:gd name="T8" fmla="*/ 48 w 203"/>
                <a:gd name="T9" fmla="*/ 126 h 203"/>
                <a:gd name="T10" fmla="*/ 40 w 203"/>
                <a:gd name="T11" fmla="*/ 162 h 203"/>
                <a:gd name="T12" fmla="*/ 77 w 203"/>
                <a:gd name="T13" fmla="*/ 155 h 203"/>
                <a:gd name="T14" fmla="*/ 203 w 203"/>
                <a:gd name="T15" fmla="*/ 203 h 203"/>
                <a:gd name="T16" fmla="*/ 203 w 203"/>
                <a:gd name="T17" fmla="*/ 10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37" name="Freeform 8"/>
            <p:cNvSpPr/>
            <p:nvPr/>
          </p:nvSpPr>
          <p:spPr bwMode="auto">
            <a:xfrm>
              <a:off x="6140054" y="790575"/>
              <a:ext cx="1825228" cy="1833563"/>
            </a:xfrm>
            <a:custGeom>
              <a:avLst/>
              <a:gdLst>
                <a:gd name="T0" fmla="*/ 127 w 202"/>
                <a:gd name="T1" fmla="*/ 50 h 203"/>
                <a:gd name="T2" fmla="*/ 0 w 202"/>
                <a:gd name="T3" fmla="*/ 0 h 203"/>
                <a:gd name="T4" fmla="*/ 0 w 202"/>
                <a:gd name="T5" fmla="*/ 96 h 203"/>
                <a:gd name="T6" fmla="*/ 73 w 202"/>
                <a:gd name="T7" fmla="*/ 130 h 203"/>
                <a:gd name="T8" fmla="*/ 107 w 202"/>
                <a:gd name="T9" fmla="*/ 203 h 203"/>
                <a:gd name="T10" fmla="*/ 202 w 202"/>
                <a:gd name="T11" fmla="*/ 203 h 203"/>
                <a:gd name="T12" fmla="*/ 156 w 202"/>
                <a:gd name="T13" fmla="*/ 79 h 203"/>
                <a:gd name="T14" fmla="*/ 163 w 202"/>
                <a:gd name="T15" fmla="*/ 42 h 203"/>
                <a:gd name="T16" fmla="*/ 127 w 202"/>
                <a:gd name="T17" fmla="*/ 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38" name="Freeform 9"/>
            <p:cNvSpPr/>
            <p:nvPr/>
          </p:nvSpPr>
          <p:spPr bwMode="auto">
            <a:xfrm>
              <a:off x="6140054" y="2805112"/>
              <a:ext cx="1825228" cy="1833563"/>
            </a:xfrm>
            <a:custGeom>
              <a:avLst/>
              <a:gdLst>
                <a:gd name="T0" fmla="*/ 107 w 202"/>
                <a:gd name="T1" fmla="*/ 0 h 203"/>
                <a:gd name="T2" fmla="*/ 73 w 202"/>
                <a:gd name="T3" fmla="*/ 74 h 203"/>
                <a:gd name="T4" fmla="*/ 0 w 202"/>
                <a:gd name="T5" fmla="*/ 108 h 203"/>
                <a:gd name="T6" fmla="*/ 0 w 202"/>
                <a:gd name="T7" fmla="*/ 203 h 203"/>
                <a:gd name="T8" fmla="*/ 123 w 202"/>
                <a:gd name="T9" fmla="*/ 157 h 203"/>
                <a:gd name="T10" fmla="*/ 161 w 202"/>
                <a:gd name="T11" fmla="*/ 164 h 203"/>
                <a:gd name="T12" fmla="*/ 153 w 202"/>
                <a:gd name="T13" fmla="*/ 127 h 203"/>
                <a:gd name="T14" fmla="*/ 202 w 202"/>
                <a:gd name="T15" fmla="*/ 0 h 203"/>
                <a:gd name="T16" fmla="*/ 107 w 202"/>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grpSp>
          <p:nvGrpSpPr>
            <p:cNvPr id="43" name="组合 48"/>
            <p:cNvGrpSpPr/>
            <p:nvPr/>
          </p:nvGrpSpPr>
          <p:grpSpPr>
            <a:xfrm>
              <a:off x="4611947" y="1399612"/>
              <a:ext cx="842963" cy="383381"/>
              <a:chOff x="8478838" y="1247776"/>
              <a:chExt cx="1123950" cy="511175"/>
            </a:xfrm>
            <a:solidFill>
              <a:schemeClr val="bg1"/>
            </a:solidFill>
          </p:grpSpPr>
          <p:sp>
            <p:nvSpPr>
              <p:cNvPr id="44" name="Freeform 24"/>
              <p:cNvSpPr/>
              <p:nvPr/>
            </p:nvSpPr>
            <p:spPr bwMode="auto">
              <a:xfrm>
                <a:off x="8478838" y="1408113"/>
                <a:ext cx="1123950" cy="269875"/>
              </a:xfrm>
              <a:custGeom>
                <a:avLst/>
                <a:gdLst>
                  <a:gd name="T0" fmla="*/ 0 w 182"/>
                  <a:gd name="T1" fmla="*/ 3 h 44"/>
                  <a:gd name="T2" fmla="*/ 1 w 182"/>
                  <a:gd name="T3" fmla="*/ 3 h 44"/>
                  <a:gd name="T4" fmla="*/ 153 w 182"/>
                  <a:gd name="T5" fmla="*/ 3 h 44"/>
                  <a:gd name="T6" fmla="*/ 182 w 182"/>
                  <a:gd name="T7" fmla="*/ 41 h 44"/>
                  <a:gd name="T8" fmla="*/ 182 w 182"/>
                  <a:gd name="T9" fmla="*/ 41 h 44"/>
                  <a:gd name="T10" fmla="*/ 182 w 182"/>
                  <a:gd name="T11" fmla="*/ 41 h 44"/>
                  <a:gd name="T12" fmla="*/ 170 w 182"/>
                  <a:gd name="T13" fmla="*/ 41 h 44"/>
                  <a:gd name="T14" fmla="*/ 150 w 182"/>
                  <a:gd name="T15" fmla="*/ 22 h 44"/>
                  <a:gd name="T16" fmla="*/ 130 w 182"/>
                  <a:gd name="T17" fmla="*/ 41 h 44"/>
                  <a:gd name="T18" fmla="*/ 65 w 182"/>
                  <a:gd name="T19" fmla="*/ 41 h 44"/>
                  <a:gd name="T20" fmla="*/ 45 w 182"/>
                  <a:gd name="T21" fmla="*/ 22 h 44"/>
                  <a:gd name="T22" fmla="*/ 26 w 182"/>
                  <a:gd name="T23" fmla="*/ 41 h 44"/>
                  <a:gd name="T24" fmla="*/ 22 w 182"/>
                  <a:gd name="T25" fmla="*/ 41 h 44"/>
                  <a:gd name="T26" fmla="*/ 0 w 182"/>
                  <a:gd name="T27" fmla="*/ 3 h 44"/>
                  <a:gd name="T28" fmla="*/ 0 w 182"/>
                  <a:gd name="T29" fmla="*/ 3 h 44"/>
                  <a:gd name="T30" fmla="*/ 0 w 182"/>
                  <a:gd name="T31"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2" h="44">
                    <a:moveTo>
                      <a:pt x="0" y="3"/>
                    </a:moveTo>
                    <a:cubicBezTo>
                      <a:pt x="1" y="3"/>
                      <a:pt x="1" y="3"/>
                      <a:pt x="1" y="3"/>
                    </a:cubicBezTo>
                    <a:cubicBezTo>
                      <a:pt x="153" y="3"/>
                      <a:pt x="153" y="3"/>
                      <a:pt x="153" y="3"/>
                    </a:cubicBezTo>
                    <a:cubicBezTo>
                      <a:pt x="153" y="3"/>
                      <a:pt x="182" y="0"/>
                      <a:pt x="182" y="41"/>
                    </a:cubicBezTo>
                    <a:cubicBezTo>
                      <a:pt x="182" y="41"/>
                      <a:pt x="182" y="41"/>
                      <a:pt x="182" y="41"/>
                    </a:cubicBezTo>
                    <a:cubicBezTo>
                      <a:pt x="182" y="41"/>
                      <a:pt x="182" y="41"/>
                      <a:pt x="182" y="41"/>
                    </a:cubicBezTo>
                    <a:cubicBezTo>
                      <a:pt x="170" y="41"/>
                      <a:pt x="170" y="41"/>
                      <a:pt x="170" y="41"/>
                    </a:cubicBezTo>
                    <a:cubicBezTo>
                      <a:pt x="170" y="30"/>
                      <a:pt x="161" y="22"/>
                      <a:pt x="150" y="22"/>
                    </a:cubicBezTo>
                    <a:cubicBezTo>
                      <a:pt x="139" y="22"/>
                      <a:pt x="131" y="30"/>
                      <a:pt x="130" y="41"/>
                    </a:cubicBezTo>
                    <a:cubicBezTo>
                      <a:pt x="65" y="41"/>
                      <a:pt x="65" y="41"/>
                      <a:pt x="65" y="41"/>
                    </a:cubicBezTo>
                    <a:cubicBezTo>
                      <a:pt x="65" y="30"/>
                      <a:pt x="56" y="22"/>
                      <a:pt x="45" y="22"/>
                    </a:cubicBezTo>
                    <a:cubicBezTo>
                      <a:pt x="35" y="22"/>
                      <a:pt x="26" y="30"/>
                      <a:pt x="26" y="41"/>
                    </a:cubicBezTo>
                    <a:cubicBezTo>
                      <a:pt x="22" y="41"/>
                      <a:pt x="22" y="41"/>
                      <a:pt x="22" y="41"/>
                    </a:cubicBezTo>
                    <a:cubicBezTo>
                      <a:pt x="22" y="41"/>
                      <a:pt x="0" y="44"/>
                      <a:pt x="0" y="3"/>
                    </a:cubicBezTo>
                    <a:cubicBezTo>
                      <a:pt x="0" y="3"/>
                      <a:pt x="0"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45" name="Freeform 26"/>
              <p:cNvSpPr>
                <a:spLocks noEditPoints="1"/>
              </p:cNvSpPr>
              <p:nvPr/>
            </p:nvSpPr>
            <p:spPr bwMode="auto">
              <a:xfrm>
                <a:off x="8553450" y="1247776"/>
                <a:ext cx="833437" cy="227013"/>
              </a:xfrm>
              <a:custGeom>
                <a:avLst/>
                <a:gdLst>
                  <a:gd name="T0" fmla="*/ 6 w 135"/>
                  <a:gd name="T1" fmla="*/ 29 h 37"/>
                  <a:gd name="T2" fmla="*/ 57 w 135"/>
                  <a:gd name="T3" fmla="*/ 1 h 37"/>
                  <a:gd name="T4" fmla="*/ 68 w 135"/>
                  <a:gd name="T5" fmla="*/ 0 h 37"/>
                  <a:gd name="T6" fmla="*/ 78 w 135"/>
                  <a:gd name="T7" fmla="*/ 1 h 37"/>
                  <a:gd name="T8" fmla="*/ 129 w 135"/>
                  <a:gd name="T9" fmla="*/ 29 h 37"/>
                  <a:gd name="T10" fmla="*/ 135 w 135"/>
                  <a:gd name="T11" fmla="*/ 37 h 37"/>
                  <a:gd name="T12" fmla="*/ 0 w 135"/>
                  <a:gd name="T13" fmla="*/ 37 h 37"/>
                  <a:gd name="T14" fmla="*/ 6 w 135"/>
                  <a:gd name="T15" fmla="*/ 29 h 37"/>
                  <a:gd name="T16" fmla="*/ 77 w 135"/>
                  <a:gd name="T17" fmla="*/ 10 h 37"/>
                  <a:gd name="T18" fmla="*/ 68 w 135"/>
                  <a:gd name="T19" fmla="*/ 9 h 37"/>
                  <a:gd name="T20" fmla="*/ 58 w 135"/>
                  <a:gd name="T21" fmla="*/ 10 h 37"/>
                  <a:gd name="T22" fmla="*/ 20 w 135"/>
                  <a:gd name="T23" fmla="*/ 28 h 37"/>
                  <a:gd name="T24" fmla="*/ 115 w 135"/>
                  <a:gd name="T25" fmla="*/ 28 h 37"/>
                  <a:gd name="T26" fmla="*/ 77 w 135"/>
                  <a:gd name="T2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37">
                    <a:moveTo>
                      <a:pt x="6" y="29"/>
                    </a:moveTo>
                    <a:cubicBezTo>
                      <a:pt x="21" y="10"/>
                      <a:pt x="42" y="3"/>
                      <a:pt x="57" y="1"/>
                    </a:cubicBezTo>
                    <a:cubicBezTo>
                      <a:pt x="58" y="1"/>
                      <a:pt x="65" y="0"/>
                      <a:pt x="68" y="0"/>
                    </a:cubicBezTo>
                    <a:cubicBezTo>
                      <a:pt x="71" y="0"/>
                      <a:pt x="77" y="1"/>
                      <a:pt x="78" y="1"/>
                    </a:cubicBezTo>
                    <a:cubicBezTo>
                      <a:pt x="93" y="3"/>
                      <a:pt x="114" y="10"/>
                      <a:pt x="129" y="29"/>
                    </a:cubicBezTo>
                    <a:cubicBezTo>
                      <a:pt x="135" y="37"/>
                      <a:pt x="135" y="37"/>
                      <a:pt x="135" y="37"/>
                    </a:cubicBezTo>
                    <a:cubicBezTo>
                      <a:pt x="0" y="37"/>
                      <a:pt x="0" y="37"/>
                      <a:pt x="0" y="37"/>
                    </a:cubicBezTo>
                    <a:lnTo>
                      <a:pt x="6" y="29"/>
                    </a:lnTo>
                    <a:close/>
                    <a:moveTo>
                      <a:pt x="77" y="10"/>
                    </a:moveTo>
                    <a:cubicBezTo>
                      <a:pt x="75" y="10"/>
                      <a:pt x="70" y="9"/>
                      <a:pt x="68" y="9"/>
                    </a:cubicBezTo>
                    <a:cubicBezTo>
                      <a:pt x="66" y="9"/>
                      <a:pt x="60" y="10"/>
                      <a:pt x="58" y="10"/>
                    </a:cubicBezTo>
                    <a:cubicBezTo>
                      <a:pt x="47" y="12"/>
                      <a:pt x="32" y="16"/>
                      <a:pt x="20" y="28"/>
                    </a:cubicBezTo>
                    <a:cubicBezTo>
                      <a:pt x="115" y="28"/>
                      <a:pt x="115" y="28"/>
                      <a:pt x="115" y="28"/>
                    </a:cubicBezTo>
                    <a:cubicBezTo>
                      <a:pt x="103" y="16"/>
                      <a:pt x="88" y="12"/>
                      <a:pt x="7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46" name="Rectangle 27"/>
              <p:cNvSpPr>
                <a:spLocks noChangeArrowheads="1"/>
              </p:cNvSpPr>
              <p:nvPr/>
            </p:nvSpPr>
            <p:spPr bwMode="auto">
              <a:xfrm>
                <a:off x="8953500" y="1265238"/>
                <a:ext cx="38100"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47" name="Freeform 28"/>
              <p:cNvSpPr/>
              <p:nvPr/>
            </p:nvSpPr>
            <p:spPr bwMode="auto">
              <a:xfrm>
                <a:off x="9521825" y="1536701"/>
                <a:ext cx="80962" cy="61913"/>
              </a:xfrm>
              <a:custGeom>
                <a:avLst/>
                <a:gdLst>
                  <a:gd name="T0" fmla="*/ 5 w 13"/>
                  <a:gd name="T1" fmla="*/ 10 h 10"/>
                  <a:gd name="T2" fmla="*/ 0 w 13"/>
                  <a:gd name="T3" fmla="*/ 5 h 10"/>
                  <a:gd name="T4" fmla="*/ 5 w 13"/>
                  <a:gd name="T5" fmla="*/ 0 h 10"/>
                  <a:gd name="T6" fmla="*/ 10 w 13"/>
                  <a:gd name="T7" fmla="*/ 0 h 10"/>
                  <a:gd name="T8" fmla="*/ 13 w 13"/>
                  <a:gd name="T9" fmla="*/ 10 h 10"/>
                  <a:gd name="T10" fmla="*/ 5 w 13"/>
                  <a:gd name="T11" fmla="*/ 10 h 10"/>
                </a:gdLst>
                <a:ahLst/>
                <a:cxnLst>
                  <a:cxn ang="0">
                    <a:pos x="T0" y="T1"/>
                  </a:cxn>
                  <a:cxn ang="0">
                    <a:pos x="T2" y="T3"/>
                  </a:cxn>
                  <a:cxn ang="0">
                    <a:pos x="T4" y="T5"/>
                  </a:cxn>
                  <a:cxn ang="0">
                    <a:pos x="T6" y="T7"/>
                  </a:cxn>
                  <a:cxn ang="0">
                    <a:pos x="T8" y="T9"/>
                  </a:cxn>
                  <a:cxn ang="0">
                    <a:pos x="T10" y="T11"/>
                  </a:cxn>
                </a:cxnLst>
                <a:rect l="0" t="0" r="r" b="b"/>
                <a:pathLst>
                  <a:path w="13" h="10">
                    <a:moveTo>
                      <a:pt x="5" y="10"/>
                    </a:moveTo>
                    <a:cubicBezTo>
                      <a:pt x="3" y="10"/>
                      <a:pt x="0" y="8"/>
                      <a:pt x="0" y="5"/>
                    </a:cubicBezTo>
                    <a:cubicBezTo>
                      <a:pt x="0" y="2"/>
                      <a:pt x="3" y="0"/>
                      <a:pt x="5" y="0"/>
                    </a:cubicBezTo>
                    <a:cubicBezTo>
                      <a:pt x="6" y="0"/>
                      <a:pt x="8" y="0"/>
                      <a:pt x="10" y="0"/>
                    </a:cubicBezTo>
                    <a:cubicBezTo>
                      <a:pt x="11" y="3"/>
                      <a:pt x="12" y="6"/>
                      <a:pt x="13" y="10"/>
                    </a:cubicBezTo>
                    <a:cubicBezTo>
                      <a:pt x="11" y="10"/>
                      <a:pt x="6"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48" name="Oval 29"/>
              <p:cNvSpPr>
                <a:spLocks noChangeArrowheads="1"/>
              </p:cNvSpPr>
              <p:nvPr/>
            </p:nvSpPr>
            <p:spPr bwMode="auto">
              <a:xfrm>
                <a:off x="8664575" y="1566863"/>
                <a:ext cx="190500" cy="1920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49" name="Oval 30"/>
              <p:cNvSpPr>
                <a:spLocks noChangeArrowheads="1"/>
              </p:cNvSpPr>
              <p:nvPr/>
            </p:nvSpPr>
            <p:spPr bwMode="auto">
              <a:xfrm>
                <a:off x="9312275" y="1566863"/>
                <a:ext cx="185737" cy="1920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50" name="Freeform 31"/>
              <p:cNvSpPr/>
              <p:nvPr/>
            </p:nvSpPr>
            <p:spPr bwMode="auto">
              <a:xfrm>
                <a:off x="9361488" y="1616076"/>
                <a:ext cx="93662" cy="93663"/>
              </a:xfrm>
              <a:custGeom>
                <a:avLst/>
                <a:gdLst>
                  <a:gd name="T0" fmla="*/ 0 w 15"/>
                  <a:gd name="T1" fmla="*/ 8 h 15"/>
                  <a:gd name="T2" fmla="*/ 7 w 15"/>
                  <a:gd name="T3" fmla="*/ 15 h 15"/>
                  <a:gd name="T4" fmla="*/ 15 w 15"/>
                  <a:gd name="T5" fmla="*/ 7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7"/>
                    </a:cubicBezTo>
                    <a:cubicBezTo>
                      <a:pt x="15" y="3"/>
                      <a:pt x="11" y="0"/>
                      <a:pt x="7" y="0"/>
                    </a:cubicBezTo>
                    <a:cubicBezTo>
                      <a:pt x="3" y="0"/>
                      <a:pt x="0" y="3"/>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51" name="Oval 32"/>
              <p:cNvSpPr>
                <a:spLocks noChangeArrowheads="1"/>
              </p:cNvSpPr>
              <p:nvPr/>
            </p:nvSpPr>
            <p:spPr bwMode="auto">
              <a:xfrm>
                <a:off x="8713788" y="1616076"/>
                <a:ext cx="92075" cy="936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nvGrpSpPr>
            <p:cNvPr id="52" name="组合 59"/>
            <p:cNvGrpSpPr/>
            <p:nvPr/>
          </p:nvGrpSpPr>
          <p:grpSpPr>
            <a:xfrm>
              <a:off x="6796172" y="1361681"/>
              <a:ext cx="527447" cy="531019"/>
              <a:chOff x="10121900" y="1050926"/>
              <a:chExt cx="703262" cy="708025"/>
            </a:xfrm>
            <a:solidFill>
              <a:schemeClr val="bg1"/>
            </a:solidFill>
          </p:grpSpPr>
          <p:sp>
            <p:nvSpPr>
              <p:cNvPr id="53" name="Freeform 44"/>
              <p:cNvSpPr/>
              <p:nvPr/>
            </p:nvSpPr>
            <p:spPr bwMode="auto">
              <a:xfrm>
                <a:off x="10331450" y="1068388"/>
                <a:ext cx="493712" cy="690563"/>
              </a:xfrm>
              <a:custGeom>
                <a:avLst/>
                <a:gdLst>
                  <a:gd name="T0" fmla="*/ 60 w 80"/>
                  <a:gd name="T1" fmla="*/ 27 h 112"/>
                  <a:gd name="T2" fmla="*/ 63 w 80"/>
                  <a:gd name="T3" fmla="*/ 43 h 112"/>
                  <a:gd name="T4" fmla="*/ 66 w 80"/>
                  <a:gd name="T5" fmla="*/ 39 h 112"/>
                  <a:gd name="T6" fmla="*/ 72 w 80"/>
                  <a:gd name="T7" fmla="*/ 44 h 112"/>
                  <a:gd name="T8" fmla="*/ 64 w 80"/>
                  <a:gd name="T9" fmla="*/ 52 h 112"/>
                  <a:gd name="T10" fmla="*/ 66 w 80"/>
                  <a:gd name="T11" fmla="*/ 65 h 112"/>
                  <a:gd name="T12" fmla="*/ 70 w 80"/>
                  <a:gd name="T13" fmla="*/ 61 h 112"/>
                  <a:gd name="T14" fmla="*/ 75 w 80"/>
                  <a:gd name="T15" fmla="*/ 66 h 112"/>
                  <a:gd name="T16" fmla="*/ 68 w 80"/>
                  <a:gd name="T17" fmla="*/ 74 h 112"/>
                  <a:gd name="T18" fmla="*/ 73 w 80"/>
                  <a:gd name="T19" fmla="*/ 108 h 112"/>
                  <a:gd name="T20" fmla="*/ 70 w 80"/>
                  <a:gd name="T21" fmla="*/ 112 h 112"/>
                  <a:gd name="T22" fmla="*/ 38 w 80"/>
                  <a:gd name="T23" fmla="*/ 51 h 112"/>
                  <a:gd name="T24" fmla="*/ 11 w 80"/>
                  <a:gd name="T25" fmla="*/ 80 h 112"/>
                  <a:gd name="T26" fmla="*/ 17 w 80"/>
                  <a:gd name="T27" fmla="*/ 104 h 112"/>
                  <a:gd name="T28" fmla="*/ 12 w 80"/>
                  <a:gd name="T29" fmla="*/ 110 h 112"/>
                  <a:gd name="T30" fmla="*/ 0 w 80"/>
                  <a:gd name="T31" fmla="*/ 86 h 112"/>
                  <a:gd name="T32" fmla="*/ 45 w 80"/>
                  <a:gd name="T33" fmla="*/ 30 h 112"/>
                  <a:gd name="T34" fmla="*/ 76 w 80"/>
                  <a:gd name="T35" fmla="*/ 0 h 112"/>
                  <a:gd name="T36" fmla="*/ 60 w 80"/>
                  <a:gd name="T37" fmla="*/ 2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112">
                    <a:moveTo>
                      <a:pt x="60" y="27"/>
                    </a:moveTo>
                    <a:cubicBezTo>
                      <a:pt x="63" y="43"/>
                      <a:pt x="63" y="43"/>
                      <a:pt x="63" y="43"/>
                    </a:cubicBezTo>
                    <a:cubicBezTo>
                      <a:pt x="66" y="39"/>
                      <a:pt x="66" y="39"/>
                      <a:pt x="66" y="39"/>
                    </a:cubicBezTo>
                    <a:cubicBezTo>
                      <a:pt x="72" y="44"/>
                      <a:pt x="72" y="44"/>
                      <a:pt x="72" y="44"/>
                    </a:cubicBezTo>
                    <a:cubicBezTo>
                      <a:pt x="64" y="52"/>
                      <a:pt x="64" y="52"/>
                      <a:pt x="64" y="52"/>
                    </a:cubicBezTo>
                    <a:cubicBezTo>
                      <a:pt x="66" y="65"/>
                      <a:pt x="66" y="65"/>
                      <a:pt x="66" y="65"/>
                    </a:cubicBezTo>
                    <a:cubicBezTo>
                      <a:pt x="70" y="61"/>
                      <a:pt x="70" y="61"/>
                      <a:pt x="70" y="61"/>
                    </a:cubicBezTo>
                    <a:cubicBezTo>
                      <a:pt x="75" y="66"/>
                      <a:pt x="75" y="66"/>
                      <a:pt x="75" y="66"/>
                    </a:cubicBezTo>
                    <a:cubicBezTo>
                      <a:pt x="68" y="74"/>
                      <a:pt x="68" y="74"/>
                      <a:pt x="68" y="74"/>
                    </a:cubicBezTo>
                    <a:cubicBezTo>
                      <a:pt x="73" y="108"/>
                      <a:pt x="73" y="108"/>
                      <a:pt x="73" y="108"/>
                    </a:cubicBezTo>
                    <a:cubicBezTo>
                      <a:pt x="70" y="112"/>
                      <a:pt x="70" y="112"/>
                      <a:pt x="70" y="112"/>
                    </a:cubicBezTo>
                    <a:cubicBezTo>
                      <a:pt x="38" y="51"/>
                      <a:pt x="38" y="51"/>
                      <a:pt x="38" y="51"/>
                    </a:cubicBezTo>
                    <a:cubicBezTo>
                      <a:pt x="11" y="80"/>
                      <a:pt x="11" y="80"/>
                      <a:pt x="11" y="80"/>
                    </a:cubicBezTo>
                    <a:cubicBezTo>
                      <a:pt x="17" y="104"/>
                      <a:pt x="17" y="104"/>
                      <a:pt x="17" y="104"/>
                    </a:cubicBezTo>
                    <a:cubicBezTo>
                      <a:pt x="12" y="110"/>
                      <a:pt x="12" y="110"/>
                      <a:pt x="12" y="110"/>
                    </a:cubicBezTo>
                    <a:cubicBezTo>
                      <a:pt x="0" y="86"/>
                      <a:pt x="0" y="86"/>
                      <a:pt x="0" y="86"/>
                    </a:cubicBezTo>
                    <a:cubicBezTo>
                      <a:pt x="45" y="30"/>
                      <a:pt x="45" y="30"/>
                      <a:pt x="45" y="30"/>
                    </a:cubicBezTo>
                    <a:cubicBezTo>
                      <a:pt x="76" y="0"/>
                      <a:pt x="76" y="0"/>
                      <a:pt x="76" y="0"/>
                    </a:cubicBezTo>
                    <a:cubicBezTo>
                      <a:pt x="76" y="0"/>
                      <a:pt x="80" y="5"/>
                      <a:pt x="6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54" name="Freeform 45"/>
              <p:cNvSpPr/>
              <p:nvPr/>
            </p:nvSpPr>
            <p:spPr bwMode="auto">
              <a:xfrm>
                <a:off x="10121900" y="1050926"/>
                <a:ext cx="677862" cy="547688"/>
              </a:xfrm>
              <a:custGeom>
                <a:avLst/>
                <a:gdLst>
                  <a:gd name="T0" fmla="*/ 85 w 110"/>
                  <a:gd name="T1" fmla="*/ 22 h 89"/>
                  <a:gd name="T2" fmla="*/ 69 w 110"/>
                  <a:gd name="T3" fmla="*/ 22 h 89"/>
                  <a:gd name="T4" fmla="*/ 73 w 110"/>
                  <a:gd name="T5" fmla="*/ 18 h 89"/>
                  <a:gd name="T6" fmla="*/ 67 w 110"/>
                  <a:gd name="T7" fmla="*/ 13 h 89"/>
                  <a:gd name="T8" fmla="*/ 60 w 110"/>
                  <a:gd name="T9" fmla="*/ 22 h 89"/>
                  <a:gd name="T10" fmla="*/ 47 w 110"/>
                  <a:gd name="T11" fmla="*/ 21 h 89"/>
                  <a:gd name="T12" fmla="*/ 50 w 110"/>
                  <a:gd name="T13" fmla="*/ 17 h 89"/>
                  <a:gd name="T14" fmla="*/ 45 w 110"/>
                  <a:gd name="T15" fmla="*/ 13 h 89"/>
                  <a:gd name="T16" fmla="*/ 38 w 110"/>
                  <a:gd name="T17" fmla="*/ 21 h 89"/>
                  <a:gd name="T18" fmla="*/ 4 w 110"/>
                  <a:gd name="T19" fmla="*/ 20 h 89"/>
                  <a:gd name="T20" fmla="*/ 0 w 110"/>
                  <a:gd name="T21" fmla="*/ 24 h 89"/>
                  <a:gd name="T22" fmla="*/ 64 w 110"/>
                  <a:gd name="T23" fmla="*/ 47 h 89"/>
                  <a:gd name="T24" fmla="*/ 39 w 110"/>
                  <a:gd name="T25" fmla="*/ 78 h 89"/>
                  <a:gd name="T26" fmla="*/ 15 w 110"/>
                  <a:gd name="T27" fmla="*/ 75 h 89"/>
                  <a:gd name="T28" fmla="*/ 10 w 110"/>
                  <a:gd name="T29" fmla="*/ 81 h 89"/>
                  <a:gd name="T30" fmla="*/ 34 w 110"/>
                  <a:gd name="T31" fmla="*/ 89 h 89"/>
                  <a:gd name="T32" fmla="*/ 110 w 110"/>
                  <a:gd name="T33" fmla="*/ 3 h 89"/>
                  <a:gd name="T34" fmla="*/ 85 w 110"/>
                  <a:gd name="T35" fmla="*/ 2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 h="89">
                    <a:moveTo>
                      <a:pt x="85" y="22"/>
                    </a:moveTo>
                    <a:cubicBezTo>
                      <a:pt x="69" y="22"/>
                      <a:pt x="69" y="22"/>
                      <a:pt x="69" y="22"/>
                    </a:cubicBezTo>
                    <a:cubicBezTo>
                      <a:pt x="73" y="18"/>
                      <a:pt x="73" y="18"/>
                      <a:pt x="73" y="18"/>
                    </a:cubicBezTo>
                    <a:cubicBezTo>
                      <a:pt x="67" y="13"/>
                      <a:pt x="67" y="13"/>
                      <a:pt x="67" y="13"/>
                    </a:cubicBezTo>
                    <a:cubicBezTo>
                      <a:pt x="60" y="22"/>
                      <a:pt x="60" y="22"/>
                      <a:pt x="60" y="22"/>
                    </a:cubicBezTo>
                    <a:cubicBezTo>
                      <a:pt x="47" y="21"/>
                      <a:pt x="47" y="21"/>
                      <a:pt x="47" y="21"/>
                    </a:cubicBezTo>
                    <a:cubicBezTo>
                      <a:pt x="50" y="17"/>
                      <a:pt x="50" y="17"/>
                      <a:pt x="50" y="17"/>
                    </a:cubicBezTo>
                    <a:cubicBezTo>
                      <a:pt x="45" y="13"/>
                      <a:pt x="45" y="13"/>
                      <a:pt x="45" y="13"/>
                    </a:cubicBezTo>
                    <a:cubicBezTo>
                      <a:pt x="38" y="21"/>
                      <a:pt x="38" y="21"/>
                      <a:pt x="38" y="21"/>
                    </a:cubicBezTo>
                    <a:cubicBezTo>
                      <a:pt x="4" y="20"/>
                      <a:pt x="4" y="20"/>
                      <a:pt x="4" y="20"/>
                    </a:cubicBezTo>
                    <a:cubicBezTo>
                      <a:pt x="0" y="24"/>
                      <a:pt x="0" y="24"/>
                      <a:pt x="0" y="24"/>
                    </a:cubicBezTo>
                    <a:cubicBezTo>
                      <a:pt x="64" y="47"/>
                      <a:pt x="64" y="47"/>
                      <a:pt x="64" y="47"/>
                    </a:cubicBezTo>
                    <a:cubicBezTo>
                      <a:pt x="39" y="78"/>
                      <a:pt x="39" y="78"/>
                      <a:pt x="39" y="78"/>
                    </a:cubicBezTo>
                    <a:cubicBezTo>
                      <a:pt x="15" y="75"/>
                      <a:pt x="15" y="75"/>
                      <a:pt x="15" y="75"/>
                    </a:cubicBezTo>
                    <a:cubicBezTo>
                      <a:pt x="10" y="81"/>
                      <a:pt x="10" y="81"/>
                      <a:pt x="10" y="81"/>
                    </a:cubicBezTo>
                    <a:cubicBezTo>
                      <a:pt x="34" y="89"/>
                      <a:pt x="34" y="89"/>
                      <a:pt x="34" y="89"/>
                    </a:cubicBezTo>
                    <a:cubicBezTo>
                      <a:pt x="110" y="3"/>
                      <a:pt x="110" y="3"/>
                      <a:pt x="110" y="3"/>
                    </a:cubicBezTo>
                    <a:cubicBezTo>
                      <a:pt x="110" y="3"/>
                      <a:pt x="105" y="0"/>
                      <a:pt x="8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nvGrpSpPr>
            <p:cNvPr id="55" name="组合 63"/>
            <p:cNvGrpSpPr/>
            <p:nvPr/>
          </p:nvGrpSpPr>
          <p:grpSpPr>
            <a:xfrm>
              <a:off x="4605398" y="3489574"/>
              <a:ext cx="750093" cy="471488"/>
              <a:chOff x="8491538" y="3690938"/>
              <a:chExt cx="1000124" cy="628650"/>
            </a:xfrm>
            <a:solidFill>
              <a:schemeClr val="bg1"/>
            </a:solidFill>
          </p:grpSpPr>
          <p:sp>
            <p:nvSpPr>
              <p:cNvPr id="56" name="Freeform 57"/>
              <p:cNvSpPr>
                <a:spLocks noEditPoints="1"/>
              </p:cNvSpPr>
              <p:nvPr/>
            </p:nvSpPr>
            <p:spPr bwMode="auto">
              <a:xfrm>
                <a:off x="8491538" y="3925888"/>
                <a:ext cx="395287" cy="393700"/>
              </a:xfrm>
              <a:custGeom>
                <a:avLst/>
                <a:gdLst>
                  <a:gd name="T0" fmla="*/ 32 w 64"/>
                  <a:gd name="T1" fmla="*/ 0 h 64"/>
                  <a:gd name="T2" fmla="*/ 0 w 64"/>
                  <a:gd name="T3" fmla="*/ 32 h 64"/>
                  <a:gd name="T4" fmla="*/ 33 w 64"/>
                  <a:gd name="T5" fmla="*/ 64 h 64"/>
                  <a:gd name="T6" fmla="*/ 64 w 64"/>
                  <a:gd name="T7" fmla="*/ 32 h 64"/>
                  <a:gd name="T8" fmla="*/ 32 w 64"/>
                  <a:gd name="T9" fmla="*/ 0 h 64"/>
                  <a:gd name="T10" fmla="*/ 33 w 64"/>
                  <a:gd name="T11" fmla="*/ 56 h 64"/>
                  <a:gd name="T12" fmla="*/ 9 w 64"/>
                  <a:gd name="T13" fmla="*/ 32 h 64"/>
                  <a:gd name="T14" fmla="*/ 32 w 64"/>
                  <a:gd name="T15" fmla="*/ 9 h 64"/>
                  <a:gd name="T16" fmla="*/ 56 w 64"/>
                  <a:gd name="T17" fmla="*/ 33 h 64"/>
                  <a:gd name="T18" fmla="*/ 33 w 64"/>
                  <a:gd name="T19"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5"/>
                      <a:pt x="0" y="32"/>
                    </a:cubicBezTo>
                    <a:cubicBezTo>
                      <a:pt x="1" y="50"/>
                      <a:pt x="15" y="64"/>
                      <a:pt x="33" y="64"/>
                    </a:cubicBezTo>
                    <a:cubicBezTo>
                      <a:pt x="50" y="64"/>
                      <a:pt x="64" y="50"/>
                      <a:pt x="64" y="32"/>
                    </a:cubicBezTo>
                    <a:cubicBezTo>
                      <a:pt x="64" y="14"/>
                      <a:pt x="50" y="0"/>
                      <a:pt x="32" y="0"/>
                    </a:cubicBezTo>
                    <a:close/>
                    <a:moveTo>
                      <a:pt x="33" y="56"/>
                    </a:moveTo>
                    <a:cubicBezTo>
                      <a:pt x="20" y="56"/>
                      <a:pt x="9" y="45"/>
                      <a:pt x="9" y="32"/>
                    </a:cubicBezTo>
                    <a:cubicBezTo>
                      <a:pt x="8" y="19"/>
                      <a:pt x="19" y="9"/>
                      <a:pt x="32" y="9"/>
                    </a:cubicBezTo>
                    <a:cubicBezTo>
                      <a:pt x="45" y="9"/>
                      <a:pt x="56" y="20"/>
                      <a:pt x="56" y="33"/>
                    </a:cubicBezTo>
                    <a:cubicBezTo>
                      <a:pt x="56" y="45"/>
                      <a:pt x="46" y="56"/>
                      <a:pt x="33"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57" name="Freeform 58"/>
              <p:cNvSpPr>
                <a:spLocks noEditPoints="1"/>
              </p:cNvSpPr>
              <p:nvPr/>
            </p:nvSpPr>
            <p:spPr bwMode="auto">
              <a:xfrm>
                <a:off x="9096375" y="3919538"/>
                <a:ext cx="395287" cy="400050"/>
              </a:xfrm>
              <a:custGeom>
                <a:avLst/>
                <a:gdLst>
                  <a:gd name="T0" fmla="*/ 32 w 64"/>
                  <a:gd name="T1" fmla="*/ 0 h 65"/>
                  <a:gd name="T2" fmla="*/ 0 w 64"/>
                  <a:gd name="T3" fmla="*/ 33 h 65"/>
                  <a:gd name="T4" fmla="*/ 32 w 64"/>
                  <a:gd name="T5" fmla="*/ 64 h 65"/>
                  <a:gd name="T6" fmla="*/ 64 w 64"/>
                  <a:gd name="T7" fmla="*/ 32 h 65"/>
                  <a:gd name="T8" fmla="*/ 32 w 64"/>
                  <a:gd name="T9" fmla="*/ 0 h 65"/>
                  <a:gd name="T10" fmla="*/ 32 w 64"/>
                  <a:gd name="T11" fmla="*/ 56 h 65"/>
                  <a:gd name="T12" fmla="*/ 8 w 64"/>
                  <a:gd name="T13" fmla="*/ 32 h 65"/>
                  <a:gd name="T14" fmla="*/ 32 w 64"/>
                  <a:gd name="T15" fmla="*/ 9 h 65"/>
                  <a:gd name="T16" fmla="*/ 55 w 64"/>
                  <a:gd name="T17" fmla="*/ 33 h 65"/>
                  <a:gd name="T18" fmla="*/ 32 w 64"/>
                  <a:gd name="T19"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5">
                    <a:moveTo>
                      <a:pt x="32" y="0"/>
                    </a:moveTo>
                    <a:cubicBezTo>
                      <a:pt x="14" y="1"/>
                      <a:pt x="0" y="15"/>
                      <a:pt x="0" y="33"/>
                    </a:cubicBezTo>
                    <a:cubicBezTo>
                      <a:pt x="0" y="50"/>
                      <a:pt x="14" y="65"/>
                      <a:pt x="32" y="64"/>
                    </a:cubicBezTo>
                    <a:cubicBezTo>
                      <a:pt x="50" y="64"/>
                      <a:pt x="64" y="50"/>
                      <a:pt x="64" y="32"/>
                    </a:cubicBezTo>
                    <a:cubicBezTo>
                      <a:pt x="64" y="15"/>
                      <a:pt x="49" y="0"/>
                      <a:pt x="32" y="0"/>
                    </a:cubicBezTo>
                    <a:close/>
                    <a:moveTo>
                      <a:pt x="32" y="56"/>
                    </a:moveTo>
                    <a:cubicBezTo>
                      <a:pt x="19" y="56"/>
                      <a:pt x="8" y="46"/>
                      <a:pt x="8" y="32"/>
                    </a:cubicBezTo>
                    <a:cubicBezTo>
                      <a:pt x="8" y="19"/>
                      <a:pt x="19" y="9"/>
                      <a:pt x="32" y="9"/>
                    </a:cubicBezTo>
                    <a:cubicBezTo>
                      <a:pt x="44" y="10"/>
                      <a:pt x="55" y="20"/>
                      <a:pt x="55" y="33"/>
                    </a:cubicBezTo>
                    <a:cubicBezTo>
                      <a:pt x="56" y="46"/>
                      <a:pt x="45" y="56"/>
                      <a:pt x="32"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58" name="Freeform 59"/>
              <p:cNvSpPr/>
              <p:nvPr/>
            </p:nvSpPr>
            <p:spPr bwMode="auto">
              <a:xfrm>
                <a:off x="9059863" y="3716338"/>
                <a:ext cx="239712" cy="393700"/>
              </a:xfrm>
              <a:custGeom>
                <a:avLst/>
                <a:gdLst>
                  <a:gd name="T0" fmla="*/ 151 w 151"/>
                  <a:gd name="T1" fmla="*/ 244 h 248"/>
                  <a:gd name="T2" fmla="*/ 62 w 151"/>
                  <a:gd name="T3" fmla="*/ 0 h 248"/>
                  <a:gd name="T4" fmla="*/ 3 w 151"/>
                  <a:gd name="T5" fmla="*/ 0 h 248"/>
                  <a:gd name="T6" fmla="*/ 0 w 151"/>
                  <a:gd name="T7" fmla="*/ 15 h 248"/>
                  <a:gd name="T8" fmla="*/ 46 w 151"/>
                  <a:gd name="T9" fmla="*/ 19 h 248"/>
                  <a:gd name="T10" fmla="*/ 140 w 151"/>
                  <a:gd name="T11" fmla="*/ 248 h 248"/>
                  <a:gd name="T12" fmla="*/ 151 w 151"/>
                  <a:gd name="T13" fmla="*/ 244 h 248"/>
                </a:gdLst>
                <a:ahLst/>
                <a:cxnLst>
                  <a:cxn ang="0">
                    <a:pos x="T0" y="T1"/>
                  </a:cxn>
                  <a:cxn ang="0">
                    <a:pos x="T2" y="T3"/>
                  </a:cxn>
                  <a:cxn ang="0">
                    <a:pos x="T4" y="T5"/>
                  </a:cxn>
                  <a:cxn ang="0">
                    <a:pos x="T6" y="T7"/>
                  </a:cxn>
                  <a:cxn ang="0">
                    <a:pos x="T8" y="T9"/>
                  </a:cxn>
                  <a:cxn ang="0">
                    <a:pos x="T10" y="T11"/>
                  </a:cxn>
                  <a:cxn ang="0">
                    <a:pos x="T12" y="T13"/>
                  </a:cxn>
                </a:cxnLst>
                <a:rect l="0" t="0" r="r" b="b"/>
                <a:pathLst>
                  <a:path w="151" h="248">
                    <a:moveTo>
                      <a:pt x="151" y="244"/>
                    </a:moveTo>
                    <a:lnTo>
                      <a:pt x="62" y="0"/>
                    </a:lnTo>
                    <a:lnTo>
                      <a:pt x="3" y="0"/>
                    </a:lnTo>
                    <a:lnTo>
                      <a:pt x="0" y="15"/>
                    </a:lnTo>
                    <a:lnTo>
                      <a:pt x="46" y="19"/>
                    </a:lnTo>
                    <a:lnTo>
                      <a:pt x="140" y="248"/>
                    </a:lnTo>
                    <a:lnTo>
                      <a:pt x="151" y="2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59" name="Freeform 60"/>
              <p:cNvSpPr>
                <a:spLocks noEditPoints="1"/>
              </p:cNvSpPr>
              <p:nvPr/>
            </p:nvSpPr>
            <p:spPr bwMode="auto">
              <a:xfrm>
                <a:off x="8682038" y="3740151"/>
                <a:ext cx="512762" cy="461963"/>
              </a:xfrm>
              <a:custGeom>
                <a:avLst/>
                <a:gdLst>
                  <a:gd name="T0" fmla="*/ 81 w 83"/>
                  <a:gd name="T1" fmla="*/ 15 h 75"/>
                  <a:gd name="T2" fmla="*/ 27 w 83"/>
                  <a:gd name="T3" fmla="*/ 15 h 75"/>
                  <a:gd name="T4" fmla="*/ 21 w 83"/>
                  <a:gd name="T5" fmla="*/ 0 h 75"/>
                  <a:gd name="T6" fmla="*/ 18 w 83"/>
                  <a:gd name="T7" fmla="*/ 5 h 75"/>
                  <a:gd name="T8" fmla="*/ 23 w 83"/>
                  <a:gd name="T9" fmla="*/ 17 h 75"/>
                  <a:gd name="T10" fmla="*/ 0 w 83"/>
                  <a:gd name="T11" fmla="*/ 58 h 75"/>
                  <a:gd name="T12" fmla="*/ 3 w 83"/>
                  <a:gd name="T13" fmla="*/ 62 h 75"/>
                  <a:gd name="T14" fmla="*/ 4 w 83"/>
                  <a:gd name="T15" fmla="*/ 60 h 75"/>
                  <a:gd name="T16" fmla="*/ 5 w 83"/>
                  <a:gd name="T17" fmla="*/ 64 h 75"/>
                  <a:gd name="T18" fmla="*/ 45 w 83"/>
                  <a:gd name="T19" fmla="*/ 69 h 75"/>
                  <a:gd name="T20" fmla="*/ 59 w 83"/>
                  <a:gd name="T21" fmla="*/ 68 h 75"/>
                  <a:gd name="T22" fmla="*/ 57 w 83"/>
                  <a:gd name="T23" fmla="*/ 57 h 75"/>
                  <a:gd name="T24" fmla="*/ 77 w 83"/>
                  <a:gd name="T25" fmla="*/ 27 h 75"/>
                  <a:gd name="T26" fmla="*/ 83 w 83"/>
                  <a:gd name="T27" fmla="*/ 20 h 75"/>
                  <a:gd name="T28" fmla="*/ 81 w 83"/>
                  <a:gd name="T29" fmla="*/ 15 h 75"/>
                  <a:gd name="T30" fmla="*/ 5 w 83"/>
                  <a:gd name="T31" fmla="*/ 59 h 75"/>
                  <a:gd name="T32" fmla="*/ 27 w 83"/>
                  <a:gd name="T33" fmla="*/ 21 h 75"/>
                  <a:gd name="T34" fmla="*/ 44 w 83"/>
                  <a:gd name="T35" fmla="*/ 57 h 75"/>
                  <a:gd name="T36" fmla="*/ 5 w 83"/>
                  <a:gd name="T37" fmla="*/ 59 h 75"/>
                  <a:gd name="T38" fmla="*/ 53 w 83"/>
                  <a:gd name="T39" fmla="*/ 55 h 75"/>
                  <a:gd name="T40" fmla="*/ 50 w 83"/>
                  <a:gd name="T41" fmla="*/ 55 h 75"/>
                  <a:gd name="T42" fmla="*/ 31 w 83"/>
                  <a:gd name="T43" fmla="*/ 20 h 75"/>
                  <a:gd name="T44" fmla="*/ 75 w 83"/>
                  <a:gd name="T45" fmla="*/ 20 h 75"/>
                  <a:gd name="T46" fmla="*/ 53 w 83"/>
                  <a:gd name="T47" fmla="*/ 5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 h="75">
                    <a:moveTo>
                      <a:pt x="81" y="15"/>
                    </a:moveTo>
                    <a:cubicBezTo>
                      <a:pt x="27" y="15"/>
                      <a:pt x="27" y="15"/>
                      <a:pt x="27" y="15"/>
                    </a:cubicBezTo>
                    <a:cubicBezTo>
                      <a:pt x="21" y="0"/>
                      <a:pt x="21" y="0"/>
                      <a:pt x="21" y="0"/>
                    </a:cubicBezTo>
                    <a:cubicBezTo>
                      <a:pt x="18" y="5"/>
                      <a:pt x="18" y="5"/>
                      <a:pt x="18" y="5"/>
                    </a:cubicBezTo>
                    <a:cubicBezTo>
                      <a:pt x="23" y="17"/>
                      <a:pt x="23" y="17"/>
                      <a:pt x="23" y="17"/>
                    </a:cubicBezTo>
                    <a:cubicBezTo>
                      <a:pt x="0" y="58"/>
                      <a:pt x="0" y="58"/>
                      <a:pt x="0" y="58"/>
                    </a:cubicBezTo>
                    <a:cubicBezTo>
                      <a:pt x="3" y="62"/>
                      <a:pt x="3" y="62"/>
                      <a:pt x="3" y="62"/>
                    </a:cubicBezTo>
                    <a:cubicBezTo>
                      <a:pt x="4" y="60"/>
                      <a:pt x="4" y="60"/>
                      <a:pt x="4" y="60"/>
                    </a:cubicBezTo>
                    <a:cubicBezTo>
                      <a:pt x="5" y="64"/>
                      <a:pt x="5" y="64"/>
                      <a:pt x="5" y="64"/>
                    </a:cubicBezTo>
                    <a:cubicBezTo>
                      <a:pt x="45" y="69"/>
                      <a:pt x="45" y="69"/>
                      <a:pt x="45" y="69"/>
                    </a:cubicBezTo>
                    <a:cubicBezTo>
                      <a:pt x="45" y="69"/>
                      <a:pt x="56" y="75"/>
                      <a:pt x="59" y="68"/>
                    </a:cubicBezTo>
                    <a:cubicBezTo>
                      <a:pt x="63" y="60"/>
                      <a:pt x="57" y="57"/>
                      <a:pt x="57" y="57"/>
                    </a:cubicBezTo>
                    <a:cubicBezTo>
                      <a:pt x="57" y="57"/>
                      <a:pt x="74" y="31"/>
                      <a:pt x="77" y="27"/>
                    </a:cubicBezTo>
                    <a:cubicBezTo>
                      <a:pt x="80" y="22"/>
                      <a:pt x="83" y="20"/>
                      <a:pt x="83" y="20"/>
                    </a:cubicBezTo>
                    <a:lnTo>
                      <a:pt x="81" y="15"/>
                    </a:lnTo>
                    <a:close/>
                    <a:moveTo>
                      <a:pt x="5" y="59"/>
                    </a:moveTo>
                    <a:cubicBezTo>
                      <a:pt x="27" y="21"/>
                      <a:pt x="27" y="21"/>
                      <a:pt x="27" y="21"/>
                    </a:cubicBezTo>
                    <a:cubicBezTo>
                      <a:pt x="32" y="28"/>
                      <a:pt x="44" y="57"/>
                      <a:pt x="44" y="57"/>
                    </a:cubicBezTo>
                    <a:lnTo>
                      <a:pt x="5" y="59"/>
                    </a:lnTo>
                    <a:close/>
                    <a:moveTo>
                      <a:pt x="53" y="55"/>
                    </a:moveTo>
                    <a:cubicBezTo>
                      <a:pt x="50" y="55"/>
                      <a:pt x="50" y="55"/>
                      <a:pt x="50" y="55"/>
                    </a:cubicBezTo>
                    <a:cubicBezTo>
                      <a:pt x="31" y="20"/>
                      <a:pt x="31" y="20"/>
                      <a:pt x="31" y="20"/>
                    </a:cubicBezTo>
                    <a:cubicBezTo>
                      <a:pt x="75" y="20"/>
                      <a:pt x="75" y="20"/>
                      <a:pt x="75" y="20"/>
                    </a:cubicBezTo>
                    <a:lnTo>
                      <a:pt x="53"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60" name="Freeform 61"/>
              <p:cNvSpPr/>
              <p:nvPr/>
            </p:nvSpPr>
            <p:spPr bwMode="auto">
              <a:xfrm>
                <a:off x="8726488" y="3690938"/>
                <a:ext cx="209550" cy="111125"/>
              </a:xfrm>
              <a:custGeom>
                <a:avLst/>
                <a:gdLst>
                  <a:gd name="T0" fmla="*/ 34 w 34"/>
                  <a:gd name="T1" fmla="*/ 9 h 18"/>
                  <a:gd name="T2" fmla="*/ 24 w 34"/>
                  <a:gd name="T3" fmla="*/ 4 h 18"/>
                  <a:gd name="T4" fmla="*/ 3 w 34"/>
                  <a:gd name="T5" fmla="*/ 3 h 18"/>
                  <a:gd name="T6" fmla="*/ 7 w 34"/>
                  <a:gd name="T7" fmla="*/ 15 h 18"/>
                  <a:gd name="T8" fmla="*/ 19 w 34"/>
                  <a:gd name="T9" fmla="*/ 11 h 18"/>
                  <a:gd name="T10" fmla="*/ 34 w 34"/>
                  <a:gd name="T11" fmla="*/ 9 h 18"/>
                </a:gdLst>
                <a:ahLst/>
                <a:cxnLst>
                  <a:cxn ang="0">
                    <a:pos x="T0" y="T1"/>
                  </a:cxn>
                  <a:cxn ang="0">
                    <a:pos x="T2" y="T3"/>
                  </a:cxn>
                  <a:cxn ang="0">
                    <a:pos x="T4" y="T5"/>
                  </a:cxn>
                  <a:cxn ang="0">
                    <a:pos x="T6" y="T7"/>
                  </a:cxn>
                  <a:cxn ang="0">
                    <a:pos x="T8" y="T9"/>
                  </a:cxn>
                  <a:cxn ang="0">
                    <a:pos x="T10" y="T11"/>
                  </a:cxn>
                </a:cxnLst>
                <a:rect l="0" t="0" r="r" b="b"/>
                <a:pathLst>
                  <a:path w="34" h="18">
                    <a:moveTo>
                      <a:pt x="34" y="9"/>
                    </a:moveTo>
                    <a:cubicBezTo>
                      <a:pt x="34" y="9"/>
                      <a:pt x="33" y="5"/>
                      <a:pt x="24" y="4"/>
                    </a:cubicBezTo>
                    <a:cubicBezTo>
                      <a:pt x="15" y="3"/>
                      <a:pt x="5" y="0"/>
                      <a:pt x="3" y="3"/>
                    </a:cubicBezTo>
                    <a:cubicBezTo>
                      <a:pt x="0" y="6"/>
                      <a:pt x="4" y="13"/>
                      <a:pt x="7" y="15"/>
                    </a:cubicBezTo>
                    <a:cubicBezTo>
                      <a:pt x="10" y="18"/>
                      <a:pt x="16" y="11"/>
                      <a:pt x="19" y="11"/>
                    </a:cubicBezTo>
                    <a:cubicBezTo>
                      <a:pt x="22" y="11"/>
                      <a:pt x="32" y="12"/>
                      <a:pt x="3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61" name="Freeform 62"/>
              <p:cNvSpPr/>
              <p:nvPr/>
            </p:nvSpPr>
            <p:spPr bwMode="auto">
              <a:xfrm>
                <a:off x="8645525" y="4079876"/>
                <a:ext cx="85725" cy="85725"/>
              </a:xfrm>
              <a:custGeom>
                <a:avLst/>
                <a:gdLst>
                  <a:gd name="T0" fmla="*/ 14 w 14"/>
                  <a:gd name="T1" fmla="*/ 7 h 14"/>
                  <a:gd name="T2" fmla="*/ 7 w 14"/>
                  <a:gd name="T3" fmla="*/ 14 h 14"/>
                  <a:gd name="T4" fmla="*/ 0 w 14"/>
                  <a:gd name="T5" fmla="*/ 7 h 14"/>
                  <a:gd name="T6" fmla="*/ 7 w 14"/>
                  <a:gd name="T7" fmla="*/ 0 h 14"/>
                  <a:gd name="T8" fmla="*/ 14 w 14"/>
                  <a:gd name="T9" fmla="*/ 7 h 14"/>
                </a:gdLst>
                <a:ahLst/>
                <a:cxnLst>
                  <a:cxn ang="0">
                    <a:pos x="T0" y="T1"/>
                  </a:cxn>
                  <a:cxn ang="0">
                    <a:pos x="T2" y="T3"/>
                  </a:cxn>
                  <a:cxn ang="0">
                    <a:pos x="T4" y="T5"/>
                  </a:cxn>
                  <a:cxn ang="0">
                    <a:pos x="T6" y="T7"/>
                  </a:cxn>
                  <a:cxn ang="0">
                    <a:pos x="T8" y="T9"/>
                  </a:cxn>
                </a:cxnLst>
                <a:rect l="0" t="0" r="r" b="b"/>
                <a:pathLst>
                  <a:path w="14" h="14">
                    <a:moveTo>
                      <a:pt x="14" y="7"/>
                    </a:moveTo>
                    <a:cubicBezTo>
                      <a:pt x="14" y="11"/>
                      <a:pt x="11" y="14"/>
                      <a:pt x="7" y="14"/>
                    </a:cubicBezTo>
                    <a:cubicBezTo>
                      <a:pt x="3" y="14"/>
                      <a:pt x="0" y="11"/>
                      <a:pt x="0" y="7"/>
                    </a:cubicBezTo>
                    <a:cubicBezTo>
                      <a:pt x="0" y="4"/>
                      <a:pt x="3" y="0"/>
                      <a:pt x="7" y="0"/>
                    </a:cubicBezTo>
                    <a:cubicBezTo>
                      <a:pt x="11" y="0"/>
                      <a:pt x="14" y="3"/>
                      <a:pt x="1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62" name="Freeform 63"/>
              <p:cNvSpPr/>
              <p:nvPr/>
            </p:nvSpPr>
            <p:spPr bwMode="auto">
              <a:xfrm>
                <a:off x="9250363" y="4079876"/>
                <a:ext cx="87312" cy="85725"/>
              </a:xfrm>
              <a:custGeom>
                <a:avLst/>
                <a:gdLst>
                  <a:gd name="T0" fmla="*/ 14 w 14"/>
                  <a:gd name="T1" fmla="*/ 7 h 14"/>
                  <a:gd name="T2" fmla="*/ 7 w 14"/>
                  <a:gd name="T3" fmla="*/ 14 h 14"/>
                  <a:gd name="T4" fmla="*/ 1 w 14"/>
                  <a:gd name="T5" fmla="*/ 7 h 14"/>
                  <a:gd name="T6" fmla="*/ 7 w 14"/>
                  <a:gd name="T7" fmla="*/ 1 h 14"/>
                  <a:gd name="T8" fmla="*/ 14 w 14"/>
                  <a:gd name="T9" fmla="*/ 7 h 14"/>
                </a:gdLst>
                <a:ahLst/>
                <a:cxnLst>
                  <a:cxn ang="0">
                    <a:pos x="T0" y="T1"/>
                  </a:cxn>
                  <a:cxn ang="0">
                    <a:pos x="T2" y="T3"/>
                  </a:cxn>
                  <a:cxn ang="0">
                    <a:pos x="T4" y="T5"/>
                  </a:cxn>
                  <a:cxn ang="0">
                    <a:pos x="T6" y="T7"/>
                  </a:cxn>
                  <a:cxn ang="0">
                    <a:pos x="T8" y="T9"/>
                  </a:cxn>
                </a:cxnLst>
                <a:rect l="0" t="0" r="r" b="b"/>
                <a:pathLst>
                  <a:path w="14" h="14">
                    <a:moveTo>
                      <a:pt x="14" y="7"/>
                    </a:moveTo>
                    <a:cubicBezTo>
                      <a:pt x="14" y="11"/>
                      <a:pt x="11" y="14"/>
                      <a:pt x="7" y="14"/>
                    </a:cubicBezTo>
                    <a:cubicBezTo>
                      <a:pt x="3" y="14"/>
                      <a:pt x="1" y="11"/>
                      <a:pt x="1" y="7"/>
                    </a:cubicBezTo>
                    <a:cubicBezTo>
                      <a:pt x="0" y="3"/>
                      <a:pt x="3" y="1"/>
                      <a:pt x="7" y="1"/>
                    </a:cubicBezTo>
                    <a:cubicBezTo>
                      <a:pt x="11" y="0"/>
                      <a:pt x="13" y="3"/>
                      <a:pt x="1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63" name="Freeform 64"/>
              <p:cNvSpPr/>
              <p:nvPr/>
            </p:nvSpPr>
            <p:spPr bwMode="auto">
              <a:xfrm>
                <a:off x="8786813" y="3765551"/>
                <a:ext cx="44450" cy="30163"/>
              </a:xfrm>
              <a:custGeom>
                <a:avLst/>
                <a:gdLst>
                  <a:gd name="T0" fmla="*/ 6 w 7"/>
                  <a:gd name="T1" fmla="*/ 0 h 5"/>
                  <a:gd name="T2" fmla="*/ 1 w 7"/>
                  <a:gd name="T3" fmla="*/ 3 h 5"/>
                  <a:gd name="T4" fmla="*/ 1 w 7"/>
                  <a:gd name="T5" fmla="*/ 5 h 5"/>
                  <a:gd name="T6" fmla="*/ 7 w 7"/>
                  <a:gd name="T7" fmla="*/ 2 h 5"/>
                  <a:gd name="T8" fmla="*/ 6 w 7"/>
                  <a:gd name="T9" fmla="*/ 0 h 5"/>
                </a:gdLst>
                <a:ahLst/>
                <a:cxnLst>
                  <a:cxn ang="0">
                    <a:pos x="T0" y="T1"/>
                  </a:cxn>
                  <a:cxn ang="0">
                    <a:pos x="T2" y="T3"/>
                  </a:cxn>
                  <a:cxn ang="0">
                    <a:pos x="T4" y="T5"/>
                  </a:cxn>
                  <a:cxn ang="0">
                    <a:pos x="T6" y="T7"/>
                  </a:cxn>
                  <a:cxn ang="0">
                    <a:pos x="T8" y="T9"/>
                  </a:cxn>
                </a:cxnLst>
                <a:rect l="0" t="0" r="r" b="b"/>
                <a:pathLst>
                  <a:path w="7" h="5">
                    <a:moveTo>
                      <a:pt x="6" y="0"/>
                    </a:moveTo>
                    <a:cubicBezTo>
                      <a:pt x="6" y="0"/>
                      <a:pt x="2" y="3"/>
                      <a:pt x="1" y="3"/>
                    </a:cubicBezTo>
                    <a:cubicBezTo>
                      <a:pt x="0" y="4"/>
                      <a:pt x="1" y="5"/>
                      <a:pt x="1" y="5"/>
                    </a:cubicBezTo>
                    <a:cubicBezTo>
                      <a:pt x="7" y="2"/>
                      <a:pt x="7" y="2"/>
                      <a:pt x="7" y="2"/>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64" name="Freeform 65"/>
              <p:cNvSpPr/>
              <p:nvPr/>
            </p:nvSpPr>
            <p:spPr bwMode="auto">
              <a:xfrm>
                <a:off x="9053513" y="3697288"/>
                <a:ext cx="73025" cy="61913"/>
              </a:xfrm>
              <a:custGeom>
                <a:avLst/>
                <a:gdLst>
                  <a:gd name="T0" fmla="*/ 46 w 46"/>
                  <a:gd name="T1" fmla="*/ 39 h 39"/>
                  <a:gd name="T2" fmla="*/ 46 w 46"/>
                  <a:gd name="T3" fmla="*/ 0 h 39"/>
                  <a:gd name="T4" fmla="*/ 0 w 46"/>
                  <a:gd name="T5" fmla="*/ 8 h 39"/>
                  <a:gd name="T6" fmla="*/ 0 w 46"/>
                  <a:gd name="T7" fmla="*/ 35 h 39"/>
                  <a:gd name="T8" fmla="*/ 46 w 46"/>
                  <a:gd name="T9" fmla="*/ 39 h 39"/>
                </a:gdLst>
                <a:ahLst/>
                <a:cxnLst>
                  <a:cxn ang="0">
                    <a:pos x="T0" y="T1"/>
                  </a:cxn>
                  <a:cxn ang="0">
                    <a:pos x="T2" y="T3"/>
                  </a:cxn>
                  <a:cxn ang="0">
                    <a:pos x="T4" y="T5"/>
                  </a:cxn>
                  <a:cxn ang="0">
                    <a:pos x="T6" y="T7"/>
                  </a:cxn>
                  <a:cxn ang="0">
                    <a:pos x="T8" y="T9"/>
                  </a:cxn>
                </a:cxnLst>
                <a:rect l="0" t="0" r="r" b="b"/>
                <a:pathLst>
                  <a:path w="46" h="39">
                    <a:moveTo>
                      <a:pt x="46" y="39"/>
                    </a:moveTo>
                    <a:lnTo>
                      <a:pt x="46" y="0"/>
                    </a:lnTo>
                    <a:lnTo>
                      <a:pt x="0" y="8"/>
                    </a:lnTo>
                    <a:lnTo>
                      <a:pt x="0" y="35"/>
                    </a:lnTo>
                    <a:lnTo>
                      <a:pt x="46"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nvGrpSpPr>
            <p:cNvPr id="65" name="组合 75"/>
            <p:cNvGrpSpPr/>
            <p:nvPr/>
          </p:nvGrpSpPr>
          <p:grpSpPr>
            <a:xfrm>
              <a:off x="6909793" y="3360455"/>
              <a:ext cx="453628" cy="678657"/>
              <a:chOff x="10158413" y="3421063"/>
              <a:chExt cx="604837" cy="904876"/>
            </a:xfrm>
            <a:solidFill>
              <a:schemeClr val="bg1"/>
            </a:solidFill>
          </p:grpSpPr>
          <p:sp>
            <p:nvSpPr>
              <p:cNvPr id="66" name="Freeform 5"/>
              <p:cNvSpPr>
                <a:spLocks noEditPoints="1"/>
              </p:cNvSpPr>
              <p:nvPr/>
            </p:nvSpPr>
            <p:spPr bwMode="auto">
              <a:xfrm>
                <a:off x="10158413" y="3981451"/>
                <a:ext cx="604837" cy="301625"/>
              </a:xfrm>
              <a:custGeom>
                <a:avLst/>
                <a:gdLst>
                  <a:gd name="T0" fmla="*/ 0 w 98"/>
                  <a:gd name="T1" fmla="*/ 0 h 49"/>
                  <a:gd name="T2" fmla="*/ 49 w 98"/>
                  <a:gd name="T3" fmla="*/ 49 h 49"/>
                  <a:gd name="T4" fmla="*/ 98 w 98"/>
                  <a:gd name="T5" fmla="*/ 0 h 49"/>
                  <a:gd name="T6" fmla="*/ 0 w 98"/>
                  <a:gd name="T7" fmla="*/ 0 h 49"/>
                  <a:gd name="T8" fmla="*/ 21 w 98"/>
                  <a:gd name="T9" fmla="*/ 18 h 49"/>
                  <a:gd name="T10" fmla="*/ 16 w 98"/>
                  <a:gd name="T11" fmla="*/ 14 h 49"/>
                  <a:gd name="T12" fmla="*/ 21 w 98"/>
                  <a:gd name="T13" fmla="*/ 9 h 49"/>
                  <a:gd name="T14" fmla="*/ 26 w 98"/>
                  <a:gd name="T15" fmla="*/ 14 h 49"/>
                  <a:gd name="T16" fmla="*/ 21 w 98"/>
                  <a:gd name="T17" fmla="*/ 18 h 49"/>
                  <a:gd name="T18" fmla="*/ 40 w 98"/>
                  <a:gd name="T19" fmla="*/ 18 h 49"/>
                  <a:gd name="T20" fmla="*/ 35 w 98"/>
                  <a:gd name="T21" fmla="*/ 14 h 49"/>
                  <a:gd name="T22" fmla="*/ 40 w 98"/>
                  <a:gd name="T23" fmla="*/ 9 h 49"/>
                  <a:gd name="T24" fmla="*/ 45 w 98"/>
                  <a:gd name="T25" fmla="*/ 14 h 49"/>
                  <a:gd name="T26" fmla="*/ 40 w 98"/>
                  <a:gd name="T27" fmla="*/ 18 h 49"/>
                  <a:gd name="T28" fmla="*/ 59 w 98"/>
                  <a:gd name="T29" fmla="*/ 18 h 49"/>
                  <a:gd name="T30" fmla="*/ 54 w 98"/>
                  <a:gd name="T31" fmla="*/ 14 h 49"/>
                  <a:gd name="T32" fmla="*/ 59 w 98"/>
                  <a:gd name="T33" fmla="*/ 9 h 49"/>
                  <a:gd name="T34" fmla="*/ 64 w 98"/>
                  <a:gd name="T35" fmla="*/ 14 h 49"/>
                  <a:gd name="T36" fmla="*/ 59 w 98"/>
                  <a:gd name="T37" fmla="*/ 18 h 49"/>
                  <a:gd name="T38" fmla="*/ 78 w 98"/>
                  <a:gd name="T39" fmla="*/ 18 h 49"/>
                  <a:gd name="T40" fmla="*/ 73 w 98"/>
                  <a:gd name="T41" fmla="*/ 14 h 49"/>
                  <a:gd name="T42" fmla="*/ 78 w 98"/>
                  <a:gd name="T43" fmla="*/ 9 h 49"/>
                  <a:gd name="T44" fmla="*/ 83 w 98"/>
                  <a:gd name="T45" fmla="*/ 14 h 49"/>
                  <a:gd name="T46" fmla="*/ 78 w 98"/>
                  <a:gd name="T47" fmla="*/ 1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49">
                    <a:moveTo>
                      <a:pt x="0" y="0"/>
                    </a:moveTo>
                    <a:cubicBezTo>
                      <a:pt x="0" y="27"/>
                      <a:pt x="22" y="49"/>
                      <a:pt x="49" y="49"/>
                    </a:cubicBezTo>
                    <a:cubicBezTo>
                      <a:pt x="76" y="49"/>
                      <a:pt x="98" y="27"/>
                      <a:pt x="98" y="0"/>
                    </a:cubicBezTo>
                    <a:lnTo>
                      <a:pt x="0" y="0"/>
                    </a:lnTo>
                    <a:close/>
                    <a:moveTo>
                      <a:pt x="21" y="18"/>
                    </a:moveTo>
                    <a:cubicBezTo>
                      <a:pt x="18" y="18"/>
                      <a:pt x="16" y="16"/>
                      <a:pt x="16" y="14"/>
                    </a:cubicBezTo>
                    <a:cubicBezTo>
                      <a:pt x="16" y="11"/>
                      <a:pt x="18" y="9"/>
                      <a:pt x="21" y="9"/>
                    </a:cubicBezTo>
                    <a:cubicBezTo>
                      <a:pt x="23" y="9"/>
                      <a:pt x="26" y="11"/>
                      <a:pt x="26" y="14"/>
                    </a:cubicBezTo>
                    <a:cubicBezTo>
                      <a:pt x="26" y="16"/>
                      <a:pt x="23" y="18"/>
                      <a:pt x="21" y="18"/>
                    </a:cubicBezTo>
                    <a:close/>
                    <a:moveTo>
                      <a:pt x="40" y="18"/>
                    </a:moveTo>
                    <a:cubicBezTo>
                      <a:pt x="37" y="18"/>
                      <a:pt x="35" y="16"/>
                      <a:pt x="35" y="14"/>
                    </a:cubicBezTo>
                    <a:cubicBezTo>
                      <a:pt x="35" y="11"/>
                      <a:pt x="37" y="9"/>
                      <a:pt x="40" y="9"/>
                    </a:cubicBezTo>
                    <a:cubicBezTo>
                      <a:pt x="42" y="9"/>
                      <a:pt x="45" y="11"/>
                      <a:pt x="45" y="14"/>
                    </a:cubicBezTo>
                    <a:cubicBezTo>
                      <a:pt x="45" y="16"/>
                      <a:pt x="42" y="18"/>
                      <a:pt x="40" y="18"/>
                    </a:cubicBezTo>
                    <a:close/>
                    <a:moveTo>
                      <a:pt x="59" y="18"/>
                    </a:moveTo>
                    <a:cubicBezTo>
                      <a:pt x="56" y="18"/>
                      <a:pt x="54" y="16"/>
                      <a:pt x="54" y="14"/>
                    </a:cubicBezTo>
                    <a:cubicBezTo>
                      <a:pt x="54" y="11"/>
                      <a:pt x="56" y="9"/>
                      <a:pt x="59" y="9"/>
                    </a:cubicBezTo>
                    <a:cubicBezTo>
                      <a:pt x="61" y="9"/>
                      <a:pt x="64" y="11"/>
                      <a:pt x="64" y="14"/>
                    </a:cubicBezTo>
                    <a:cubicBezTo>
                      <a:pt x="64" y="16"/>
                      <a:pt x="61" y="18"/>
                      <a:pt x="59" y="18"/>
                    </a:cubicBezTo>
                    <a:close/>
                    <a:moveTo>
                      <a:pt x="78" y="18"/>
                    </a:moveTo>
                    <a:cubicBezTo>
                      <a:pt x="75" y="18"/>
                      <a:pt x="73" y="16"/>
                      <a:pt x="73" y="14"/>
                    </a:cubicBezTo>
                    <a:cubicBezTo>
                      <a:pt x="73" y="11"/>
                      <a:pt x="75" y="9"/>
                      <a:pt x="78" y="9"/>
                    </a:cubicBezTo>
                    <a:cubicBezTo>
                      <a:pt x="81" y="9"/>
                      <a:pt x="83" y="11"/>
                      <a:pt x="83" y="14"/>
                    </a:cubicBezTo>
                    <a:cubicBezTo>
                      <a:pt x="83" y="16"/>
                      <a:pt x="81" y="18"/>
                      <a:pt x="7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67" name="Freeform 6"/>
              <p:cNvSpPr/>
              <p:nvPr/>
            </p:nvSpPr>
            <p:spPr bwMode="auto">
              <a:xfrm>
                <a:off x="10171113" y="3532188"/>
                <a:ext cx="307975" cy="387350"/>
              </a:xfrm>
              <a:custGeom>
                <a:avLst/>
                <a:gdLst>
                  <a:gd name="T0" fmla="*/ 183 w 194"/>
                  <a:gd name="T1" fmla="*/ 0 h 244"/>
                  <a:gd name="T2" fmla="*/ 0 w 194"/>
                  <a:gd name="T3" fmla="*/ 244 h 244"/>
                  <a:gd name="T4" fmla="*/ 194 w 194"/>
                  <a:gd name="T5" fmla="*/ 244 h 244"/>
                  <a:gd name="T6" fmla="*/ 183 w 194"/>
                  <a:gd name="T7" fmla="*/ 0 h 244"/>
                </a:gdLst>
                <a:ahLst/>
                <a:cxnLst>
                  <a:cxn ang="0">
                    <a:pos x="T0" y="T1"/>
                  </a:cxn>
                  <a:cxn ang="0">
                    <a:pos x="T2" y="T3"/>
                  </a:cxn>
                  <a:cxn ang="0">
                    <a:pos x="T4" y="T5"/>
                  </a:cxn>
                  <a:cxn ang="0">
                    <a:pos x="T6" y="T7"/>
                  </a:cxn>
                </a:cxnLst>
                <a:rect l="0" t="0" r="r" b="b"/>
                <a:pathLst>
                  <a:path w="194" h="244">
                    <a:moveTo>
                      <a:pt x="183" y="0"/>
                    </a:moveTo>
                    <a:lnTo>
                      <a:pt x="0" y="244"/>
                    </a:lnTo>
                    <a:lnTo>
                      <a:pt x="194" y="244"/>
                    </a:lnTo>
                    <a:lnTo>
                      <a:pt x="183" y="0"/>
                    </a:ln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68" name="Freeform 7"/>
              <p:cNvSpPr/>
              <p:nvPr/>
            </p:nvSpPr>
            <p:spPr bwMode="auto">
              <a:xfrm>
                <a:off x="10461625" y="3532188"/>
                <a:ext cx="301625" cy="387350"/>
              </a:xfrm>
              <a:custGeom>
                <a:avLst/>
                <a:gdLst>
                  <a:gd name="T0" fmla="*/ 11 w 190"/>
                  <a:gd name="T1" fmla="*/ 0 h 244"/>
                  <a:gd name="T2" fmla="*/ 190 w 190"/>
                  <a:gd name="T3" fmla="*/ 244 h 244"/>
                  <a:gd name="T4" fmla="*/ 0 w 190"/>
                  <a:gd name="T5" fmla="*/ 244 h 244"/>
                  <a:gd name="T6" fmla="*/ 11 w 190"/>
                  <a:gd name="T7" fmla="*/ 0 h 244"/>
                </a:gdLst>
                <a:ahLst/>
                <a:cxnLst>
                  <a:cxn ang="0">
                    <a:pos x="T0" y="T1"/>
                  </a:cxn>
                  <a:cxn ang="0">
                    <a:pos x="T2" y="T3"/>
                  </a:cxn>
                  <a:cxn ang="0">
                    <a:pos x="T4" y="T5"/>
                  </a:cxn>
                  <a:cxn ang="0">
                    <a:pos x="T6" y="T7"/>
                  </a:cxn>
                </a:cxnLst>
                <a:rect l="0" t="0" r="r" b="b"/>
                <a:pathLst>
                  <a:path w="190" h="244">
                    <a:moveTo>
                      <a:pt x="11" y="0"/>
                    </a:moveTo>
                    <a:lnTo>
                      <a:pt x="190" y="244"/>
                    </a:lnTo>
                    <a:lnTo>
                      <a:pt x="0" y="244"/>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69" name="Rectangle 8"/>
              <p:cNvSpPr>
                <a:spLocks noChangeArrowheads="1"/>
              </p:cNvSpPr>
              <p:nvPr/>
            </p:nvSpPr>
            <p:spPr bwMode="auto">
              <a:xfrm>
                <a:off x="10448925" y="3421063"/>
                <a:ext cx="36512" cy="560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70" name="Freeform 9"/>
              <p:cNvSpPr/>
              <p:nvPr/>
            </p:nvSpPr>
            <p:spPr bwMode="auto">
              <a:xfrm>
                <a:off x="10250488" y="4178301"/>
                <a:ext cx="149225" cy="141288"/>
              </a:xfrm>
              <a:custGeom>
                <a:avLst/>
                <a:gdLst>
                  <a:gd name="T0" fmla="*/ 15 w 24"/>
                  <a:gd name="T1" fmla="*/ 5 h 23"/>
                  <a:gd name="T2" fmla="*/ 6 w 24"/>
                  <a:gd name="T3" fmla="*/ 14 h 23"/>
                  <a:gd name="T4" fmla="*/ 6 w 24"/>
                  <a:gd name="T5" fmla="*/ 23 h 23"/>
                  <a:gd name="T6" fmla="*/ 24 w 24"/>
                  <a:gd name="T7" fmla="*/ 5 h 23"/>
                  <a:gd name="T8" fmla="*/ 15 w 24"/>
                  <a:gd name="T9" fmla="*/ 5 h 23"/>
                </a:gdLst>
                <a:ahLst/>
                <a:cxnLst>
                  <a:cxn ang="0">
                    <a:pos x="T0" y="T1"/>
                  </a:cxn>
                  <a:cxn ang="0">
                    <a:pos x="T2" y="T3"/>
                  </a:cxn>
                  <a:cxn ang="0">
                    <a:pos x="T4" y="T5"/>
                  </a:cxn>
                  <a:cxn ang="0">
                    <a:pos x="T6" y="T7"/>
                  </a:cxn>
                  <a:cxn ang="0">
                    <a:pos x="T8" y="T9"/>
                  </a:cxn>
                </a:cxnLst>
                <a:rect l="0" t="0" r="r" b="b"/>
                <a:pathLst>
                  <a:path w="24" h="23">
                    <a:moveTo>
                      <a:pt x="15" y="5"/>
                    </a:moveTo>
                    <a:cubicBezTo>
                      <a:pt x="15" y="10"/>
                      <a:pt x="11" y="14"/>
                      <a:pt x="6" y="14"/>
                    </a:cubicBezTo>
                    <a:cubicBezTo>
                      <a:pt x="0" y="14"/>
                      <a:pt x="0" y="23"/>
                      <a:pt x="6" y="23"/>
                    </a:cubicBezTo>
                    <a:cubicBezTo>
                      <a:pt x="16" y="23"/>
                      <a:pt x="23" y="15"/>
                      <a:pt x="24" y="5"/>
                    </a:cubicBezTo>
                    <a:cubicBezTo>
                      <a:pt x="24" y="0"/>
                      <a:pt x="15" y="0"/>
                      <a:pt x="1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71" name="Freeform 10"/>
              <p:cNvSpPr/>
              <p:nvPr/>
            </p:nvSpPr>
            <p:spPr bwMode="auto">
              <a:xfrm>
                <a:off x="10344150" y="4178301"/>
                <a:ext cx="215900" cy="147638"/>
              </a:xfrm>
              <a:custGeom>
                <a:avLst/>
                <a:gdLst>
                  <a:gd name="T0" fmla="*/ 26 w 35"/>
                  <a:gd name="T1" fmla="*/ 5 h 24"/>
                  <a:gd name="T2" fmla="*/ 9 w 35"/>
                  <a:gd name="T3" fmla="*/ 5 h 24"/>
                  <a:gd name="T4" fmla="*/ 0 w 35"/>
                  <a:gd name="T5" fmla="*/ 5 h 24"/>
                  <a:gd name="T6" fmla="*/ 18 w 35"/>
                  <a:gd name="T7" fmla="*/ 23 h 24"/>
                  <a:gd name="T8" fmla="*/ 35 w 35"/>
                  <a:gd name="T9" fmla="*/ 5 h 24"/>
                  <a:gd name="T10" fmla="*/ 26 w 35"/>
                  <a:gd name="T11" fmla="*/ 5 h 24"/>
                </a:gdLst>
                <a:ahLst/>
                <a:cxnLst>
                  <a:cxn ang="0">
                    <a:pos x="T0" y="T1"/>
                  </a:cxn>
                  <a:cxn ang="0">
                    <a:pos x="T2" y="T3"/>
                  </a:cxn>
                  <a:cxn ang="0">
                    <a:pos x="T4" y="T5"/>
                  </a:cxn>
                  <a:cxn ang="0">
                    <a:pos x="T6" y="T7"/>
                  </a:cxn>
                  <a:cxn ang="0">
                    <a:pos x="T8" y="T9"/>
                  </a:cxn>
                  <a:cxn ang="0">
                    <a:pos x="T10" y="T11"/>
                  </a:cxn>
                </a:cxnLst>
                <a:rect l="0" t="0" r="r" b="b"/>
                <a:pathLst>
                  <a:path w="35" h="24">
                    <a:moveTo>
                      <a:pt x="26" y="5"/>
                    </a:moveTo>
                    <a:cubicBezTo>
                      <a:pt x="26" y="17"/>
                      <a:pt x="9" y="17"/>
                      <a:pt x="9" y="5"/>
                    </a:cubicBezTo>
                    <a:cubicBezTo>
                      <a:pt x="8" y="0"/>
                      <a:pt x="0" y="0"/>
                      <a:pt x="0" y="5"/>
                    </a:cubicBezTo>
                    <a:cubicBezTo>
                      <a:pt x="0" y="15"/>
                      <a:pt x="8" y="23"/>
                      <a:pt x="18" y="23"/>
                    </a:cubicBezTo>
                    <a:cubicBezTo>
                      <a:pt x="27" y="24"/>
                      <a:pt x="35" y="15"/>
                      <a:pt x="35" y="5"/>
                    </a:cubicBezTo>
                    <a:cubicBezTo>
                      <a:pt x="35" y="0"/>
                      <a:pt x="27" y="0"/>
                      <a:pt x="2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72" name="Freeform 11"/>
              <p:cNvSpPr/>
              <p:nvPr/>
            </p:nvSpPr>
            <p:spPr bwMode="auto">
              <a:xfrm>
                <a:off x="10504488" y="4178301"/>
                <a:ext cx="147637" cy="141288"/>
              </a:xfrm>
              <a:custGeom>
                <a:avLst/>
                <a:gdLst>
                  <a:gd name="T0" fmla="*/ 18 w 24"/>
                  <a:gd name="T1" fmla="*/ 14 h 23"/>
                  <a:gd name="T2" fmla="*/ 9 w 24"/>
                  <a:gd name="T3" fmla="*/ 5 h 23"/>
                  <a:gd name="T4" fmla="*/ 0 w 24"/>
                  <a:gd name="T5" fmla="*/ 5 h 23"/>
                  <a:gd name="T6" fmla="*/ 18 w 24"/>
                  <a:gd name="T7" fmla="*/ 23 h 23"/>
                  <a:gd name="T8" fmla="*/ 18 w 24"/>
                  <a:gd name="T9" fmla="*/ 14 h 23"/>
                </a:gdLst>
                <a:ahLst/>
                <a:cxnLst>
                  <a:cxn ang="0">
                    <a:pos x="T0" y="T1"/>
                  </a:cxn>
                  <a:cxn ang="0">
                    <a:pos x="T2" y="T3"/>
                  </a:cxn>
                  <a:cxn ang="0">
                    <a:pos x="T4" y="T5"/>
                  </a:cxn>
                  <a:cxn ang="0">
                    <a:pos x="T6" y="T7"/>
                  </a:cxn>
                  <a:cxn ang="0">
                    <a:pos x="T8" y="T9"/>
                  </a:cxn>
                </a:cxnLst>
                <a:rect l="0" t="0" r="r" b="b"/>
                <a:pathLst>
                  <a:path w="24" h="23">
                    <a:moveTo>
                      <a:pt x="18" y="14"/>
                    </a:moveTo>
                    <a:cubicBezTo>
                      <a:pt x="13" y="14"/>
                      <a:pt x="9" y="10"/>
                      <a:pt x="9" y="5"/>
                    </a:cubicBezTo>
                    <a:cubicBezTo>
                      <a:pt x="9" y="0"/>
                      <a:pt x="0" y="0"/>
                      <a:pt x="0" y="5"/>
                    </a:cubicBezTo>
                    <a:cubicBezTo>
                      <a:pt x="1" y="15"/>
                      <a:pt x="8" y="23"/>
                      <a:pt x="18" y="23"/>
                    </a:cubicBezTo>
                    <a:cubicBezTo>
                      <a:pt x="24" y="23"/>
                      <a:pt x="24"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73" name="Freeform 12"/>
              <p:cNvSpPr/>
              <p:nvPr/>
            </p:nvSpPr>
            <p:spPr bwMode="auto">
              <a:xfrm>
                <a:off x="10479088" y="3427413"/>
                <a:ext cx="130175" cy="98425"/>
              </a:xfrm>
              <a:custGeom>
                <a:avLst/>
                <a:gdLst>
                  <a:gd name="T0" fmla="*/ 0 w 82"/>
                  <a:gd name="T1" fmla="*/ 0 h 62"/>
                  <a:gd name="T2" fmla="*/ 82 w 82"/>
                  <a:gd name="T3" fmla="*/ 31 h 62"/>
                  <a:gd name="T4" fmla="*/ 0 w 82"/>
                  <a:gd name="T5" fmla="*/ 62 h 62"/>
                  <a:gd name="T6" fmla="*/ 0 w 82"/>
                  <a:gd name="T7" fmla="*/ 0 h 62"/>
                </a:gdLst>
                <a:ahLst/>
                <a:cxnLst>
                  <a:cxn ang="0">
                    <a:pos x="T0" y="T1"/>
                  </a:cxn>
                  <a:cxn ang="0">
                    <a:pos x="T2" y="T3"/>
                  </a:cxn>
                  <a:cxn ang="0">
                    <a:pos x="T4" y="T5"/>
                  </a:cxn>
                  <a:cxn ang="0">
                    <a:pos x="T6" y="T7"/>
                  </a:cxn>
                </a:cxnLst>
                <a:rect l="0" t="0" r="r" b="b"/>
                <a:pathLst>
                  <a:path w="82" h="62">
                    <a:moveTo>
                      <a:pt x="0" y="0"/>
                    </a:moveTo>
                    <a:lnTo>
                      <a:pt x="82" y="31"/>
                    </a:lnTo>
                    <a:lnTo>
                      <a:pt x="0" y="6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grpSp>
        <p:nvGrpSpPr>
          <p:cNvPr id="75" name="Group 74"/>
          <p:cNvGrpSpPr/>
          <p:nvPr/>
        </p:nvGrpSpPr>
        <p:grpSpPr>
          <a:xfrm>
            <a:off x="7937771" y="1685984"/>
            <a:ext cx="3441624" cy="1204134"/>
            <a:chOff x="336640" y="2982432"/>
            <a:chExt cx="2581890" cy="903336"/>
          </a:xfrm>
        </p:grpSpPr>
        <p:sp>
          <p:nvSpPr>
            <p:cNvPr id="76" name="文本框 11"/>
            <p:cNvSpPr txBox="1"/>
            <p:nvPr/>
          </p:nvSpPr>
          <p:spPr>
            <a:xfrm>
              <a:off x="398742" y="2982432"/>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7" name="矩形 9"/>
            <p:cNvSpPr/>
            <p:nvPr/>
          </p:nvSpPr>
          <p:spPr>
            <a:xfrm>
              <a:off x="336640" y="3290209"/>
              <a:ext cx="2581890"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78" name="Group 77"/>
          <p:cNvGrpSpPr/>
          <p:nvPr/>
        </p:nvGrpSpPr>
        <p:grpSpPr>
          <a:xfrm>
            <a:off x="7937771" y="4748586"/>
            <a:ext cx="3441624" cy="1204134"/>
            <a:chOff x="336640" y="2982432"/>
            <a:chExt cx="2581890" cy="903336"/>
          </a:xfrm>
        </p:grpSpPr>
        <p:sp>
          <p:nvSpPr>
            <p:cNvPr id="79" name="文本框 11"/>
            <p:cNvSpPr txBox="1"/>
            <p:nvPr/>
          </p:nvSpPr>
          <p:spPr>
            <a:xfrm>
              <a:off x="398742" y="2982432"/>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0" name="矩形 9"/>
            <p:cNvSpPr/>
            <p:nvPr/>
          </p:nvSpPr>
          <p:spPr>
            <a:xfrm>
              <a:off x="336640" y="3290209"/>
              <a:ext cx="2581890"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81" name="Group 80"/>
          <p:cNvGrpSpPr/>
          <p:nvPr/>
        </p:nvGrpSpPr>
        <p:grpSpPr>
          <a:xfrm>
            <a:off x="676933" y="1753261"/>
            <a:ext cx="3441624" cy="1186013"/>
            <a:chOff x="336640" y="2996026"/>
            <a:chExt cx="2581890" cy="889742"/>
          </a:xfrm>
        </p:grpSpPr>
        <p:sp>
          <p:nvSpPr>
            <p:cNvPr id="82" name="文本框 11"/>
            <p:cNvSpPr txBox="1"/>
            <p:nvPr/>
          </p:nvSpPr>
          <p:spPr>
            <a:xfrm>
              <a:off x="1609021" y="2996026"/>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3" name="矩形 9"/>
            <p:cNvSpPr/>
            <p:nvPr/>
          </p:nvSpPr>
          <p:spPr>
            <a:xfrm>
              <a:off x="336640" y="3290209"/>
              <a:ext cx="2581890"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84" name="Group 83"/>
          <p:cNvGrpSpPr/>
          <p:nvPr/>
        </p:nvGrpSpPr>
        <p:grpSpPr>
          <a:xfrm>
            <a:off x="676933" y="4706892"/>
            <a:ext cx="3441624" cy="1186013"/>
            <a:chOff x="336640" y="2996026"/>
            <a:chExt cx="2581890" cy="889742"/>
          </a:xfrm>
        </p:grpSpPr>
        <p:sp>
          <p:nvSpPr>
            <p:cNvPr id="85" name="文本框 11"/>
            <p:cNvSpPr txBox="1"/>
            <p:nvPr/>
          </p:nvSpPr>
          <p:spPr>
            <a:xfrm>
              <a:off x="1609021" y="2996026"/>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6" name="矩形 9"/>
            <p:cNvSpPr/>
            <p:nvPr/>
          </p:nvSpPr>
          <p:spPr>
            <a:xfrm>
              <a:off x="336640" y="3290209"/>
              <a:ext cx="2581890"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sp>
        <p:nvSpPr>
          <p:cNvPr id="2" name="标题 1"/>
          <p:cNvSpPr>
            <a:spLocks noGrp="1"/>
          </p:cNvSpPr>
          <p:nvPr>
            <p:ph type="title"/>
          </p:nvPr>
        </p:nvSpPr>
        <p:spPr/>
        <p:txBody>
          <a:bodyPr>
            <a:normAutofit fontScale="90000"/>
          </a:bodyPr>
          <a:lstStyle/>
          <a:p>
            <a:r>
              <a:rPr lang="zh-CN" altLang="en-US"/>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ppt_w</p:attrName>
                                        </p:attrNameLst>
                                      </p:cBhvr>
                                      <p:tavLst>
                                        <p:tav tm="0">
                                          <p:val>
                                            <p:fltVal val="0"/>
                                          </p:val>
                                        </p:tav>
                                        <p:tav tm="100000">
                                          <p:val>
                                            <p:strVal val="#ppt_w"/>
                                          </p:val>
                                        </p:tav>
                                      </p:tavLst>
                                    </p:anim>
                                    <p:anim calcmode="lin" valueType="num">
                                      <p:cBhvr>
                                        <p:cTn id="8" dur="500" fill="hold"/>
                                        <p:tgtEl>
                                          <p:spTgt spid="74"/>
                                        </p:tgtEl>
                                        <p:attrNameLst>
                                          <p:attrName>ppt_h</p:attrName>
                                        </p:attrNameLst>
                                      </p:cBhvr>
                                      <p:tavLst>
                                        <p:tav tm="0">
                                          <p:val>
                                            <p:fltVal val="0"/>
                                          </p:val>
                                        </p:tav>
                                        <p:tav tm="100000">
                                          <p:val>
                                            <p:strVal val="#ppt_h"/>
                                          </p:val>
                                        </p:tav>
                                      </p:tavLst>
                                    </p:anim>
                                    <p:anim calcmode="lin" valueType="num">
                                      <p:cBhvr>
                                        <p:cTn id="9" dur="500" fill="hold"/>
                                        <p:tgtEl>
                                          <p:spTgt spid="74"/>
                                        </p:tgtEl>
                                        <p:attrNameLst>
                                          <p:attrName>style.rotation</p:attrName>
                                        </p:attrNameLst>
                                      </p:cBhvr>
                                      <p:tavLst>
                                        <p:tav tm="0">
                                          <p:val>
                                            <p:fltVal val="360"/>
                                          </p:val>
                                        </p:tav>
                                        <p:tav tm="100000">
                                          <p:val>
                                            <p:fltVal val="0"/>
                                          </p:val>
                                        </p:tav>
                                      </p:tavLst>
                                    </p:anim>
                                    <p:animEffect transition="in" filter="fade">
                                      <p:cBhvr>
                                        <p:cTn id="10" dur="500"/>
                                        <p:tgtEl>
                                          <p:spTgt spid="74"/>
                                        </p:tgtEl>
                                      </p:cBhvr>
                                    </p:animEffect>
                                  </p:childTnLst>
                                </p:cTn>
                              </p:par>
                            </p:childTnLst>
                          </p:cTn>
                        </p:par>
                        <p:par>
                          <p:cTn id="11" fill="hold">
                            <p:stCondLst>
                              <p:cond delay="500"/>
                            </p:stCondLst>
                            <p:childTnLst>
                              <p:par>
                                <p:cTn id="12" presetID="12" presetClass="entr" presetSubtype="1" fill="hold" nodeType="after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slide(fromTop)">
                                      <p:cBhvr>
                                        <p:cTn id="14" dur="500"/>
                                        <p:tgtEl>
                                          <p:spTgt spid="81"/>
                                        </p:tgtEl>
                                      </p:cBhvr>
                                    </p:animEffect>
                                  </p:childTnLst>
                                </p:cTn>
                              </p:par>
                            </p:childTnLst>
                          </p:cTn>
                        </p:par>
                        <p:par>
                          <p:cTn id="15" fill="hold">
                            <p:stCondLst>
                              <p:cond delay="1000"/>
                            </p:stCondLst>
                            <p:childTnLst>
                              <p:par>
                                <p:cTn id="16" presetID="12" presetClass="entr" presetSubtype="1" fill="hold"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slide(fromTop)">
                                      <p:cBhvr>
                                        <p:cTn id="18" dur="500"/>
                                        <p:tgtEl>
                                          <p:spTgt spid="84"/>
                                        </p:tgtEl>
                                      </p:cBhvr>
                                    </p:animEffect>
                                  </p:childTnLst>
                                </p:cTn>
                              </p:par>
                            </p:childTnLst>
                          </p:cTn>
                        </p:par>
                        <p:par>
                          <p:cTn id="19" fill="hold">
                            <p:stCondLst>
                              <p:cond delay="1500"/>
                            </p:stCondLst>
                            <p:childTnLst>
                              <p:par>
                                <p:cTn id="20" presetID="12" presetClass="entr" presetSubtype="1" fill="hold" nodeType="after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slide(fromTop)">
                                      <p:cBhvr>
                                        <p:cTn id="22" dur="500"/>
                                        <p:tgtEl>
                                          <p:spTgt spid="75"/>
                                        </p:tgtEl>
                                      </p:cBhvr>
                                    </p:animEffect>
                                  </p:childTnLst>
                                </p:cTn>
                              </p:par>
                            </p:childTnLst>
                          </p:cTn>
                        </p:par>
                        <p:par>
                          <p:cTn id="23" fill="hold">
                            <p:stCondLst>
                              <p:cond delay="2000"/>
                            </p:stCondLst>
                            <p:childTnLst>
                              <p:par>
                                <p:cTn id="24" presetID="12" presetClass="entr" presetSubtype="1" fill="hold" nodeType="after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slide(fromTop)">
                                      <p:cBhvr>
                                        <p:cTn id="2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41"/>
          <p:cNvGrpSpPr/>
          <p:nvPr/>
        </p:nvGrpSpPr>
        <p:grpSpPr>
          <a:xfrm>
            <a:off x="966413" y="1422032"/>
            <a:ext cx="3315423" cy="2681108"/>
            <a:chOff x="1103749" y="1727491"/>
            <a:chExt cx="3316286" cy="2681807"/>
          </a:xfrm>
        </p:grpSpPr>
        <p:sp>
          <p:nvSpPr>
            <p:cNvPr id="4" name="椭圆 46"/>
            <p:cNvSpPr/>
            <p:nvPr/>
          </p:nvSpPr>
          <p:spPr>
            <a:xfrm>
              <a:off x="1420989" y="1727491"/>
              <a:ext cx="2681807" cy="2681807"/>
            </a:xfrm>
            <a:prstGeom prst="ellipse">
              <a:avLst/>
            </a:prstGeom>
            <a:gradFill flip="none" rotWithShape="1">
              <a:gsLst>
                <a:gs pos="0">
                  <a:sysClr val="window" lastClr="FFFFFF">
                    <a:lumMod val="85000"/>
                  </a:sysClr>
                </a:gs>
                <a:gs pos="100000">
                  <a:sysClr val="window" lastClr="FFFFFF">
                    <a:alpha val="99000"/>
                  </a:sysClr>
                </a:gs>
              </a:gsLst>
              <a:path path="circle">
                <a:fillToRect t="100000" r="100000"/>
              </a:path>
              <a:tileRect l="-100000" b="-100000"/>
            </a:gradFill>
            <a:ln w="25400" cap="flat" cmpd="sng" algn="ctr">
              <a:noFill/>
              <a:prstDash val="solid"/>
            </a:ln>
            <a:effectLst>
              <a:outerShdw blurRad="241300" dist="152400" dir="8400000" algn="tr" rotWithShape="0">
                <a:prstClr val="black">
                  <a:alpha val="40000"/>
                </a:prstClr>
              </a:outerShdw>
            </a:effectLst>
          </p:spPr>
          <p:txBody>
            <a:bodyPr rtlCol="0" anchor="ctr"/>
            <a:lstStyle/>
            <a:p>
              <a:pPr algn="ctr">
                <a:defRPr/>
              </a:pPr>
              <a:endParaRPr lang="zh-CN" altLang="en-US" sz="3200" kern="0" dirty="0">
                <a:solidFill>
                  <a:prstClr val="white"/>
                </a:solidFill>
                <a:latin typeface="Arial" panose="020B0604020202020204"/>
                <a:ea typeface="微软雅黑" panose="020B0503020204020204" pitchFamily="34" charset="-122"/>
              </a:endParaRPr>
            </a:p>
          </p:txBody>
        </p:sp>
        <p:graphicFrame>
          <p:nvGraphicFramePr>
            <p:cNvPr id="5" name="图表 47"/>
            <p:cNvGraphicFramePr/>
            <p:nvPr/>
          </p:nvGraphicFramePr>
          <p:xfrm>
            <a:off x="1103749" y="1761059"/>
            <a:ext cx="3316286" cy="2614670"/>
          </p:xfrm>
          <a:graphic>
            <a:graphicData uri="http://schemas.openxmlformats.org/drawingml/2006/chart">
              <c:chart xmlns:c="http://schemas.openxmlformats.org/drawingml/2006/chart" xmlns:r="http://schemas.openxmlformats.org/officeDocument/2006/relationships" r:id="rId3"/>
            </a:graphicData>
          </a:graphic>
        </p:graphicFrame>
        <p:sp>
          <p:nvSpPr>
            <p:cNvPr id="6" name="文本框 48"/>
            <p:cNvSpPr txBox="1"/>
            <p:nvPr/>
          </p:nvSpPr>
          <p:spPr>
            <a:xfrm>
              <a:off x="2247166" y="2745228"/>
              <a:ext cx="1029717" cy="666831"/>
            </a:xfrm>
            <a:prstGeom prst="rect">
              <a:avLst/>
            </a:prstGeom>
            <a:noFill/>
          </p:spPr>
          <p:txBody>
            <a:bodyPr wrap="none" rtlCol="0">
              <a:spAutoFit/>
            </a:bodyPr>
            <a:lstStyle/>
            <a:p>
              <a:pPr>
                <a:defRPr/>
              </a:pPr>
              <a:r>
                <a:rPr lang="en-US" altLang="zh-CN" sz="3730" dirty="0">
                  <a:solidFill>
                    <a:schemeClr val="tx2"/>
                  </a:solidFill>
                  <a:latin typeface="Impact" panose="020B0806030902050204"/>
                </a:rPr>
                <a:t>80</a:t>
              </a:r>
              <a:r>
                <a:rPr lang="en-US" altLang="zh-CN" sz="3730" kern="0" dirty="0">
                  <a:solidFill>
                    <a:schemeClr val="tx2"/>
                  </a:solidFill>
                  <a:latin typeface="Impact" panose="020B0806030902050204"/>
                </a:rPr>
                <a:t>%</a:t>
              </a:r>
              <a:endParaRPr lang="zh-CN" altLang="en-US" sz="3730" kern="0" dirty="0">
                <a:solidFill>
                  <a:schemeClr val="tx2"/>
                </a:solidFill>
                <a:latin typeface="Impact" panose="020B0806030902050204"/>
              </a:endParaRPr>
            </a:p>
          </p:txBody>
        </p:sp>
      </p:grpSp>
      <p:grpSp>
        <p:nvGrpSpPr>
          <p:cNvPr id="7" name="组合 49"/>
          <p:cNvGrpSpPr/>
          <p:nvPr/>
        </p:nvGrpSpPr>
        <p:grpSpPr>
          <a:xfrm>
            <a:off x="4538057" y="1422032"/>
            <a:ext cx="3315423" cy="2681108"/>
            <a:chOff x="1103749" y="1727491"/>
            <a:chExt cx="3316286" cy="2681807"/>
          </a:xfrm>
        </p:grpSpPr>
        <p:sp>
          <p:nvSpPr>
            <p:cNvPr id="8" name="椭圆 51"/>
            <p:cNvSpPr/>
            <p:nvPr/>
          </p:nvSpPr>
          <p:spPr>
            <a:xfrm>
              <a:off x="1420989" y="1727491"/>
              <a:ext cx="2681807" cy="2681807"/>
            </a:xfrm>
            <a:prstGeom prst="ellipse">
              <a:avLst/>
            </a:prstGeom>
            <a:gradFill flip="none" rotWithShape="1">
              <a:gsLst>
                <a:gs pos="0">
                  <a:sysClr val="window" lastClr="FFFFFF">
                    <a:lumMod val="85000"/>
                  </a:sysClr>
                </a:gs>
                <a:gs pos="100000">
                  <a:sysClr val="window" lastClr="FFFFFF">
                    <a:alpha val="99000"/>
                  </a:sysClr>
                </a:gs>
              </a:gsLst>
              <a:path path="circle">
                <a:fillToRect t="100000" r="100000"/>
              </a:path>
              <a:tileRect l="-100000" b="-100000"/>
            </a:gradFill>
            <a:ln w="25400" cap="flat" cmpd="sng" algn="ctr">
              <a:noFill/>
              <a:prstDash val="solid"/>
            </a:ln>
            <a:effectLst>
              <a:outerShdw blurRad="241300" dist="152400" dir="8400000" algn="tr" rotWithShape="0">
                <a:prstClr val="black">
                  <a:alpha val="40000"/>
                </a:prstClr>
              </a:outerShdw>
            </a:effectLst>
          </p:spPr>
          <p:txBody>
            <a:bodyPr rtlCol="0" anchor="ctr"/>
            <a:lstStyle/>
            <a:p>
              <a:pPr algn="ctr">
                <a:defRPr/>
              </a:pPr>
              <a:endParaRPr lang="zh-CN" altLang="en-US" sz="3200" kern="0" dirty="0">
                <a:solidFill>
                  <a:prstClr val="white"/>
                </a:solidFill>
                <a:latin typeface="Arial" panose="020B0604020202020204"/>
                <a:ea typeface="微软雅黑" panose="020B0503020204020204" pitchFamily="34" charset="-122"/>
              </a:endParaRPr>
            </a:p>
          </p:txBody>
        </p:sp>
        <p:graphicFrame>
          <p:nvGraphicFramePr>
            <p:cNvPr id="9" name="图表 52"/>
            <p:cNvGraphicFramePr/>
            <p:nvPr/>
          </p:nvGraphicFramePr>
          <p:xfrm>
            <a:off x="1103749" y="1761059"/>
            <a:ext cx="3316286" cy="2614670"/>
          </p:xfrm>
          <a:graphic>
            <a:graphicData uri="http://schemas.openxmlformats.org/drawingml/2006/chart">
              <c:chart xmlns:c="http://schemas.openxmlformats.org/drawingml/2006/chart" xmlns:r="http://schemas.openxmlformats.org/officeDocument/2006/relationships" r:id="rId4"/>
            </a:graphicData>
          </a:graphic>
        </p:graphicFrame>
        <p:sp>
          <p:nvSpPr>
            <p:cNvPr id="10" name="文本框 53"/>
            <p:cNvSpPr txBox="1"/>
            <p:nvPr/>
          </p:nvSpPr>
          <p:spPr>
            <a:xfrm>
              <a:off x="2248235" y="2745228"/>
              <a:ext cx="1032924" cy="666831"/>
            </a:xfrm>
            <a:prstGeom prst="rect">
              <a:avLst/>
            </a:prstGeom>
            <a:noFill/>
          </p:spPr>
          <p:txBody>
            <a:bodyPr wrap="none" rtlCol="0">
              <a:spAutoFit/>
            </a:bodyPr>
            <a:lstStyle/>
            <a:p>
              <a:pPr>
                <a:defRPr/>
              </a:pPr>
              <a:r>
                <a:rPr lang="en-US" altLang="zh-CN" sz="3730" kern="0" dirty="0">
                  <a:solidFill>
                    <a:schemeClr val="accent1"/>
                  </a:solidFill>
                  <a:latin typeface="Impact" panose="020B0806030902050204"/>
                </a:rPr>
                <a:t>60%</a:t>
              </a:r>
              <a:endParaRPr lang="zh-CN" altLang="en-US" sz="3730" kern="0" dirty="0">
                <a:solidFill>
                  <a:schemeClr val="accent1"/>
                </a:solidFill>
                <a:latin typeface="Impact" panose="020B0806030902050204"/>
              </a:endParaRPr>
            </a:p>
          </p:txBody>
        </p:sp>
      </p:grpSp>
      <p:grpSp>
        <p:nvGrpSpPr>
          <p:cNvPr id="11" name="组合 54"/>
          <p:cNvGrpSpPr/>
          <p:nvPr/>
        </p:nvGrpSpPr>
        <p:grpSpPr>
          <a:xfrm>
            <a:off x="8101014" y="1422032"/>
            <a:ext cx="3315423" cy="2681108"/>
            <a:chOff x="1103749" y="1727491"/>
            <a:chExt cx="3316286" cy="2681807"/>
          </a:xfrm>
        </p:grpSpPr>
        <p:sp>
          <p:nvSpPr>
            <p:cNvPr id="12" name="椭圆 55"/>
            <p:cNvSpPr/>
            <p:nvPr/>
          </p:nvSpPr>
          <p:spPr>
            <a:xfrm>
              <a:off x="1420989" y="1727491"/>
              <a:ext cx="2681807" cy="2681807"/>
            </a:xfrm>
            <a:prstGeom prst="ellipse">
              <a:avLst/>
            </a:prstGeom>
            <a:gradFill flip="none" rotWithShape="1">
              <a:gsLst>
                <a:gs pos="0">
                  <a:sysClr val="window" lastClr="FFFFFF">
                    <a:lumMod val="85000"/>
                  </a:sysClr>
                </a:gs>
                <a:gs pos="100000">
                  <a:sysClr val="window" lastClr="FFFFFF">
                    <a:alpha val="99000"/>
                  </a:sysClr>
                </a:gs>
              </a:gsLst>
              <a:path path="circle">
                <a:fillToRect t="100000" r="100000"/>
              </a:path>
              <a:tileRect l="-100000" b="-100000"/>
            </a:gradFill>
            <a:ln w="25400" cap="flat" cmpd="sng" algn="ctr">
              <a:noFill/>
              <a:prstDash val="solid"/>
            </a:ln>
            <a:effectLst>
              <a:outerShdw blurRad="241300" dist="152400" dir="8400000" algn="tr" rotWithShape="0">
                <a:prstClr val="black">
                  <a:alpha val="40000"/>
                </a:prstClr>
              </a:outerShdw>
            </a:effectLst>
          </p:spPr>
          <p:txBody>
            <a:bodyPr rtlCol="0" anchor="ctr"/>
            <a:lstStyle/>
            <a:p>
              <a:pPr algn="ctr">
                <a:defRPr/>
              </a:pPr>
              <a:endParaRPr lang="zh-CN" altLang="en-US" sz="3200" kern="0" dirty="0">
                <a:solidFill>
                  <a:prstClr val="white"/>
                </a:solidFill>
                <a:latin typeface="Arial" panose="020B0604020202020204"/>
                <a:ea typeface="微软雅黑" panose="020B0503020204020204" pitchFamily="34" charset="-122"/>
              </a:endParaRPr>
            </a:p>
          </p:txBody>
        </p:sp>
        <p:graphicFrame>
          <p:nvGraphicFramePr>
            <p:cNvPr id="13" name="图表 56"/>
            <p:cNvGraphicFramePr/>
            <p:nvPr/>
          </p:nvGraphicFramePr>
          <p:xfrm>
            <a:off x="1103749" y="1761059"/>
            <a:ext cx="3316286" cy="2614670"/>
          </p:xfrm>
          <a:graphic>
            <a:graphicData uri="http://schemas.openxmlformats.org/drawingml/2006/chart">
              <c:chart xmlns:c="http://schemas.openxmlformats.org/drawingml/2006/chart" xmlns:r="http://schemas.openxmlformats.org/officeDocument/2006/relationships" r:id="rId5"/>
            </a:graphicData>
          </a:graphic>
        </p:graphicFrame>
        <p:sp>
          <p:nvSpPr>
            <p:cNvPr id="14" name="文本框 57"/>
            <p:cNvSpPr txBox="1"/>
            <p:nvPr/>
          </p:nvSpPr>
          <p:spPr>
            <a:xfrm>
              <a:off x="2282433" y="2745228"/>
              <a:ext cx="960769" cy="666831"/>
            </a:xfrm>
            <a:prstGeom prst="rect">
              <a:avLst/>
            </a:prstGeom>
            <a:noFill/>
          </p:spPr>
          <p:txBody>
            <a:bodyPr wrap="none" rtlCol="0">
              <a:spAutoFit/>
            </a:bodyPr>
            <a:lstStyle/>
            <a:p>
              <a:pPr>
                <a:defRPr/>
              </a:pPr>
              <a:r>
                <a:rPr lang="en-US" altLang="zh-CN" sz="3730" kern="0" dirty="0">
                  <a:solidFill>
                    <a:schemeClr val="accent2"/>
                  </a:solidFill>
                  <a:latin typeface="Impact" panose="020B0806030902050204"/>
                </a:rPr>
                <a:t>75%</a:t>
              </a:r>
              <a:endParaRPr lang="zh-CN" altLang="en-US" sz="3730" kern="0" dirty="0">
                <a:solidFill>
                  <a:schemeClr val="accent2"/>
                </a:solidFill>
                <a:latin typeface="Impact" panose="020B0806030902050204"/>
              </a:endParaRPr>
            </a:p>
          </p:txBody>
        </p:sp>
      </p:grpSp>
      <p:grpSp>
        <p:nvGrpSpPr>
          <p:cNvPr id="21" name="Group 20"/>
          <p:cNvGrpSpPr/>
          <p:nvPr/>
        </p:nvGrpSpPr>
        <p:grpSpPr>
          <a:xfrm>
            <a:off x="1091421" y="4718407"/>
            <a:ext cx="3281581" cy="1386309"/>
            <a:chOff x="138498" y="3002145"/>
            <a:chExt cx="2461827" cy="1040002"/>
          </a:xfrm>
        </p:grpSpPr>
        <p:sp>
          <p:nvSpPr>
            <p:cNvPr id="22" name="椭圆 10"/>
            <p:cNvSpPr/>
            <p:nvPr/>
          </p:nvSpPr>
          <p:spPr>
            <a:xfrm>
              <a:off x="138498" y="3248582"/>
              <a:ext cx="349697" cy="34969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1</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23"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矩形 9"/>
            <p:cNvSpPr/>
            <p:nvPr/>
          </p:nvSpPr>
          <p:spPr>
            <a:xfrm>
              <a:off x="484797" y="3271159"/>
              <a:ext cx="2115528"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25" name="Group 24"/>
          <p:cNvGrpSpPr/>
          <p:nvPr/>
        </p:nvGrpSpPr>
        <p:grpSpPr>
          <a:xfrm>
            <a:off x="4577936" y="4718407"/>
            <a:ext cx="3281581" cy="1386309"/>
            <a:chOff x="138498" y="3002145"/>
            <a:chExt cx="2461827" cy="1040002"/>
          </a:xfrm>
        </p:grpSpPr>
        <p:sp>
          <p:nvSpPr>
            <p:cNvPr id="26" name="椭圆 10"/>
            <p:cNvSpPr/>
            <p:nvPr/>
          </p:nvSpPr>
          <p:spPr>
            <a:xfrm>
              <a:off x="138498" y="3248582"/>
              <a:ext cx="349697" cy="3496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2</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28"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矩形 9"/>
            <p:cNvSpPr/>
            <p:nvPr/>
          </p:nvSpPr>
          <p:spPr>
            <a:xfrm>
              <a:off x="484797" y="3271159"/>
              <a:ext cx="2115528"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30" name="Group 29"/>
          <p:cNvGrpSpPr/>
          <p:nvPr/>
        </p:nvGrpSpPr>
        <p:grpSpPr>
          <a:xfrm>
            <a:off x="8049967" y="4718407"/>
            <a:ext cx="3281581" cy="1386309"/>
            <a:chOff x="138498" y="3002145"/>
            <a:chExt cx="2461827" cy="1040002"/>
          </a:xfrm>
        </p:grpSpPr>
        <p:sp>
          <p:nvSpPr>
            <p:cNvPr id="31" name="椭圆 10"/>
            <p:cNvSpPr/>
            <p:nvPr/>
          </p:nvSpPr>
          <p:spPr>
            <a:xfrm>
              <a:off x="138498" y="3248582"/>
              <a:ext cx="349697" cy="349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3</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32"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矩形 9"/>
            <p:cNvSpPr/>
            <p:nvPr/>
          </p:nvSpPr>
          <p:spPr>
            <a:xfrm>
              <a:off x="484797" y="3271159"/>
              <a:ext cx="2115528"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sp>
        <p:nvSpPr>
          <p:cNvPr id="2" name="标题 1"/>
          <p:cNvSpPr>
            <a:spLocks noGrp="1"/>
          </p:cNvSpPr>
          <p:nvPr>
            <p:ph type="title"/>
          </p:nvPr>
        </p:nvSpPr>
        <p:spPr/>
        <p:txBody>
          <a:bodyPr>
            <a:normAutofit fontScale="90000"/>
          </a:bodyPr>
          <a:lstStyle/>
          <a:p>
            <a:r>
              <a:rPr lang="zh-CN" altLang="en-US"/>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12" presetClass="entr" presetSubtype="1"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lide(fromTop)">
                                      <p:cBhvr>
                                        <p:cTn id="22" dur="500"/>
                                        <p:tgtEl>
                                          <p:spTgt spid="21"/>
                                        </p:tgtEl>
                                      </p:cBhvr>
                                    </p:animEffect>
                                  </p:childTnLst>
                                </p:cTn>
                              </p:par>
                            </p:childTnLst>
                          </p:cTn>
                        </p:par>
                        <p:par>
                          <p:cTn id="23" fill="hold">
                            <p:stCondLst>
                              <p:cond delay="2000"/>
                            </p:stCondLst>
                            <p:childTnLst>
                              <p:par>
                                <p:cTn id="24" presetID="12" presetClass="entr" presetSubtype="1"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slide(fromTop)">
                                      <p:cBhvr>
                                        <p:cTn id="26" dur="500"/>
                                        <p:tgtEl>
                                          <p:spTgt spid="25"/>
                                        </p:tgtEl>
                                      </p:cBhvr>
                                    </p:animEffect>
                                  </p:childTnLst>
                                </p:cTn>
                              </p:par>
                            </p:childTnLst>
                          </p:cTn>
                        </p:par>
                        <p:par>
                          <p:cTn id="27" fill="hold">
                            <p:stCondLst>
                              <p:cond delay="2500"/>
                            </p:stCondLst>
                            <p:childTnLst>
                              <p:par>
                                <p:cTn id="28" presetID="12" presetClass="entr" presetSubtype="1"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slide(fromTop)">
                                      <p:cBhvr>
                                        <p:cTn id="3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00188" y="5436432"/>
            <a:ext cx="5203365" cy="54646"/>
          </a:xfrm>
          <a:prstGeom prst="rect">
            <a:avLst/>
          </a:prstGeom>
          <a:solidFill>
            <a:srgbClr val="ABB6BA"/>
          </a:solidFill>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rtlCol="0" anchor="ctr"/>
          <a:lstStyle/>
          <a:p>
            <a:pPr algn="ctr"/>
            <a:endParaRPr lang="zh-CN" altLang="en-US">
              <a:solidFill>
                <a:prstClr val="white"/>
              </a:solidFill>
              <a:cs typeface="+mn-ea"/>
            </a:endParaRPr>
          </a:p>
        </p:txBody>
      </p:sp>
      <p:sp>
        <p:nvSpPr>
          <p:cNvPr id="3" name="圆柱形 2"/>
          <p:cNvSpPr/>
          <p:nvPr/>
        </p:nvSpPr>
        <p:spPr>
          <a:xfrm>
            <a:off x="2976190" y="1654443"/>
            <a:ext cx="44641" cy="3836636"/>
          </a:xfrm>
          <a:prstGeom prst="can">
            <a:avLst/>
          </a:prstGeom>
          <a:solidFill>
            <a:srgbClr val="C5CDD0"/>
          </a:solidFill>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rtlCol="0" anchor="ctr"/>
          <a:lstStyle/>
          <a:p>
            <a:pPr algn="ctr"/>
            <a:endParaRPr lang="zh-CN" altLang="en-US">
              <a:solidFill>
                <a:prstClr val="white"/>
              </a:solidFill>
              <a:cs typeface="+mn-ea"/>
            </a:endParaRPr>
          </a:p>
        </p:txBody>
      </p:sp>
      <p:sp>
        <p:nvSpPr>
          <p:cNvPr id="4" name="右箭头 3"/>
          <p:cNvSpPr/>
          <p:nvPr/>
        </p:nvSpPr>
        <p:spPr>
          <a:xfrm>
            <a:off x="3034899" y="3741934"/>
            <a:ext cx="3988881" cy="168244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rtlCol="0" anchor="ctr"/>
          <a:lstStyle/>
          <a:p>
            <a:pPr algn="ctr"/>
            <a:endParaRPr lang="zh-CN" altLang="en-US">
              <a:solidFill>
                <a:prstClr val="white"/>
              </a:solidFill>
              <a:cs typeface="+mn-ea"/>
            </a:endParaRPr>
          </a:p>
        </p:txBody>
      </p:sp>
      <p:sp>
        <p:nvSpPr>
          <p:cNvPr id="5" name="右箭头 4"/>
          <p:cNvSpPr/>
          <p:nvPr/>
        </p:nvSpPr>
        <p:spPr>
          <a:xfrm>
            <a:off x="3034896" y="3076504"/>
            <a:ext cx="5438807" cy="1593394"/>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rtlCol="0" anchor="ctr"/>
          <a:lstStyle/>
          <a:p>
            <a:pPr algn="ctr"/>
            <a:endParaRPr lang="zh-CN" altLang="en-US">
              <a:solidFill>
                <a:prstClr val="white"/>
              </a:solidFill>
              <a:cs typeface="+mn-ea"/>
            </a:endParaRPr>
          </a:p>
        </p:txBody>
      </p:sp>
      <p:sp>
        <p:nvSpPr>
          <p:cNvPr id="6" name="右箭头 5"/>
          <p:cNvSpPr/>
          <p:nvPr/>
        </p:nvSpPr>
        <p:spPr>
          <a:xfrm>
            <a:off x="3034896" y="2446070"/>
            <a:ext cx="3241854" cy="159339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rtlCol="0" anchor="ctr"/>
          <a:lstStyle/>
          <a:p>
            <a:pPr algn="ctr"/>
            <a:endParaRPr lang="zh-CN" altLang="en-US">
              <a:solidFill>
                <a:prstClr val="white"/>
              </a:solidFill>
              <a:cs typeface="+mn-ea"/>
            </a:endParaRPr>
          </a:p>
        </p:txBody>
      </p:sp>
      <p:sp>
        <p:nvSpPr>
          <p:cNvPr id="7" name="右箭头 6"/>
          <p:cNvSpPr/>
          <p:nvPr/>
        </p:nvSpPr>
        <p:spPr>
          <a:xfrm>
            <a:off x="3034899" y="1654444"/>
            <a:ext cx="4490880" cy="1682443"/>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51" tIns="45726" rIns="91451" bIns="45726" rtlCol="0" anchor="ctr"/>
          <a:lstStyle/>
          <a:p>
            <a:pPr algn="ctr"/>
            <a:endParaRPr lang="zh-CN" altLang="en-US">
              <a:solidFill>
                <a:prstClr val="white"/>
              </a:solidFill>
              <a:cs typeface="+mn-ea"/>
            </a:endParaRPr>
          </a:p>
        </p:txBody>
      </p:sp>
      <p:sp>
        <p:nvSpPr>
          <p:cNvPr id="8" name="文本框 25"/>
          <p:cNvSpPr txBox="1"/>
          <p:nvPr/>
        </p:nvSpPr>
        <p:spPr>
          <a:xfrm>
            <a:off x="2164187" y="4311004"/>
            <a:ext cx="763959" cy="1446562"/>
          </a:xfrm>
          <a:prstGeom prst="rect">
            <a:avLst/>
          </a:prstGeom>
          <a:noFill/>
        </p:spPr>
        <p:txBody>
          <a:bodyPr wrap="square" lIns="91451" tIns="45726" rIns="91451" bIns="45726" rtlCol="0">
            <a:spAutoFit/>
          </a:bodyPr>
          <a:lstStyle/>
          <a:p>
            <a:r>
              <a:rPr lang="en-US" altLang="zh-CN" sz="4400" dirty="0">
                <a:solidFill>
                  <a:schemeClr val="tx1">
                    <a:lumMod val="50000"/>
                    <a:lumOff val="50000"/>
                  </a:schemeClr>
                </a:solidFill>
                <a:cs typeface="+mn-ea"/>
              </a:rPr>
              <a:t>01</a:t>
            </a:r>
            <a:endParaRPr lang="zh-CN" altLang="en-US" sz="4400" dirty="0">
              <a:solidFill>
                <a:schemeClr val="tx1">
                  <a:lumMod val="50000"/>
                  <a:lumOff val="50000"/>
                </a:schemeClr>
              </a:solidFill>
              <a:cs typeface="+mn-ea"/>
            </a:endParaRPr>
          </a:p>
        </p:txBody>
      </p:sp>
      <p:sp>
        <p:nvSpPr>
          <p:cNvPr id="9" name="文本框 26"/>
          <p:cNvSpPr txBox="1"/>
          <p:nvPr/>
        </p:nvSpPr>
        <p:spPr>
          <a:xfrm>
            <a:off x="2164188" y="3594655"/>
            <a:ext cx="812003" cy="780309"/>
          </a:xfrm>
          <a:prstGeom prst="rect">
            <a:avLst/>
          </a:prstGeom>
          <a:noFill/>
        </p:spPr>
        <p:txBody>
          <a:bodyPr wrap="square" lIns="91451" tIns="45726" rIns="91451" bIns="45726" rtlCol="0">
            <a:spAutoFit/>
          </a:bodyPr>
          <a:lstStyle/>
          <a:p>
            <a:r>
              <a:rPr lang="en-US" altLang="zh-CN" sz="4400" dirty="0">
                <a:solidFill>
                  <a:schemeClr val="tx1">
                    <a:lumMod val="50000"/>
                    <a:lumOff val="50000"/>
                  </a:schemeClr>
                </a:solidFill>
                <a:cs typeface="+mn-ea"/>
              </a:rPr>
              <a:t>02</a:t>
            </a:r>
            <a:endParaRPr lang="zh-CN" altLang="en-US" sz="4400" dirty="0">
              <a:solidFill>
                <a:schemeClr val="tx1">
                  <a:lumMod val="50000"/>
                  <a:lumOff val="50000"/>
                </a:schemeClr>
              </a:solidFill>
              <a:cs typeface="+mn-ea"/>
            </a:endParaRPr>
          </a:p>
        </p:txBody>
      </p:sp>
      <p:sp>
        <p:nvSpPr>
          <p:cNvPr id="10" name="文本框 27"/>
          <p:cNvSpPr txBox="1"/>
          <p:nvPr/>
        </p:nvSpPr>
        <p:spPr>
          <a:xfrm>
            <a:off x="2164187" y="2878304"/>
            <a:ext cx="763959" cy="1446562"/>
          </a:xfrm>
          <a:prstGeom prst="rect">
            <a:avLst/>
          </a:prstGeom>
          <a:noFill/>
        </p:spPr>
        <p:txBody>
          <a:bodyPr wrap="square" lIns="91451" tIns="45726" rIns="91451" bIns="45726" rtlCol="0">
            <a:spAutoFit/>
          </a:bodyPr>
          <a:lstStyle/>
          <a:p>
            <a:r>
              <a:rPr lang="en-US" altLang="zh-CN" sz="4400" dirty="0">
                <a:solidFill>
                  <a:schemeClr val="tx1">
                    <a:lumMod val="50000"/>
                    <a:lumOff val="50000"/>
                  </a:schemeClr>
                </a:solidFill>
                <a:cs typeface="+mn-ea"/>
              </a:rPr>
              <a:t>03</a:t>
            </a:r>
            <a:endParaRPr lang="zh-CN" altLang="en-US" sz="4400" dirty="0">
              <a:solidFill>
                <a:schemeClr val="tx1">
                  <a:lumMod val="50000"/>
                  <a:lumOff val="50000"/>
                </a:schemeClr>
              </a:solidFill>
              <a:cs typeface="+mn-ea"/>
            </a:endParaRPr>
          </a:p>
        </p:txBody>
      </p:sp>
      <p:sp>
        <p:nvSpPr>
          <p:cNvPr id="11" name="文本框 28"/>
          <p:cNvSpPr txBox="1"/>
          <p:nvPr/>
        </p:nvSpPr>
        <p:spPr>
          <a:xfrm>
            <a:off x="2164187" y="2161956"/>
            <a:ext cx="763959" cy="1446562"/>
          </a:xfrm>
          <a:prstGeom prst="rect">
            <a:avLst/>
          </a:prstGeom>
          <a:noFill/>
        </p:spPr>
        <p:txBody>
          <a:bodyPr wrap="square" lIns="91451" tIns="45726" rIns="91451" bIns="45726" rtlCol="0">
            <a:spAutoFit/>
          </a:bodyPr>
          <a:lstStyle/>
          <a:p>
            <a:r>
              <a:rPr lang="en-US" altLang="zh-CN" sz="4400" dirty="0">
                <a:solidFill>
                  <a:schemeClr val="tx1">
                    <a:lumMod val="50000"/>
                    <a:lumOff val="50000"/>
                  </a:schemeClr>
                </a:solidFill>
                <a:cs typeface="+mn-ea"/>
              </a:rPr>
              <a:t>04</a:t>
            </a:r>
            <a:endParaRPr lang="zh-CN" altLang="en-US" sz="4400" dirty="0">
              <a:solidFill>
                <a:schemeClr val="tx1">
                  <a:lumMod val="50000"/>
                  <a:lumOff val="50000"/>
                </a:schemeClr>
              </a:solidFill>
              <a:cs typeface="+mn-ea"/>
            </a:endParaRPr>
          </a:p>
        </p:txBody>
      </p:sp>
      <p:grpSp>
        <p:nvGrpSpPr>
          <p:cNvPr id="12" name="组合 11"/>
          <p:cNvGrpSpPr/>
          <p:nvPr/>
        </p:nvGrpSpPr>
        <p:grpSpPr>
          <a:xfrm>
            <a:off x="3317123" y="5499260"/>
            <a:ext cx="5103265" cy="507831"/>
            <a:chOff x="3315765" y="5498862"/>
            <a:chExt cx="5102399" cy="507795"/>
          </a:xfrm>
        </p:grpSpPr>
        <p:sp>
          <p:nvSpPr>
            <p:cNvPr id="13" name="文本框 29"/>
            <p:cNvSpPr txBox="1"/>
            <p:nvPr/>
          </p:nvSpPr>
          <p:spPr>
            <a:xfrm>
              <a:off x="3315765" y="5498862"/>
              <a:ext cx="776569" cy="507795"/>
            </a:xfrm>
            <a:prstGeom prst="rect">
              <a:avLst/>
            </a:prstGeom>
            <a:noFill/>
          </p:spPr>
          <p:txBody>
            <a:bodyPr wrap="square" rtlCol="0">
              <a:spAutoFit/>
            </a:bodyPr>
            <a:lstStyle/>
            <a:p>
              <a:r>
                <a:rPr lang="en-US" altLang="zh-CN" sz="2700" dirty="0">
                  <a:solidFill>
                    <a:prstClr val="white">
                      <a:lumMod val="50000"/>
                    </a:prstClr>
                  </a:solidFill>
                  <a:cs typeface="+mn-ea"/>
                </a:rPr>
                <a:t>10</a:t>
              </a:r>
              <a:r>
                <a:rPr lang="en-US" altLang="zh-CN" dirty="0">
                  <a:solidFill>
                    <a:prstClr val="white">
                      <a:lumMod val="50000"/>
                    </a:prstClr>
                  </a:solidFill>
                  <a:cs typeface="+mn-ea"/>
                </a:rPr>
                <a:t>%</a:t>
              </a:r>
              <a:endParaRPr lang="zh-CN" altLang="en-US" dirty="0">
                <a:solidFill>
                  <a:prstClr val="white">
                    <a:lumMod val="50000"/>
                  </a:prstClr>
                </a:solidFill>
                <a:cs typeface="+mn-ea"/>
              </a:endParaRPr>
            </a:p>
          </p:txBody>
        </p:sp>
        <p:sp>
          <p:nvSpPr>
            <p:cNvPr id="14" name="文本框 30"/>
            <p:cNvSpPr txBox="1"/>
            <p:nvPr/>
          </p:nvSpPr>
          <p:spPr>
            <a:xfrm>
              <a:off x="3925421" y="5498862"/>
              <a:ext cx="794551" cy="507795"/>
            </a:xfrm>
            <a:prstGeom prst="rect">
              <a:avLst/>
            </a:prstGeom>
            <a:noFill/>
          </p:spPr>
          <p:txBody>
            <a:bodyPr wrap="square" rtlCol="0">
              <a:spAutoFit/>
            </a:bodyPr>
            <a:lstStyle/>
            <a:p>
              <a:r>
                <a:rPr lang="en-US" altLang="zh-CN" sz="2700" dirty="0">
                  <a:solidFill>
                    <a:prstClr val="white">
                      <a:lumMod val="50000"/>
                    </a:prstClr>
                  </a:solidFill>
                  <a:cs typeface="+mn-ea"/>
                </a:rPr>
                <a:t>20</a:t>
              </a:r>
              <a:r>
                <a:rPr lang="en-US" altLang="zh-CN" dirty="0">
                  <a:solidFill>
                    <a:prstClr val="white">
                      <a:lumMod val="50000"/>
                    </a:prstClr>
                  </a:solidFill>
                  <a:cs typeface="+mn-ea"/>
                </a:rPr>
                <a:t>%</a:t>
              </a:r>
              <a:endParaRPr lang="zh-CN" altLang="en-US" dirty="0">
                <a:solidFill>
                  <a:prstClr val="white">
                    <a:lumMod val="50000"/>
                  </a:prstClr>
                </a:solidFill>
                <a:cs typeface="+mn-ea"/>
              </a:endParaRPr>
            </a:p>
          </p:txBody>
        </p:sp>
        <p:sp>
          <p:nvSpPr>
            <p:cNvPr id="15" name="文本框 31"/>
            <p:cNvSpPr txBox="1"/>
            <p:nvPr/>
          </p:nvSpPr>
          <p:spPr>
            <a:xfrm>
              <a:off x="4535076" y="5498862"/>
              <a:ext cx="794549" cy="507795"/>
            </a:xfrm>
            <a:prstGeom prst="rect">
              <a:avLst/>
            </a:prstGeom>
            <a:noFill/>
          </p:spPr>
          <p:txBody>
            <a:bodyPr wrap="square" rtlCol="0">
              <a:spAutoFit/>
            </a:bodyPr>
            <a:lstStyle/>
            <a:p>
              <a:r>
                <a:rPr lang="en-US" altLang="zh-CN" sz="2700" dirty="0">
                  <a:solidFill>
                    <a:prstClr val="white">
                      <a:lumMod val="50000"/>
                    </a:prstClr>
                  </a:solidFill>
                  <a:cs typeface="+mn-ea"/>
                </a:rPr>
                <a:t>30</a:t>
              </a:r>
              <a:r>
                <a:rPr lang="en-US" altLang="zh-CN" dirty="0">
                  <a:solidFill>
                    <a:prstClr val="white">
                      <a:lumMod val="50000"/>
                    </a:prstClr>
                  </a:solidFill>
                  <a:cs typeface="+mn-ea"/>
                </a:rPr>
                <a:t>%</a:t>
              </a:r>
              <a:endParaRPr lang="zh-CN" altLang="en-US" dirty="0">
                <a:solidFill>
                  <a:prstClr val="white">
                    <a:lumMod val="50000"/>
                  </a:prstClr>
                </a:solidFill>
                <a:cs typeface="+mn-ea"/>
              </a:endParaRPr>
            </a:p>
          </p:txBody>
        </p:sp>
        <p:sp>
          <p:nvSpPr>
            <p:cNvPr id="16" name="文本框 32"/>
            <p:cNvSpPr txBox="1"/>
            <p:nvPr/>
          </p:nvSpPr>
          <p:spPr>
            <a:xfrm>
              <a:off x="5144732" y="5498862"/>
              <a:ext cx="889125" cy="507795"/>
            </a:xfrm>
            <a:prstGeom prst="rect">
              <a:avLst/>
            </a:prstGeom>
            <a:noFill/>
          </p:spPr>
          <p:txBody>
            <a:bodyPr wrap="square" rtlCol="0">
              <a:spAutoFit/>
            </a:bodyPr>
            <a:lstStyle/>
            <a:p>
              <a:r>
                <a:rPr lang="en-US" altLang="zh-CN" sz="2700" dirty="0">
                  <a:solidFill>
                    <a:prstClr val="white">
                      <a:lumMod val="50000"/>
                    </a:prstClr>
                  </a:solidFill>
                  <a:cs typeface="+mn-ea"/>
                </a:rPr>
                <a:t>40</a:t>
              </a:r>
              <a:r>
                <a:rPr lang="en-US" altLang="zh-CN" dirty="0">
                  <a:solidFill>
                    <a:prstClr val="white">
                      <a:lumMod val="50000"/>
                    </a:prstClr>
                  </a:solidFill>
                  <a:cs typeface="+mn-ea"/>
                </a:rPr>
                <a:t>%</a:t>
              </a:r>
              <a:endParaRPr lang="zh-CN" altLang="en-US" dirty="0">
                <a:solidFill>
                  <a:prstClr val="white">
                    <a:lumMod val="50000"/>
                  </a:prstClr>
                </a:solidFill>
                <a:cs typeface="+mn-ea"/>
              </a:endParaRPr>
            </a:p>
          </p:txBody>
        </p:sp>
        <p:sp>
          <p:nvSpPr>
            <p:cNvPr id="17" name="文本框 33"/>
            <p:cNvSpPr txBox="1"/>
            <p:nvPr/>
          </p:nvSpPr>
          <p:spPr>
            <a:xfrm>
              <a:off x="5754386" y="5498862"/>
              <a:ext cx="889125" cy="507795"/>
            </a:xfrm>
            <a:prstGeom prst="rect">
              <a:avLst/>
            </a:prstGeom>
            <a:noFill/>
          </p:spPr>
          <p:txBody>
            <a:bodyPr wrap="square" rtlCol="0">
              <a:spAutoFit/>
            </a:bodyPr>
            <a:lstStyle/>
            <a:p>
              <a:r>
                <a:rPr lang="en-US" altLang="zh-CN" sz="2700" dirty="0">
                  <a:solidFill>
                    <a:prstClr val="white">
                      <a:lumMod val="50000"/>
                    </a:prstClr>
                  </a:solidFill>
                  <a:cs typeface="+mn-ea"/>
                </a:rPr>
                <a:t>50</a:t>
              </a:r>
              <a:r>
                <a:rPr lang="en-US" altLang="zh-CN" dirty="0">
                  <a:solidFill>
                    <a:prstClr val="white">
                      <a:lumMod val="50000"/>
                    </a:prstClr>
                  </a:solidFill>
                  <a:cs typeface="+mn-ea"/>
                </a:rPr>
                <a:t>%</a:t>
              </a:r>
              <a:endParaRPr lang="zh-CN" altLang="en-US" dirty="0">
                <a:solidFill>
                  <a:prstClr val="white">
                    <a:lumMod val="50000"/>
                  </a:prstClr>
                </a:solidFill>
                <a:cs typeface="+mn-ea"/>
              </a:endParaRPr>
            </a:p>
          </p:txBody>
        </p:sp>
        <p:sp>
          <p:nvSpPr>
            <p:cNvPr id="18" name="文本框 34"/>
            <p:cNvSpPr txBox="1"/>
            <p:nvPr/>
          </p:nvSpPr>
          <p:spPr>
            <a:xfrm>
              <a:off x="6364041" y="5498862"/>
              <a:ext cx="794549" cy="507795"/>
            </a:xfrm>
            <a:prstGeom prst="rect">
              <a:avLst/>
            </a:prstGeom>
            <a:noFill/>
          </p:spPr>
          <p:txBody>
            <a:bodyPr wrap="square" rtlCol="0">
              <a:spAutoFit/>
            </a:bodyPr>
            <a:lstStyle/>
            <a:p>
              <a:r>
                <a:rPr lang="en-US" altLang="zh-CN" sz="2700" dirty="0">
                  <a:solidFill>
                    <a:prstClr val="white">
                      <a:lumMod val="50000"/>
                    </a:prstClr>
                  </a:solidFill>
                  <a:cs typeface="+mn-ea"/>
                </a:rPr>
                <a:t>60</a:t>
              </a:r>
              <a:r>
                <a:rPr lang="en-US" altLang="zh-CN" dirty="0">
                  <a:solidFill>
                    <a:prstClr val="white">
                      <a:lumMod val="50000"/>
                    </a:prstClr>
                  </a:solidFill>
                  <a:cs typeface="+mn-ea"/>
                </a:rPr>
                <a:t>%</a:t>
              </a:r>
              <a:endParaRPr lang="zh-CN" altLang="en-US" dirty="0">
                <a:solidFill>
                  <a:prstClr val="white">
                    <a:lumMod val="50000"/>
                  </a:prstClr>
                </a:solidFill>
                <a:cs typeface="+mn-ea"/>
              </a:endParaRPr>
            </a:p>
          </p:txBody>
        </p:sp>
        <p:sp>
          <p:nvSpPr>
            <p:cNvPr id="19" name="文本框 35"/>
            <p:cNvSpPr txBox="1"/>
            <p:nvPr/>
          </p:nvSpPr>
          <p:spPr>
            <a:xfrm>
              <a:off x="6973697" y="5498862"/>
              <a:ext cx="849701" cy="507795"/>
            </a:xfrm>
            <a:prstGeom prst="rect">
              <a:avLst/>
            </a:prstGeom>
            <a:noFill/>
          </p:spPr>
          <p:txBody>
            <a:bodyPr wrap="square" rtlCol="0">
              <a:spAutoFit/>
            </a:bodyPr>
            <a:lstStyle/>
            <a:p>
              <a:r>
                <a:rPr lang="en-US" altLang="zh-CN" sz="2700" dirty="0">
                  <a:solidFill>
                    <a:prstClr val="white">
                      <a:lumMod val="50000"/>
                    </a:prstClr>
                  </a:solidFill>
                  <a:cs typeface="+mn-ea"/>
                </a:rPr>
                <a:t>70</a:t>
              </a:r>
              <a:r>
                <a:rPr lang="en-US" altLang="zh-CN" dirty="0">
                  <a:solidFill>
                    <a:prstClr val="white">
                      <a:lumMod val="50000"/>
                    </a:prstClr>
                  </a:solidFill>
                  <a:cs typeface="+mn-ea"/>
                </a:rPr>
                <a:t>%</a:t>
              </a:r>
              <a:endParaRPr lang="zh-CN" altLang="en-US" dirty="0">
                <a:solidFill>
                  <a:prstClr val="white">
                    <a:lumMod val="50000"/>
                  </a:prstClr>
                </a:solidFill>
                <a:cs typeface="+mn-ea"/>
              </a:endParaRPr>
            </a:p>
          </p:txBody>
        </p:sp>
        <p:sp>
          <p:nvSpPr>
            <p:cNvPr id="20" name="文本框 36"/>
            <p:cNvSpPr txBox="1"/>
            <p:nvPr/>
          </p:nvSpPr>
          <p:spPr>
            <a:xfrm>
              <a:off x="7583352" y="5498862"/>
              <a:ext cx="834812" cy="507795"/>
            </a:xfrm>
            <a:prstGeom prst="rect">
              <a:avLst/>
            </a:prstGeom>
            <a:noFill/>
          </p:spPr>
          <p:txBody>
            <a:bodyPr wrap="square" rtlCol="0">
              <a:spAutoFit/>
            </a:bodyPr>
            <a:lstStyle/>
            <a:p>
              <a:r>
                <a:rPr lang="en-US" altLang="zh-CN" sz="2700" dirty="0">
                  <a:solidFill>
                    <a:prstClr val="white">
                      <a:lumMod val="50000"/>
                    </a:prstClr>
                  </a:solidFill>
                  <a:cs typeface="+mn-ea"/>
                </a:rPr>
                <a:t>80</a:t>
              </a:r>
              <a:r>
                <a:rPr lang="en-US" altLang="zh-CN" dirty="0">
                  <a:solidFill>
                    <a:prstClr val="white">
                      <a:lumMod val="50000"/>
                    </a:prstClr>
                  </a:solidFill>
                  <a:cs typeface="+mn-ea"/>
                </a:rPr>
                <a:t>%</a:t>
              </a:r>
              <a:endParaRPr lang="zh-CN" altLang="en-US" dirty="0">
                <a:solidFill>
                  <a:prstClr val="white">
                    <a:lumMod val="50000"/>
                  </a:prstClr>
                </a:solidFill>
                <a:cs typeface="+mn-ea"/>
              </a:endParaRPr>
            </a:p>
          </p:txBody>
        </p:sp>
      </p:grpSp>
      <p:sp>
        <p:nvSpPr>
          <p:cNvPr id="21" name="文本框 39"/>
          <p:cNvSpPr txBox="1"/>
          <p:nvPr/>
        </p:nvSpPr>
        <p:spPr>
          <a:xfrm>
            <a:off x="8420388" y="1989781"/>
            <a:ext cx="2934123" cy="584817"/>
          </a:xfrm>
          <a:prstGeom prst="rect">
            <a:avLst/>
          </a:prstGeom>
          <a:noFill/>
        </p:spPr>
        <p:txBody>
          <a:bodyPr wrap="square" lIns="91451" tIns="45726" rIns="91451" bIns="45726" rtlCol="0">
            <a:spAutoFit/>
          </a:bodyPr>
          <a:lstStyle/>
          <a:p>
            <a:pPr algn="just"/>
            <a:r>
              <a:rPr lang="zh-CN" altLang="en-US" sz="1600" dirty="0">
                <a:solidFill>
                  <a:schemeClr val="tx2"/>
                </a:solidFill>
                <a:latin typeface="+mn-ea"/>
                <a:cs typeface="+mn-ea"/>
              </a:rPr>
              <a:t>文字说明文字说明</a:t>
            </a:r>
            <a:endParaRPr lang="en-US" altLang="zh-CN" sz="1600" dirty="0">
              <a:solidFill>
                <a:schemeClr val="tx2"/>
              </a:solidFill>
              <a:latin typeface="+mn-ea"/>
              <a:cs typeface="+mn-ea"/>
            </a:endParaRPr>
          </a:p>
          <a:p>
            <a:pPr algn="just"/>
            <a:r>
              <a:rPr lang="zh-CN" altLang="en-US" sz="1600" dirty="0">
                <a:solidFill>
                  <a:schemeClr val="tx2"/>
                </a:solidFill>
                <a:latin typeface="+mn-ea"/>
                <a:cs typeface="+mn-ea"/>
              </a:rPr>
              <a:t>文字说明文字说明</a:t>
            </a:r>
          </a:p>
        </p:txBody>
      </p:sp>
      <p:sp>
        <p:nvSpPr>
          <p:cNvPr id="22" name="文本框 40"/>
          <p:cNvSpPr txBox="1"/>
          <p:nvPr/>
        </p:nvSpPr>
        <p:spPr>
          <a:xfrm>
            <a:off x="8420388" y="2870451"/>
            <a:ext cx="2934123" cy="584817"/>
          </a:xfrm>
          <a:prstGeom prst="rect">
            <a:avLst/>
          </a:prstGeom>
          <a:noFill/>
        </p:spPr>
        <p:txBody>
          <a:bodyPr wrap="square" lIns="91451" tIns="45726" rIns="91451" bIns="45726" rtlCol="0">
            <a:spAutoFit/>
          </a:bodyPr>
          <a:lstStyle/>
          <a:p>
            <a:pPr algn="just"/>
            <a:r>
              <a:rPr lang="zh-CN" altLang="en-US" sz="1600" dirty="0">
                <a:solidFill>
                  <a:schemeClr val="accent1"/>
                </a:solidFill>
                <a:latin typeface="+mn-ea"/>
                <a:cs typeface="+mn-ea"/>
              </a:rPr>
              <a:t>文字说明文字说明</a:t>
            </a:r>
            <a:endParaRPr lang="en-US" altLang="zh-CN" sz="1600" dirty="0">
              <a:solidFill>
                <a:schemeClr val="accent1"/>
              </a:solidFill>
              <a:latin typeface="+mn-ea"/>
              <a:cs typeface="+mn-ea"/>
            </a:endParaRPr>
          </a:p>
          <a:p>
            <a:pPr algn="just"/>
            <a:r>
              <a:rPr lang="zh-CN" altLang="en-US" sz="1600" dirty="0">
                <a:solidFill>
                  <a:schemeClr val="accent1"/>
                </a:solidFill>
                <a:latin typeface="+mn-ea"/>
                <a:cs typeface="+mn-ea"/>
              </a:rPr>
              <a:t>文字说明文字说明</a:t>
            </a:r>
          </a:p>
        </p:txBody>
      </p:sp>
      <p:sp>
        <p:nvSpPr>
          <p:cNvPr id="23" name="文本框 41"/>
          <p:cNvSpPr txBox="1"/>
          <p:nvPr/>
        </p:nvSpPr>
        <p:spPr>
          <a:xfrm>
            <a:off x="8420388" y="3699818"/>
            <a:ext cx="2934123" cy="584817"/>
          </a:xfrm>
          <a:prstGeom prst="rect">
            <a:avLst/>
          </a:prstGeom>
          <a:noFill/>
        </p:spPr>
        <p:txBody>
          <a:bodyPr wrap="square" lIns="91451" tIns="45726" rIns="91451" bIns="45726" rtlCol="0">
            <a:spAutoFit/>
          </a:bodyPr>
          <a:lstStyle/>
          <a:p>
            <a:pPr algn="just"/>
            <a:r>
              <a:rPr lang="zh-CN" altLang="en-US" sz="1600" dirty="0">
                <a:solidFill>
                  <a:schemeClr val="accent2"/>
                </a:solidFill>
                <a:latin typeface="+mn-ea"/>
                <a:cs typeface="+mn-ea"/>
              </a:rPr>
              <a:t>文字说明文字说明</a:t>
            </a:r>
            <a:endParaRPr lang="en-US" altLang="zh-CN" sz="1600" dirty="0">
              <a:solidFill>
                <a:schemeClr val="accent2"/>
              </a:solidFill>
              <a:latin typeface="+mn-ea"/>
              <a:cs typeface="+mn-ea"/>
            </a:endParaRPr>
          </a:p>
          <a:p>
            <a:pPr algn="just"/>
            <a:r>
              <a:rPr lang="zh-CN" altLang="en-US" sz="1600" dirty="0">
                <a:solidFill>
                  <a:schemeClr val="accent2"/>
                </a:solidFill>
                <a:latin typeface="+mn-ea"/>
                <a:cs typeface="+mn-ea"/>
              </a:rPr>
              <a:t>文字说明文字说明</a:t>
            </a:r>
          </a:p>
        </p:txBody>
      </p:sp>
      <p:sp>
        <p:nvSpPr>
          <p:cNvPr id="24" name="文本框 42"/>
          <p:cNvSpPr txBox="1"/>
          <p:nvPr/>
        </p:nvSpPr>
        <p:spPr>
          <a:xfrm>
            <a:off x="8420388" y="4535133"/>
            <a:ext cx="2934123" cy="584817"/>
          </a:xfrm>
          <a:prstGeom prst="rect">
            <a:avLst/>
          </a:prstGeom>
          <a:noFill/>
        </p:spPr>
        <p:txBody>
          <a:bodyPr wrap="square" lIns="91451" tIns="45726" rIns="91451" bIns="45726" rtlCol="0">
            <a:spAutoFit/>
          </a:bodyPr>
          <a:lstStyle/>
          <a:p>
            <a:pPr algn="just"/>
            <a:r>
              <a:rPr lang="zh-CN" altLang="en-US" sz="1600" dirty="0">
                <a:solidFill>
                  <a:schemeClr val="accent3"/>
                </a:solidFill>
                <a:latin typeface="+mn-ea"/>
                <a:cs typeface="+mn-ea"/>
              </a:rPr>
              <a:t>文字说明文字说明</a:t>
            </a:r>
            <a:endParaRPr lang="en-US" altLang="zh-CN" sz="1600" dirty="0">
              <a:solidFill>
                <a:schemeClr val="accent3"/>
              </a:solidFill>
              <a:latin typeface="+mn-ea"/>
              <a:cs typeface="+mn-ea"/>
            </a:endParaRPr>
          </a:p>
          <a:p>
            <a:pPr algn="just"/>
            <a:r>
              <a:rPr lang="zh-CN" altLang="en-US" sz="1600" dirty="0">
                <a:solidFill>
                  <a:schemeClr val="accent3"/>
                </a:solidFill>
                <a:latin typeface="+mn-ea"/>
                <a:cs typeface="+mn-ea"/>
              </a:rPr>
              <a:t>文字说明文字说明</a:t>
            </a:r>
          </a:p>
        </p:txBody>
      </p:sp>
      <p:pic>
        <p:nvPicPr>
          <p:cNvPr id="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829" y="2311264"/>
            <a:ext cx="920357" cy="2778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标题 25"/>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500"/>
                                        <p:tgtEl>
                                          <p:spTgt spid="6"/>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left)">
                                      <p:cBhvr>
                                        <p:cTn id="67" dur="500"/>
                                        <p:tgtEl>
                                          <p:spTgt spid="7"/>
                                        </p:tgtEl>
                                      </p:cBhvr>
                                    </p:animEffect>
                                  </p:childTnLst>
                                </p:cTn>
                              </p:par>
                            </p:childTnLst>
                          </p:cTn>
                        </p:par>
                        <p:par>
                          <p:cTn id="68" fill="hold">
                            <p:stCondLst>
                              <p:cond delay="7000"/>
                            </p:stCondLst>
                            <p:childTnLst>
                              <p:par>
                                <p:cTn id="69" presetID="53" presetClass="entr" presetSubtype="16"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500" fill="hold"/>
                                        <p:tgtEl>
                                          <p:spTgt spid="21"/>
                                        </p:tgtEl>
                                        <p:attrNameLst>
                                          <p:attrName>ppt_w</p:attrName>
                                        </p:attrNameLst>
                                      </p:cBhvr>
                                      <p:tavLst>
                                        <p:tav tm="0">
                                          <p:val>
                                            <p:fltVal val="0"/>
                                          </p:val>
                                        </p:tav>
                                        <p:tav tm="100000">
                                          <p:val>
                                            <p:strVal val="#ppt_w"/>
                                          </p:val>
                                        </p:tav>
                                      </p:tavLst>
                                    </p:anim>
                                    <p:anim calcmode="lin" valueType="num">
                                      <p:cBhvr>
                                        <p:cTn id="72" dur="500" fill="hold"/>
                                        <p:tgtEl>
                                          <p:spTgt spid="21"/>
                                        </p:tgtEl>
                                        <p:attrNameLst>
                                          <p:attrName>ppt_h</p:attrName>
                                        </p:attrNameLst>
                                      </p:cBhvr>
                                      <p:tavLst>
                                        <p:tav tm="0">
                                          <p:val>
                                            <p:fltVal val="0"/>
                                          </p:val>
                                        </p:tav>
                                        <p:tav tm="100000">
                                          <p:val>
                                            <p:strVal val="#ppt_h"/>
                                          </p:val>
                                        </p:tav>
                                      </p:tavLst>
                                    </p:anim>
                                    <p:animEffect transition="in" filter="fade">
                                      <p:cBhvr>
                                        <p:cTn id="73" dur="500"/>
                                        <p:tgtEl>
                                          <p:spTgt spid="21"/>
                                        </p:tgtEl>
                                      </p:cBhvr>
                                    </p:animEffect>
                                  </p:childTnLst>
                                </p:cTn>
                              </p:par>
                            </p:childTnLst>
                          </p:cTn>
                        </p:par>
                        <p:par>
                          <p:cTn id="74" fill="hold">
                            <p:stCondLst>
                              <p:cond delay="7500"/>
                            </p:stCondLst>
                            <p:childTnLst>
                              <p:par>
                                <p:cTn id="75" presetID="2" presetClass="entr" presetSubtype="1"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ppt_x"/>
                                          </p:val>
                                        </p:tav>
                                        <p:tav tm="100000">
                                          <p:val>
                                            <p:strVal val="#ppt_x"/>
                                          </p:val>
                                        </p:tav>
                                      </p:tavLst>
                                    </p:anim>
                                    <p:anim calcmode="lin" valueType="num">
                                      <p:cBhvr additive="base">
                                        <p:cTn id="78"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P spid="11" grpId="0"/>
      <p:bldP spid="21" grpId="0"/>
      <p:bldP spid="22" grpId="0"/>
      <p:bldP spid="23"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图表 17"/>
          <p:cNvGraphicFramePr/>
          <p:nvPr/>
        </p:nvGraphicFramePr>
        <p:xfrm>
          <a:off x="1765080" y="1459298"/>
          <a:ext cx="2383776" cy="2455978"/>
        </p:xfrm>
        <a:graphic>
          <a:graphicData uri="http://schemas.openxmlformats.org/drawingml/2006/chart">
            <c:chart xmlns:c="http://schemas.openxmlformats.org/drawingml/2006/chart" xmlns:r="http://schemas.openxmlformats.org/officeDocument/2006/relationships" r:id="rId2"/>
          </a:graphicData>
        </a:graphic>
      </p:graphicFrame>
      <p:sp>
        <p:nvSpPr>
          <p:cNvPr id="2" name="椭圆 1"/>
          <p:cNvSpPr/>
          <p:nvPr/>
        </p:nvSpPr>
        <p:spPr>
          <a:xfrm>
            <a:off x="2057925" y="1788127"/>
            <a:ext cx="1798086" cy="1798320"/>
          </a:xfrm>
          <a:prstGeom prst="ellipse">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6" name="矩形 5"/>
          <p:cNvSpPr/>
          <p:nvPr/>
        </p:nvSpPr>
        <p:spPr>
          <a:xfrm>
            <a:off x="1961419" y="4416185"/>
            <a:ext cx="8172656" cy="101600"/>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endParaRPr>
          </a:p>
        </p:txBody>
      </p:sp>
      <p:sp>
        <p:nvSpPr>
          <p:cNvPr id="8" name="矩形 7"/>
          <p:cNvSpPr/>
          <p:nvPr/>
        </p:nvSpPr>
        <p:spPr>
          <a:xfrm>
            <a:off x="2149089" y="4811674"/>
            <a:ext cx="7893827" cy="923330"/>
          </a:xfrm>
          <a:prstGeom prst="rect">
            <a:avLst/>
          </a:prstGeom>
        </p:spPr>
        <p:txBody>
          <a:bodyPr wrap="square">
            <a:spAutoFit/>
          </a:bodyPr>
          <a:lstStyle/>
          <a:p>
            <a:pPr algn="ctr">
              <a:lnSpc>
                <a:spcPct val="150000"/>
              </a:lnSpc>
            </a:pPr>
            <a:r>
              <a:rPr lang="zh-CN" altLang="en-US" sz="1200" dirty="0">
                <a:solidFill>
                  <a:schemeClr val="tx1">
                    <a:lumMod val="50000"/>
                    <a:lumOff val="50000"/>
                  </a:schemeClr>
                </a:solidFill>
              </a:rPr>
              <a:t>文字内容需概括精炼，建议与标题相关并符合整体语言风格，语言描述尽量简洁生动。文字内容需概括精炼，建议与标题相关并符合整体语言风格，语言描述尽量简洁生动。</a:t>
            </a:r>
            <a:endParaRPr lang="zh-CN" altLang="en-US" sz="1200" dirty="0">
              <a:solidFill>
                <a:schemeClr val="tx1">
                  <a:lumMod val="50000"/>
                  <a:lumOff val="50000"/>
                </a:schemeClr>
              </a:solidFill>
              <a:latin typeface="+mn-ea"/>
              <a:cs typeface="+mn-ea"/>
            </a:endParaRPr>
          </a:p>
          <a:p>
            <a:pPr algn="ctr">
              <a:lnSpc>
                <a:spcPct val="150000"/>
              </a:lnSpc>
            </a:pPr>
            <a:endParaRPr lang="zh-CN" altLang="en-US" sz="1200" dirty="0">
              <a:solidFill>
                <a:schemeClr val="tx1">
                  <a:lumMod val="50000"/>
                  <a:lumOff val="50000"/>
                </a:schemeClr>
              </a:solidFill>
              <a:latin typeface="+mn-ea"/>
              <a:cs typeface="+mn-ea"/>
            </a:endParaRPr>
          </a:p>
        </p:txBody>
      </p:sp>
      <p:sp>
        <p:nvSpPr>
          <p:cNvPr id="9" name="Arrow"/>
          <p:cNvSpPr>
            <a:spLocks noEditPoints="1"/>
          </p:cNvSpPr>
          <p:nvPr/>
        </p:nvSpPr>
        <p:spPr bwMode="auto">
          <a:xfrm>
            <a:off x="4323436" y="2416528"/>
            <a:ext cx="406099" cy="556578"/>
          </a:xfrm>
          <a:custGeom>
            <a:avLst/>
            <a:gdLst>
              <a:gd name="T0" fmla="*/ 37 w 233"/>
              <a:gd name="T1" fmla="*/ 3 h 317"/>
              <a:gd name="T2" fmla="*/ 10 w 233"/>
              <a:gd name="T3" fmla="*/ 33 h 317"/>
              <a:gd name="T4" fmla="*/ 23 w 233"/>
              <a:gd name="T5" fmla="*/ 70 h 317"/>
              <a:gd name="T6" fmla="*/ 132 w 233"/>
              <a:gd name="T7" fmla="*/ 157 h 317"/>
              <a:gd name="T8" fmla="*/ 24 w 233"/>
              <a:gd name="T9" fmla="*/ 243 h 317"/>
              <a:gd name="T10" fmla="*/ 14 w 233"/>
              <a:gd name="T11" fmla="*/ 299 h 317"/>
              <a:gd name="T12" fmla="*/ 70 w 233"/>
              <a:gd name="T13" fmla="*/ 302 h 317"/>
              <a:gd name="T14" fmla="*/ 214 w 233"/>
              <a:gd name="T15" fmla="*/ 186 h 317"/>
              <a:gd name="T16" fmla="*/ 215 w 233"/>
              <a:gd name="T17" fmla="*/ 127 h 317"/>
              <a:gd name="T18" fmla="*/ 69 w 233"/>
              <a:gd name="T19" fmla="*/ 11 h 317"/>
              <a:gd name="T20" fmla="*/ 37 w 233"/>
              <a:gd name="T21" fmla="*/ 3 h 317"/>
              <a:gd name="T22" fmla="*/ 43 w 233"/>
              <a:gd name="T23" fmla="*/ 20 h 317"/>
              <a:gd name="T24" fmla="*/ 58 w 233"/>
              <a:gd name="T25" fmla="*/ 25 h 317"/>
              <a:gd name="T26" fmla="*/ 203 w 233"/>
              <a:gd name="T27" fmla="*/ 141 h 317"/>
              <a:gd name="T28" fmla="*/ 204 w 233"/>
              <a:gd name="T29" fmla="*/ 172 h 317"/>
              <a:gd name="T30" fmla="*/ 58 w 233"/>
              <a:gd name="T31" fmla="*/ 289 h 317"/>
              <a:gd name="T32" fmla="*/ 27 w 233"/>
              <a:gd name="T33" fmla="*/ 288 h 317"/>
              <a:gd name="T34" fmla="*/ 33 w 233"/>
              <a:gd name="T35" fmla="*/ 258 h 317"/>
              <a:gd name="T36" fmla="*/ 160 w 233"/>
              <a:gd name="T37" fmla="*/ 157 h 317"/>
              <a:gd name="T38" fmla="*/ 34 w 233"/>
              <a:gd name="T39" fmla="*/ 56 h 317"/>
              <a:gd name="T40" fmla="*/ 34 w 233"/>
              <a:gd name="T41" fmla="*/ 56 h 317"/>
              <a:gd name="T42" fmla="*/ 27 w 233"/>
              <a:gd name="T43" fmla="*/ 36 h 317"/>
              <a:gd name="T44" fmla="*/ 43 w 233"/>
              <a:gd name="T45" fmla="*/ 2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3" h="317">
                <a:moveTo>
                  <a:pt x="37" y="3"/>
                </a:moveTo>
                <a:cubicBezTo>
                  <a:pt x="22" y="7"/>
                  <a:pt x="13" y="20"/>
                  <a:pt x="10" y="33"/>
                </a:cubicBezTo>
                <a:cubicBezTo>
                  <a:pt x="7" y="46"/>
                  <a:pt x="11" y="61"/>
                  <a:pt x="23" y="70"/>
                </a:cubicBezTo>
                <a:lnTo>
                  <a:pt x="132" y="157"/>
                </a:lnTo>
                <a:lnTo>
                  <a:pt x="24" y="243"/>
                </a:lnTo>
                <a:cubicBezTo>
                  <a:pt x="5" y="257"/>
                  <a:pt x="0" y="281"/>
                  <a:pt x="14" y="299"/>
                </a:cubicBezTo>
                <a:cubicBezTo>
                  <a:pt x="27" y="317"/>
                  <a:pt x="52" y="316"/>
                  <a:pt x="70" y="302"/>
                </a:cubicBezTo>
                <a:cubicBezTo>
                  <a:pt x="118" y="264"/>
                  <a:pt x="166" y="225"/>
                  <a:pt x="214" y="186"/>
                </a:cubicBezTo>
                <a:cubicBezTo>
                  <a:pt x="233" y="172"/>
                  <a:pt x="233" y="143"/>
                  <a:pt x="215" y="127"/>
                </a:cubicBezTo>
                <a:cubicBezTo>
                  <a:pt x="164" y="87"/>
                  <a:pt x="113" y="46"/>
                  <a:pt x="69" y="11"/>
                </a:cubicBezTo>
                <a:cubicBezTo>
                  <a:pt x="51" y="0"/>
                  <a:pt x="46" y="1"/>
                  <a:pt x="37" y="3"/>
                </a:cubicBezTo>
                <a:close/>
                <a:moveTo>
                  <a:pt x="43" y="20"/>
                </a:moveTo>
                <a:cubicBezTo>
                  <a:pt x="50" y="20"/>
                  <a:pt x="55" y="22"/>
                  <a:pt x="58" y="25"/>
                </a:cubicBezTo>
                <a:cubicBezTo>
                  <a:pt x="109" y="65"/>
                  <a:pt x="160" y="106"/>
                  <a:pt x="203" y="141"/>
                </a:cubicBezTo>
                <a:cubicBezTo>
                  <a:pt x="216" y="155"/>
                  <a:pt x="213" y="162"/>
                  <a:pt x="204" y="172"/>
                </a:cubicBezTo>
                <a:cubicBezTo>
                  <a:pt x="155" y="211"/>
                  <a:pt x="107" y="250"/>
                  <a:pt x="58" y="289"/>
                </a:cubicBezTo>
                <a:cubicBezTo>
                  <a:pt x="43" y="299"/>
                  <a:pt x="34" y="295"/>
                  <a:pt x="27" y="288"/>
                </a:cubicBezTo>
                <a:cubicBezTo>
                  <a:pt x="21" y="279"/>
                  <a:pt x="23" y="268"/>
                  <a:pt x="33" y="258"/>
                </a:cubicBezTo>
                <a:cubicBezTo>
                  <a:pt x="79" y="222"/>
                  <a:pt x="120" y="189"/>
                  <a:pt x="160" y="157"/>
                </a:cubicBezTo>
                <a:cubicBezTo>
                  <a:pt x="118" y="123"/>
                  <a:pt x="76" y="90"/>
                  <a:pt x="34" y="56"/>
                </a:cubicBezTo>
                <a:lnTo>
                  <a:pt x="34" y="56"/>
                </a:lnTo>
                <a:cubicBezTo>
                  <a:pt x="28" y="51"/>
                  <a:pt x="26" y="44"/>
                  <a:pt x="27" y="36"/>
                </a:cubicBezTo>
                <a:cubicBezTo>
                  <a:pt x="28" y="29"/>
                  <a:pt x="33" y="22"/>
                  <a:pt x="43" y="20"/>
                </a:cubicBezTo>
                <a:close/>
              </a:path>
            </a:pathLst>
          </a:custGeom>
          <a:solidFill>
            <a:schemeClr val="tx1">
              <a:lumMod val="50000"/>
              <a:lumOff val="50000"/>
            </a:schemeClr>
          </a:solidFill>
          <a:ln w="0">
            <a:noFill/>
            <a:prstDash val="solid"/>
            <a:round/>
          </a:ln>
          <a:effec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solidFill>
                <a:srgbClr val="262626"/>
              </a:solidFill>
              <a:latin typeface="Calibri" panose="020F0502020204030204" pitchFamily="34" charset="0"/>
              <a:cs typeface="+mn-ea"/>
            </a:endParaRPr>
          </a:p>
        </p:txBody>
      </p:sp>
      <p:sp>
        <p:nvSpPr>
          <p:cNvPr id="12" name="Arrow"/>
          <p:cNvSpPr>
            <a:spLocks noEditPoints="1"/>
          </p:cNvSpPr>
          <p:nvPr/>
        </p:nvSpPr>
        <p:spPr bwMode="auto">
          <a:xfrm>
            <a:off x="7462468" y="2416528"/>
            <a:ext cx="406099" cy="556578"/>
          </a:xfrm>
          <a:custGeom>
            <a:avLst/>
            <a:gdLst>
              <a:gd name="T0" fmla="*/ 37 w 233"/>
              <a:gd name="T1" fmla="*/ 3 h 317"/>
              <a:gd name="T2" fmla="*/ 10 w 233"/>
              <a:gd name="T3" fmla="*/ 33 h 317"/>
              <a:gd name="T4" fmla="*/ 23 w 233"/>
              <a:gd name="T5" fmla="*/ 70 h 317"/>
              <a:gd name="T6" fmla="*/ 132 w 233"/>
              <a:gd name="T7" fmla="*/ 157 h 317"/>
              <a:gd name="T8" fmla="*/ 24 w 233"/>
              <a:gd name="T9" fmla="*/ 243 h 317"/>
              <a:gd name="T10" fmla="*/ 14 w 233"/>
              <a:gd name="T11" fmla="*/ 299 h 317"/>
              <a:gd name="T12" fmla="*/ 70 w 233"/>
              <a:gd name="T13" fmla="*/ 302 h 317"/>
              <a:gd name="T14" fmla="*/ 214 w 233"/>
              <a:gd name="T15" fmla="*/ 186 h 317"/>
              <a:gd name="T16" fmla="*/ 215 w 233"/>
              <a:gd name="T17" fmla="*/ 127 h 317"/>
              <a:gd name="T18" fmla="*/ 69 w 233"/>
              <a:gd name="T19" fmla="*/ 11 h 317"/>
              <a:gd name="T20" fmla="*/ 37 w 233"/>
              <a:gd name="T21" fmla="*/ 3 h 317"/>
              <a:gd name="T22" fmla="*/ 43 w 233"/>
              <a:gd name="T23" fmla="*/ 20 h 317"/>
              <a:gd name="T24" fmla="*/ 58 w 233"/>
              <a:gd name="T25" fmla="*/ 25 h 317"/>
              <a:gd name="T26" fmla="*/ 203 w 233"/>
              <a:gd name="T27" fmla="*/ 141 h 317"/>
              <a:gd name="T28" fmla="*/ 204 w 233"/>
              <a:gd name="T29" fmla="*/ 172 h 317"/>
              <a:gd name="T30" fmla="*/ 58 w 233"/>
              <a:gd name="T31" fmla="*/ 289 h 317"/>
              <a:gd name="T32" fmla="*/ 27 w 233"/>
              <a:gd name="T33" fmla="*/ 288 h 317"/>
              <a:gd name="T34" fmla="*/ 33 w 233"/>
              <a:gd name="T35" fmla="*/ 258 h 317"/>
              <a:gd name="T36" fmla="*/ 160 w 233"/>
              <a:gd name="T37" fmla="*/ 157 h 317"/>
              <a:gd name="T38" fmla="*/ 34 w 233"/>
              <a:gd name="T39" fmla="*/ 56 h 317"/>
              <a:gd name="T40" fmla="*/ 34 w 233"/>
              <a:gd name="T41" fmla="*/ 56 h 317"/>
              <a:gd name="T42" fmla="*/ 27 w 233"/>
              <a:gd name="T43" fmla="*/ 36 h 317"/>
              <a:gd name="T44" fmla="*/ 43 w 233"/>
              <a:gd name="T45" fmla="*/ 2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3" h="317">
                <a:moveTo>
                  <a:pt x="37" y="3"/>
                </a:moveTo>
                <a:cubicBezTo>
                  <a:pt x="22" y="7"/>
                  <a:pt x="13" y="20"/>
                  <a:pt x="10" y="33"/>
                </a:cubicBezTo>
                <a:cubicBezTo>
                  <a:pt x="7" y="46"/>
                  <a:pt x="11" y="61"/>
                  <a:pt x="23" y="70"/>
                </a:cubicBezTo>
                <a:lnTo>
                  <a:pt x="132" y="157"/>
                </a:lnTo>
                <a:lnTo>
                  <a:pt x="24" y="243"/>
                </a:lnTo>
                <a:cubicBezTo>
                  <a:pt x="5" y="257"/>
                  <a:pt x="0" y="281"/>
                  <a:pt x="14" y="299"/>
                </a:cubicBezTo>
                <a:cubicBezTo>
                  <a:pt x="27" y="317"/>
                  <a:pt x="52" y="316"/>
                  <a:pt x="70" y="302"/>
                </a:cubicBezTo>
                <a:cubicBezTo>
                  <a:pt x="118" y="264"/>
                  <a:pt x="166" y="225"/>
                  <a:pt x="214" y="186"/>
                </a:cubicBezTo>
                <a:cubicBezTo>
                  <a:pt x="233" y="172"/>
                  <a:pt x="233" y="143"/>
                  <a:pt x="215" y="127"/>
                </a:cubicBezTo>
                <a:cubicBezTo>
                  <a:pt x="164" y="87"/>
                  <a:pt x="113" y="46"/>
                  <a:pt x="69" y="11"/>
                </a:cubicBezTo>
                <a:cubicBezTo>
                  <a:pt x="51" y="0"/>
                  <a:pt x="46" y="1"/>
                  <a:pt x="37" y="3"/>
                </a:cubicBezTo>
                <a:close/>
                <a:moveTo>
                  <a:pt x="43" y="20"/>
                </a:moveTo>
                <a:cubicBezTo>
                  <a:pt x="50" y="20"/>
                  <a:pt x="55" y="22"/>
                  <a:pt x="58" y="25"/>
                </a:cubicBezTo>
                <a:cubicBezTo>
                  <a:pt x="109" y="65"/>
                  <a:pt x="160" y="106"/>
                  <a:pt x="203" y="141"/>
                </a:cubicBezTo>
                <a:cubicBezTo>
                  <a:pt x="216" y="155"/>
                  <a:pt x="213" y="162"/>
                  <a:pt x="204" y="172"/>
                </a:cubicBezTo>
                <a:cubicBezTo>
                  <a:pt x="155" y="211"/>
                  <a:pt x="107" y="250"/>
                  <a:pt x="58" y="289"/>
                </a:cubicBezTo>
                <a:cubicBezTo>
                  <a:pt x="43" y="299"/>
                  <a:pt x="34" y="295"/>
                  <a:pt x="27" y="288"/>
                </a:cubicBezTo>
                <a:cubicBezTo>
                  <a:pt x="21" y="279"/>
                  <a:pt x="23" y="268"/>
                  <a:pt x="33" y="258"/>
                </a:cubicBezTo>
                <a:cubicBezTo>
                  <a:pt x="79" y="222"/>
                  <a:pt x="120" y="189"/>
                  <a:pt x="160" y="157"/>
                </a:cubicBezTo>
                <a:cubicBezTo>
                  <a:pt x="118" y="123"/>
                  <a:pt x="76" y="90"/>
                  <a:pt x="34" y="56"/>
                </a:cubicBezTo>
                <a:lnTo>
                  <a:pt x="34" y="56"/>
                </a:lnTo>
                <a:cubicBezTo>
                  <a:pt x="28" y="51"/>
                  <a:pt x="26" y="44"/>
                  <a:pt x="27" y="36"/>
                </a:cubicBezTo>
                <a:cubicBezTo>
                  <a:pt x="28" y="29"/>
                  <a:pt x="33" y="22"/>
                  <a:pt x="43" y="20"/>
                </a:cubicBezTo>
                <a:close/>
              </a:path>
            </a:pathLst>
          </a:custGeom>
          <a:solidFill>
            <a:schemeClr val="tx1">
              <a:lumMod val="50000"/>
              <a:lumOff val="50000"/>
            </a:schemeClr>
          </a:solid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solidFill>
                <a:srgbClr val="262626"/>
              </a:solidFill>
              <a:latin typeface="Calibri" panose="020F0502020204030204" pitchFamily="34" charset="0"/>
              <a:cs typeface="+mn-ea"/>
            </a:endParaRPr>
          </a:p>
        </p:txBody>
      </p:sp>
      <p:sp>
        <p:nvSpPr>
          <p:cNvPr id="10" name="Freeform 55"/>
          <p:cNvSpPr>
            <a:spLocks noEditPoints="1"/>
          </p:cNvSpPr>
          <p:nvPr/>
        </p:nvSpPr>
        <p:spPr bwMode="auto">
          <a:xfrm>
            <a:off x="2580950" y="2281899"/>
            <a:ext cx="752039" cy="825836"/>
          </a:xfrm>
          <a:custGeom>
            <a:avLst/>
            <a:gdLst>
              <a:gd name="T0" fmla="*/ 275 w 579"/>
              <a:gd name="T1" fmla="*/ 343 h 665"/>
              <a:gd name="T2" fmla="*/ 263 w 579"/>
              <a:gd name="T3" fmla="*/ 336 h 665"/>
              <a:gd name="T4" fmla="*/ 263 w 579"/>
              <a:gd name="T5" fmla="*/ 336 h 665"/>
              <a:gd name="T6" fmla="*/ 0 w 579"/>
              <a:gd name="T7" fmla="*/ 184 h 665"/>
              <a:gd name="T8" fmla="*/ 0 w 579"/>
              <a:gd name="T9" fmla="*/ 184 h 665"/>
              <a:gd name="T10" fmla="*/ 0 w 579"/>
              <a:gd name="T11" fmla="*/ 248 h 665"/>
              <a:gd name="T12" fmla="*/ 0 w 579"/>
              <a:gd name="T13" fmla="*/ 297 h 665"/>
              <a:gd name="T14" fmla="*/ 0 w 579"/>
              <a:gd name="T15" fmla="*/ 489 h 665"/>
              <a:gd name="T16" fmla="*/ 0 w 579"/>
              <a:gd name="T17" fmla="*/ 503 h 665"/>
              <a:gd name="T18" fmla="*/ 0 w 579"/>
              <a:gd name="T19" fmla="*/ 503 h 665"/>
              <a:gd name="T20" fmla="*/ 11 w 579"/>
              <a:gd name="T21" fmla="*/ 510 h 665"/>
              <a:gd name="T22" fmla="*/ 277 w 579"/>
              <a:gd name="T23" fmla="*/ 663 h 665"/>
              <a:gd name="T24" fmla="*/ 277 w 579"/>
              <a:gd name="T25" fmla="*/ 663 h 665"/>
              <a:gd name="T26" fmla="*/ 277 w 579"/>
              <a:gd name="T27" fmla="*/ 663 h 665"/>
              <a:gd name="T28" fmla="*/ 277 w 579"/>
              <a:gd name="T29" fmla="*/ 504 h 665"/>
              <a:gd name="T30" fmla="*/ 277 w 579"/>
              <a:gd name="T31" fmla="*/ 354 h 665"/>
              <a:gd name="T32" fmla="*/ 277 w 579"/>
              <a:gd name="T33" fmla="*/ 354 h 665"/>
              <a:gd name="T34" fmla="*/ 277 w 579"/>
              <a:gd name="T35" fmla="*/ 354 h 665"/>
              <a:gd name="T36" fmla="*/ 278 w 579"/>
              <a:gd name="T37" fmla="*/ 344 h 665"/>
              <a:gd name="T38" fmla="*/ 278 w 579"/>
              <a:gd name="T39" fmla="*/ 344 h 665"/>
              <a:gd name="T40" fmla="*/ 278 w 579"/>
              <a:gd name="T41" fmla="*/ 344 h 665"/>
              <a:gd name="T42" fmla="*/ 275 w 579"/>
              <a:gd name="T43" fmla="*/ 343 h 665"/>
              <a:gd name="T44" fmla="*/ 578 w 579"/>
              <a:gd name="T45" fmla="*/ 183 h 665"/>
              <a:gd name="T46" fmla="*/ 486 w 579"/>
              <a:gd name="T47" fmla="*/ 237 h 665"/>
              <a:gd name="T48" fmla="*/ 314 w 579"/>
              <a:gd name="T49" fmla="*/ 337 h 665"/>
              <a:gd name="T50" fmla="*/ 303 w 579"/>
              <a:gd name="T51" fmla="*/ 344 h 665"/>
              <a:gd name="T52" fmla="*/ 303 w 579"/>
              <a:gd name="T53" fmla="*/ 344 h 665"/>
              <a:gd name="T54" fmla="*/ 303 w 579"/>
              <a:gd name="T55" fmla="*/ 352 h 665"/>
              <a:gd name="T56" fmla="*/ 303 w 579"/>
              <a:gd name="T57" fmla="*/ 357 h 665"/>
              <a:gd name="T58" fmla="*/ 302 w 579"/>
              <a:gd name="T59" fmla="*/ 662 h 665"/>
              <a:gd name="T60" fmla="*/ 302 w 579"/>
              <a:gd name="T61" fmla="*/ 662 h 665"/>
              <a:gd name="T62" fmla="*/ 302 w 579"/>
              <a:gd name="T63" fmla="*/ 665 h 665"/>
              <a:gd name="T64" fmla="*/ 302 w 579"/>
              <a:gd name="T65" fmla="*/ 665 h 665"/>
              <a:gd name="T66" fmla="*/ 579 w 579"/>
              <a:gd name="T67" fmla="*/ 504 h 665"/>
              <a:gd name="T68" fmla="*/ 579 w 579"/>
              <a:gd name="T69" fmla="*/ 503 h 665"/>
              <a:gd name="T70" fmla="*/ 579 w 579"/>
              <a:gd name="T71" fmla="*/ 489 h 665"/>
              <a:gd name="T72" fmla="*/ 579 w 579"/>
              <a:gd name="T73" fmla="*/ 183 h 665"/>
              <a:gd name="T74" fmla="*/ 578 w 579"/>
              <a:gd name="T75" fmla="*/ 183 h 665"/>
              <a:gd name="T76" fmla="*/ 568 w 579"/>
              <a:gd name="T77" fmla="*/ 162 h 665"/>
              <a:gd name="T78" fmla="*/ 568 w 579"/>
              <a:gd name="T79" fmla="*/ 162 h 665"/>
              <a:gd name="T80" fmla="*/ 301 w 579"/>
              <a:gd name="T81" fmla="*/ 8 h 665"/>
              <a:gd name="T82" fmla="*/ 289 w 579"/>
              <a:gd name="T83" fmla="*/ 1 h 665"/>
              <a:gd name="T84" fmla="*/ 288 w 579"/>
              <a:gd name="T85" fmla="*/ 0 h 665"/>
              <a:gd name="T86" fmla="*/ 11 w 579"/>
              <a:gd name="T87" fmla="*/ 161 h 665"/>
              <a:gd name="T88" fmla="*/ 13 w 579"/>
              <a:gd name="T89" fmla="*/ 163 h 665"/>
              <a:gd name="T90" fmla="*/ 13 w 579"/>
              <a:gd name="T91" fmla="*/ 163 h 665"/>
              <a:gd name="T92" fmla="*/ 276 w 579"/>
              <a:gd name="T93" fmla="*/ 315 h 665"/>
              <a:gd name="T94" fmla="*/ 288 w 579"/>
              <a:gd name="T95" fmla="*/ 321 h 665"/>
              <a:gd name="T96" fmla="*/ 288 w 579"/>
              <a:gd name="T97" fmla="*/ 321 h 665"/>
              <a:gd name="T98" fmla="*/ 291 w 579"/>
              <a:gd name="T99" fmla="*/ 323 h 665"/>
              <a:gd name="T100" fmla="*/ 291 w 579"/>
              <a:gd name="T101" fmla="*/ 323 h 665"/>
              <a:gd name="T102" fmla="*/ 291 w 579"/>
              <a:gd name="T103" fmla="*/ 323 h 665"/>
              <a:gd name="T104" fmla="*/ 291 w 579"/>
              <a:gd name="T105" fmla="*/ 323 h 665"/>
              <a:gd name="T106" fmla="*/ 291 w 579"/>
              <a:gd name="T107" fmla="*/ 323 h 665"/>
              <a:gd name="T108" fmla="*/ 300 w 579"/>
              <a:gd name="T109" fmla="*/ 318 h 665"/>
              <a:gd name="T110" fmla="*/ 534 w 579"/>
              <a:gd name="T111" fmla="*/ 182 h 665"/>
              <a:gd name="T112" fmla="*/ 568 w 579"/>
              <a:gd name="T113" fmla="*/ 162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9" h="665">
                <a:moveTo>
                  <a:pt x="275" y="343"/>
                </a:moveTo>
                <a:lnTo>
                  <a:pt x="263" y="336"/>
                </a:lnTo>
                <a:lnTo>
                  <a:pt x="263" y="336"/>
                </a:lnTo>
                <a:lnTo>
                  <a:pt x="0" y="184"/>
                </a:lnTo>
                <a:lnTo>
                  <a:pt x="0" y="184"/>
                </a:lnTo>
                <a:lnTo>
                  <a:pt x="0" y="248"/>
                </a:lnTo>
                <a:lnTo>
                  <a:pt x="0" y="297"/>
                </a:lnTo>
                <a:lnTo>
                  <a:pt x="0" y="489"/>
                </a:lnTo>
                <a:lnTo>
                  <a:pt x="0" y="503"/>
                </a:lnTo>
                <a:lnTo>
                  <a:pt x="0" y="503"/>
                </a:lnTo>
                <a:lnTo>
                  <a:pt x="11" y="510"/>
                </a:lnTo>
                <a:lnTo>
                  <a:pt x="277" y="663"/>
                </a:lnTo>
                <a:lnTo>
                  <a:pt x="277" y="663"/>
                </a:lnTo>
                <a:lnTo>
                  <a:pt x="277" y="663"/>
                </a:lnTo>
                <a:lnTo>
                  <a:pt x="277" y="504"/>
                </a:lnTo>
                <a:lnTo>
                  <a:pt x="277" y="354"/>
                </a:lnTo>
                <a:lnTo>
                  <a:pt x="277" y="354"/>
                </a:lnTo>
                <a:lnTo>
                  <a:pt x="277" y="354"/>
                </a:lnTo>
                <a:lnTo>
                  <a:pt x="278" y="344"/>
                </a:lnTo>
                <a:lnTo>
                  <a:pt x="278" y="344"/>
                </a:lnTo>
                <a:lnTo>
                  <a:pt x="278" y="344"/>
                </a:lnTo>
                <a:lnTo>
                  <a:pt x="275" y="343"/>
                </a:lnTo>
                <a:close/>
                <a:moveTo>
                  <a:pt x="578" y="183"/>
                </a:moveTo>
                <a:lnTo>
                  <a:pt x="486" y="237"/>
                </a:lnTo>
                <a:lnTo>
                  <a:pt x="314" y="337"/>
                </a:lnTo>
                <a:lnTo>
                  <a:pt x="303" y="344"/>
                </a:lnTo>
                <a:lnTo>
                  <a:pt x="303" y="344"/>
                </a:lnTo>
                <a:lnTo>
                  <a:pt x="303" y="352"/>
                </a:lnTo>
                <a:lnTo>
                  <a:pt x="303" y="357"/>
                </a:lnTo>
                <a:lnTo>
                  <a:pt x="302" y="662"/>
                </a:lnTo>
                <a:lnTo>
                  <a:pt x="302" y="662"/>
                </a:lnTo>
                <a:lnTo>
                  <a:pt x="302" y="665"/>
                </a:lnTo>
                <a:lnTo>
                  <a:pt x="302" y="665"/>
                </a:lnTo>
                <a:lnTo>
                  <a:pt x="579" y="504"/>
                </a:lnTo>
                <a:lnTo>
                  <a:pt x="579" y="503"/>
                </a:lnTo>
                <a:lnTo>
                  <a:pt x="579" y="489"/>
                </a:lnTo>
                <a:lnTo>
                  <a:pt x="579" y="183"/>
                </a:lnTo>
                <a:lnTo>
                  <a:pt x="578" y="183"/>
                </a:lnTo>
                <a:close/>
                <a:moveTo>
                  <a:pt x="568" y="162"/>
                </a:moveTo>
                <a:lnTo>
                  <a:pt x="568" y="162"/>
                </a:lnTo>
                <a:lnTo>
                  <a:pt x="301" y="8"/>
                </a:lnTo>
                <a:lnTo>
                  <a:pt x="289" y="1"/>
                </a:lnTo>
                <a:lnTo>
                  <a:pt x="288" y="0"/>
                </a:lnTo>
                <a:lnTo>
                  <a:pt x="11" y="161"/>
                </a:lnTo>
                <a:lnTo>
                  <a:pt x="13" y="163"/>
                </a:lnTo>
                <a:lnTo>
                  <a:pt x="13" y="163"/>
                </a:lnTo>
                <a:lnTo>
                  <a:pt x="276" y="315"/>
                </a:lnTo>
                <a:lnTo>
                  <a:pt x="288" y="321"/>
                </a:lnTo>
                <a:lnTo>
                  <a:pt x="288" y="321"/>
                </a:lnTo>
                <a:lnTo>
                  <a:pt x="291" y="323"/>
                </a:lnTo>
                <a:lnTo>
                  <a:pt x="291" y="323"/>
                </a:lnTo>
                <a:lnTo>
                  <a:pt x="291" y="323"/>
                </a:lnTo>
                <a:lnTo>
                  <a:pt x="291" y="323"/>
                </a:lnTo>
                <a:lnTo>
                  <a:pt x="291" y="323"/>
                </a:lnTo>
                <a:lnTo>
                  <a:pt x="300" y="318"/>
                </a:lnTo>
                <a:lnTo>
                  <a:pt x="534" y="182"/>
                </a:lnTo>
                <a:lnTo>
                  <a:pt x="568" y="162"/>
                </a:lnTo>
                <a:close/>
              </a:path>
            </a:pathLst>
          </a:custGeom>
          <a:solidFill>
            <a:schemeClr val="bg1"/>
          </a:solidFill>
          <a:ln>
            <a:noFill/>
          </a:ln>
        </p:spPr>
        <p:txBody>
          <a:bodyPr vert="horz" wrap="square" lIns="93247" tIns="46623" rIns="93247" bIns="46623"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180"/>
            <a:endParaRPr lang="en-US" sz="1835" dirty="0">
              <a:solidFill>
                <a:srgbClr val="FFFFFF"/>
              </a:solidFill>
              <a:cs typeface="+mn-ea"/>
            </a:endParaRPr>
          </a:p>
        </p:txBody>
      </p:sp>
      <p:sp>
        <p:nvSpPr>
          <p:cNvPr id="5" name="文本框 4"/>
          <p:cNvSpPr txBox="1"/>
          <p:nvPr/>
        </p:nvSpPr>
        <p:spPr>
          <a:xfrm>
            <a:off x="2269402" y="3752965"/>
            <a:ext cx="1479892" cy="369332"/>
          </a:xfrm>
          <a:prstGeom prst="rect">
            <a:avLst/>
          </a:prstGeom>
          <a:noFill/>
        </p:spPr>
        <p:txBody>
          <a:bodyPr wrap="none" rtlCol="0">
            <a:spAutoFit/>
          </a:bodyPr>
          <a:lstStyle/>
          <a:p>
            <a:r>
              <a:rPr lang="en-US" altLang="zh-CN" b="1">
                <a:solidFill>
                  <a:schemeClr val="tx1">
                    <a:lumMod val="50000"/>
                    <a:lumOff val="50000"/>
                  </a:schemeClr>
                </a:solidFill>
                <a:cs typeface="+mn-ea"/>
              </a:rPr>
              <a:t>TEXT HERE</a:t>
            </a:r>
            <a:endParaRPr lang="zh-CN" altLang="en-US" b="1">
              <a:solidFill>
                <a:schemeClr val="tx1">
                  <a:lumMod val="50000"/>
                  <a:lumOff val="50000"/>
                </a:schemeClr>
              </a:solidFill>
              <a:cs typeface="+mn-ea"/>
            </a:endParaRPr>
          </a:p>
        </p:txBody>
      </p:sp>
      <p:sp>
        <p:nvSpPr>
          <p:cNvPr id="14" name="文本框 13"/>
          <p:cNvSpPr txBox="1"/>
          <p:nvPr/>
        </p:nvSpPr>
        <p:spPr>
          <a:xfrm>
            <a:off x="5408433" y="3752965"/>
            <a:ext cx="1479892" cy="369332"/>
          </a:xfrm>
          <a:prstGeom prst="rect">
            <a:avLst/>
          </a:prstGeom>
          <a:noFill/>
        </p:spPr>
        <p:txBody>
          <a:bodyPr wrap="none" rtlCol="0">
            <a:spAutoFit/>
          </a:bodyPr>
          <a:lstStyle/>
          <a:p>
            <a:r>
              <a:rPr lang="en-US" altLang="zh-CN" b="1">
                <a:solidFill>
                  <a:schemeClr val="tx1">
                    <a:lumMod val="50000"/>
                    <a:lumOff val="50000"/>
                  </a:schemeClr>
                </a:solidFill>
                <a:cs typeface="+mn-ea"/>
              </a:rPr>
              <a:t>TEXT HERE</a:t>
            </a:r>
            <a:endParaRPr lang="zh-CN" altLang="en-US" b="1">
              <a:solidFill>
                <a:schemeClr val="tx1">
                  <a:lumMod val="50000"/>
                  <a:lumOff val="50000"/>
                </a:schemeClr>
              </a:solidFill>
              <a:cs typeface="+mn-ea"/>
            </a:endParaRPr>
          </a:p>
        </p:txBody>
      </p:sp>
      <p:sp>
        <p:nvSpPr>
          <p:cNvPr id="15" name="文本框 14"/>
          <p:cNvSpPr txBox="1"/>
          <p:nvPr/>
        </p:nvSpPr>
        <p:spPr>
          <a:xfrm>
            <a:off x="8547463" y="3752965"/>
            <a:ext cx="1479892" cy="369332"/>
          </a:xfrm>
          <a:prstGeom prst="rect">
            <a:avLst/>
          </a:prstGeom>
          <a:noFill/>
        </p:spPr>
        <p:txBody>
          <a:bodyPr wrap="none" rtlCol="0">
            <a:spAutoFit/>
          </a:bodyPr>
          <a:lstStyle/>
          <a:p>
            <a:r>
              <a:rPr lang="en-US" altLang="zh-CN" b="1">
                <a:solidFill>
                  <a:schemeClr val="tx1">
                    <a:lumMod val="50000"/>
                    <a:lumOff val="50000"/>
                  </a:schemeClr>
                </a:solidFill>
                <a:cs typeface="+mn-ea"/>
              </a:rPr>
              <a:t>TEXT HERE</a:t>
            </a:r>
            <a:endParaRPr lang="zh-CN" altLang="en-US" b="1">
              <a:solidFill>
                <a:schemeClr val="tx1">
                  <a:lumMod val="50000"/>
                  <a:lumOff val="50000"/>
                </a:schemeClr>
              </a:solidFill>
              <a:cs typeface="+mn-ea"/>
            </a:endParaRPr>
          </a:p>
        </p:txBody>
      </p:sp>
      <p:graphicFrame>
        <p:nvGraphicFramePr>
          <p:cNvPr id="21" name="图表 20"/>
          <p:cNvGraphicFramePr/>
          <p:nvPr/>
        </p:nvGraphicFramePr>
        <p:xfrm>
          <a:off x="4887157" y="1459298"/>
          <a:ext cx="2383776" cy="2455978"/>
        </p:xfrm>
        <a:graphic>
          <a:graphicData uri="http://schemas.openxmlformats.org/drawingml/2006/chart">
            <c:chart xmlns:c="http://schemas.openxmlformats.org/drawingml/2006/chart" xmlns:r="http://schemas.openxmlformats.org/officeDocument/2006/relationships" r:id="rId3"/>
          </a:graphicData>
        </a:graphic>
      </p:graphicFrame>
      <p:sp>
        <p:nvSpPr>
          <p:cNvPr id="22" name="椭圆 21"/>
          <p:cNvSpPr/>
          <p:nvPr/>
        </p:nvSpPr>
        <p:spPr>
          <a:xfrm>
            <a:off x="5180002" y="1788127"/>
            <a:ext cx="1798086" cy="179832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aphicFrame>
        <p:nvGraphicFramePr>
          <p:cNvPr id="23" name="图表 22"/>
          <p:cNvGraphicFramePr/>
          <p:nvPr/>
        </p:nvGraphicFramePr>
        <p:xfrm>
          <a:off x="8043144" y="1459298"/>
          <a:ext cx="2383776" cy="2455978"/>
        </p:xfrm>
        <a:graphic>
          <a:graphicData uri="http://schemas.openxmlformats.org/drawingml/2006/chart">
            <c:chart xmlns:c="http://schemas.openxmlformats.org/drawingml/2006/chart" xmlns:r="http://schemas.openxmlformats.org/officeDocument/2006/relationships" r:id="rId4"/>
          </a:graphicData>
        </a:graphic>
      </p:graphicFrame>
      <p:sp>
        <p:nvSpPr>
          <p:cNvPr id="24" name="椭圆 23"/>
          <p:cNvSpPr/>
          <p:nvPr/>
        </p:nvSpPr>
        <p:spPr>
          <a:xfrm>
            <a:off x="8335989" y="1788127"/>
            <a:ext cx="1798086" cy="179832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9" name="Calendar"/>
          <p:cNvSpPr>
            <a:spLocks noChangeAspect="1" noEditPoints="1"/>
          </p:cNvSpPr>
          <p:nvPr/>
        </p:nvSpPr>
        <p:spPr bwMode="auto">
          <a:xfrm>
            <a:off x="5715774" y="2298324"/>
            <a:ext cx="726544" cy="777931"/>
          </a:xfrm>
          <a:custGeom>
            <a:avLst/>
            <a:gdLst>
              <a:gd name="T0" fmla="*/ 71 w 369"/>
              <a:gd name="T1" fmla="*/ 44 h 395"/>
              <a:gd name="T2" fmla="*/ 0 w 369"/>
              <a:gd name="T3" fmla="*/ 64 h 395"/>
              <a:gd name="T4" fmla="*/ 360 w 369"/>
              <a:gd name="T5" fmla="*/ 395 h 395"/>
              <a:gd name="T6" fmla="*/ 360 w 369"/>
              <a:gd name="T7" fmla="*/ 56 h 395"/>
              <a:gd name="T8" fmla="*/ 293 w 369"/>
              <a:gd name="T9" fmla="*/ 15 h 395"/>
              <a:gd name="T10" fmla="*/ 245 w 369"/>
              <a:gd name="T11" fmla="*/ 44 h 395"/>
              <a:gd name="T12" fmla="*/ 125 w 369"/>
              <a:gd name="T13" fmla="*/ 44 h 395"/>
              <a:gd name="T14" fmla="*/ 98 w 369"/>
              <a:gd name="T15" fmla="*/ 17 h 395"/>
              <a:gd name="T16" fmla="*/ 106 w 369"/>
              <a:gd name="T17" fmla="*/ 56 h 395"/>
              <a:gd name="T18" fmla="*/ 92 w 369"/>
              <a:gd name="T19" fmla="*/ 23 h 395"/>
              <a:gd name="T20" fmla="*/ 277 w 369"/>
              <a:gd name="T21" fmla="*/ 23 h 395"/>
              <a:gd name="T22" fmla="*/ 263 w 369"/>
              <a:gd name="T23" fmla="*/ 56 h 395"/>
              <a:gd name="T24" fmla="*/ 272 w 369"/>
              <a:gd name="T25" fmla="*/ 17 h 395"/>
              <a:gd name="T26" fmla="*/ 351 w 369"/>
              <a:gd name="T27" fmla="*/ 377 h 395"/>
              <a:gd name="T28" fmla="*/ 129 w 369"/>
              <a:gd name="T29" fmla="*/ 146 h 395"/>
              <a:gd name="T30" fmla="*/ 129 w 369"/>
              <a:gd name="T31" fmla="*/ 199 h 395"/>
              <a:gd name="T32" fmla="*/ 173 w 369"/>
              <a:gd name="T33" fmla="*/ 155 h 395"/>
              <a:gd name="T34" fmla="*/ 205 w 369"/>
              <a:gd name="T35" fmla="*/ 146 h 395"/>
              <a:gd name="T36" fmla="*/ 205 w 369"/>
              <a:gd name="T37" fmla="*/ 199 h 395"/>
              <a:gd name="T38" fmla="*/ 250 w 369"/>
              <a:gd name="T39" fmla="*/ 155 h 395"/>
              <a:gd name="T40" fmla="*/ 282 w 369"/>
              <a:gd name="T41" fmla="*/ 146 h 395"/>
              <a:gd name="T42" fmla="*/ 282 w 369"/>
              <a:gd name="T43" fmla="*/ 199 h 395"/>
              <a:gd name="T44" fmla="*/ 326 w 369"/>
              <a:gd name="T45" fmla="*/ 155 h 395"/>
              <a:gd name="T46" fmla="*/ 137 w 369"/>
              <a:gd name="T47" fmla="*/ 164 h 395"/>
              <a:gd name="T48" fmla="*/ 137 w 369"/>
              <a:gd name="T49" fmla="*/ 182 h 395"/>
              <a:gd name="T50" fmla="*/ 232 w 369"/>
              <a:gd name="T51" fmla="*/ 164 h 395"/>
              <a:gd name="T52" fmla="*/ 214 w 369"/>
              <a:gd name="T53" fmla="*/ 164 h 395"/>
              <a:gd name="T54" fmla="*/ 309 w 369"/>
              <a:gd name="T55" fmla="*/ 182 h 395"/>
              <a:gd name="T56" fmla="*/ 52 w 369"/>
              <a:gd name="T57" fmla="*/ 220 h 395"/>
              <a:gd name="T58" fmla="*/ 52 w 369"/>
              <a:gd name="T59" fmla="*/ 273 h 395"/>
              <a:gd name="T60" fmla="*/ 97 w 369"/>
              <a:gd name="T61" fmla="*/ 228 h 395"/>
              <a:gd name="T62" fmla="*/ 129 w 369"/>
              <a:gd name="T63" fmla="*/ 220 h 395"/>
              <a:gd name="T64" fmla="*/ 129 w 369"/>
              <a:gd name="T65" fmla="*/ 273 h 395"/>
              <a:gd name="T66" fmla="*/ 173 w 369"/>
              <a:gd name="T67" fmla="*/ 228 h 395"/>
              <a:gd name="T68" fmla="*/ 205 w 369"/>
              <a:gd name="T69" fmla="*/ 220 h 395"/>
              <a:gd name="T70" fmla="*/ 205 w 369"/>
              <a:gd name="T71" fmla="*/ 273 h 395"/>
              <a:gd name="T72" fmla="*/ 250 w 369"/>
              <a:gd name="T73" fmla="*/ 228 h 395"/>
              <a:gd name="T74" fmla="*/ 282 w 369"/>
              <a:gd name="T75" fmla="*/ 220 h 395"/>
              <a:gd name="T76" fmla="*/ 282 w 369"/>
              <a:gd name="T77" fmla="*/ 273 h 395"/>
              <a:gd name="T78" fmla="*/ 326 w 369"/>
              <a:gd name="T79" fmla="*/ 228 h 395"/>
              <a:gd name="T80" fmla="*/ 61 w 369"/>
              <a:gd name="T81" fmla="*/ 237 h 395"/>
              <a:gd name="T82" fmla="*/ 61 w 369"/>
              <a:gd name="T83" fmla="*/ 255 h 395"/>
              <a:gd name="T84" fmla="*/ 156 w 369"/>
              <a:gd name="T85" fmla="*/ 237 h 395"/>
              <a:gd name="T86" fmla="*/ 137 w 369"/>
              <a:gd name="T87" fmla="*/ 237 h 395"/>
              <a:gd name="T88" fmla="*/ 232 w 369"/>
              <a:gd name="T89" fmla="*/ 255 h 395"/>
              <a:gd name="T90" fmla="*/ 290 w 369"/>
              <a:gd name="T91" fmla="*/ 237 h 395"/>
              <a:gd name="T92" fmla="*/ 290 w 369"/>
              <a:gd name="T93" fmla="*/ 255 h 395"/>
              <a:gd name="T94" fmla="*/ 46 w 369"/>
              <a:gd name="T95" fmla="*/ 296 h 395"/>
              <a:gd name="T96" fmla="*/ 52 w 369"/>
              <a:gd name="T97" fmla="*/ 347 h 395"/>
              <a:gd name="T98" fmla="*/ 97 w 369"/>
              <a:gd name="T99" fmla="*/ 302 h 395"/>
              <a:gd name="T100" fmla="*/ 129 w 369"/>
              <a:gd name="T101" fmla="*/ 293 h 395"/>
              <a:gd name="T102" fmla="*/ 129 w 369"/>
              <a:gd name="T103" fmla="*/ 347 h 395"/>
              <a:gd name="T104" fmla="*/ 173 w 369"/>
              <a:gd name="T105" fmla="*/ 302 h 395"/>
              <a:gd name="T106" fmla="*/ 205 w 369"/>
              <a:gd name="T107" fmla="*/ 293 h 395"/>
              <a:gd name="T108" fmla="*/ 205 w 369"/>
              <a:gd name="T109" fmla="*/ 347 h 395"/>
              <a:gd name="T110" fmla="*/ 250 w 369"/>
              <a:gd name="T111" fmla="*/ 302 h 395"/>
              <a:gd name="T112" fmla="*/ 61 w 369"/>
              <a:gd name="T113" fmla="*/ 311 h 395"/>
              <a:gd name="T114" fmla="*/ 61 w 369"/>
              <a:gd name="T115" fmla="*/ 329 h 395"/>
              <a:gd name="T116" fmla="*/ 156 w 369"/>
              <a:gd name="T117" fmla="*/ 311 h 395"/>
              <a:gd name="T118" fmla="*/ 137 w 369"/>
              <a:gd name="T119" fmla="*/ 311 h 395"/>
              <a:gd name="T120" fmla="*/ 232 w 369"/>
              <a:gd name="T121" fmla="*/ 32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9" h="395">
                <a:moveTo>
                  <a:pt x="98" y="0"/>
                </a:moveTo>
                <a:cubicBezTo>
                  <a:pt x="88" y="0"/>
                  <a:pt x="81" y="7"/>
                  <a:pt x="77" y="15"/>
                </a:cubicBezTo>
                <a:cubicBezTo>
                  <a:pt x="73" y="23"/>
                  <a:pt x="71" y="33"/>
                  <a:pt x="71" y="44"/>
                </a:cubicBezTo>
                <a:cubicBezTo>
                  <a:pt x="71" y="48"/>
                  <a:pt x="71" y="52"/>
                  <a:pt x="72" y="56"/>
                </a:cubicBezTo>
                <a:lnTo>
                  <a:pt x="9" y="56"/>
                </a:lnTo>
                <a:cubicBezTo>
                  <a:pt x="4" y="56"/>
                  <a:pt x="1" y="60"/>
                  <a:pt x="0" y="64"/>
                </a:cubicBezTo>
                <a:lnTo>
                  <a:pt x="0" y="386"/>
                </a:lnTo>
                <a:cubicBezTo>
                  <a:pt x="1" y="391"/>
                  <a:pt x="5" y="395"/>
                  <a:pt x="9" y="395"/>
                </a:cubicBezTo>
                <a:lnTo>
                  <a:pt x="360" y="395"/>
                </a:lnTo>
                <a:cubicBezTo>
                  <a:pt x="365" y="394"/>
                  <a:pt x="369" y="391"/>
                  <a:pt x="369" y="386"/>
                </a:cubicBezTo>
                <a:lnTo>
                  <a:pt x="369" y="64"/>
                </a:lnTo>
                <a:cubicBezTo>
                  <a:pt x="369" y="59"/>
                  <a:pt x="365" y="56"/>
                  <a:pt x="360" y="56"/>
                </a:cubicBezTo>
                <a:lnTo>
                  <a:pt x="298" y="56"/>
                </a:lnTo>
                <a:cubicBezTo>
                  <a:pt x="299" y="52"/>
                  <a:pt x="299" y="48"/>
                  <a:pt x="299" y="44"/>
                </a:cubicBezTo>
                <a:cubicBezTo>
                  <a:pt x="299" y="33"/>
                  <a:pt x="297" y="23"/>
                  <a:pt x="293" y="15"/>
                </a:cubicBezTo>
                <a:cubicBezTo>
                  <a:pt x="289" y="7"/>
                  <a:pt x="282" y="0"/>
                  <a:pt x="272" y="0"/>
                </a:cubicBezTo>
                <a:cubicBezTo>
                  <a:pt x="262" y="0"/>
                  <a:pt x="256" y="7"/>
                  <a:pt x="251" y="15"/>
                </a:cubicBezTo>
                <a:cubicBezTo>
                  <a:pt x="247" y="23"/>
                  <a:pt x="245" y="33"/>
                  <a:pt x="245" y="44"/>
                </a:cubicBezTo>
                <a:cubicBezTo>
                  <a:pt x="245" y="48"/>
                  <a:pt x="245" y="52"/>
                  <a:pt x="246" y="56"/>
                </a:cubicBezTo>
                <a:lnTo>
                  <a:pt x="124" y="56"/>
                </a:lnTo>
                <a:cubicBezTo>
                  <a:pt x="124" y="52"/>
                  <a:pt x="125" y="48"/>
                  <a:pt x="125" y="44"/>
                </a:cubicBezTo>
                <a:cubicBezTo>
                  <a:pt x="125" y="33"/>
                  <a:pt x="122" y="23"/>
                  <a:pt x="118" y="15"/>
                </a:cubicBezTo>
                <a:cubicBezTo>
                  <a:pt x="114" y="7"/>
                  <a:pt x="107" y="0"/>
                  <a:pt x="98" y="0"/>
                </a:cubicBezTo>
                <a:close/>
                <a:moveTo>
                  <a:pt x="98" y="17"/>
                </a:moveTo>
                <a:cubicBezTo>
                  <a:pt x="98" y="17"/>
                  <a:pt x="101" y="18"/>
                  <a:pt x="103" y="23"/>
                </a:cubicBezTo>
                <a:cubicBezTo>
                  <a:pt x="106" y="28"/>
                  <a:pt x="108" y="35"/>
                  <a:pt x="108" y="44"/>
                </a:cubicBezTo>
                <a:cubicBezTo>
                  <a:pt x="108" y="48"/>
                  <a:pt x="107" y="52"/>
                  <a:pt x="106" y="56"/>
                </a:cubicBezTo>
                <a:lnTo>
                  <a:pt x="89" y="56"/>
                </a:lnTo>
                <a:cubicBezTo>
                  <a:pt x="88" y="52"/>
                  <a:pt x="88" y="48"/>
                  <a:pt x="88" y="44"/>
                </a:cubicBezTo>
                <a:cubicBezTo>
                  <a:pt x="88" y="35"/>
                  <a:pt x="90" y="28"/>
                  <a:pt x="92" y="23"/>
                </a:cubicBezTo>
                <a:cubicBezTo>
                  <a:pt x="95" y="18"/>
                  <a:pt x="97" y="17"/>
                  <a:pt x="98" y="17"/>
                </a:cubicBezTo>
                <a:close/>
                <a:moveTo>
                  <a:pt x="272" y="17"/>
                </a:moveTo>
                <a:cubicBezTo>
                  <a:pt x="273" y="17"/>
                  <a:pt x="275" y="18"/>
                  <a:pt x="277" y="23"/>
                </a:cubicBezTo>
                <a:cubicBezTo>
                  <a:pt x="280" y="28"/>
                  <a:pt x="282" y="35"/>
                  <a:pt x="282" y="44"/>
                </a:cubicBezTo>
                <a:cubicBezTo>
                  <a:pt x="282" y="48"/>
                  <a:pt x="281" y="52"/>
                  <a:pt x="281" y="56"/>
                </a:cubicBezTo>
                <a:lnTo>
                  <a:pt x="263" y="56"/>
                </a:lnTo>
                <a:cubicBezTo>
                  <a:pt x="263" y="52"/>
                  <a:pt x="262" y="48"/>
                  <a:pt x="262" y="44"/>
                </a:cubicBezTo>
                <a:cubicBezTo>
                  <a:pt x="262" y="35"/>
                  <a:pt x="264" y="28"/>
                  <a:pt x="267" y="23"/>
                </a:cubicBezTo>
                <a:cubicBezTo>
                  <a:pt x="269" y="18"/>
                  <a:pt x="272" y="17"/>
                  <a:pt x="272" y="17"/>
                </a:cubicBezTo>
                <a:close/>
                <a:moveTo>
                  <a:pt x="18" y="118"/>
                </a:moveTo>
                <a:lnTo>
                  <a:pt x="351" y="118"/>
                </a:lnTo>
                <a:lnTo>
                  <a:pt x="351" y="377"/>
                </a:lnTo>
                <a:lnTo>
                  <a:pt x="18" y="377"/>
                </a:lnTo>
                <a:lnTo>
                  <a:pt x="18" y="118"/>
                </a:lnTo>
                <a:close/>
                <a:moveTo>
                  <a:pt x="129" y="146"/>
                </a:moveTo>
                <a:cubicBezTo>
                  <a:pt x="123" y="146"/>
                  <a:pt x="120" y="150"/>
                  <a:pt x="120" y="155"/>
                </a:cubicBezTo>
                <a:lnTo>
                  <a:pt x="120" y="191"/>
                </a:lnTo>
                <a:cubicBezTo>
                  <a:pt x="120" y="196"/>
                  <a:pt x="124" y="199"/>
                  <a:pt x="129" y="199"/>
                </a:cubicBezTo>
                <a:lnTo>
                  <a:pt x="164" y="199"/>
                </a:lnTo>
                <a:cubicBezTo>
                  <a:pt x="170" y="199"/>
                  <a:pt x="173" y="195"/>
                  <a:pt x="173" y="191"/>
                </a:cubicBezTo>
                <a:lnTo>
                  <a:pt x="173" y="155"/>
                </a:lnTo>
                <a:cubicBezTo>
                  <a:pt x="173" y="150"/>
                  <a:pt x="169" y="146"/>
                  <a:pt x="164" y="146"/>
                </a:cubicBezTo>
                <a:lnTo>
                  <a:pt x="129" y="146"/>
                </a:lnTo>
                <a:close/>
                <a:moveTo>
                  <a:pt x="205" y="146"/>
                </a:moveTo>
                <a:cubicBezTo>
                  <a:pt x="200" y="146"/>
                  <a:pt x="196" y="150"/>
                  <a:pt x="196" y="155"/>
                </a:cubicBezTo>
                <a:lnTo>
                  <a:pt x="196" y="191"/>
                </a:lnTo>
                <a:cubicBezTo>
                  <a:pt x="197" y="196"/>
                  <a:pt x="200" y="199"/>
                  <a:pt x="205" y="199"/>
                </a:cubicBezTo>
                <a:lnTo>
                  <a:pt x="241" y="199"/>
                </a:lnTo>
                <a:cubicBezTo>
                  <a:pt x="246" y="199"/>
                  <a:pt x="250" y="195"/>
                  <a:pt x="250" y="191"/>
                </a:cubicBezTo>
                <a:lnTo>
                  <a:pt x="250" y="155"/>
                </a:lnTo>
                <a:cubicBezTo>
                  <a:pt x="249" y="150"/>
                  <a:pt x="246" y="146"/>
                  <a:pt x="241" y="146"/>
                </a:cubicBezTo>
                <a:lnTo>
                  <a:pt x="205" y="146"/>
                </a:lnTo>
                <a:close/>
                <a:moveTo>
                  <a:pt x="282" y="146"/>
                </a:moveTo>
                <a:cubicBezTo>
                  <a:pt x="276" y="146"/>
                  <a:pt x="273" y="150"/>
                  <a:pt x="273" y="155"/>
                </a:cubicBezTo>
                <a:lnTo>
                  <a:pt x="273" y="191"/>
                </a:lnTo>
                <a:cubicBezTo>
                  <a:pt x="273" y="196"/>
                  <a:pt x="277" y="199"/>
                  <a:pt x="282" y="199"/>
                </a:cubicBezTo>
                <a:lnTo>
                  <a:pt x="317" y="199"/>
                </a:lnTo>
                <a:cubicBezTo>
                  <a:pt x="323" y="199"/>
                  <a:pt x="326" y="195"/>
                  <a:pt x="326" y="191"/>
                </a:cubicBezTo>
                <a:lnTo>
                  <a:pt x="326" y="155"/>
                </a:lnTo>
                <a:cubicBezTo>
                  <a:pt x="326" y="150"/>
                  <a:pt x="322" y="146"/>
                  <a:pt x="317" y="146"/>
                </a:cubicBezTo>
                <a:lnTo>
                  <a:pt x="282" y="146"/>
                </a:lnTo>
                <a:close/>
                <a:moveTo>
                  <a:pt x="137" y="164"/>
                </a:moveTo>
                <a:lnTo>
                  <a:pt x="156" y="164"/>
                </a:lnTo>
                <a:lnTo>
                  <a:pt x="156" y="182"/>
                </a:lnTo>
                <a:lnTo>
                  <a:pt x="137" y="182"/>
                </a:lnTo>
                <a:lnTo>
                  <a:pt x="137" y="164"/>
                </a:lnTo>
                <a:close/>
                <a:moveTo>
                  <a:pt x="214" y="164"/>
                </a:moveTo>
                <a:lnTo>
                  <a:pt x="232" y="164"/>
                </a:lnTo>
                <a:lnTo>
                  <a:pt x="232" y="182"/>
                </a:lnTo>
                <a:lnTo>
                  <a:pt x="214" y="182"/>
                </a:lnTo>
                <a:lnTo>
                  <a:pt x="214" y="164"/>
                </a:lnTo>
                <a:close/>
                <a:moveTo>
                  <a:pt x="290" y="164"/>
                </a:moveTo>
                <a:lnTo>
                  <a:pt x="309" y="164"/>
                </a:lnTo>
                <a:lnTo>
                  <a:pt x="309" y="182"/>
                </a:lnTo>
                <a:lnTo>
                  <a:pt x="290" y="182"/>
                </a:lnTo>
                <a:lnTo>
                  <a:pt x="290" y="164"/>
                </a:lnTo>
                <a:close/>
                <a:moveTo>
                  <a:pt x="52" y="220"/>
                </a:moveTo>
                <a:cubicBezTo>
                  <a:pt x="47" y="220"/>
                  <a:pt x="43" y="224"/>
                  <a:pt x="43" y="228"/>
                </a:cubicBezTo>
                <a:lnTo>
                  <a:pt x="43" y="264"/>
                </a:lnTo>
                <a:cubicBezTo>
                  <a:pt x="50" y="274"/>
                  <a:pt x="42" y="272"/>
                  <a:pt x="52" y="273"/>
                </a:cubicBezTo>
                <a:lnTo>
                  <a:pt x="88" y="273"/>
                </a:lnTo>
                <a:cubicBezTo>
                  <a:pt x="93" y="273"/>
                  <a:pt x="97" y="269"/>
                  <a:pt x="97" y="264"/>
                </a:cubicBezTo>
                <a:lnTo>
                  <a:pt x="97" y="228"/>
                </a:lnTo>
                <a:cubicBezTo>
                  <a:pt x="96" y="223"/>
                  <a:pt x="93" y="220"/>
                  <a:pt x="88" y="220"/>
                </a:cubicBezTo>
                <a:lnTo>
                  <a:pt x="52" y="220"/>
                </a:lnTo>
                <a:close/>
                <a:moveTo>
                  <a:pt x="129" y="220"/>
                </a:moveTo>
                <a:cubicBezTo>
                  <a:pt x="123" y="220"/>
                  <a:pt x="120" y="224"/>
                  <a:pt x="120" y="228"/>
                </a:cubicBezTo>
                <a:lnTo>
                  <a:pt x="120" y="264"/>
                </a:lnTo>
                <a:cubicBezTo>
                  <a:pt x="120" y="269"/>
                  <a:pt x="124" y="273"/>
                  <a:pt x="129" y="273"/>
                </a:cubicBezTo>
                <a:lnTo>
                  <a:pt x="164" y="273"/>
                </a:lnTo>
                <a:cubicBezTo>
                  <a:pt x="170" y="273"/>
                  <a:pt x="173" y="269"/>
                  <a:pt x="173" y="264"/>
                </a:cubicBezTo>
                <a:lnTo>
                  <a:pt x="173" y="228"/>
                </a:lnTo>
                <a:cubicBezTo>
                  <a:pt x="173" y="223"/>
                  <a:pt x="169" y="220"/>
                  <a:pt x="164" y="220"/>
                </a:cubicBezTo>
                <a:lnTo>
                  <a:pt x="129" y="220"/>
                </a:lnTo>
                <a:close/>
                <a:moveTo>
                  <a:pt x="205" y="220"/>
                </a:moveTo>
                <a:cubicBezTo>
                  <a:pt x="200" y="220"/>
                  <a:pt x="196" y="224"/>
                  <a:pt x="196" y="228"/>
                </a:cubicBezTo>
                <a:lnTo>
                  <a:pt x="196" y="264"/>
                </a:lnTo>
                <a:cubicBezTo>
                  <a:pt x="197" y="269"/>
                  <a:pt x="200" y="273"/>
                  <a:pt x="205" y="273"/>
                </a:cubicBezTo>
                <a:lnTo>
                  <a:pt x="241" y="273"/>
                </a:lnTo>
                <a:cubicBezTo>
                  <a:pt x="246" y="273"/>
                  <a:pt x="250" y="269"/>
                  <a:pt x="250" y="264"/>
                </a:cubicBezTo>
                <a:lnTo>
                  <a:pt x="250" y="228"/>
                </a:lnTo>
                <a:cubicBezTo>
                  <a:pt x="249" y="223"/>
                  <a:pt x="246" y="220"/>
                  <a:pt x="241" y="220"/>
                </a:cubicBezTo>
                <a:lnTo>
                  <a:pt x="205" y="220"/>
                </a:lnTo>
                <a:close/>
                <a:moveTo>
                  <a:pt x="282" y="220"/>
                </a:moveTo>
                <a:cubicBezTo>
                  <a:pt x="276" y="220"/>
                  <a:pt x="273" y="224"/>
                  <a:pt x="273" y="228"/>
                </a:cubicBezTo>
                <a:lnTo>
                  <a:pt x="273" y="264"/>
                </a:lnTo>
                <a:cubicBezTo>
                  <a:pt x="273" y="269"/>
                  <a:pt x="277" y="273"/>
                  <a:pt x="282" y="273"/>
                </a:cubicBezTo>
                <a:lnTo>
                  <a:pt x="317" y="273"/>
                </a:lnTo>
                <a:cubicBezTo>
                  <a:pt x="323" y="273"/>
                  <a:pt x="326" y="269"/>
                  <a:pt x="326" y="264"/>
                </a:cubicBezTo>
                <a:lnTo>
                  <a:pt x="326" y="228"/>
                </a:lnTo>
                <a:cubicBezTo>
                  <a:pt x="326" y="223"/>
                  <a:pt x="322" y="220"/>
                  <a:pt x="317" y="220"/>
                </a:cubicBezTo>
                <a:lnTo>
                  <a:pt x="282" y="220"/>
                </a:lnTo>
                <a:close/>
                <a:moveTo>
                  <a:pt x="61" y="237"/>
                </a:moveTo>
                <a:lnTo>
                  <a:pt x="79" y="237"/>
                </a:lnTo>
                <a:lnTo>
                  <a:pt x="79" y="255"/>
                </a:lnTo>
                <a:lnTo>
                  <a:pt x="61" y="255"/>
                </a:lnTo>
                <a:lnTo>
                  <a:pt x="61" y="237"/>
                </a:lnTo>
                <a:close/>
                <a:moveTo>
                  <a:pt x="137" y="237"/>
                </a:moveTo>
                <a:lnTo>
                  <a:pt x="156" y="237"/>
                </a:lnTo>
                <a:lnTo>
                  <a:pt x="156" y="255"/>
                </a:lnTo>
                <a:lnTo>
                  <a:pt x="137" y="255"/>
                </a:lnTo>
                <a:lnTo>
                  <a:pt x="137" y="237"/>
                </a:lnTo>
                <a:close/>
                <a:moveTo>
                  <a:pt x="214" y="237"/>
                </a:moveTo>
                <a:lnTo>
                  <a:pt x="232" y="237"/>
                </a:lnTo>
                <a:lnTo>
                  <a:pt x="232" y="255"/>
                </a:lnTo>
                <a:lnTo>
                  <a:pt x="214" y="255"/>
                </a:lnTo>
                <a:lnTo>
                  <a:pt x="214" y="237"/>
                </a:lnTo>
                <a:close/>
                <a:moveTo>
                  <a:pt x="290" y="237"/>
                </a:moveTo>
                <a:lnTo>
                  <a:pt x="309" y="237"/>
                </a:lnTo>
                <a:lnTo>
                  <a:pt x="309" y="255"/>
                </a:lnTo>
                <a:lnTo>
                  <a:pt x="290" y="255"/>
                </a:lnTo>
                <a:lnTo>
                  <a:pt x="290" y="237"/>
                </a:lnTo>
                <a:close/>
                <a:moveTo>
                  <a:pt x="52" y="293"/>
                </a:moveTo>
                <a:cubicBezTo>
                  <a:pt x="50" y="293"/>
                  <a:pt x="47" y="294"/>
                  <a:pt x="46" y="296"/>
                </a:cubicBezTo>
                <a:cubicBezTo>
                  <a:pt x="44" y="297"/>
                  <a:pt x="43" y="300"/>
                  <a:pt x="43" y="302"/>
                </a:cubicBezTo>
                <a:lnTo>
                  <a:pt x="43" y="338"/>
                </a:lnTo>
                <a:cubicBezTo>
                  <a:pt x="44" y="343"/>
                  <a:pt x="47" y="347"/>
                  <a:pt x="52" y="347"/>
                </a:cubicBezTo>
                <a:lnTo>
                  <a:pt x="88" y="347"/>
                </a:lnTo>
                <a:cubicBezTo>
                  <a:pt x="93" y="346"/>
                  <a:pt x="97" y="343"/>
                  <a:pt x="97" y="338"/>
                </a:cubicBezTo>
                <a:lnTo>
                  <a:pt x="97" y="302"/>
                </a:lnTo>
                <a:cubicBezTo>
                  <a:pt x="96" y="297"/>
                  <a:pt x="93" y="293"/>
                  <a:pt x="88" y="293"/>
                </a:cubicBezTo>
                <a:lnTo>
                  <a:pt x="52" y="293"/>
                </a:lnTo>
                <a:close/>
                <a:moveTo>
                  <a:pt x="129" y="293"/>
                </a:moveTo>
                <a:cubicBezTo>
                  <a:pt x="123" y="294"/>
                  <a:pt x="120" y="297"/>
                  <a:pt x="120" y="302"/>
                </a:cubicBezTo>
                <a:lnTo>
                  <a:pt x="120" y="338"/>
                </a:lnTo>
                <a:cubicBezTo>
                  <a:pt x="120" y="343"/>
                  <a:pt x="124" y="347"/>
                  <a:pt x="129" y="347"/>
                </a:cubicBezTo>
                <a:lnTo>
                  <a:pt x="164" y="347"/>
                </a:lnTo>
                <a:cubicBezTo>
                  <a:pt x="170" y="346"/>
                  <a:pt x="173" y="343"/>
                  <a:pt x="173" y="338"/>
                </a:cubicBezTo>
                <a:lnTo>
                  <a:pt x="173" y="302"/>
                </a:lnTo>
                <a:cubicBezTo>
                  <a:pt x="173" y="297"/>
                  <a:pt x="169" y="293"/>
                  <a:pt x="164" y="293"/>
                </a:cubicBezTo>
                <a:lnTo>
                  <a:pt x="129" y="293"/>
                </a:lnTo>
                <a:close/>
                <a:moveTo>
                  <a:pt x="205" y="293"/>
                </a:moveTo>
                <a:cubicBezTo>
                  <a:pt x="200" y="294"/>
                  <a:pt x="196" y="297"/>
                  <a:pt x="196" y="302"/>
                </a:cubicBezTo>
                <a:lnTo>
                  <a:pt x="196" y="338"/>
                </a:lnTo>
                <a:cubicBezTo>
                  <a:pt x="197" y="343"/>
                  <a:pt x="200" y="347"/>
                  <a:pt x="205" y="347"/>
                </a:cubicBezTo>
                <a:lnTo>
                  <a:pt x="241" y="347"/>
                </a:lnTo>
                <a:cubicBezTo>
                  <a:pt x="246" y="346"/>
                  <a:pt x="250" y="343"/>
                  <a:pt x="250" y="338"/>
                </a:cubicBezTo>
                <a:lnTo>
                  <a:pt x="250" y="302"/>
                </a:lnTo>
                <a:cubicBezTo>
                  <a:pt x="249" y="297"/>
                  <a:pt x="246" y="293"/>
                  <a:pt x="241" y="293"/>
                </a:cubicBezTo>
                <a:lnTo>
                  <a:pt x="205" y="293"/>
                </a:lnTo>
                <a:close/>
                <a:moveTo>
                  <a:pt x="61" y="311"/>
                </a:moveTo>
                <a:lnTo>
                  <a:pt x="79" y="311"/>
                </a:lnTo>
                <a:lnTo>
                  <a:pt x="79" y="329"/>
                </a:lnTo>
                <a:lnTo>
                  <a:pt x="61" y="329"/>
                </a:lnTo>
                <a:lnTo>
                  <a:pt x="61" y="311"/>
                </a:lnTo>
                <a:close/>
                <a:moveTo>
                  <a:pt x="137" y="311"/>
                </a:moveTo>
                <a:lnTo>
                  <a:pt x="156" y="311"/>
                </a:lnTo>
                <a:lnTo>
                  <a:pt x="156" y="329"/>
                </a:lnTo>
                <a:lnTo>
                  <a:pt x="137" y="329"/>
                </a:lnTo>
                <a:lnTo>
                  <a:pt x="137" y="311"/>
                </a:lnTo>
                <a:close/>
                <a:moveTo>
                  <a:pt x="214" y="311"/>
                </a:moveTo>
                <a:lnTo>
                  <a:pt x="232" y="311"/>
                </a:lnTo>
                <a:lnTo>
                  <a:pt x="232" y="329"/>
                </a:lnTo>
                <a:lnTo>
                  <a:pt x="214" y="329"/>
                </a:lnTo>
                <a:lnTo>
                  <a:pt x="214" y="311"/>
                </a:lnTo>
                <a:close/>
              </a:path>
            </a:pathLst>
          </a:custGeom>
          <a:solidFill>
            <a:schemeClr val="bg1"/>
          </a:solidFill>
          <a:ln w="0">
            <a:noFill/>
            <a:prstDash val="solid"/>
            <a:round/>
          </a:ln>
        </p:spPr>
        <p:txBody>
          <a:bodyPr vert="horz" wrap="square" lIns="91440" tIns="45720" rIns="91440" bIns="45720" numCol="1" anchor="ctr"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900">
              <a:solidFill>
                <a:srgbClr val="262626"/>
              </a:solidFill>
              <a:latin typeface="Calibri" panose="020F0502020204030204" pitchFamily="34" charset="0"/>
              <a:cs typeface="+mn-ea"/>
            </a:endParaRPr>
          </a:p>
        </p:txBody>
      </p:sp>
      <p:sp>
        <p:nvSpPr>
          <p:cNvPr id="60" name="Clock"/>
          <p:cNvSpPr>
            <a:spLocks noEditPoints="1"/>
          </p:cNvSpPr>
          <p:nvPr/>
        </p:nvSpPr>
        <p:spPr bwMode="auto">
          <a:xfrm>
            <a:off x="8821111" y="2273313"/>
            <a:ext cx="827845" cy="827953"/>
          </a:xfrm>
          <a:custGeom>
            <a:avLst/>
            <a:gdLst>
              <a:gd name="T0" fmla="*/ 198 w 396"/>
              <a:gd name="T1" fmla="*/ 0 h 396"/>
              <a:gd name="T2" fmla="*/ 0 w 396"/>
              <a:gd name="T3" fmla="*/ 198 h 396"/>
              <a:gd name="T4" fmla="*/ 198 w 396"/>
              <a:gd name="T5" fmla="*/ 396 h 396"/>
              <a:gd name="T6" fmla="*/ 396 w 396"/>
              <a:gd name="T7" fmla="*/ 198 h 396"/>
              <a:gd name="T8" fmla="*/ 198 w 396"/>
              <a:gd name="T9" fmla="*/ 0 h 396"/>
              <a:gd name="T10" fmla="*/ 198 w 396"/>
              <a:gd name="T11" fmla="*/ 28 h 396"/>
              <a:gd name="T12" fmla="*/ 368 w 396"/>
              <a:gd name="T13" fmla="*/ 198 h 396"/>
              <a:gd name="T14" fmla="*/ 198 w 396"/>
              <a:gd name="T15" fmla="*/ 368 h 396"/>
              <a:gd name="T16" fmla="*/ 28 w 396"/>
              <a:gd name="T17" fmla="*/ 198 h 396"/>
              <a:gd name="T18" fmla="*/ 198 w 396"/>
              <a:gd name="T19" fmla="*/ 28 h 396"/>
              <a:gd name="T20" fmla="*/ 198 w 396"/>
              <a:gd name="T21" fmla="*/ 46 h 396"/>
              <a:gd name="T22" fmla="*/ 189 w 396"/>
              <a:gd name="T23" fmla="*/ 55 h 396"/>
              <a:gd name="T24" fmla="*/ 189 w 396"/>
              <a:gd name="T25" fmla="*/ 88 h 396"/>
              <a:gd name="T26" fmla="*/ 207 w 396"/>
              <a:gd name="T27" fmla="*/ 88 h 396"/>
              <a:gd name="T28" fmla="*/ 207 w 396"/>
              <a:gd name="T29" fmla="*/ 55 h 396"/>
              <a:gd name="T30" fmla="*/ 198 w 396"/>
              <a:gd name="T31" fmla="*/ 46 h 396"/>
              <a:gd name="T32" fmla="*/ 280 w 396"/>
              <a:gd name="T33" fmla="*/ 79 h 396"/>
              <a:gd name="T34" fmla="*/ 272 w 396"/>
              <a:gd name="T35" fmla="*/ 83 h 396"/>
              <a:gd name="T36" fmla="*/ 192 w 396"/>
              <a:gd name="T37" fmla="*/ 192 h 396"/>
              <a:gd name="T38" fmla="*/ 189 w 396"/>
              <a:gd name="T39" fmla="*/ 198 h 396"/>
              <a:gd name="T40" fmla="*/ 189 w 396"/>
              <a:gd name="T41" fmla="*/ 198 h 396"/>
              <a:gd name="T42" fmla="*/ 191 w 396"/>
              <a:gd name="T43" fmla="*/ 203 h 396"/>
              <a:gd name="T44" fmla="*/ 195 w 396"/>
              <a:gd name="T45" fmla="*/ 206 h 396"/>
              <a:gd name="T46" fmla="*/ 279 w 396"/>
              <a:gd name="T47" fmla="*/ 259 h 396"/>
              <a:gd name="T48" fmla="*/ 286 w 396"/>
              <a:gd name="T49" fmla="*/ 260 h 396"/>
              <a:gd name="T50" fmla="*/ 291 w 396"/>
              <a:gd name="T51" fmla="*/ 256 h 396"/>
              <a:gd name="T52" fmla="*/ 292 w 396"/>
              <a:gd name="T53" fmla="*/ 249 h 396"/>
              <a:gd name="T54" fmla="*/ 288 w 396"/>
              <a:gd name="T55" fmla="*/ 244 h 396"/>
              <a:gd name="T56" fmla="*/ 211 w 396"/>
              <a:gd name="T57" fmla="*/ 196 h 396"/>
              <a:gd name="T58" fmla="*/ 287 w 396"/>
              <a:gd name="T59" fmla="*/ 93 h 396"/>
              <a:gd name="T60" fmla="*/ 288 w 396"/>
              <a:gd name="T61" fmla="*/ 89 h 396"/>
              <a:gd name="T62" fmla="*/ 288 w 396"/>
              <a:gd name="T63" fmla="*/ 84 h 396"/>
              <a:gd name="T64" fmla="*/ 284 w 396"/>
              <a:gd name="T65" fmla="*/ 80 h 396"/>
              <a:gd name="T66" fmla="*/ 280 w 396"/>
              <a:gd name="T67" fmla="*/ 79 h 396"/>
              <a:gd name="T68" fmla="*/ 55 w 396"/>
              <a:gd name="T69" fmla="*/ 189 h 396"/>
              <a:gd name="T70" fmla="*/ 55 w 396"/>
              <a:gd name="T71" fmla="*/ 207 h 396"/>
              <a:gd name="T72" fmla="*/ 88 w 396"/>
              <a:gd name="T73" fmla="*/ 207 h 396"/>
              <a:gd name="T74" fmla="*/ 88 w 396"/>
              <a:gd name="T75" fmla="*/ 189 h 396"/>
              <a:gd name="T76" fmla="*/ 55 w 396"/>
              <a:gd name="T77" fmla="*/ 189 h 396"/>
              <a:gd name="T78" fmla="*/ 308 w 396"/>
              <a:gd name="T79" fmla="*/ 189 h 396"/>
              <a:gd name="T80" fmla="*/ 308 w 396"/>
              <a:gd name="T81" fmla="*/ 207 h 396"/>
              <a:gd name="T82" fmla="*/ 341 w 396"/>
              <a:gd name="T83" fmla="*/ 207 h 396"/>
              <a:gd name="T84" fmla="*/ 341 w 396"/>
              <a:gd name="T85" fmla="*/ 189 h 396"/>
              <a:gd name="T86" fmla="*/ 308 w 396"/>
              <a:gd name="T87" fmla="*/ 189 h 396"/>
              <a:gd name="T88" fmla="*/ 198 w 396"/>
              <a:gd name="T89" fmla="*/ 299 h 396"/>
              <a:gd name="T90" fmla="*/ 189 w 396"/>
              <a:gd name="T91" fmla="*/ 308 h 396"/>
              <a:gd name="T92" fmla="*/ 189 w 396"/>
              <a:gd name="T93" fmla="*/ 341 h 396"/>
              <a:gd name="T94" fmla="*/ 207 w 396"/>
              <a:gd name="T95" fmla="*/ 341 h 396"/>
              <a:gd name="T96" fmla="*/ 207 w 396"/>
              <a:gd name="T97" fmla="*/ 308 h 396"/>
              <a:gd name="T98" fmla="*/ 198 w 396"/>
              <a:gd name="T99" fmla="*/ 299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6" h="396">
                <a:moveTo>
                  <a:pt x="198" y="0"/>
                </a:moveTo>
                <a:cubicBezTo>
                  <a:pt x="89" y="0"/>
                  <a:pt x="0" y="89"/>
                  <a:pt x="0" y="198"/>
                </a:cubicBezTo>
                <a:cubicBezTo>
                  <a:pt x="0" y="307"/>
                  <a:pt x="89" y="396"/>
                  <a:pt x="198" y="396"/>
                </a:cubicBezTo>
                <a:cubicBezTo>
                  <a:pt x="307" y="396"/>
                  <a:pt x="396" y="307"/>
                  <a:pt x="396" y="198"/>
                </a:cubicBezTo>
                <a:cubicBezTo>
                  <a:pt x="396" y="89"/>
                  <a:pt x="307" y="0"/>
                  <a:pt x="198" y="0"/>
                </a:cubicBezTo>
                <a:close/>
                <a:moveTo>
                  <a:pt x="198" y="28"/>
                </a:moveTo>
                <a:cubicBezTo>
                  <a:pt x="292" y="28"/>
                  <a:pt x="368" y="104"/>
                  <a:pt x="368" y="198"/>
                </a:cubicBezTo>
                <a:cubicBezTo>
                  <a:pt x="368" y="292"/>
                  <a:pt x="292" y="368"/>
                  <a:pt x="198" y="368"/>
                </a:cubicBezTo>
                <a:cubicBezTo>
                  <a:pt x="104" y="368"/>
                  <a:pt x="28" y="292"/>
                  <a:pt x="28" y="198"/>
                </a:cubicBezTo>
                <a:cubicBezTo>
                  <a:pt x="28" y="104"/>
                  <a:pt x="104" y="28"/>
                  <a:pt x="198" y="28"/>
                </a:cubicBezTo>
                <a:close/>
                <a:moveTo>
                  <a:pt x="198" y="46"/>
                </a:moveTo>
                <a:cubicBezTo>
                  <a:pt x="193" y="46"/>
                  <a:pt x="189" y="51"/>
                  <a:pt x="189" y="55"/>
                </a:cubicBezTo>
                <a:lnTo>
                  <a:pt x="189" y="88"/>
                </a:lnTo>
                <a:cubicBezTo>
                  <a:pt x="189" y="97"/>
                  <a:pt x="207" y="97"/>
                  <a:pt x="207" y="88"/>
                </a:cubicBezTo>
                <a:lnTo>
                  <a:pt x="207" y="55"/>
                </a:lnTo>
                <a:cubicBezTo>
                  <a:pt x="207" y="51"/>
                  <a:pt x="203" y="46"/>
                  <a:pt x="198" y="46"/>
                </a:cubicBezTo>
                <a:close/>
                <a:moveTo>
                  <a:pt x="280" y="79"/>
                </a:moveTo>
                <a:cubicBezTo>
                  <a:pt x="277" y="79"/>
                  <a:pt x="274" y="80"/>
                  <a:pt x="272" y="83"/>
                </a:cubicBezTo>
                <a:lnTo>
                  <a:pt x="192" y="192"/>
                </a:lnTo>
                <a:cubicBezTo>
                  <a:pt x="190" y="194"/>
                  <a:pt x="189" y="196"/>
                  <a:pt x="189" y="198"/>
                </a:cubicBezTo>
                <a:lnTo>
                  <a:pt x="189" y="198"/>
                </a:lnTo>
                <a:cubicBezTo>
                  <a:pt x="189" y="200"/>
                  <a:pt x="190" y="202"/>
                  <a:pt x="191" y="203"/>
                </a:cubicBezTo>
                <a:cubicBezTo>
                  <a:pt x="191" y="204"/>
                  <a:pt x="192" y="205"/>
                  <a:pt x="195" y="206"/>
                </a:cubicBezTo>
                <a:lnTo>
                  <a:pt x="279" y="259"/>
                </a:lnTo>
                <a:cubicBezTo>
                  <a:pt x="281" y="260"/>
                  <a:pt x="283" y="260"/>
                  <a:pt x="286" y="260"/>
                </a:cubicBezTo>
                <a:cubicBezTo>
                  <a:pt x="288" y="259"/>
                  <a:pt x="290" y="258"/>
                  <a:pt x="291" y="256"/>
                </a:cubicBezTo>
                <a:cubicBezTo>
                  <a:pt x="292" y="254"/>
                  <a:pt x="293" y="251"/>
                  <a:pt x="292" y="249"/>
                </a:cubicBezTo>
                <a:cubicBezTo>
                  <a:pt x="292" y="247"/>
                  <a:pt x="290" y="245"/>
                  <a:pt x="288" y="244"/>
                </a:cubicBezTo>
                <a:lnTo>
                  <a:pt x="211" y="196"/>
                </a:lnTo>
                <a:lnTo>
                  <a:pt x="287" y="93"/>
                </a:lnTo>
                <a:cubicBezTo>
                  <a:pt x="288" y="92"/>
                  <a:pt x="288" y="90"/>
                  <a:pt x="288" y="89"/>
                </a:cubicBezTo>
                <a:cubicBezTo>
                  <a:pt x="289" y="87"/>
                  <a:pt x="288" y="85"/>
                  <a:pt x="288" y="84"/>
                </a:cubicBezTo>
                <a:cubicBezTo>
                  <a:pt x="287" y="82"/>
                  <a:pt x="286" y="81"/>
                  <a:pt x="284" y="80"/>
                </a:cubicBezTo>
                <a:cubicBezTo>
                  <a:pt x="283" y="79"/>
                  <a:pt x="281" y="79"/>
                  <a:pt x="280" y="79"/>
                </a:cubicBezTo>
                <a:close/>
                <a:moveTo>
                  <a:pt x="55" y="189"/>
                </a:moveTo>
                <a:cubicBezTo>
                  <a:pt x="46" y="189"/>
                  <a:pt x="46" y="207"/>
                  <a:pt x="55" y="207"/>
                </a:cubicBezTo>
                <a:lnTo>
                  <a:pt x="88" y="207"/>
                </a:lnTo>
                <a:cubicBezTo>
                  <a:pt x="97" y="207"/>
                  <a:pt x="97" y="189"/>
                  <a:pt x="88" y="189"/>
                </a:cubicBezTo>
                <a:lnTo>
                  <a:pt x="55" y="189"/>
                </a:lnTo>
                <a:close/>
                <a:moveTo>
                  <a:pt x="308" y="189"/>
                </a:moveTo>
                <a:cubicBezTo>
                  <a:pt x="299" y="189"/>
                  <a:pt x="299" y="207"/>
                  <a:pt x="308" y="207"/>
                </a:cubicBezTo>
                <a:lnTo>
                  <a:pt x="341" y="207"/>
                </a:lnTo>
                <a:cubicBezTo>
                  <a:pt x="350" y="207"/>
                  <a:pt x="350" y="189"/>
                  <a:pt x="341" y="189"/>
                </a:cubicBezTo>
                <a:lnTo>
                  <a:pt x="308" y="189"/>
                </a:lnTo>
                <a:close/>
                <a:moveTo>
                  <a:pt x="198" y="299"/>
                </a:moveTo>
                <a:cubicBezTo>
                  <a:pt x="193" y="299"/>
                  <a:pt x="189" y="304"/>
                  <a:pt x="189" y="308"/>
                </a:cubicBezTo>
                <a:lnTo>
                  <a:pt x="189" y="341"/>
                </a:lnTo>
                <a:cubicBezTo>
                  <a:pt x="189" y="350"/>
                  <a:pt x="207" y="350"/>
                  <a:pt x="207" y="341"/>
                </a:cubicBezTo>
                <a:lnTo>
                  <a:pt x="207" y="308"/>
                </a:lnTo>
                <a:cubicBezTo>
                  <a:pt x="207" y="303"/>
                  <a:pt x="203" y="299"/>
                  <a:pt x="198" y="299"/>
                </a:cubicBezTo>
                <a:close/>
              </a:path>
            </a:pathLst>
          </a:custGeom>
          <a:solidFill>
            <a:schemeClr val="bg1"/>
          </a:solid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solidFill>
                <a:srgbClr val="262626"/>
              </a:solidFill>
              <a:latin typeface="Calibri" panose="020F0502020204030204" pitchFamily="34" charset="0"/>
              <a:cs typeface="+mn-ea"/>
            </a:endParaRPr>
          </a:p>
        </p:txBody>
      </p:sp>
      <p:sp>
        <p:nvSpPr>
          <p:cNvPr id="3" name="标题 2"/>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数据 5"/>
          <p:cNvSpPr/>
          <p:nvPr/>
        </p:nvSpPr>
        <p:spPr>
          <a:xfrm>
            <a:off x="1312581" y="2263758"/>
            <a:ext cx="2706692" cy="146228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3871"/>
              <a:gd name="connsiteY0-2" fmla="*/ 10000 h 10000"/>
              <a:gd name="connsiteX1-3" fmla="*/ 2000 w 13871"/>
              <a:gd name="connsiteY1-4" fmla="*/ 0 h 10000"/>
              <a:gd name="connsiteX2-5" fmla="*/ 13871 w 13871"/>
              <a:gd name="connsiteY2-6" fmla="*/ 2910 h 10000"/>
              <a:gd name="connsiteX3-7" fmla="*/ 8000 w 13871"/>
              <a:gd name="connsiteY3-8" fmla="*/ 10000 h 10000"/>
              <a:gd name="connsiteX4-9" fmla="*/ 0 w 13871"/>
              <a:gd name="connsiteY4-10" fmla="*/ 10000 h 10000"/>
              <a:gd name="connsiteX0-11" fmla="*/ 0 w 13871"/>
              <a:gd name="connsiteY0-12" fmla="*/ 8360 h 8360"/>
              <a:gd name="connsiteX1-13" fmla="*/ 11153 w 13871"/>
              <a:gd name="connsiteY1-14" fmla="*/ 0 h 8360"/>
              <a:gd name="connsiteX2-15" fmla="*/ 13871 w 13871"/>
              <a:gd name="connsiteY2-16" fmla="*/ 1270 h 8360"/>
              <a:gd name="connsiteX3-17" fmla="*/ 8000 w 13871"/>
              <a:gd name="connsiteY3-18" fmla="*/ 8360 h 8360"/>
              <a:gd name="connsiteX4-19" fmla="*/ 0 w 13871"/>
              <a:gd name="connsiteY4-20" fmla="*/ 8360 h 8360"/>
              <a:gd name="connsiteX0-21" fmla="*/ 0 w 16221"/>
              <a:gd name="connsiteY0-22" fmla="*/ 5063 h 10000"/>
              <a:gd name="connsiteX1-23" fmla="*/ 14262 w 16221"/>
              <a:gd name="connsiteY1-24" fmla="*/ 0 h 10000"/>
              <a:gd name="connsiteX2-25" fmla="*/ 16221 w 16221"/>
              <a:gd name="connsiteY2-26" fmla="*/ 1519 h 10000"/>
              <a:gd name="connsiteX3-27" fmla="*/ 11988 w 16221"/>
              <a:gd name="connsiteY3-28" fmla="*/ 10000 h 10000"/>
              <a:gd name="connsiteX4-29" fmla="*/ 0 w 16221"/>
              <a:gd name="connsiteY4-30" fmla="*/ 5063 h 10000"/>
              <a:gd name="connsiteX0-31" fmla="*/ 0 w 16221"/>
              <a:gd name="connsiteY0-32" fmla="*/ 7246 h 12183"/>
              <a:gd name="connsiteX1-33" fmla="*/ 10250 w 16221"/>
              <a:gd name="connsiteY1-34" fmla="*/ 0 h 12183"/>
              <a:gd name="connsiteX2-35" fmla="*/ 16221 w 16221"/>
              <a:gd name="connsiteY2-36" fmla="*/ 3702 h 12183"/>
              <a:gd name="connsiteX3-37" fmla="*/ 11988 w 16221"/>
              <a:gd name="connsiteY3-38" fmla="*/ 12183 h 12183"/>
              <a:gd name="connsiteX4-39" fmla="*/ 0 w 16221"/>
              <a:gd name="connsiteY4-40" fmla="*/ 7246 h 12183"/>
              <a:gd name="connsiteX0-41" fmla="*/ 0 w 16221"/>
              <a:gd name="connsiteY0-42" fmla="*/ 7246 h 13132"/>
              <a:gd name="connsiteX1-43" fmla="*/ 10250 w 16221"/>
              <a:gd name="connsiteY1-44" fmla="*/ 0 h 13132"/>
              <a:gd name="connsiteX2-45" fmla="*/ 16221 w 16221"/>
              <a:gd name="connsiteY2-46" fmla="*/ 3702 h 13132"/>
              <a:gd name="connsiteX3-47" fmla="*/ 3412 w 16221"/>
              <a:gd name="connsiteY3-48" fmla="*/ 13132 h 13132"/>
              <a:gd name="connsiteX4-49" fmla="*/ 0 w 16221"/>
              <a:gd name="connsiteY4-50" fmla="*/ 7246 h 13132"/>
              <a:gd name="connsiteX0-51" fmla="*/ 0 w 16279"/>
              <a:gd name="connsiteY0-52" fmla="*/ 7246 h 13132"/>
              <a:gd name="connsiteX1-53" fmla="*/ 10250 w 16279"/>
              <a:gd name="connsiteY1-54" fmla="*/ 0 h 13132"/>
              <a:gd name="connsiteX2-55" fmla="*/ 16279 w 16279"/>
              <a:gd name="connsiteY2-56" fmla="*/ 3765 h 13132"/>
              <a:gd name="connsiteX3-57" fmla="*/ 3412 w 16279"/>
              <a:gd name="connsiteY3-58" fmla="*/ 13132 h 13132"/>
              <a:gd name="connsiteX4-59" fmla="*/ 0 w 16279"/>
              <a:gd name="connsiteY4-60" fmla="*/ 7246 h 13132"/>
              <a:gd name="connsiteX0-61" fmla="*/ 0 w 16301"/>
              <a:gd name="connsiteY0-62" fmla="*/ 7246 h 13132"/>
              <a:gd name="connsiteX1-63" fmla="*/ 10250 w 16301"/>
              <a:gd name="connsiteY1-64" fmla="*/ 0 h 13132"/>
              <a:gd name="connsiteX2-65" fmla="*/ 16301 w 16301"/>
              <a:gd name="connsiteY2-66" fmla="*/ 3812 h 13132"/>
              <a:gd name="connsiteX3-67" fmla="*/ 3412 w 16301"/>
              <a:gd name="connsiteY3-68" fmla="*/ 13132 h 13132"/>
              <a:gd name="connsiteX4-69" fmla="*/ 0 w 16301"/>
              <a:gd name="connsiteY4-70" fmla="*/ 7246 h 13132"/>
              <a:gd name="connsiteX0-71" fmla="*/ 0 w 16366"/>
              <a:gd name="connsiteY0-72" fmla="*/ 7246 h 13132"/>
              <a:gd name="connsiteX1-73" fmla="*/ 10250 w 16366"/>
              <a:gd name="connsiteY1-74" fmla="*/ 0 h 13132"/>
              <a:gd name="connsiteX2-75" fmla="*/ 16366 w 16366"/>
              <a:gd name="connsiteY2-76" fmla="*/ 3836 h 13132"/>
              <a:gd name="connsiteX3-77" fmla="*/ 3412 w 16366"/>
              <a:gd name="connsiteY3-78" fmla="*/ 13132 h 13132"/>
              <a:gd name="connsiteX4-79" fmla="*/ 0 w 16366"/>
              <a:gd name="connsiteY4-80" fmla="*/ 7246 h 131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66" h="13132">
                <a:moveTo>
                  <a:pt x="0" y="7246"/>
                </a:moveTo>
                <a:lnTo>
                  <a:pt x="10250" y="0"/>
                </a:lnTo>
                <a:lnTo>
                  <a:pt x="16366" y="3836"/>
                </a:lnTo>
                <a:lnTo>
                  <a:pt x="3412" y="13132"/>
                </a:lnTo>
                <a:lnTo>
                  <a:pt x="0" y="7246"/>
                </a:lnTo>
                <a:close/>
              </a:path>
            </a:pathLst>
          </a:cu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cs typeface="+mn-ea"/>
            </a:endParaRPr>
          </a:p>
        </p:txBody>
      </p:sp>
      <p:sp>
        <p:nvSpPr>
          <p:cNvPr id="4" name="流程图: 数据 5"/>
          <p:cNvSpPr/>
          <p:nvPr/>
        </p:nvSpPr>
        <p:spPr>
          <a:xfrm>
            <a:off x="2385590" y="3445676"/>
            <a:ext cx="2706692" cy="146228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3871"/>
              <a:gd name="connsiteY0-2" fmla="*/ 10000 h 10000"/>
              <a:gd name="connsiteX1-3" fmla="*/ 2000 w 13871"/>
              <a:gd name="connsiteY1-4" fmla="*/ 0 h 10000"/>
              <a:gd name="connsiteX2-5" fmla="*/ 13871 w 13871"/>
              <a:gd name="connsiteY2-6" fmla="*/ 2910 h 10000"/>
              <a:gd name="connsiteX3-7" fmla="*/ 8000 w 13871"/>
              <a:gd name="connsiteY3-8" fmla="*/ 10000 h 10000"/>
              <a:gd name="connsiteX4-9" fmla="*/ 0 w 13871"/>
              <a:gd name="connsiteY4-10" fmla="*/ 10000 h 10000"/>
              <a:gd name="connsiteX0-11" fmla="*/ 0 w 13871"/>
              <a:gd name="connsiteY0-12" fmla="*/ 8360 h 8360"/>
              <a:gd name="connsiteX1-13" fmla="*/ 11153 w 13871"/>
              <a:gd name="connsiteY1-14" fmla="*/ 0 h 8360"/>
              <a:gd name="connsiteX2-15" fmla="*/ 13871 w 13871"/>
              <a:gd name="connsiteY2-16" fmla="*/ 1270 h 8360"/>
              <a:gd name="connsiteX3-17" fmla="*/ 8000 w 13871"/>
              <a:gd name="connsiteY3-18" fmla="*/ 8360 h 8360"/>
              <a:gd name="connsiteX4-19" fmla="*/ 0 w 13871"/>
              <a:gd name="connsiteY4-20" fmla="*/ 8360 h 8360"/>
              <a:gd name="connsiteX0-21" fmla="*/ 0 w 16221"/>
              <a:gd name="connsiteY0-22" fmla="*/ 5063 h 10000"/>
              <a:gd name="connsiteX1-23" fmla="*/ 14262 w 16221"/>
              <a:gd name="connsiteY1-24" fmla="*/ 0 h 10000"/>
              <a:gd name="connsiteX2-25" fmla="*/ 16221 w 16221"/>
              <a:gd name="connsiteY2-26" fmla="*/ 1519 h 10000"/>
              <a:gd name="connsiteX3-27" fmla="*/ 11988 w 16221"/>
              <a:gd name="connsiteY3-28" fmla="*/ 10000 h 10000"/>
              <a:gd name="connsiteX4-29" fmla="*/ 0 w 16221"/>
              <a:gd name="connsiteY4-30" fmla="*/ 5063 h 10000"/>
              <a:gd name="connsiteX0-31" fmla="*/ 0 w 16221"/>
              <a:gd name="connsiteY0-32" fmla="*/ 7246 h 12183"/>
              <a:gd name="connsiteX1-33" fmla="*/ 10250 w 16221"/>
              <a:gd name="connsiteY1-34" fmla="*/ 0 h 12183"/>
              <a:gd name="connsiteX2-35" fmla="*/ 16221 w 16221"/>
              <a:gd name="connsiteY2-36" fmla="*/ 3702 h 12183"/>
              <a:gd name="connsiteX3-37" fmla="*/ 11988 w 16221"/>
              <a:gd name="connsiteY3-38" fmla="*/ 12183 h 12183"/>
              <a:gd name="connsiteX4-39" fmla="*/ 0 w 16221"/>
              <a:gd name="connsiteY4-40" fmla="*/ 7246 h 12183"/>
              <a:gd name="connsiteX0-41" fmla="*/ 0 w 16221"/>
              <a:gd name="connsiteY0-42" fmla="*/ 7246 h 13132"/>
              <a:gd name="connsiteX1-43" fmla="*/ 10250 w 16221"/>
              <a:gd name="connsiteY1-44" fmla="*/ 0 h 13132"/>
              <a:gd name="connsiteX2-45" fmla="*/ 16221 w 16221"/>
              <a:gd name="connsiteY2-46" fmla="*/ 3702 h 13132"/>
              <a:gd name="connsiteX3-47" fmla="*/ 3412 w 16221"/>
              <a:gd name="connsiteY3-48" fmla="*/ 13132 h 13132"/>
              <a:gd name="connsiteX4-49" fmla="*/ 0 w 16221"/>
              <a:gd name="connsiteY4-50" fmla="*/ 7246 h 13132"/>
              <a:gd name="connsiteX0-51" fmla="*/ 0 w 16279"/>
              <a:gd name="connsiteY0-52" fmla="*/ 7246 h 13132"/>
              <a:gd name="connsiteX1-53" fmla="*/ 10250 w 16279"/>
              <a:gd name="connsiteY1-54" fmla="*/ 0 h 13132"/>
              <a:gd name="connsiteX2-55" fmla="*/ 16279 w 16279"/>
              <a:gd name="connsiteY2-56" fmla="*/ 3765 h 13132"/>
              <a:gd name="connsiteX3-57" fmla="*/ 3412 w 16279"/>
              <a:gd name="connsiteY3-58" fmla="*/ 13132 h 13132"/>
              <a:gd name="connsiteX4-59" fmla="*/ 0 w 16279"/>
              <a:gd name="connsiteY4-60" fmla="*/ 7246 h 13132"/>
              <a:gd name="connsiteX0-61" fmla="*/ 0 w 16301"/>
              <a:gd name="connsiteY0-62" fmla="*/ 7246 h 13132"/>
              <a:gd name="connsiteX1-63" fmla="*/ 10250 w 16301"/>
              <a:gd name="connsiteY1-64" fmla="*/ 0 h 13132"/>
              <a:gd name="connsiteX2-65" fmla="*/ 16301 w 16301"/>
              <a:gd name="connsiteY2-66" fmla="*/ 3812 h 13132"/>
              <a:gd name="connsiteX3-67" fmla="*/ 3412 w 16301"/>
              <a:gd name="connsiteY3-68" fmla="*/ 13132 h 13132"/>
              <a:gd name="connsiteX4-69" fmla="*/ 0 w 16301"/>
              <a:gd name="connsiteY4-70" fmla="*/ 7246 h 13132"/>
              <a:gd name="connsiteX0-71" fmla="*/ 0 w 16366"/>
              <a:gd name="connsiteY0-72" fmla="*/ 7246 h 13132"/>
              <a:gd name="connsiteX1-73" fmla="*/ 10250 w 16366"/>
              <a:gd name="connsiteY1-74" fmla="*/ 0 h 13132"/>
              <a:gd name="connsiteX2-75" fmla="*/ 16366 w 16366"/>
              <a:gd name="connsiteY2-76" fmla="*/ 3836 h 13132"/>
              <a:gd name="connsiteX3-77" fmla="*/ 3412 w 16366"/>
              <a:gd name="connsiteY3-78" fmla="*/ 13132 h 13132"/>
              <a:gd name="connsiteX4-79" fmla="*/ 0 w 16366"/>
              <a:gd name="connsiteY4-80" fmla="*/ 7246 h 131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66" h="13132">
                <a:moveTo>
                  <a:pt x="0" y="7246"/>
                </a:moveTo>
                <a:lnTo>
                  <a:pt x="10250" y="0"/>
                </a:lnTo>
                <a:lnTo>
                  <a:pt x="16366" y="3836"/>
                </a:lnTo>
                <a:lnTo>
                  <a:pt x="3412" y="13132"/>
                </a:lnTo>
                <a:lnTo>
                  <a:pt x="0" y="7246"/>
                </a:lnTo>
                <a:close/>
              </a:path>
            </a:pathLst>
          </a:cu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a:cs typeface="+mn-ea"/>
            </a:endParaRPr>
          </a:p>
        </p:txBody>
      </p:sp>
      <p:sp>
        <p:nvSpPr>
          <p:cNvPr id="5" name="流程图: 数据 5"/>
          <p:cNvSpPr/>
          <p:nvPr/>
        </p:nvSpPr>
        <p:spPr>
          <a:xfrm>
            <a:off x="3448933" y="4625172"/>
            <a:ext cx="2706692" cy="146470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3871"/>
              <a:gd name="connsiteY0-2" fmla="*/ 10000 h 10000"/>
              <a:gd name="connsiteX1-3" fmla="*/ 2000 w 13871"/>
              <a:gd name="connsiteY1-4" fmla="*/ 0 h 10000"/>
              <a:gd name="connsiteX2-5" fmla="*/ 13871 w 13871"/>
              <a:gd name="connsiteY2-6" fmla="*/ 2910 h 10000"/>
              <a:gd name="connsiteX3-7" fmla="*/ 8000 w 13871"/>
              <a:gd name="connsiteY3-8" fmla="*/ 10000 h 10000"/>
              <a:gd name="connsiteX4-9" fmla="*/ 0 w 13871"/>
              <a:gd name="connsiteY4-10" fmla="*/ 10000 h 10000"/>
              <a:gd name="connsiteX0-11" fmla="*/ 0 w 13871"/>
              <a:gd name="connsiteY0-12" fmla="*/ 8360 h 8360"/>
              <a:gd name="connsiteX1-13" fmla="*/ 11153 w 13871"/>
              <a:gd name="connsiteY1-14" fmla="*/ 0 h 8360"/>
              <a:gd name="connsiteX2-15" fmla="*/ 13871 w 13871"/>
              <a:gd name="connsiteY2-16" fmla="*/ 1270 h 8360"/>
              <a:gd name="connsiteX3-17" fmla="*/ 8000 w 13871"/>
              <a:gd name="connsiteY3-18" fmla="*/ 8360 h 8360"/>
              <a:gd name="connsiteX4-19" fmla="*/ 0 w 13871"/>
              <a:gd name="connsiteY4-20" fmla="*/ 8360 h 8360"/>
              <a:gd name="connsiteX0-21" fmla="*/ 0 w 16221"/>
              <a:gd name="connsiteY0-22" fmla="*/ 5063 h 10000"/>
              <a:gd name="connsiteX1-23" fmla="*/ 14262 w 16221"/>
              <a:gd name="connsiteY1-24" fmla="*/ 0 h 10000"/>
              <a:gd name="connsiteX2-25" fmla="*/ 16221 w 16221"/>
              <a:gd name="connsiteY2-26" fmla="*/ 1519 h 10000"/>
              <a:gd name="connsiteX3-27" fmla="*/ 11988 w 16221"/>
              <a:gd name="connsiteY3-28" fmla="*/ 10000 h 10000"/>
              <a:gd name="connsiteX4-29" fmla="*/ 0 w 16221"/>
              <a:gd name="connsiteY4-30" fmla="*/ 5063 h 10000"/>
              <a:gd name="connsiteX0-31" fmla="*/ 0 w 16221"/>
              <a:gd name="connsiteY0-32" fmla="*/ 7246 h 12183"/>
              <a:gd name="connsiteX1-33" fmla="*/ 10250 w 16221"/>
              <a:gd name="connsiteY1-34" fmla="*/ 0 h 12183"/>
              <a:gd name="connsiteX2-35" fmla="*/ 16221 w 16221"/>
              <a:gd name="connsiteY2-36" fmla="*/ 3702 h 12183"/>
              <a:gd name="connsiteX3-37" fmla="*/ 11988 w 16221"/>
              <a:gd name="connsiteY3-38" fmla="*/ 12183 h 12183"/>
              <a:gd name="connsiteX4-39" fmla="*/ 0 w 16221"/>
              <a:gd name="connsiteY4-40" fmla="*/ 7246 h 12183"/>
              <a:gd name="connsiteX0-41" fmla="*/ 0 w 16221"/>
              <a:gd name="connsiteY0-42" fmla="*/ 7246 h 13132"/>
              <a:gd name="connsiteX1-43" fmla="*/ 10250 w 16221"/>
              <a:gd name="connsiteY1-44" fmla="*/ 0 h 13132"/>
              <a:gd name="connsiteX2-45" fmla="*/ 16221 w 16221"/>
              <a:gd name="connsiteY2-46" fmla="*/ 3702 h 13132"/>
              <a:gd name="connsiteX3-47" fmla="*/ 3412 w 16221"/>
              <a:gd name="connsiteY3-48" fmla="*/ 13132 h 13132"/>
              <a:gd name="connsiteX4-49" fmla="*/ 0 w 16221"/>
              <a:gd name="connsiteY4-50" fmla="*/ 7246 h 13132"/>
              <a:gd name="connsiteX0-51" fmla="*/ 0 w 16279"/>
              <a:gd name="connsiteY0-52" fmla="*/ 7246 h 13132"/>
              <a:gd name="connsiteX1-53" fmla="*/ 10250 w 16279"/>
              <a:gd name="connsiteY1-54" fmla="*/ 0 h 13132"/>
              <a:gd name="connsiteX2-55" fmla="*/ 16279 w 16279"/>
              <a:gd name="connsiteY2-56" fmla="*/ 3765 h 13132"/>
              <a:gd name="connsiteX3-57" fmla="*/ 3412 w 16279"/>
              <a:gd name="connsiteY3-58" fmla="*/ 13132 h 13132"/>
              <a:gd name="connsiteX4-59" fmla="*/ 0 w 16279"/>
              <a:gd name="connsiteY4-60" fmla="*/ 7246 h 13132"/>
              <a:gd name="connsiteX0-61" fmla="*/ 0 w 16301"/>
              <a:gd name="connsiteY0-62" fmla="*/ 7246 h 13132"/>
              <a:gd name="connsiteX1-63" fmla="*/ 10250 w 16301"/>
              <a:gd name="connsiteY1-64" fmla="*/ 0 h 13132"/>
              <a:gd name="connsiteX2-65" fmla="*/ 16301 w 16301"/>
              <a:gd name="connsiteY2-66" fmla="*/ 3812 h 13132"/>
              <a:gd name="connsiteX3-67" fmla="*/ 3412 w 16301"/>
              <a:gd name="connsiteY3-68" fmla="*/ 13132 h 13132"/>
              <a:gd name="connsiteX4-69" fmla="*/ 0 w 16301"/>
              <a:gd name="connsiteY4-70" fmla="*/ 7246 h 13132"/>
              <a:gd name="connsiteX0-71" fmla="*/ 0 w 16366"/>
              <a:gd name="connsiteY0-72" fmla="*/ 7246 h 13132"/>
              <a:gd name="connsiteX1-73" fmla="*/ 10250 w 16366"/>
              <a:gd name="connsiteY1-74" fmla="*/ 0 h 13132"/>
              <a:gd name="connsiteX2-75" fmla="*/ 16366 w 16366"/>
              <a:gd name="connsiteY2-76" fmla="*/ 3836 h 13132"/>
              <a:gd name="connsiteX3-77" fmla="*/ 3412 w 16366"/>
              <a:gd name="connsiteY3-78" fmla="*/ 13132 h 13132"/>
              <a:gd name="connsiteX4-79" fmla="*/ 0 w 16366"/>
              <a:gd name="connsiteY4-80" fmla="*/ 7246 h 131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66" h="13132">
                <a:moveTo>
                  <a:pt x="0" y="7246"/>
                </a:moveTo>
                <a:lnTo>
                  <a:pt x="10250" y="0"/>
                </a:lnTo>
                <a:lnTo>
                  <a:pt x="16366" y="3836"/>
                </a:lnTo>
                <a:lnTo>
                  <a:pt x="3412" y="13132"/>
                </a:lnTo>
                <a:lnTo>
                  <a:pt x="0" y="7246"/>
                </a:lnTo>
                <a:close/>
              </a:path>
            </a:pathLst>
          </a:cu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cs typeface="+mn-ea"/>
            </a:endParaRPr>
          </a:p>
        </p:txBody>
      </p:sp>
      <p:sp>
        <p:nvSpPr>
          <p:cNvPr id="6" name="矩形 5"/>
          <p:cNvSpPr/>
          <p:nvPr/>
        </p:nvSpPr>
        <p:spPr>
          <a:xfrm flipH="1">
            <a:off x="3448933" y="5432452"/>
            <a:ext cx="3770035" cy="8048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r>
              <a:rPr lang="en-US" altLang="zh-CN" dirty="0">
                <a:latin typeface="微软雅黑" panose="020B0503020204020204" pitchFamily="34" charset="-122"/>
                <a:cs typeface="+mn-ea"/>
              </a:rPr>
              <a:t>CONTENTS</a:t>
            </a:r>
            <a:endParaRPr lang="zh-CN" altLang="en-US" dirty="0">
              <a:latin typeface="微软雅黑" panose="020B0503020204020204" pitchFamily="34" charset="-122"/>
              <a:cs typeface="+mn-ea"/>
            </a:endParaRPr>
          </a:p>
        </p:txBody>
      </p:sp>
      <p:sp>
        <p:nvSpPr>
          <p:cNvPr id="7" name="矩形 6"/>
          <p:cNvSpPr/>
          <p:nvPr/>
        </p:nvSpPr>
        <p:spPr>
          <a:xfrm flipH="1">
            <a:off x="2385591" y="4252954"/>
            <a:ext cx="3770035" cy="8024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r>
              <a:rPr lang="en-US" altLang="zh-CN" dirty="0">
                <a:latin typeface="微软雅黑" panose="020B0503020204020204" pitchFamily="34" charset="-122"/>
                <a:cs typeface="+mn-ea"/>
              </a:rPr>
              <a:t>CONTENTS</a:t>
            </a:r>
            <a:endParaRPr lang="zh-CN" altLang="en-US" dirty="0">
              <a:latin typeface="微软雅黑" panose="020B0503020204020204" pitchFamily="34" charset="-122"/>
              <a:cs typeface="+mn-ea"/>
            </a:endParaRPr>
          </a:p>
        </p:txBody>
      </p:sp>
      <p:sp>
        <p:nvSpPr>
          <p:cNvPr id="8" name="矩形 7"/>
          <p:cNvSpPr/>
          <p:nvPr/>
        </p:nvSpPr>
        <p:spPr>
          <a:xfrm flipH="1">
            <a:off x="1322248" y="3071039"/>
            <a:ext cx="3770035" cy="804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r>
              <a:rPr lang="en-US" altLang="zh-CN" dirty="0">
                <a:latin typeface="微软雅黑" panose="020B0503020204020204" pitchFamily="34" charset="-122"/>
                <a:cs typeface="+mn-ea"/>
              </a:rPr>
              <a:t>CONTENTS</a:t>
            </a:r>
            <a:endParaRPr lang="zh-CN" altLang="en-US" dirty="0">
              <a:latin typeface="微软雅黑" panose="020B0503020204020204" pitchFamily="34" charset="-122"/>
              <a:cs typeface="+mn-ea"/>
            </a:endParaRPr>
          </a:p>
        </p:txBody>
      </p:sp>
      <p:sp>
        <p:nvSpPr>
          <p:cNvPr id="9" name="矩形 8"/>
          <p:cNvSpPr/>
          <p:nvPr/>
        </p:nvSpPr>
        <p:spPr>
          <a:xfrm flipH="1">
            <a:off x="249238" y="1889125"/>
            <a:ext cx="3770035" cy="8048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r>
              <a:rPr lang="en-US" altLang="zh-CN" dirty="0">
                <a:latin typeface="微软雅黑" panose="020B0503020204020204" pitchFamily="34" charset="-122"/>
                <a:cs typeface="+mn-ea"/>
              </a:rPr>
              <a:t>CONTENTS</a:t>
            </a:r>
            <a:endParaRPr lang="zh-CN" altLang="en-US" dirty="0">
              <a:latin typeface="微软雅黑" panose="020B0503020204020204" pitchFamily="34" charset="-122"/>
              <a:cs typeface="+mn-ea"/>
            </a:endParaRPr>
          </a:p>
        </p:txBody>
      </p:sp>
      <p:sp>
        <p:nvSpPr>
          <p:cNvPr id="10" name="文本框 12"/>
          <p:cNvSpPr txBox="1"/>
          <p:nvPr/>
        </p:nvSpPr>
        <p:spPr>
          <a:xfrm>
            <a:off x="4038607" y="2024477"/>
            <a:ext cx="4988045" cy="451405"/>
          </a:xfrm>
          <a:prstGeom prst="rect">
            <a:avLst/>
          </a:prstGeom>
          <a:noFill/>
        </p:spPr>
        <p:txBody>
          <a:bodyPr lIns="121908" tIns="60954" rIns="121908" bIns="60954">
            <a:spAutoFit/>
          </a:bodyPr>
          <a:lstStyle/>
          <a:p>
            <a:pPr>
              <a:defRPr/>
            </a:pPr>
            <a:endParaRPr lang="zh-CN" altLang="en-US" sz="2100" dirty="0">
              <a:solidFill>
                <a:schemeClr val="tx1">
                  <a:lumMod val="50000"/>
                  <a:lumOff val="50000"/>
                </a:schemeClr>
              </a:solidFill>
              <a:latin typeface="+mn-ea"/>
              <a:cs typeface="+mn-ea"/>
            </a:endParaRPr>
          </a:p>
        </p:txBody>
      </p:sp>
      <p:sp>
        <p:nvSpPr>
          <p:cNvPr id="11" name="文本框 13"/>
          <p:cNvSpPr txBox="1"/>
          <p:nvPr/>
        </p:nvSpPr>
        <p:spPr>
          <a:xfrm>
            <a:off x="5082617" y="3211225"/>
            <a:ext cx="4988045" cy="451405"/>
          </a:xfrm>
          <a:prstGeom prst="rect">
            <a:avLst/>
          </a:prstGeom>
          <a:noFill/>
        </p:spPr>
        <p:txBody>
          <a:bodyPr lIns="121908" tIns="60954" rIns="121908" bIns="60954">
            <a:spAutoFit/>
          </a:bodyPr>
          <a:lstStyle/>
          <a:p>
            <a:pPr>
              <a:defRPr/>
            </a:pPr>
            <a:endParaRPr lang="zh-CN" altLang="en-US" sz="2100" dirty="0">
              <a:solidFill>
                <a:schemeClr val="tx1">
                  <a:lumMod val="50000"/>
                  <a:lumOff val="50000"/>
                </a:schemeClr>
              </a:solidFill>
              <a:latin typeface="+mn-ea"/>
              <a:cs typeface="+mn-ea"/>
            </a:endParaRPr>
          </a:p>
        </p:txBody>
      </p:sp>
      <p:sp>
        <p:nvSpPr>
          <p:cNvPr id="12" name="文本框 14"/>
          <p:cNvSpPr txBox="1"/>
          <p:nvPr/>
        </p:nvSpPr>
        <p:spPr>
          <a:xfrm>
            <a:off x="6184626" y="4397974"/>
            <a:ext cx="4988045" cy="451405"/>
          </a:xfrm>
          <a:prstGeom prst="rect">
            <a:avLst/>
          </a:prstGeom>
          <a:noFill/>
        </p:spPr>
        <p:txBody>
          <a:bodyPr lIns="121908" tIns="60954" rIns="121908" bIns="60954">
            <a:spAutoFit/>
          </a:bodyPr>
          <a:lstStyle/>
          <a:p>
            <a:pPr>
              <a:defRPr/>
            </a:pPr>
            <a:endParaRPr lang="zh-CN" altLang="en-US" sz="2100" dirty="0">
              <a:solidFill>
                <a:schemeClr val="tx1">
                  <a:lumMod val="50000"/>
                  <a:lumOff val="50000"/>
                </a:schemeClr>
              </a:solidFill>
              <a:latin typeface="+mn-ea"/>
              <a:cs typeface="+mn-ea"/>
            </a:endParaRPr>
          </a:p>
        </p:txBody>
      </p:sp>
      <p:sp>
        <p:nvSpPr>
          <p:cNvPr id="13" name="文本框 15"/>
          <p:cNvSpPr txBox="1"/>
          <p:nvPr/>
        </p:nvSpPr>
        <p:spPr>
          <a:xfrm>
            <a:off x="7228636" y="5565386"/>
            <a:ext cx="4988045" cy="451405"/>
          </a:xfrm>
          <a:prstGeom prst="rect">
            <a:avLst/>
          </a:prstGeom>
          <a:noFill/>
        </p:spPr>
        <p:txBody>
          <a:bodyPr lIns="121908" tIns="60954" rIns="121908" bIns="60954">
            <a:spAutoFit/>
          </a:bodyPr>
          <a:lstStyle/>
          <a:p>
            <a:pPr>
              <a:defRPr/>
            </a:pPr>
            <a:endParaRPr lang="zh-CN" altLang="en-US" sz="2100" dirty="0">
              <a:solidFill>
                <a:schemeClr val="tx1">
                  <a:lumMod val="50000"/>
                  <a:lumOff val="50000"/>
                </a:schemeClr>
              </a:solidFill>
              <a:latin typeface="+mn-ea"/>
              <a:cs typeface="+mn-ea"/>
            </a:endParaRPr>
          </a:p>
        </p:txBody>
      </p:sp>
      <p:sp>
        <p:nvSpPr>
          <p:cNvPr id="14" name="矩形 13"/>
          <p:cNvSpPr/>
          <p:nvPr/>
        </p:nvSpPr>
        <p:spPr>
          <a:xfrm>
            <a:off x="4510990" y="1772082"/>
            <a:ext cx="4782363" cy="861762"/>
          </a:xfrm>
          <a:prstGeom prst="rect">
            <a:avLst/>
          </a:prstGeom>
        </p:spPr>
        <p:txBody>
          <a:bodyPr wrap="square" lIns="121908" tIns="60954" rIns="121908" bIns="60954">
            <a:spAutoFit/>
          </a:bodyPr>
          <a:lstStyle/>
          <a:p>
            <a:pPr>
              <a:lnSpc>
                <a:spcPct val="150000"/>
              </a:lnSpc>
            </a:pPr>
            <a:r>
              <a:rPr lang="zh-CN" altLang="en-US" sz="1600" dirty="0">
                <a:solidFill>
                  <a:schemeClr val="tx1">
                    <a:lumMod val="50000"/>
                    <a:lumOff val="50000"/>
                  </a:schemeClr>
                </a:solidFill>
              </a:rPr>
              <a:t>文字内容需概括精炼，建议与标题相关并符合整体语言风格，语言描述尽量简洁生动。</a:t>
            </a:r>
            <a:endParaRPr lang="zh-CN" altLang="en-US" sz="1600" dirty="0">
              <a:solidFill>
                <a:schemeClr val="tx1">
                  <a:lumMod val="50000"/>
                  <a:lumOff val="50000"/>
                </a:schemeClr>
              </a:solidFill>
              <a:latin typeface="+mn-ea"/>
              <a:cs typeface="+mn-ea"/>
            </a:endParaRPr>
          </a:p>
        </p:txBody>
      </p:sp>
      <p:sp>
        <p:nvSpPr>
          <p:cNvPr id="15" name="矩形 14"/>
          <p:cNvSpPr/>
          <p:nvPr/>
        </p:nvSpPr>
        <p:spPr>
          <a:xfrm>
            <a:off x="5273479" y="2977573"/>
            <a:ext cx="4648526" cy="861762"/>
          </a:xfrm>
          <a:prstGeom prst="rect">
            <a:avLst/>
          </a:prstGeom>
        </p:spPr>
        <p:txBody>
          <a:bodyPr wrap="square" lIns="121908" tIns="60954" rIns="121908" bIns="60954">
            <a:spAutoFit/>
          </a:bodyPr>
          <a:lstStyle/>
          <a:p>
            <a:pPr>
              <a:lnSpc>
                <a:spcPct val="150000"/>
              </a:lnSpc>
            </a:pPr>
            <a:r>
              <a:rPr lang="zh-CN" altLang="en-US" sz="1600" dirty="0">
                <a:solidFill>
                  <a:schemeClr val="tx1">
                    <a:lumMod val="50000"/>
                    <a:lumOff val="50000"/>
                  </a:schemeClr>
                </a:solidFill>
              </a:rPr>
              <a:t>文字内容需概括精炼，建议与标题相关并符合整体语言风格，语言描述尽量简洁生动。</a:t>
            </a:r>
            <a:endParaRPr lang="zh-CN" altLang="en-US" sz="1600" dirty="0">
              <a:solidFill>
                <a:schemeClr val="tx1">
                  <a:lumMod val="50000"/>
                  <a:lumOff val="50000"/>
                </a:schemeClr>
              </a:solidFill>
              <a:latin typeface="+mn-ea"/>
              <a:cs typeface="+mn-ea"/>
            </a:endParaRPr>
          </a:p>
        </p:txBody>
      </p:sp>
      <p:sp>
        <p:nvSpPr>
          <p:cNvPr id="16" name="矩形 15"/>
          <p:cNvSpPr/>
          <p:nvPr/>
        </p:nvSpPr>
        <p:spPr>
          <a:xfrm>
            <a:off x="6521568" y="4113801"/>
            <a:ext cx="4930089" cy="861762"/>
          </a:xfrm>
          <a:prstGeom prst="rect">
            <a:avLst/>
          </a:prstGeom>
        </p:spPr>
        <p:txBody>
          <a:bodyPr wrap="square" lIns="121908" tIns="60954" rIns="121908" bIns="60954">
            <a:spAutoFit/>
          </a:bodyPr>
          <a:lstStyle/>
          <a:p>
            <a:pPr>
              <a:lnSpc>
                <a:spcPct val="150000"/>
              </a:lnSpc>
            </a:pPr>
            <a:r>
              <a:rPr lang="zh-CN" altLang="en-US" sz="1600" dirty="0">
                <a:solidFill>
                  <a:schemeClr val="tx1">
                    <a:lumMod val="50000"/>
                    <a:lumOff val="50000"/>
                  </a:schemeClr>
                </a:solidFill>
              </a:rPr>
              <a:t>文字内容需概括精炼，建议与标题相关并符合整体语言风格，语言描述尽量简洁生动。</a:t>
            </a:r>
            <a:endParaRPr lang="zh-CN" altLang="en-US" sz="1600" dirty="0">
              <a:solidFill>
                <a:schemeClr val="tx1">
                  <a:lumMod val="50000"/>
                  <a:lumOff val="50000"/>
                </a:schemeClr>
              </a:solidFill>
              <a:latin typeface="+mn-ea"/>
              <a:cs typeface="+mn-ea"/>
            </a:endParaRPr>
          </a:p>
        </p:txBody>
      </p:sp>
      <p:sp>
        <p:nvSpPr>
          <p:cNvPr id="17" name="矩形 16"/>
          <p:cNvSpPr/>
          <p:nvPr/>
        </p:nvSpPr>
        <p:spPr>
          <a:xfrm>
            <a:off x="7447218" y="5341926"/>
            <a:ext cx="4620804" cy="861762"/>
          </a:xfrm>
          <a:prstGeom prst="rect">
            <a:avLst/>
          </a:prstGeom>
        </p:spPr>
        <p:txBody>
          <a:bodyPr wrap="square" lIns="121908" tIns="60954" rIns="121908" bIns="60954">
            <a:spAutoFit/>
          </a:bodyPr>
          <a:lstStyle/>
          <a:p>
            <a:pPr>
              <a:lnSpc>
                <a:spcPct val="150000"/>
              </a:lnSpc>
            </a:pPr>
            <a:r>
              <a:rPr lang="zh-CN" altLang="en-US" sz="1600" dirty="0">
                <a:solidFill>
                  <a:schemeClr val="tx1">
                    <a:lumMod val="50000"/>
                    <a:lumOff val="50000"/>
                  </a:schemeClr>
                </a:solidFill>
              </a:rPr>
              <a:t>文字内容需概括精炼，建议与标题相关并符合整体语言风格，语言描述尽量简洁生动。</a:t>
            </a:r>
            <a:endParaRPr lang="zh-CN" altLang="en-US" sz="1600" dirty="0">
              <a:solidFill>
                <a:schemeClr val="tx1">
                  <a:lumMod val="50000"/>
                  <a:lumOff val="50000"/>
                </a:schemeClr>
              </a:solidFill>
              <a:latin typeface="+mn-ea"/>
              <a:cs typeface="+mn-ea"/>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1" fill="hold" grpId="0" nodeType="withEffect">
                                  <p:stCondLst>
                                    <p:cond delay="30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par>
                                <p:cTn id="11" presetID="22" presetClass="entr" presetSubtype="8" fill="hold" grpId="0" nodeType="withEffect">
                                  <p:stCondLst>
                                    <p:cond delay="60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1" fill="hold" grpId="0" nodeType="withEffect">
                                  <p:stCondLst>
                                    <p:cond delay="90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par>
                                <p:cTn id="17" presetID="22" presetClass="entr" presetSubtype="8" fill="hold" grpId="0" nodeType="withEffect">
                                  <p:stCondLst>
                                    <p:cond delay="12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22" presetClass="entr" presetSubtype="1" fill="hold" grpId="0" nodeType="withEffect">
                                  <p:stCondLst>
                                    <p:cond delay="150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par>
                                <p:cTn id="23" presetID="22" presetClass="entr" presetSubtype="8" fill="hold" grpId="0" nodeType="withEffect">
                                  <p:stCondLst>
                                    <p:cond delay="180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par>
                                <p:cTn id="26" presetID="2" presetClass="entr" presetSubtype="2" fill="hold" grpId="0" nodeType="withEffect">
                                  <p:stCondLst>
                                    <p:cond delay="21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1+#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24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1+#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270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300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1+#ppt_w/2"/>
                                          </p:val>
                                        </p:tav>
                                        <p:tav tm="100000">
                                          <p:val>
                                            <p:strVal val="#ppt_x"/>
                                          </p:val>
                                        </p:tav>
                                      </p:tavLst>
                                    </p:anim>
                                    <p:anim calcmode="lin" valueType="num">
                                      <p:cBhvr additive="base">
                                        <p:cTn id="41"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4" grpId="0"/>
      <p:bldP spid="15" grpId="0"/>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95344" y="3576825"/>
            <a:ext cx="4801314" cy="1015663"/>
          </a:xfrm>
          <a:prstGeom prst="rect">
            <a:avLst/>
          </a:prstGeom>
          <a:noFill/>
        </p:spPr>
        <p:txBody>
          <a:bodyPr wrap="none" rtlCol="0">
            <a:spAutoFit/>
          </a:bodyPr>
          <a:lstStyle/>
          <a:p>
            <a:pPr algn="ctr"/>
            <a:r>
              <a:rPr lang="zh-CN" altLang="en-US" sz="6000" b="1" dirty="0">
                <a:solidFill>
                  <a:schemeClr val="tx1">
                    <a:lumMod val="75000"/>
                    <a:lumOff val="25000"/>
                  </a:schemeClr>
                </a:solidFill>
              </a:rPr>
              <a:t>明年工作计划</a:t>
            </a:r>
            <a:endParaRPr lang="en-US" altLang="zh-CN" sz="6000" b="1" dirty="0">
              <a:solidFill>
                <a:schemeClr val="tx1">
                  <a:lumMod val="75000"/>
                  <a:lumOff val="25000"/>
                </a:schemeClr>
              </a:solidFill>
            </a:endParaRPr>
          </a:p>
        </p:txBody>
      </p:sp>
      <p:sp>
        <p:nvSpPr>
          <p:cNvPr id="4" name="文本框 3"/>
          <p:cNvSpPr txBox="1"/>
          <p:nvPr/>
        </p:nvSpPr>
        <p:spPr>
          <a:xfrm>
            <a:off x="4454205" y="4477097"/>
            <a:ext cx="3283591" cy="369332"/>
          </a:xfrm>
          <a:prstGeom prst="rect">
            <a:avLst/>
          </a:prstGeom>
          <a:noFill/>
        </p:spPr>
        <p:txBody>
          <a:bodyPr wrap="none" rtlCol="0">
            <a:spAutoFit/>
          </a:bodyPr>
          <a:lstStyle/>
          <a:p>
            <a:pPr algn="ctr"/>
            <a:r>
              <a:rPr lang="en-US" altLang="zh-CN" dirty="0">
                <a:solidFill>
                  <a:schemeClr val="tx1">
                    <a:lumMod val="75000"/>
                    <a:lumOff val="25000"/>
                  </a:schemeClr>
                </a:solidFill>
              </a:rPr>
              <a:t>make</a:t>
            </a:r>
            <a:r>
              <a:rPr lang="zh-CN" altLang="en-US" dirty="0">
                <a:solidFill>
                  <a:schemeClr val="tx1">
                    <a:lumMod val="75000"/>
                    <a:lumOff val="25000"/>
                  </a:schemeClr>
                </a:solidFill>
              </a:rPr>
              <a:t> </a:t>
            </a:r>
            <a:r>
              <a:rPr lang="en-US" altLang="zh-CN" dirty="0">
                <a:solidFill>
                  <a:schemeClr val="tx1">
                    <a:lumMod val="75000"/>
                    <a:lumOff val="25000"/>
                  </a:schemeClr>
                </a:solidFill>
              </a:rPr>
              <a:t>your presentation different</a:t>
            </a:r>
          </a:p>
        </p:txBody>
      </p:sp>
      <p:sp>
        <p:nvSpPr>
          <p:cNvPr id="5" name="五边形 4"/>
          <p:cNvSpPr/>
          <p:nvPr/>
        </p:nvSpPr>
        <p:spPr>
          <a:xfrm rot="5400000">
            <a:off x="4369182" y="-1434736"/>
            <a:ext cx="3453640" cy="6267693"/>
          </a:xfrm>
          <a:prstGeom prst="homePlate">
            <a:avLst>
              <a:gd name="adj" fmla="val 38347"/>
            </a:avLst>
          </a:prstGeom>
          <a:solidFill>
            <a:srgbClr val="E17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319187" y="1400388"/>
            <a:ext cx="1553631" cy="1569660"/>
          </a:xfrm>
          <a:prstGeom prst="rect">
            <a:avLst/>
          </a:prstGeom>
          <a:noFill/>
        </p:spPr>
        <p:txBody>
          <a:bodyPr wrap="none" rtlCol="0">
            <a:spAutoFit/>
          </a:bodyPr>
          <a:lstStyle/>
          <a:p>
            <a:pPr algn="ctr"/>
            <a:r>
              <a:rPr lang="en-US" altLang="zh-CN" sz="9600" b="1" dirty="0">
                <a:solidFill>
                  <a:schemeClr val="bg1"/>
                </a:solidFill>
              </a:rPr>
              <a:t>04</a:t>
            </a:r>
          </a:p>
        </p:txBody>
      </p:sp>
      <p:pic>
        <p:nvPicPr>
          <p:cNvPr id="8" name="PA_图片 1"/>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86264" y="-648781"/>
            <a:ext cx="12370279" cy="82399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同心圆 28"/>
          <p:cNvSpPr/>
          <p:nvPr/>
        </p:nvSpPr>
        <p:spPr>
          <a:xfrm>
            <a:off x="8927060" y="2340798"/>
            <a:ext cx="1769030" cy="1769260"/>
          </a:xfrm>
          <a:prstGeom prst="donut">
            <a:avLst>
              <a:gd name="adj" fmla="val 453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cs typeface="+mn-ea"/>
            </a:endParaRPr>
          </a:p>
        </p:txBody>
      </p:sp>
      <p:sp>
        <p:nvSpPr>
          <p:cNvPr id="30" name="同心圆 29"/>
          <p:cNvSpPr/>
          <p:nvPr/>
        </p:nvSpPr>
        <p:spPr>
          <a:xfrm>
            <a:off x="1572878" y="2340798"/>
            <a:ext cx="1769030" cy="1769260"/>
          </a:xfrm>
          <a:prstGeom prst="donut">
            <a:avLst>
              <a:gd name="adj" fmla="val 453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cs typeface="+mn-ea"/>
            </a:endParaRPr>
          </a:p>
        </p:txBody>
      </p:sp>
      <p:sp>
        <p:nvSpPr>
          <p:cNvPr id="31" name="同心圆 30"/>
          <p:cNvSpPr/>
          <p:nvPr/>
        </p:nvSpPr>
        <p:spPr>
          <a:xfrm>
            <a:off x="4024272" y="2340798"/>
            <a:ext cx="1769030" cy="1769260"/>
          </a:xfrm>
          <a:prstGeom prst="donut">
            <a:avLst>
              <a:gd name="adj" fmla="val 453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cs typeface="+mn-ea"/>
            </a:endParaRPr>
          </a:p>
        </p:txBody>
      </p:sp>
      <p:sp>
        <p:nvSpPr>
          <p:cNvPr id="32" name="同心圆 31"/>
          <p:cNvSpPr/>
          <p:nvPr/>
        </p:nvSpPr>
        <p:spPr>
          <a:xfrm>
            <a:off x="6475666" y="2340798"/>
            <a:ext cx="1769030" cy="1769260"/>
          </a:xfrm>
          <a:prstGeom prst="donut">
            <a:avLst>
              <a:gd name="adj" fmla="val 453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cs typeface="+mn-ea"/>
            </a:endParaRPr>
          </a:p>
        </p:txBody>
      </p:sp>
      <p:sp>
        <p:nvSpPr>
          <p:cNvPr id="33" name="饼形 11"/>
          <p:cNvSpPr/>
          <p:nvPr/>
        </p:nvSpPr>
        <p:spPr>
          <a:xfrm flipH="1">
            <a:off x="6477462" y="2341361"/>
            <a:ext cx="1769028" cy="1768732"/>
          </a:xfrm>
          <a:custGeom>
            <a:avLst/>
            <a:gdLst/>
            <a:ahLst/>
            <a:cxnLst/>
            <a:rect l="l" t="t" r="r" b="b"/>
            <a:pathLst>
              <a:path w="1475666" h="1475225">
                <a:moveTo>
                  <a:pt x="729096" y="0"/>
                </a:moveTo>
                <a:lnTo>
                  <a:pt x="729096" y="87283"/>
                </a:lnTo>
                <a:cubicBezTo>
                  <a:pt x="373585" y="91142"/>
                  <a:pt x="86843" y="380781"/>
                  <a:pt x="86843" y="737392"/>
                </a:cubicBezTo>
                <a:cubicBezTo>
                  <a:pt x="86843" y="1096924"/>
                  <a:pt x="378301" y="1388382"/>
                  <a:pt x="737833" y="1388382"/>
                </a:cubicBezTo>
                <a:cubicBezTo>
                  <a:pt x="1097365" y="1388382"/>
                  <a:pt x="1388823" y="1096924"/>
                  <a:pt x="1388823" y="737392"/>
                </a:cubicBezTo>
                <a:cubicBezTo>
                  <a:pt x="1388823" y="463479"/>
                  <a:pt x="1219652" y="229079"/>
                  <a:pt x="979688" y="133978"/>
                </a:cubicBezTo>
                <a:lnTo>
                  <a:pt x="1012985" y="53802"/>
                </a:lnTo>
                <a:cubicBezTo>
                  <a:pt x="1284399" y="161922"/>
                  <a:pt x="1475666" y="427321"/>
                  <a:pt x="1475666" y="737392"/>
                </a:cubicBezTo>
                <a:cubicBezTo>
                  <a:pt x="1475666" y="1144886"/>
                  <a:pt x="1145327" y="1475225"/>
                  <a:pt x="737833" y="1475225"/>
                </a:cubicBezTo>
                <a:cubicBezTo>
                  <a:pt x="330339" y="1475225"/>
                  <a:pt x="0" y="1144886"/>
                  <a:pt x="0" y="737392"/>
                </a:cubicBezTo>
                <a:cubicBezTo>
                  <a:pt x="0" y="332816"/>
                  <a:pt x="325625" y="4294"/>
                  <a:pt x="72909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solidFill>
                <a:schemeClr val="tx1">
                  <a:lumMod val="50000"/>
                  <a:lumOff val="50000"/>
                </a:schemeClr>
              </a:solidFill>
              <a:cs typeface="+mn-ea"/>
            </a:endParaRPr>
          </a:p>
        </p:txBody>
      </p:sp>
      <p:sp>
        <p:nvSpPr>
          <p:cNvPr id="34" name="饼形 13"/>
          <p:cNvSpPr/>
          <p:nvPr/>
        </p:nvSpPr>
        <p:spPr>
          <a:xfrm flipH="1">
            <a:off x="4024271" y="2341362"/>
            <a:ext cx="1769031" cy="1768697"/>
          </a:xfrm>
          <a:custGeom>
            <a:avLst/>
            <a:gdLst/>
            <a:ahLst/>
            <a:cxnLst/>
            <a:rect l="l" t="t" r="r" b="b"/>
            <a:pathLst>
              <a:path w="1475666" h="1475196">
                <a:moveTo>
                  <a:pt x="728532" y="0"/>
                </a:moveTo>
                <a:lnTo>
                  <a:pt x="728532" y="87311"/>
                </a:lnTo>
                <a:cubicBezTo>
                  <a:pt x="373281" y="91420"/>
                  <a:pt x="86843" y="380941"/>
                  <a:pt x="86843" y="737363"/>
                </a:cubicBezTo>
                <a:cubicBezTo>
                  <a:pt x="86843" y="1096895"/>
                  <a:pt x="378301" y="1388353"/>
                  <a:pt x="737833" y="1388353"/>
                </a:cubicBezTo>
                <a:cubicBezTo>
                  <a:pt x="1097365" y="1388353"/>
                  <a:pt x="1388823" y="1096895"/>
                  <a:pt x="1388823" y="737363"/>
                </a:cubicBezTo>
                <a:lnTo>
                  <a:pt x="1388654" y="735682"/>
                </a:lnTo>
                <a:lnTo>
                  <a:pt x="1475581" y="735682"/>
                </a:lnTo>
                <a:cubicBezTo>
                  <a:pt x="1475665" y="736242"/>
                  <a:pt x="1475666" y="736803"/>
                  <a:pt x="1475666" y="737363"/>
                </a:cubicBezTo>
                <a:cubicBezTo>
                  <a:pt x="1475666" y="1144857"/>
                  <a:pt x="1145327" y="1475196"/>
                  <a:pt x="737833" y="1475196"/>
                </a:cubicBezTo>
                <a:cubicBezTo>
                  <a:pt x="330339" y="1475196"/>
                  <a:pt x="0" y="1144857"/>
                  <a:pt x="0" y="737363"/>
                </a:cubicBezTo>
                <a:cubicBezTo>
                  <a:pt x="0" y="332976"/>
                  <a:pt x="325322" y="4571"/>
                  <a:pt x="72853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cs typeface="+mn-ea"/>
            </a:endParaRPr>
          </a:p>
        </p:txBody>
      </p:sp>
      <p:sp>
        <p:nvSpPr>
          <p:cNvPr id="51" name="饼形 12"/>
          <p:cNvSpPr/>
          <p:nvPr/>
        </p:nvSpPr>
        <p:spPr>
          <a:xfrm flipH="1">
            <a:off x="8927059" y="2340798"/>
            <a:ext cx="1769030" cy="1769107"/>
          </a:xfrm>
          <a:custGeom>
            <a:avLst/>
            <a:gdLst/>
            <a:ahLst/>
            <a:cxnLst/>
            <a:rect l="l" t="t" r="r" b="b"/>
            <a:pathLst>
              <a:path w="1475666" h="1475537">
                <a:moveTo>
                  <a:pt x="735279" y="0"/>
                </a:moveTo>
                <a:lnTo>
                  <a:pt x="735279" y="86972"/>
                </a:lnTo>
                <a:cubicBezTo>
                  <a:pt x="376921" y="88096"/>
                  <a:pt x="86843" y="379024"/>
                  <a:pt x="86843" y="737704"/>
                </a:cubicBezTo>
                <a:cubicBezTo>
                  <a:pt x="86843" y="1097236"/>
                  <a:pt x="378301" y="1388694"/>
                  <a:pt x="737833" y="1388694"/>
                </a:cubicBezTo>
                <a:cubicBezTo>
                  <a:pt x="1097365" y="1388694"/>
                  <a:pt x="1388823" y="1097236"/>
                  <a:pt x="1388823" y="737704"/>
                </a:cubicBezTo>
                <a:cubicBezTo>
                  <a:pt x="1388823" y="680887"/>
                  <a:pt x="1381544" y="625771"/>
                  <a:pt x="1365464" y="573862"/>
                </a:cubicBezTo>
                <a:lnTo>
                  <a:pt x="1448299" y="549133"/>
                </a:lnTo>
                <a:cubicBezTo>
                  <a:pt x="1467145" y="608797"/>
                  <a:pt x="1475666" y="672256"/>
                  <a:pt x="1475666" y="737704"/>
                </a:cubicBezTo>
                <a:cubicBezTo>
                  <a:pt x="1475666" y="1145198"/>
                  <a:pt x="1145327" y="1475537"/>
                  <a:pt x="737833" y="1475537"/>
                </a:cubicBezTo>
                <a:cubicBezTo>
                  <a:pt x="330339" y="1475537"/>
                  <a:pt x="0" y="1145198"/>
                  <a:pt x="0" y="737704"/>
                </a:cubicBezTo>
                <a:cubicBezTo>
                  <a:pt x="0" y="331062"/>
                  <a:pt x="328959" y="1253"/>
                  <a:pt x="73527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cs typeface="+mn-ea"/>
            </a:endParaRPr>
          </a:p>
        </p:txBody>
      </p:sp>
      <p:sp>
        <p:nvSpPr>
          <p:cNvPr id="52" name="同心圆 26"/>
          <p:cNvSpPr/>
          <p:nvPr/>
        </p:nvSpPr>
        <p:spPr>
          <a:xfrm flipH="1">
            <a:off x="1797663" y="2341142"/>
            <a:ext cx="1544244" cy="1768916"/>
          </a:xfrm>
          <a:custGeom>
            <a:avLst/>
            <a:gdLst/>
            <a:ahLst/>
            <a:cxnLst/>
            <a:rect l="l" t="t" r="r" b="b"/>
            <a:pathLst>
              <a:path w="1288156" h="1475378">
                <a:moveTo>
                  <a:pt x="732132" y="0"/>
                </a:moveTo>
                <a:lnTo>
                  <a:pt x="732132" y="87130"/>
                </a:lnTo>
                <a:cubicBezTo>
                  <a:pt x="375223" y="89644"/>
                  <a:pt x="86843" y="379917"/>
                  <a:pt x="86843" y="737545"/>
                </a:cubicBezTo>
                <a:cubicBezTo>
                  <a:pt x="86843" y="1097077"/>
                  <a:pt x="378301" y="1388535"/>
                  <a:pt x="737833" y="1388535"/>
                </a:cubicBezTo>
                <a:cubicBezTo>
                  <a:pt x="931636" y="1388535"/>
                  <a:pt x="1105659" y="1303847"/>
                  <a:pt x="1222994" y="1167757"/>
                </a:cubicBezTo>
                <a:lnTo>
                  <a:pt x="1288156" y="1224613"/>
                </a:lnTo>
                <a:cubicBezTo>
                  <a:pt x="1155176" y="1379174"/>
                  <a:pt x="957739" y="1475378"/>
                  <a:pt x="737833" y="1475378"/>
                </a:cubicBezTo>
                <a:cubicBezTo>
                  <a:pt x="330339" y="1475378"/>
                  <a:pt x="0" y="1145039"/>
                  <a:pt x="0" y="737545"/>
                </a:cubicBezTo>
                <a:cubicBezTo>
                  <a:pt x="0" y="331954"/>
                  <a:pt x="327261" y="2799"/>
                  <a:pt x="732132"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cs typeface="+mn-ea"/>
            </a:endParaRPr>
          </a:p>
        </p:txBody>
      </p:sp>
      <p:cxnSp>
        <p:nvCxnSpPr>
          <p:cNvPr id="53" name="直接连接符 52"/>
          <p:cNvCxnSpPr/>
          <p:nvPr/>
        </p:nvCxnSpPr>
        <p:spPr>
          <a:xfrm flipV="1">
            <a:off x="6140191" y="2094985"/>
            <a:ext cx="0" cy="3239163"/>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3670704" y="2077691"/>
            <a:ext cx="0" cy="3256456"/>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8676218" y="2116806"/>
            <a:ext cx="0" cy="3217341"/>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4413967" y="3219502"/>
            <a:ext cx="1225632" cy="692485"/>
          </a:xfrm>
          <a:prstGeom prst="rect">
            <a:avLst/>
          </a:prstGeom>
          <a:noFill/>
        </p:spPr>
        <p:txBody>
          <a:bodyPr wrap="none" lIns="121908" tIns="60954" rIns="121908" bIns="60954" rtlCol="0">
            <a:spAutoFit/>
          </a:bodyPr>
          <a:lstStyle/>
          <a:p>
            <a:r>
              <a:rPr lang="en-US" altLang="zh-CN" sz="3700" dirty="0">
                <a:solidFill>
                  <a:schemeClr val="tx1">
                    <a:lumMod val="50000"/>
                    <a:lumOff val="50000"/>
                  </a:schemeClr>
                </a:solidFill>
                <a:latin typeface="+mn-ea"/>
                <a:cs typeface="+mn-ea"/>
              </a:rPr>
              <a:t>75%</a:t>
            </a:r>
            <a:endParaRPr lang="zh-CN" altLang="en-US" sz="3700" dirty="0">
              <a:solidFill>
                <a:schemeClr val="tx1">
                  <a:lumMod val="50000"/>
                  <a:lumOff val="50000"/>
                </a:schemeClr>
              </a:solidFill>
              <a:latin typeface="+mn-ea"/>
              <a:cs typeface="+mn-ea"/>
            </a:endParaRPr>
          </a:p>
        </p:txBody>
      </p:sp>
      <p:sp>
        <p:nvSpPr>
          <p:cNvPr id="57" name="TextBox 56"/>
          <p:cNvSpPr txBox="1"/>
          <p:nvPr/>
        </p:nvSpPr>
        <p:spPr>
          <a:xfrm>
            <a:off x="1962573" y="3225352"/>
            <a:ext cx="1225632" cy="692485"/>
          </a:xfrm>
          <a:prstGeom prst="rect">
            <a:avLst/>
          </a:prstGeom>
          <a:noFill/>
        </p:spPr>
        <p:txBody>
          <a:bodyPr wrap="none" lIns="121908" tIns="60954" rIns="121908" bIns="60954" rtlCol="0">
            <a:spAutoFit/>
          </a:bodyPr>
          <a:lstStyle/>
          <a:p>
            <a:r>
              <a:rPr lang="en-US" altLang="zh-CN" sz="3700" dirty="0">
                <a:solidFill>
                  <a:schemeClr val="tx1">
                    <a:lumMod val="50000"/>
                    <a:lumOff val="50000"/>
                  </a:schemeClr>
                </a:solidFill>
                <a:latin typeface="+mn-ea"/>
                <a:cs typeface="+mn-ea"/>
              </a:rPr>
              <a:t>64%</a:t>
            </a:r>
            <a:endParaRPr lang="zh-CN" altLang="en-US" sz="3700" dirty="0">
              <a:solidFill>
                <a:schemeClr val="tx1">
                  <a:lumMod val="50000"/>
                  <a:lumOff val="50000"/>
                </a:schemeClr>
              </a:solidFill>
              <a:latin typeface="+mn-ea"/>
              <a:cs typeface="+mn-ea"/>
            </a:endParaRPr>
          </a:p>
        </p:txBody>
      </p:sp>
      <p:sp>
        <p:nvSpPr>
          <p:cNvPr id="58" name="TextBox 57"/>
          <p:cNvSpPr txBox="1"/>
          <p:nvPr/>
        </p:nvSpPr>
        <p:spPr>
          <a:xfrm>
            <a:off x="6879855" y="3208924"/>
            <a:ext cx="1225632" cy="692485"/>
          </a:xfrm>
          <a:prstGeom prst="rect">
            <a:avLst/>
          </a:prstGeom>
          <a:noFill/>
        </p:spPr>
        <p:txBody>
          <a:bodyPr wrap="none" lIns="121908" tIns="60954" rIns="121908" bIns="60954" rtlCol="0">
            <a:spAutoFit/>
          </a:bodyPr>
          <a:lstStyle/>
          <a:p>
            <a:r>
              <a:rPr lang="en-US" altLang="zh-CN" sz="3700" dirty="0">
                <a:solidFill>
                  <a:schemeClr val="tx1">
                    <a:lumMod val="50000"/>
                    <a:lumOff val="50000"/>
                  </a:schemeClr>
                </a:solidFill>
                <a:latin typeface="+mn-ea"/>
                <a:cs typeface="+mn-ea"/>
              </a:rPr>
              <a:t>90%</a:t>
            </a:r>
            <a:endParaRPr lang="zh-CN" altLang="en-US" sz="3700" dirty="0">
              <a:solidFill>
                <a:schemeClr val="tx1">
                  <a:lumMod val="50000"/>
                  <a:lumOff val="50000"/>
                </a:schemeClr>
              </a:solidFill>
              <a:latin typeface="+mn-ea"/>
              <a:cs typeface="+mn-ea"/>
            </a:endParaRPr>
          </a:p>
        </p:txBody>
      </p:sp>
      <p:sp>
        <p:nvSpPr>
          <p:cNvPr id="59" name="TextBox 58"/>
          <p:cNvSpPr txBox="1"/>
          <p:nvPr/>
        </p:nvSpPr>
        <p:spPr>
          <a:xfrm>
            <a:off x="9342151" y="3185205"/>
            <a:ext cx="1225632" cy="692485"/>
          </a:xfrm>
          <a:prstGeom prst="rect">
            <a:avLst/>
          </a:prstGeom>
          <a:noFill/>
        </p:spPr>
        <p:txBody>
          <a:bodyPr wrap="none" lIns="121908" tIns="60954" rIns="121908" bIns="60954" rtlCol="0">
            <a:spAutoFit/>
          </a:bodyPr>
          <a:lstStyle/>
          <a:p>
            <a:r>
              <a:rPr lang="en-US" altLang="zh-CN" sz="3700" dirty="0">
                <a:solidFill>
                  <a:schemeClr val="tx1">
                    <a:lumMod val="50000"/>
                    <a:lumOff val="50000"/>
                  </a:schemeClr>
                </a:solidFill>
                <a:latin typeface="+mn-ea"/>
                <a:cs typeface="+mn-ea"/>
              </a:rPr>
              <a:t>78%</a:t>
            </a:r>
            <a:endParaRPr lang="zh-CN" altLang="en-US" sz="3700" dirty="0">
              <a:solidFill>
                <a:schemeClr val="tx1">
                  <a:lumMod val="50000"/>
                  <a:lumOff val="50000"/>
                </a:schemeClr>
              </a:solidFill>
              <a:latin typeface="+mn-ea"/>
              <a:cs typeface="+mn-ea"/>
            </a:endParaRPr>
          </a:p>
        </p:txBody>
      </p:sp>
      <p:sp>
        <p:nvSpPr>
          <p:cNvPr id="60" name="TextBox 59"/>
          <p:cNvSpPr txBox="1"/>
          <p:nvPr/>
        </p:nvSpPr>
        <p:spPr>
          <a:xfrm>
            <a:off x="1723171" y="4339499"/>
            <a:ext cx="1442943" cy="943848"/>
          </a:xfrm>
          <a:prstGeom prst="rect">
            <a:avLst/>
          </a:prstGeom>
          <a:noFill/>
          <a:ln>
            <a:noFill/>
          </a:ln>
        </p:spPr>
        <p:txBody>
          <a:bodyPr wrap="none" lIns="121908" tIns="60954" rIns="121908" bIns="60954" rtlCol="0">
            <a:spAutoFit/>
          </a:bodyPr>
          <a:lstStyle/>
          <a:p>
            <a:r>
              <a:rPr lang="zh-CN" altLang="en-US" sz="1300" dirty="0">
                <a:solidFill>
                  <a:schemeClr val="tx1">
                    <a:lumMod val="50000"/>
                    <a:lumOff val="50000"/>
                  </a:schemeClr>
                </a:solidFill>
                <a:latin typeface="+mn-ea"/>
                <a:cs typeface="+mn-ea"/>
              </a:rPr>
              <a:t>点击添加文字内</a:t>
            </a:r>
            <a:endParaRPr lang="en-US" altLang="zh-CN" sz="1300" dirty="0">
              <a:solidFill>
                <a:schemeClr val="tx1">
                  <a:lumMod val="50000"/>
                  <a:lumOff val="50000"/>
                </a:schemeClr>
              </a:solidFill>
              <a:latin typeface="+mn-ea"/>
              <a:cs typeface="+mn-ea"/>
            </a:endParaRPr>
          </a:p>
          <a:p>
            <a:r>
              <a:rPr lang="zh-CN" altLang="en-US" sz="1300" dirty="0">
                <a:solidFill>
                  <a:schemeClr val="tx1">
                    <a:lumMod val="50000"/>
                    <a:lumOff val="50000"/>
                  </a:schemeClr>
                </a:solidFill>
                <a:latin typeface="+mn-ea"/>
                <a:cs typeface="+mn-ea"/>
              </a:rPr>
              <a:t>容，内容简要详</a:t>
            </a:r>
            <a:endParaRPr lang="en-US" altLang="zh-CN" sz="1300" dirty="0">
              <a:solidFill>
                <a:schemeClr val="tx1">
                  <a:lumMod val="50000"/>
                  <a:lumOff val="50000"/>
                </a:schemeClr>
              </a:solidFill>
              <a:latin typeface="+mn-ea"/>
              <a:cs typeface="+mn-ea"/>
            </a:endParaRPr>
          </a:p>
          <a:p>
            <a:r>
              <a:rPr lang="zh-CN" altLang="en-US" sz="1300" dirty="0">
                <a:solidFill>
                  <a:schemeClr val="tx1">
                    <a:lumMod val="50000"/>
                    <a:lumOff val="50000"/>
                  </a:schemeClr>
                </a:solidFill>
                <a:latin typeface="+mn-ea"/>
                <a:cs typeface="+mn-ea"/>
              </a:rPr>
              <a:t>尽，言简意赅叙</a:t>
            </a:r>
            <a:endParaRPr lang="en-US" altLang="zh-CN" sz="1300" dirty="0">
              <a:solidFill>
                <a:schemeClr val="tx1">
                  <a:lumMod val="50000"/>
                  <a:lumOff val="50000"/>
                </a:schemeClr>
              </a:solidFill>
              <a:latin typeface="+mn-ea"/>
              <a:cs typeface="+mn-ea"/>
            </a:endParaRPr>
          </a:p>
          <a:p>
            <a:r>
              <a:rPr lang="zh-CN" altLang="en-US" sz="1300" dirty="0">
                <a:solidFill>
                  <a:schemeClr val="tx1">
                    <a:lumMod val="50000"/>
                    <a:lumOff val="50000"/>
                  </a:schemeClr>
                </a:solidFill>
                <a:latin typeface="+mn-ea"/>
                <a:cs typeface="+mn-ea"/>
              </a:rPr>
              <a:t>述内容概要。</a:t>
            </a:r>
          </a:p>
        </p:txBody>
      </p:sp>
      <p:sp>
        <p:nvSpPr>
          <p:cNvPr id="61" name="TextBox 60"/>
          <p:cNvSpPr txBox="1"/>
          <p:nvPr/>
        </p:nvSpPr>
        <p:spPr>
          <a:xfrm>
            <a:off x="4244602" y="4326587"/>
            <a:ext cx="1442943" cy="943848"/>
          </a:xfrm>
          <a:prstGeom prst="rect">
            <a:avLst/>
          </a:prstGeom>
          <a:noFill/>
          <a:ln>
            <a:noFill/>
          </a:ln>
        </p:spPr>
        <p:txBody>
          <a:bodyPr wrap="none" lIns="121908" tIns="60954" rIns="121908" bIns="60954" rtlCol="0">
            <a:spAutoFit/>
          </a:bodyPr>
          <a:lstStyle/>
          <a:p>
            <a:r>
              <a:rPr lang="zh-CN" altLang="en-US" sz="1300" dirty="0">
                <a:solidFill>
                  <a:schemeClr val="tx1">
                    <a:lumMod val="50000"/>
                    <a:lumOff val="50000"/>
                  </a:schemeClr>
                </a:solidFill>
                <a:latin typeface="+mn-ea"/>
                <a:cs typeface="+mn-ea"/>
              </a:rPr>
              <a:t>点击添加文字内</a:t>
            </a:r>
            <a:endParaRPr lang="en-US" altLang="zh-CN" sz="1300" dirty="0">
              <a:solidFill>
                <a:schemeClr val="tx1">
                  <a:lumMod val="50000"/>
                  <a:lumOff val="50000"/>
                </a:schemeClr>
              </a:solidFill>
              <a:latin typeface="+mn-ea"/>
              <a:cs typeface="+mn-ea"/>
            </a:endParaRPr>
          </a:p>
          <a:p>
            <a:r>
              <a:rPr lang="zh-CN" altLang="en-US" sz="1300" dirty="0">
                <a:solidFill>
                  <a:schemeClr val="tx1">
                    <a:lumMod val="50000"/>
                    <a:lumOff val="50000"/>
                  </a:schemeClr>
                </a:solidFill>
                <a:latin typeface="+mn-ea"/>
                <a:cs typeface="+mn-ea"/>
              </a:rPr>
              <a:t>容，内容简要详</a:t>
            </a:r>
            <a:endParaRPr lang="en-US" altLang="zh-CN" sz="1300" dirty="0">
              <a:solidFill>
                <a:schemeClr val="tx1">
                  <a:lumMod val="50000"/>
                  <a:lumOff val="50000"/>
                </a:schemeClr>
              </a:solidFill>
              <a:latin typeface="+mn-ea"/>
              <a:cs typeface="+mn-ea"/>
            </a:endParaRPr>
          </a:p>
          <a:p>
            <a:r>
              <a:rPr lang="zh-CN" altLang="en-US" sz="1300" dirty="0">
                <a:solidFill>
                  <a:schemeClr val="tx1">
                    <a:lumMod val="50000"/>
                    <a:lumOff val="50000"/>
                  </a:schemeClr>
                </a:solidFill>
                <a:latin typeface="+mn-ea"/>
                <a:cs typeface="+mn-ea"/>
              </a:rPr>
              <a:t>尽，言简意赅叙</a:t>
            </a:r>
            <a:endParaRPr lang="en-US" altLang="zh-CN" sz="1300" dirty="0">
              <a:solidFill>
                <a:schemeClr val="tx1">
                  <a:lumMod val="50000"/>
                  <a:lumOff val="50000"/>
                </a:schemeClr>
              </a:solidFill>
              <a:latin typeface="+mn-ea"/>
              <a:cs typeface="+mn-ea"/>
            </a:endParaRPr>
          </a:p>
          <a:p>
            <a:r>
              <a:rPr lang="zh-CN" altLang="en-US" sz="1300" dirty="0">
                <a:solidFill>
                  <a:schemeClr val="tx1">
                    <a:lumMod val="50000"/>
                    <a:lumOff val="50000"/>
                  </a:schemeClr>
                </a:solidFill>
                <a:latin typeface="+mn-ea"/>
                <a:cs typeface="+mn-ea"/>
              </a:rPr>
              <a:t>述内容概要。</a:t>
            </a:r>
          </a:p>
        </p:txBody>
      </p:sp>
      <p:sp>
        <p:nvSpPr>
          <p:cNvPr id="62" name="TextBox 61"/>
          <p:cNvSpPr txBox="1"/>
          <p:nvPr/>
        </p:nvSpPr>
        <p:spPr>
          <a:xfrm>
            <a:off x="6668832" y="4296643"/>
            <a:ext cx="1442943" cy="943848"/>
          </a:xfrm>
          <a:prstGeom prst="rect">
            <a:avLst/>
          </a:prstGeom>
          <a:noFill/>
          <a:ln>
            <a:noFill/>
          </a:ln>
        </p:spPr>
        <p:txBody>
          <a:bodyPr wrap="none" lIns="121908" tIns="60954" rIns="121908" bIns="60954" rtlCol="0">
            <a:spAutoFit/>
          </a:bodyPr>
          <a:lstStyle/>
          <a:p>
            <a:r>
              <a:rPr lang="zh-CN" altLang="en-US" sz="1300" dirty="0">
                <a:solidFill>
                  <a:schemeClr val="tx1">
                    <a:lumMod val="50000"/>
                    <a:lumOff val="50000"/>
                  </a:schemeClr>
                </a:solidFill>
                <a:latin typeface="+mn-ea"/>
                <a:cs typeface="+mn-ea"/>
              </a:rPr>
              <a:t>点击添加文字内</a:t>
            </a:r>
            <a:endParaRPr lang="en-US" altLang="zh-CN" sz="1300" dirty="0">
              <a:solidFill>
                <a:schemeClr val="tx1">
                  <a:lumMod val="50000"/>
                  <a:lumOff val="50000"/>
                </a:schemeClr>
              </a:solidFill>
              <a:latin typeface="+mn-ea"/>
              <a:cs typeface="+mn-ea"/>
            </a:endParaRPr>
          </a:p>
          <a:p>
            <a:r>
              <a:rPr lang="zh-CN" altLang="en-US" sz="1300" dirty="0">
                <a:solidFill>
                  <a:schemeClr val="tx1">
                    <a:lumMod val="50000"/>
                    <a:lumOff val="50000"/>
                  </a:schemeClr>
                </a:solidFill>
                <a:latin typeface="+mn-ea"/>
                <a:cs typeface="+mn-ea"/>
              </a:rPr>
              <a:t>容，内容简要详</a:t>
            </a:r>
            <a:endParaRPr lang="en-US" altLang="zh-CN" sz="1300" dirty="0">
              <a:solidFill>
                <a:schemeClr val="tx1">
                  <a:lumMod val="50000"/>
                  <a:lumOff val="50000"/>
                </a:schemeClr>
              </a:solidFill>
              <a:latin typeface="+mn-ea"/>
              <a:cs typeface="+mn-ea"/>
            </a:endParaRPr>
          </a:p>
          <a:p>
            <a:r>
              <a:rPr lang="zh-CN" altLang="en-US" sz="1300" dirty="0">
                <a:solidFill>
                  <a:schemeClr val="tx1">
                    <a:lumMod val="50000"/>
                    <a:lumOff val="50000"/>
                  </a:schemeClr>
                </a:solidFill>
                <a:latin typeface="+mn-ea"/>
                <a:cs typeface="+mn-ea"/>
              </a:rPr>
              <a:t>尽，言简意赅叙</a:t>
            </a:r>
            <a:endParaRPr lang="en-US" altLang="zh-CN" sz="1300" dirty="0">
              <a:solidFill>
                <a:schemeClr val="tx1">
                  <a:lumMod val="50000"/>
                  <a:lumOff val="50000"/>
                </a:schemeClr>
              </a:solidFill>
              <a:latin typeface="+mn-ea"/>
              <a:cs typeface="+mn-ea"/>
            </a:endParaRPr>
          </a:p>
          <a:p>
            <a:r>
              <a:rPr lang="zh-CN" altLang="en-US" sz="1300" dirty="0">
                <a:solidFill>
                  <a:schemeClr val="tx1">
                    <a:lumMod val="50000"/>
                    <a:lumOff val="50000"/>
                  </a:schemeClr>
                </a:solidFill>
                <a:latin typeface="+mn-ea"/>
                <a:cs typeface="+mn-ea"/>
              </a:rPr>
              <a:t>述内容概要。</a:t>
            </a:r>
          </a:p>
        </p:txBody>
      </p:sp>
      <p:sp>
        <p:nvSpPr>
          <p:cNvPr id="63" name="TextBox 62"/>
          <p:cNvSpPr txBox="1"/>
          <p:nvPr/>
        </p:nvSpPr>
        <p:spPr>
          <a:xfrm>
            <a:off x="9130692" y="4316596"/>
            <a:ext cx="1442943" cy="943848"/>
          </a:xfrm>
          <a:prstGeom prst="rect">
            <a:avLst/>
          </a:prstGeom>
          <a:noFill/>
          <a:ln>
            <a:noFill/>
          </a:ln>
        </p:spPr>
        <p:txBody>
          <a:bodyPr wrap="none" lIns="121908" tIns="60954" rIns="121908" bIns="60954" rtlCol="0">
            <a:spAutoFit/>
          </a:bodyPr>
          <a:lstStyle/>
          <a:p>
            <a:r>
              <a:rPr lang="zh-CN" altLang="en-US" sz="1300" dirty="0">
                <a:solidFill>
                  <a:schemeClr val="tx1">
                    <a:lumMod val="50000"/>
                    <a:lumOff val="50000"/>
                  </a:schemeClr>
                </a:solidFill>
                <a:latin typeface="+mn-ea"/>
                <a:cs typeface="+mn-ea"/>
              </a:rPr>
              <a:t>点击添加文字内</a:t>
            </a:r>
            <a:endParaRPr lang="en-US" altLang="zh-CN" sz="1300" dirty="0">
              <a:solidFill>
                <a:schemeClr val="tx1">
                  <a:lumMod val="50000"/>
                  <a:lumOff val="50000"/>
                </a:schemeClr>
              </a:solidFill>
              <a:latin typeface="+mn-ea"/>
              <a:cs typeface="+mn-ea"/>
            </a:endParaRPr>
          </a:p>
          <a:p>
            <a:r>
              <a:rPr lang="zh-CN" altLang="en-US" sz="1300" dirty="0">
                <a:solidFill>
                  <a:schemeClr val="tx1">
                    <a:lumMod val="50000"/>
                    <a:lumOff val="50000"/>
                  </a:schemeClr>
                </a:solidFill>
                <a:latin typeface="+mn-ea"/>
                <a:cs typeface="+mn-ea"/>
              </a:rPr>
              <a:t>容，内容简要详</a:t>
            </a:r>
            <a:endParaRPr lang="en-US" altLang="zh-CN" sz="1300" dirty="0">
              <a:solidFill>
                <a:schemeClr val="tx1">
                  <a:lumMod val="50000"/>
                  <a:lumOff val="50000"/>
                </a:schemeClr>
              </a:solidFill>
              <a:latin typeface="+mn-ea"/>
              <a:cs typeface="+mn-ea"/>
            </a:endParaRPr>
          </a:p>
          <a:p>
            <a:r>
              <a:rPr lang="zh-CN" altLang="en-US" sz="1300" dirty="0">
                <a:solidFill>
                  <a:schemeClr val="tx1">
                    <a:lumMod val="50000"/>
                    <a:lumOff val="50000"/>
                  </a:schemeClr>
                </a:solidFill>
                <a:latin typeface="+mn-ea"/>
                <a:cs typeface="+mn-ea"/>
              </a:rPr>
              <a:t>尽，言简意赅叙</a:t>
            </a:r>
            <a:endParaRPr lang="en-US" altLang="zh-CN" sz="1300" dirty="0">
              <a:solidFill>
                <a:schemeClr val="tx1">
                  <a:lumMod val="50000"/>
                  <a:lumOff val="50000"/>
                </a:schemeClr>
              </a:solidFill>
              <a:latin typeface="+mn-ea"/>
              <a:cs typeface="+mn-ea"/>
            </a:endParaRPr>
          </a:p>
          <a:p>
            <a:r>
              <a:rPr lang="zh-CN" altLang="en-US" sz="1300" dirty="0">
                <a:solidFill>
                  <a:schemeClr val="tx1">
                    <a:lumMod val="50000"/>
                    <a:lumOff val="50000"/>
                  </a:schemeClr>
                </a:solidFill>
                <a:latin typeface="+mn-ea"/>
                <a:cs typeface="+mn-ea"/>
              </a:rPr>
              <a:t>述内容概要。</a:t>
            </a:r>
          </a:p>
        </p:txBody>
      </p:sp>
      <p:sp>
        <p:nvSpPr>
          <p:cNvPr id="64" name="等腰三角形 63"/>
          <p:cNvSpPr/>
          <p:nvPr/>
        </p:nvSpPr>
        <p:spPr>
          <a:xfrm>
            <a:off x="2249196" y="2808512"/>
            <a:ext cx="422176" cy="3639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cs typeface="+mn-ea"/>
            </a:endParaRPr>
          </a:p>
        </p:txBody>
      </p:sp>
      <p:sp>
        <p:nvSpPr>
          <p:cNvPr id="65" name="等腰三角形 64"/>
          <p:cNvSpPr/>
          <p:nvPr/>
        </p:nvSpPr>
        <p:spPr>
          <a:xfrm>
            <a:off x="4684998" y="2794037"/>
            <a:ext cx="422176" cy="36399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cs typeface="+mn-ea"/>
            </a:endParaRPr>
          </a:p>
        </p:txBody>
      </p:sp>
      <p:sp>
        <p:nvSpPr>
          <p:cNvPr id="66" name="等腰三角形 65"/>
          <p:cNvSpPr/>
          <p:nvPr/>
        </p:nvSpPr>
        <p:spPr>
          <a:xfrm>
            <a:off x="7149092" y="2778916"/>
            <a:ext cx="422176" cy="36399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cs typeface="+mn-ea"/>
            </a:endParaRPr>
          </a:p>
        </p:txBody>
      </p:sp>
      <p:sp>
        <p:nvSpPr>
          <p:cNvPr id="67" name="等腰三角形 66"/>
          <p:cNvSpPr/>
          <p:nvPr/>
        </p:nvSpPr>
        <p:spPr>
          <a:xfrm flipV="1">
            <a:off x="9600485" y="2794037"/>
            <a:ext cx="422176" cy="36399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cs typeface="+mn-ea"/>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fill="hold"/>
                                        <p:tgtEl>
                                          <p:spTgt spid="55"/>
                                        </p:tgtEl>
                                        <p:attrNameLst>
                                          <p:attrName>ppt_x</p:attrName>
                                        </p:attrNameLst>
                                      </p:cBhvr>
                                      <p:tavLst>
                                        <p:tav tm="0">
                                          <p:val>
                                            <p:strVal val="#ppt_x"/>
                                          </p:val>
                                        </p:tav>
                                        <p:tav tm="100000">
                                          <p:val>
                                            <p:strVal val="#ppt_x"/>
                                          </p:val>
                                        </p:tav>
                                      </p:tavLst>
                                    </p:anim>
                                    <p:anim calcmode="lin" valueType="num">
                                      <p:cBhvr additive="base">
                                        <p:cTn id="16" dur="500" fill="hold"/>
                                        <p:tgtEl>
                                          <p:spTgt spid="55"/>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0-#ppt_h/2"/>
                                          </p:val>
                                        </p:tav>
                                        <p:tav tm="100000">
                                          <p:val>
                                            <p:strVal val="#ppt_y"/>
                                          </p:val>
                                        </p:tav>
                                      </p:tavLst>
                                    </p:anim>
                                  </p:childTnLst>
                                </p:cTn>
                              </p:par>
                            </p:childTnLst>
                          </p:cTn>
                        </p:par>
                        <p:par>
                          <p:cTn id="33" fill="hold">
                            <p:stCondLst>
                              <p:cond delay="500"/>
                            </p:stCondLst>
                            <p:childTnLst>
                              <p:par>
                                <p:cTn id="34" presetID="21" presetClass="entr" presetSubtype="1"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wheel(1)">
                                      <p:cBhvr>
                                        <p:cTn id="36" dur="500"/>
                                        <p:tgtEl>
                                          <p:spTgt spid="52"/>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heel(1)">
                                      <p:cBhvr>
                                        <p:cTn id="39" dur="500"/>
                                        <p:tgtEl>
                                          <p:spTgt spid="34"/>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heel(1)">
                                      <p:cBhvr>
                                        <p:cTn id="42" dur="500"/>
                                        <p:tgtEl>
                                          <p:spTgt spid="33"/>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heel(1)">
                                      <p:cBhvr>
                                        <p:cTn id="45" dur="500"/>
                                        <p:tgtEl>
                                          <p:spTgt spid="51"/>
                                        </p:tgtEl>
                                      </p:cBhvr>
                                    </p:animEffect>
                                  </p:childTnLst>
                                </p:cTn>
                              </p:par>
                            </p:childTnLst>
                          </p:cTn>
                        </p:par>
                        <p:par>
                          <p:cTn id="46" fill="hold">
                            <p:stCondLst>
                              <p:cond delay="1000"/>
                            </p:stCondLst>
                            <p:childTnLst>
                              <p:par>
                                <p:cTn id="47" presetID="53" presetClass="entr" presetSubtype="16" fill="hold" grpId="0" nodeType="after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p:cTn id="49" dur="500" fill="hold"/>
                                        <p:tgtEl>
                                          <p:spTgt spid="57"/>
                                        </p:tgtEl>
                                        <p:attrNameLst>
                                          <p:attrName>ppt_w</p:attrName>
                                        </p:attrNameLst>
                                      </p:cBhvr>
                                      <p:tavLst>
                                        <p:tav tm="0">
                                          <p:val>
                                            <p:fltVal val="0"/>
                                          </p:val>
                                        </p:tav>
                                        <p:tav tm="100000">
                                          <p:val>
                                            <p:strVal val="#ppt_w"/>
                                          </p:val>
                                        </p:tav>
                                      </p:tavLst>
                                    </p:anim>
                                    <p:anim calcmode="lin" valueType="num">
                                      <p:cBhvr>
                                        <p:cTn id="50" dur="500" fill="hold"/>
                                        <p:tgtEl>
                                          <p:spTgt spid="57"/>
                                        </p:tgtEl>
                                        <p:attrNameLst>
                                          <p:attrName>ppt_h</p:attrName>
                                        </p:attrNameLst>
                                      </p:cBhvr>
                                      <p:tavLst>
                                        <p:tav tm="0">
                                          <p:val>
                                            <p:fltVal val="0"/>
                                          </p:val>
                                        </p:tav>
                                        <p:tav tm="100000">
                                          <p:val>
                                            <p:strVal val="#ppt_h"/>
                                          </p:val>
                                        </p:tav>
                                      </p:tavLst>
                                    </p:anim>
                                    <p:animEffect transition="in" filter="fade">
                                      <p:cBhvr>
                                        <p:cTn id="51" dur="500"/>
                                        <p:tgtEl>
                                          <p:spTgt spid="57"/>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56"/>
                                        </p:tgtEl>
                                        <p:attrNameLst>
                                          <p:attrName>style.visibility</p:attrName>
                                        </p:attrNameLst>
                                      </p:cBhvr>
                                      <p:to>
                                        <p:strVal val="visible"/>
                                      </p:to>
                                    </p:set>
                                    <p:anim calcmode="lin" valueType="num">
                                      <p:cBhvr>
                                        <p:cTn id="54" dur="500" fill="hold"/>
                                        <p:tgtEl>
                                          <p:spTgt spid="56"/>
                                        </p:tgtEl>
                                        <p:attrNameLst>
                                          <p:attrName>ppt_w</p:attrName>
                                        </p:attrNameLst>
                                      </p:cBhvr>
                                      <p:tavLst>
                                        <p:tav tm="0">
                                          <p:val>
                                            <p:fltVal val="0"/>
                                          </p:val>
                                        </p:tav>
                                        <p:tav tm="100000">
                                          <p:val>
                                            <p:strVal val="#ppt_w"/>
                                          </p:val>
                                        </p:tav>
                                      </p:tavLst>
                                    </p:anim>
                                    <p:anim calcmode="lin" valueType="num">
                                      <p:cBhvr>
                                        <p:cTn id="55" dur="500" fill="hold"/>
                                        <p:tgtEl>
                                          <p:spTgt spid="56"/>
                                        </p:tgtEl>
                                        <p:attrNameLst>
                                          <p:attrName>ppt_h</p:attrName>
                                        </p:attrNameLst>
                                      </p:cBhvr>
                                      <p:tavLst>
                                        <p:tav tm="0">
                                          <p:val>
                                            <p:fltVal val="0"/>
                                          </p:val>
                                        </p:tav>
                                        <p:tav tm="100000">
                                          <p:val>
                                            <p:strVal val="#ppt_h"/>
                                          </p:val>
                                        </p:tav>
                                      </p:tavLst>
                                    </p:anim>
                                    <p:animEffect transition="in" filter="fade">
                                      <p:cBhvr>
                                        <p:cTn id="56" dur="500"/>
                                        <p:tgtEl>
                                          <p:spTgt spid="56"/>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p:cTn id="59" dur="500" fill="hold"/>
                                        <p:tgtEl>
                                          <p:spTgt spid="58"/>
                                        </p:tgtEl>
                                        <p:attrNameLst>
                                          <p:attrName>ppt_w</p:attrName>
                                        </p:attrNameLst>
                                      </p:cBhvr>
                                      <p:tavLst>
                                        <p:tav tm="0">
                                          <p:val>
                                            <p:fltVal val="0"/>
                                          </p:val>
                                        </p:tav>
                                        <p:tav tm="100000">
                                          <p:val>
                                            <p:strVal val="#ppt_w"/>
                                          </p:val>
                                        </p:tav>
                                      </p:tavLst>
                                    </p:anim>
                                    <p:anim calcmode="lin" valueType="num">
                                      <p:cBhvr>
                                        <p:cTn id="60" dur="500" fill="hold"/>
                                        <p:tgtEl>
                                          <p:spTgt spid="58"/>
                                        </p:tgtEl>
                                        <p:attrNameLst>
                                          <p:attrName>ppt_h</p:attrName>
                                        </p:attrNameLst>
                                      </p:cBhvr>
                                      <p:tavLst>
                                        <p:tav tm="0">
                                          <p:val>
                                            <p:fltVal val="0"/>
                                          </p:val>
                                        </p:tav>
                                        <p:tav tm="100000">
                                          <p:val>
                                            <p:strVal val="#ppt_h"/>
                                          </p:val>
                                        </p:tav>
                                      </p:tavLst>
                                    </p:anim>
                                    <p:animEffect transition="in" filter="fade">
                                      <p:cBhvr>
                                        <p:cTn id="61" dur="500"/>
                                        <p:tgtEl>
                                          <p:spTgt spid="58"/>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9"/>
                                        </p:tgtEl>
                                        <p:attrNameLst>
                                          <p:attrName>style.visibility</p:attrName>
                                        </p:attrNameLst>
                                      </p:cBhvr>
                                      <p:to>
                                        <p:strVal val="visible"/>
                                      </p:to>
                                    </p:set>
                                    <p:anim calcmode="lin" valueType="num">
                                      <p:cBhvr>
                                        <p:cTn id="64" dur="500" fill="hold"/>
                                        <p:tgtEl>
                                          <p:spTgt spid="59"/>
                                        </p:tgtEl>
                                        <p:attrNameLst>
                                          <p:attrName>ppt_w</p:attrName>
                                        </p:attrNameLst>
                                      </p:cBhvr>
                                      <p:tavLst>
                                        <p:tav tm="0">
                                          <p:val>
                                            <p:fltVal val="0"/>
                                          </p:val>
                                        </p:tav>
                                        <p:tav tm="100000">
                                          <p:val>
                                            <p:strVal val="#ppt_w"/>
                                          </p:val>
                                        </p:tav>
                                      </p:tavLst>
                                    </p:anim>
                                    <p:anim calcmode="lin" valueType="num">
                                      <p:cBhvr>
                                        <p:cTn id="65" dur="500" fill="hold"/>
                                        <p:tgtEl>
                                          <p:spTgt spid="59"/>
                                        </p:tgtEl>
                                        <p:attrNameLst>
                                          <p:attrName>ppt_h</p:attrName>
                                        </p:attrNameLst>
                                      </p:cBhvr>
                                      <p:tavLst>
                                        <p:tav tm="0">
                                          <p:val>
                                            <p:fltVal val="0"/>
                                          </p:val>
                                        </p:tav>
                                        <p:tav tm="100000">
                                          <p:val>
                                            <p:strVal val="#ppt_h"/>
                                          </p:val>
                                        </p:tav>
                                      </p:tavLst>
                                    </p:anim>
                                    <p:animEffect transition="in" filter="fade">
                                      <p:cBhvr>
                                        <p:cTn id="66" dur="500"/>
                                        <p:tgtEl>
                                          <p:spTgt spid="59"/>
                                        </p:tgtEl>
                                      </p:cBhvr>
                                    </p:animEffect>
                                  </p:childTnLst>
                                </p:cTn>
                              </p:par>
                            </p:childTnLst>
                          </p:cTn>
                        </p:par>
                        <p:par>
                          <p:cTn id="67" fill="hold">
                            <p:stCondLst>
                              <p:cond delay="1500"/>
                            </p:stCondLst>
                            <p:childTnLst>
                              <p:par>
                                <p:cTn id="68" presetID="12" presetClass="entr" presetSubtype="4" fill="hold" grpId="0" nodeType="afterEffect">
                                  <p:stCondLst>
                                    <p:cond delay="0"/>
                                  </p:stCondLst>
                                  <p:childTnLst>
                                    <p:set>
                                      <p:cBhvr>
                                        <p:cTn id="69" dur="1" fill="hold">
                                          <p:stCondLst>
                                            <p:cond delay="0"/>
                                          </p:stCondLst>
                                        </p:cTn>
                                        <p:tgtEl>
                                          <p:spTgt spid="64"/>
                                        </p:tgtEl>
                                        <p:attrNameLst>
                                          <p:attrName>style.visibility</p:attrName>
                                        </p:attrNameLst>
                                      </p:cBhvr>
                                      <p:to>
                                        <p:strVal val="visible"/>
                                      </p:to>
                                    </p:set>
                                    <p:anim calcmode="lin" valueType="num">
                                      <p:cBhvr additive="base">
                                        <p:cTn id="70" dur="500"/>
                                        <p:tgtEl>
                                          <p:spTgt spid="64"/>
                                        </p:tgtEl>
                                        <p:attrNameLst>
                                          <p:attrName>ppt_y</p:attrName>
                                        </p:attrNameLst>
                                      </p:cBhvr>
                                      <p:tavLst>
                                        <p:tav tm="0">
                                          <p:val>
                                            <p:strVal val="#ppt_y+#ppt_h*1.125000"/>
                                          </p:val>
                                        </p:tav>
                                        <p:tav tm="100000">
                                          <p:val>
                                            <p:strVal val="#ppt_y"/>
                                          </p:val>
                                        </p:tav>
                                      </p:tavLst>
                                    </p:anim>
                                    <p:animEffect transition="in" filter="wipe(up)">
                                      <p:cBhvr>
                                        <p:cTn id="71" dur="500"/>
                                        <p:tgtEl>
                                          <p:spTgt spid="64"/>
                                        </p:tgtEl>
                                      </p:cBhvr>
                                    </p:animEffect>
                                  </p:childTnLst>
                                </p:cTn>
                              </p:par>
                              <p:par>
                                <p:cTn id="72" presetID="12" presetClass="entr" presetSubtype="4" fill="hold" grpId="0" nodeType="withEffect">
                                  <p:stCondLst>
                                    <p:cond delay="0"/>
                                  </p:stCondLst>
                                  <p:childTnLst>
                                    <p:set>
                                      <p:cBhvr>
                                        <p:cTn id="73" dur="1" fill="hold">
                                          <p:stCondLst>
                                            <p:cond delay="0"/>
                                          </p:stCondLst>
                                        </p:cTn>
                                        <p:tgtEl>
                                          <p:spTgt spid="65"/>
                                        </p:tgtEl>
                                        <p:attrNameLst>
                                          <p:attrName>style.visibility</p:attrName>
                                        </p:attrNameLst>
                                      </p:cBhvr>
                                      <p:to>
                                        <p:strVal val="visible"/>
                                      </p:to>
                                    </p:set>
                                    <p:anim calcmode="lin" valueType="num">
                                      <p:cBhvr additive="base">
                                        <p:cTn id="74" dur="500"/>
                                        <p:tgtEl>
                                          <p:spTgt spid="65"/>
                                        </p:tgtEl>
                                        <p:attrNameLst>
                                          <p:attrName>ppt_y</p:attrName>
                                        </p:attrNameLst>
                                      </p:cBhvr>
                                      <p:tavLst>
                                        <p:tav tm="0">
                                          <p:val>
                                            <p:strVal val="#ppt_y+#ppt_h*1.125000"/>
                                          </p:val>
                                        </p:tav>
                                        <p:tav tm="100000">
                                          <p:val>
                                            <p:strVal val="#ppt_y"/>
                                          </p:val>
                                        </p:tav>
                                      </p:tavLst>
                                    </p:anim>
                                    <p:animEffect transition="in" filter="wipe(up)">
                                      <p:cBhvr>
                                        <p:cTn id="75" dur="500"/>
                                        <p:tgtEl>
                                          <p:spTgt spid="65"/>
                                        </p:tgtEl>
                                      </p:cBhvr>
                                    </p:animEffect>
                                  </p:childTnLst>
                                </p:cTn>
                              </p:par>
                              <p:par>
                                <p:cTn id="76" presetID="12" presetClass="entr" presetSubtype="4" fill="hold" grpId="0" nodeType="withEffect">
                                  <p:stCondLst>
                                    <p:cond delay="0"/>
                                  </p:stCondLst>
                                  <p:childTnLst>
                                    <p:set>
                                      <p:cBhvr>
                                        <p:cTn id="77" dur="1" fill="hold">
                                          <p:stCondLst>
                                            <p:cond delay="0"/>
                                          </p:stCondLst>
                                        </p:cTn>
                                        <p:tgtEl>
                                          <p:spTgt spid="66"/>
                                        </p:tgtEl>
                                        <p:attrNameLst>
                                          <p:attrName>style.visibility</p:attrName>
                                        </p:attrNameLst>
                                      </p:cBhvr>
                                      <p:to>
                                        <p:strVal val="visible"/>
                                      </p:to>
                                    </p:set>
                                    <p:anim calcmode="lin" valueType="num">
                                      <p:cBhvr additive="base">
                                        <p:cTn id="78" dur="500"/>
                                        <p:tgtEl>
                                          <p:spTgt spid="66"/>
                                        </p:tgtEl>
                                        <p:attrNameLst>
                                          <p:attrName>ppt_y</p:attrName>
                                        </p:attrNameLst>
                                      </p:cBhvr>
                                      <p:tavLst>
                                        <p:tav tm="0">
                                          <p:val>
                                            <p:strVal val="#ppt_y+#ppt_h*1.125000"/>
                                          </p:val>
                                        </p:tav>
                                        <p:tav tm="100000">
                                          <p:val>
                                            <p:strVal val="#ppt_y"/>
                                          </p:val>
                                        </p:tav>
                                      </p:tavLst>
                                    </p:anim>
                                    <p:animEffect transition="in" filter="wipe(up)">
                                      <p:cBhvr>
                                        <p:cTn id="79" dur="500"/>
                                        <p:tgtEl>
                                          <p:spTgt spid="66"/>
                                        </p:tgtEl>
                                      </p:cBhvr>
                                    </p:animEffect>
                                  </p:childTnLst>
                                </p:cTn>
                              </p:par>
                              <p:par>
                                <p:cTn id="80" presetID="12" presetClass="entr" presetSubtype="1" fill="hold" grpId="0" nodeType="with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additive="base">
                                        <p:cTn id="82" dur="500"/>
                                        <p:tgtEl>
                                          <p:spTgt spid="67"/>
                                        </p:tgtEl>
                                        <p:attrNameLst>
                                          <p:attrName>ppt_y</p:attrName>
                                        </p:attrNameLst>
                                      </p:cBhvr>
                                      <p:tavLst>
                                        <p:tav tm="0">
                                          <p:val>
                                            <p:strVal val="#ppt_y-#ppt_h*1.125000"/>
                                          </p:val>
                                        </p:tav>
                                        <p:tav tm="100000">
                                          <p:val>
                                            <p:strVal val="#ppt_y"/>
                                          </p:val>
                                        </p:tav>
                                      </p:tavLst>
                                    </p:anim>
                                    <p:animEffect transition="in" filter="wipe(down)">
                                      <p:cBhvr>
                                        <p:cTn id="83" dur="500"/>
                                        <p:tgtEl>
                                          <p:spTgt spid="67"/>
                                        </p:tgtEl>
                                      </p:cBhvr>
                                    </p:animEffect>
                                  </p:childTnLst>
                                </p:cTn>
                              </p:par>
                            </p:childTnLst>
                          </p:cTn>
                        </p:par>
                        <p:par>
                          <p:cTn id="84" fill="hold">
                            <p:stCondLst>
                              <p:cond delay="2000"/>
                            </p:stCondLst>
                            <p:childTnLst>
                              <p:par>
                                <p:cTn id="85" presetID="42" presetClass="entr" presetSubtype="0" fill="hold" grpId="0" nodeType="after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fade">
                                      <p:cBhvr>
                                        <p:cTn id="87" dur="500"/>
                                        <p:tgtEl>
                                          <p:spTgt spid="60"/>
                                        </p:tgtEl>
                                      </p:cBhvr>
                                    </p:animEffect>
                                    <p:anim calcmode="lin" valueType="num">
                                      <p:cBhvr>
                                        <p:cTn id="88" dur="500" fill="hold"/>
                                        <p:tgtEl>
                                          <p:spTgt spid="60"/>
                                        </p:tgtEl>
                                        <p:attrNameLst>
                                          <p:attrName>ppt_x</p:attrName>
                                        </p:attrNameLst>
                                      </p:cBhvr>
                                      <p:tavLst>
                                        <p:tav tm="0">
                                          <p:val>
                                            <p:strVal val="#ppt_x"/>
                                          </p:val>
                                        </p:tav>
                                        <p:tav tm="100000">
                                          <p:val>
                                            <p:strVal val="#ppt_x"/>
                                          </p:val>
                                        </p:tav>
                                      </p:tavLst>
                                    </p:anim>
                                    <p:anim calcmode="lin" valueType="num">
                                      <p:cBhvr>
                                        <p:cTn id="89" dur="500" fill="hold"/>
                                        <p:tgtEl>
                                          <p:spTgt spid="60"/>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500"/>
                                        <p:tgtEl>
                                          <p:spTgt spid="61"/>
                                        </p:tgtEl>
                                      </p:cBhvr>
                                    </p:animEffect>
                                    <p:anim calcmode="lin" valueType="num">
                                      <p:cBhvr>
                                        <p:cTn id="93" dur="500" fill="hold"/>
                                        <p:tgtEl>
                                          <p:spTgt spid="61"/>
                                        </p:tgtEl>
                                        <p:attrNameLst>
                                          <p:attrName>ppt_x</p:attrName>
                                        </p:attrNameLst>
                                      </p:cBhvr>
                                      <p:tavLst>
                                        <p:tav tm="0">
                                          <p:val>
                                            <p:strVal val="#ppt_x"/>
                                          </p:val>
                                        </p:tav>
                                        <p:tav tm="100000">
                                          <p:val>
                                            <p:strVal val="#ppt_x"/>
                                          </p:val>
                                        </p:tav>
                                      </p:tavLst>
                                    </p:anim>
                                    <p:anim calcmode="lin" valueType="num">
                                      <p:cBhvr>
                                        <p:cTn id="94" dur="500" fill="hold"/>
                                        <p:tgtEl>
                                          <p:spTgt spid="61"/>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2"/>
                                        </p:tgtEl>
                                        <p:attrNameLst>
                                          <p:attrName>style.visibility</p:attrName>
                                        </p:attrNameLst>
                                      </p:cBhvr>
                                      <p:to>
                                        <p:strVal val="visible"/>
                                      </p:to>
                                    </p:set>
                                    <p:animEffect transition="in" filter="fade">
                                      <p:cBhvr>
                                        <p:cTn id="97" dur="500"/>
                                        <p:tgtEl>
                                          <p:spTgt spid="62"/>
                                        </p:tgtEl>
                                      </p:cBhvr>
                                    </p:animEffect>
                                    <p:anim calcmode="lin" valueType="num">
                                      <p:cBhvr>
                                        <p:cTn id="98" dur="500" fill="hold"/>
                                        <p:tgtEl>
                                          <p:spTgt spid="62"/>
                                        </p:tgtEl>
                                        <p:attrNameLst>
                                          <p:attrName>ppt_x</p:attrName>
                                        </p:attrNameLst>
                                      </p:cBhvr>
                                      <p:tavLst>
                                        <p:tav tm="0">
                                          <p:val>
                                            <p:strVal val="#ppt_x"/>
                                          </p:val>
                                        </p:tav>
                                        <p:tav tm="100000">
                                          <p:val>
                                            <p:strVal val="#ppt_x"/>
                                          </p:val>
                                        </p:tav>
                                      </p:tavLst>
                                    </p:anim>
                                    <p:anim calcmode="lin" valueType="num">
                                      <p:cBhvr>
                                        <p:cTn id="99" dur="500" fill="hold"/>
                                        <p:tgtEl>
                                          <p:spTgt spid="62"/>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63"/>
                                        </p:tgtEl>
                                        <p:attrNameLst>
                                          <p:attrName>style.visibility</p:attrName>
                                        </p:attrNameLst>
                                      </p:cBhvr>
                                      <p:to>
                                        <p:strVal val="visible"/>
                                      </p:to>
                                    </p:set>
                                    <p:animEffect transition="in" filter="fade">
                                      <p:cBhvr>
                                        <p:cTn id="102" dur="500"/>
                                        <p:tgtEl>
                                          <p:spTgt spid="63"/>
                                        </p:tgtEl>
                                      </p:cBhvr>
                                    </p:animEffect>
                                    <p:anim calcmode="lin" valueType="num">
                                      <p:cBhvr>
                                        <p:cTn id="103" dur="500" fill="hold"/>
                                        <p:tgtEl>
                                          <p:spTgt spid="63"/>
                                        </p:tgtEl>
                                        <p:attrNameLst>
                                          <p:attrName>ppt_x</p:attrName>
                                        </p:attrNameLst>
                                      </p:cBhvr>
                                      <p:tavLst>
                                        <p:tav tm="0">
                                          <p:val>
                                            <p:strVal val="#ppt_x"/>
                                          </p:val>
                                        </p:tav>
                                        <p:tav tm="100000">
                                          <p:val>
                                            <p:strVal val="#ppt_x"/>
                                          </p:val>
                                        </p:tav>
                                      </p:tavLst>
                                    </p:anim>
                                    <p:anim calcmode="lin" valueType="num">
                                      <p:cBhvr>
                                        <p:cTn id="104" dur="5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51" grpId="0" animBg="1"/>
      <p:bldP spid="52" grpId="0" animBg="1"/>
      <p:bldP spid="56" grpId="0"/>
      <p:bldP spid="57" grpId="0"/>
      <p:bldP spid="58" grpId="0"/>
      <p:bldP spid="59" grpId="0"/>
      <p:bldP spid="60" grpId="0"/>
      <p:bldP spid="61" grpId="0"/>
      <p:bldP spid="62" grpId="0"/>
      <p:bldP spid="63" grpId="0"/>
      <p:bldP spid="64" grpId="0" animBg="1"/>
      <p:bldP spid="65" grpId="0" animBg="1"/>
      <p:bldP spid="66" grpId="0" animBg="1"/>
      <p:bldP spid="6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95344" y="3576825"/>
            <a:ext cx="4801314" cy="1015663"/>
          </a:xfrm>
          <a:prstGeom prst="rect">
            <a:avLst/>
          </a:prstGeom>
          <a:noFill/>
        </p:spPr>
        <p:txBody>
          <a:bodyPr wrap="none" rtlCol="0">
            <a:spAutoFit/>
          </a:bodyPr>
          <a:lstStyle/>
          <a:p>
            <a:pPr algn="ctr"/>
            <a:r>
              <a:rPr lang="zh-CN" altLang="en-US" sz="6000" b="1" dirty="0">
                <a:solidFill>
                  <a:schemeClr val="tx1">
                    <a:lumMod val="75000"/>
                    <a:lumOff val="25000"/>
                  </a:schemeClr>
                </a:solidFill>
              </a:rPr>
              <a:t>年度工作概述</a:t>
            </a:r>
            <a:endParaRPr lang="en-US" altLang="zh-CN" sz="6000" b="1" dirty="0">
              <a:solidFill>
                <a:schemeClr val="tx1">
                  <a:lumMod val="75000"/>
                  <a:lumOff val="25000"/>
                </a:schemeClr>
              </a:solidFill>
            </a:endParaRPr>
          </a:p>
        </p:txBody>
      </p:sp>
      <p:sp>
        <p:nvSpPr>
          <p:cNvPr id="4" name="文本框 3"/>
          <p:cNvSpPr txBox="1"/>
          <p:nvPr/>
        </p:nvSpPr>
        <p:spPr>
          <a:xfrm>
            <a:off x="4454205" y="4477097"/>
            <a:ext cx="3283591" cy="369332"/>
          </a:xfrm>
          <a:prstGeom prst="rect">
            <a:avLst/>
          </a:prstGeom>
          <a:noFill/>
        </p:spPr>
        <p:txBody>
          <a:bodyPr wrap="none" rtlCol="0">
            <a:spAutoFit/>
          </a:bodyPr>
          <a:lstStyle/>
          <a:p>
            <a:pPr algn="ctr"/>
            <a:r>
              <a:rPr lang="en-US" altLang="zh-CN" dirty="0">
                <a:solidFill>
                  <a:schemeClr val="tx1">
                    <a:lumMod val="75000"/>
                    <a:lumOff val="25000"/>
                  </a:schemeClr>
                </a:solidFill>
              </a:rPr>
              <a:t>make</a:t>
            </a:r>
            <a:r>
              <a:rPr lang="zh-CN" altLang="en-US" dirty="0">
                <a:solidFill>
                  <a:schemeClr val="tx1">
                    <a:lumMod val="75000"/>
                    <a:lumOff val="25000"/>
                  </a:schemeClr>
                </a:solidFill>
              </a:rPr>
              <a:t> </a:t>
            </a:r>
            <a:r>
              <a:rPr lang="en-US" altLang="zh-CN" dirty="0">
                <a:solidFill>
                  <a:schemeClr val="tx1">
                    <a:lumMod val="75000"/>
                    <a:lumOff val="25000"/>
                  </a:schemeClr>
                </a:solidFill>
              </a:rPr>
              <a:t>your presentation different</a:t>
            </a:r>
          </a:p>
        </p:txBody>
      </p:sp>
      <p:sp>
        <p:nvSpPr>
          <p:cNvPr id="5" name="五边形 4"/>
          <p:cNvSpPr/>
          <p:nvPr/>
        </p:nvSpPr>
        <p:spPr>
          <a:xfrm rot="5400000">
            <a:off x="4369182" y="-1434736"/>
            <a:ext cx="3453640" cy="6267693"/>
          </a:xfrm>
          <a:prstGeom prst="homePlate">
            <a:avLst>
              <a:gd name="adj" fmla="val 38347"/>
            </a:avLst>
          </a:prstGeom>
          <a:solidFill>
            <a:srgbClr val="E17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319187" y="1400388"/>
            <a:ext cx="1553631" cy="1569660"/>
          </a:xfrm>
          <a:prstGeom prst="rect">
            <a:avLst/>
          </a:prstGeom>
          <a:noFill/>
        </p:spPr>
        <p:txBody>
          <a:bodyPr wrap="none" rtlCol="0">
            <a:spAutoFit/>
          </a:bodyPr>
          <a:lstStyle/>
          <a:p>
            <a:pPr algn="ctr"/>
            <a:r>
              <a:rPr lang="en-US" altLang="zh-CN" sz="9600" b="1" dirty="0">
                <a:solidFill>
                  <a:schemeClr val="bg1"/>
                </a:solidFill>
              </a:rPr>
              <a:t>01</a:t>
            </a:r>
          </a:p>
        </p:txBody>
      </p:sp>
      <p:pic>
        <p:nvPicPr>
          <p:cNvPr id="8" name="PA_图片 1"/>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86264" y="-648781"/>
            <a:ext cx="12370279" cy="82399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6434795" y="3732924"/>
            <a:ext cx="2008229" cy="1920213"/>
          </a:xfrm>
          <a:prstGeom prst="rect">
            <a:avLst/>
          </a:prstGeom>
          <a:solidFill>
            <a:schemeClr val="bg1">
              <a:alpha val="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cs typeface="+mn-ea"/>
            </a:endParaRPr>
          </a:p>
        </p:txBody>
      </p:sp>
      <p:sp>
        <p:nvSpPr>
          <p:cNvPr id="36" name="矩形 35"/>
          <p:cNvSpPr/>
          <p:nvPr/>
        </p:nvSpPr>
        <p:spPr>
          <a:xfrm>
            <a:off x="6434795" y="3732923"/>
            <a:ext cx="2008229" cy="576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37" name="矩形 36"/>
          <p:cNvSpPr/>
          <p:nvPr/>
        </p:nvSpPr>
        <p:spPr>
          <a:xfrm>
            <a:off x="1009201" y="3732925"/>
            <a:ext cx="2008229" cy="1920213"/>
          </a:xfrm>
          <a:prstGeom prst="rect">
            <a:avLst/>
          </a:prstGeom>
          <a:solidFill>
            <a:schemeClr val="bg1">
              <a:alpha val="5000"/>
            </a:scheme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cs typeface="+mn-ea"/>
            </a:endParaRPr>
          </a:p>
        </p:txBody>
      </p:sp>
      <p:sp>
        <p:nvSpPr>
          <p:cNvPr id="38" name="矩形 37"/>
          <p:cNvSpPr/>
          <p:nvPr/>
        </p:nvSpPr>
        <p:spPr>
          <a:xfrm>
            <a:off x="1009201" y="3732924"/>
            <a:ext cx="2008229" cy="5768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39" name="矩形 38"/>
          <p:cNvSpPr/>
          <p:nvPr/>
        </p:nvSpPr>
        <p:spPr>
          <a:xfrm>
            <a:off x="9156970" y="2292676"/>
            <a:ext cx="2008229" cy="1920213"/>
          </a:xfrm>
          <a:prstGeom prst="rect">
            <a:avLst/>
          </a:prstGeom>
          <a:solidFill>
            <a:schemeClr val="bg1">
              <a:alpha val="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cs typeface="+mn-ea"/>
            </a:endParaRPr>
          </a:p>
        </p:txBody>
      </p:sp>
      <p:sp>
        <p:nvSpPr>
          <p:cNvPr id="40" name="矩形 39"/>
          <p:cNvSpPr/>
          <p:nvPr/>
        </p:nvSpPr>
        <p:spPr>
          <a:xfrm>
            <a:off x="9156970" y="2292675"/>
            <a:ext cx="2008229" cy="5768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46" name="矩形 45"/>
          <p:cNvSpPr/>
          <p:nvPr/>
        </p:nvSpPr>
        <p:spPr>
          <a:xfrm>
            <a:off x="3731376" y="2292677"/>
            <a:ext cx="2008229" cy="1920213"/>
          </a:xfrm>
          <a:prstGeom prst="rect">
            <a:avLst/>
          </a:prstGeom>
          <a:solidFill>
            <a:schemeClr val="bg1">
              <a:alpha val="5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cs typeface="+mn-ea"/>
            </a:endParaRPr>
          </a:p>
        </p:txBody>
      </p:sp>
      <p:sp>
        <p:nvSpPr>
          <p:cNvPr id="47" name="矩形 46"/>
          <p:cNvSpPr/>
          <p:nvPr/>
        </p:nvSpPr>
        <p:spPr>
          <a:xfrm>
            <a:off x="3731376" y="2292676"/>
            <a:ext cx="2008229" cy="576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cxnSp>
        <p:nvCxnSpPr>
          <p:cNvPr id="48" name="肘形连接符 47"/>
          <p:cNvCxnSpPr>
            <a:stCxn id="37" idx="3"/>
            <a:endCxn id="46" idx="1"/>
          </p:cNvCxnSpPr>
          <p:nvPr/>
        </p:nvCxnSpPr>
        <p:spPr>
          <a:xfrm flipV="1">
            <a:off x="3017430" y="3252783"/>
            <a:ext cx="713946" cy="1440248"/>
          </a:xfrm>
          <a:prstGeom prst="bentConnector3">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 name="肘形连接符 48"/>
          <p:cNvCxnSpPr>
            <a:stCxn id="46" idx="3"/>
            <a:endCxn id="35" idx="1"/>
          </p:cNvCxnSpPr>
          <p:nvPr/>
        </p:nvCxnSpPr>
        <p:spPr>
          <a:xfrm>
            <a:off x="5739605" y="3252784"/>
            <a:ext cx="695189" cy="1440247"/>
          </a:xfrm>
          <a:prstGeom prst="bentConnector3">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0" name="肘形连接符 49"/>
          <p:cNvCxnSpPr>
            <a:stCxn id="35" idx="3"/>
            <a:endCxn id="39" idx="1"/>
          </p:cNvCxnSpPr>
          <p:nvPr/>
        </p:nvCxnSpPr>
        <p:spPr>
          <a:xfrm flipV="1">
            <a:off x="8443023" y="3252781"/>
            <a:ext cx="713946" cy="1440248"/>
          </a:xfrm>
          <a:prstGeom prst="bentConnector3">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427753" y="3765389"/>
            <a:ext cx="643742" cy="400097"/>
          </a:xfrm>
          <a:prstGeom prst="rect">
            <a:avLst/>
          </a:prstGeom>
          <a:noFill/>
        </p:spPr>
        <p:txBody>
          <a:bodyPr wrap="none" lIns="121908" tIns="60954" rIns="121908" bIns="60954" rtlCol="0">
            <a:spAutoFit/>
          </a:bodyPr>
          <a:lstStyle/>
          <a:p>
            <a:r>
              <a:rPr lang="en-US" altLang="zh-CN" dirty="0">
                <a:solidFill>
                  <a:schemeClr val="bg1"/>
                </a:solidFill>
                <a:latin typeface="Watford DB" pitchFamily="2" charset="0"/>
                <a:cs typeface="+mn-ea"/>
              </a:rPr>
              <a:t>2013</a:t>
            </a:r>
            <a:endParaRPr lang="zh-CN" altLang="en-US" dirty="0">
              <a:solidFill>
                <a:schemeClr val="bg1"/>
              </a:solidFill>
              <a:latin typeface="Watford DB" pitchFamily="2" charset="0"/>
              <a:cs typeface="+mn-ea"/>
            </a:endParaRPr>
          </a:p>
        </p:txBody>
      </p:sp>
      <p:sp>
        <p:nvSpPr>
          <p:cNvPr id="69" name="TextBox 68"/>
          <p:cNvSpPr txBox="1"/>
          <p:nvPr/>
        </p:nvSpPr>
        <p:spPr>
          <a:xfrm>
            <a:off x="4150625" y="2330188"/>
            <a:ext cx="643742" cy="400097"/>
          </a:xfrm>
          <a:prstGeom prst="rect">
            <a:avLst/>
          </a:prstGeom>
          <a:noFill/>
        </p:spPr>
        <p:txBody>
          <a:bodyPr wrap="none" lIns="121908" tIns="60954" rIns="121908" bIns="60954" rtlCol="0">
            <a:spAutoFit/>
          </a:bodyPr>
          <a:lstStyle/>
          <a:p>
            <a:r>
              <a:rPr lang="en-US" altLang="zh-CN" dirty="0">
                <a:solidFill>
                  <a:schemeClr val="bg1"/>
                </a:solidFill>
                <a:latin typeface="Watford DB" pitchFamily="2" charset="0"/>
                <a:cs typeface="+mn-ea"/>
              </a:rPr>
              <a:t>2014</a:t>
            </a:r>
            <a:endParaRPr lang="zh-CN" altLang="en-US" dirty="0">
              <a:solidFill>
                <a:schemeClr val="bg1"/>
              </a:solidFill>
              <a:latin typeface="Watford DB" pitchFamily="2" charset="0"/>
              <a:cs typeface="+mn-ea"/>
            </a:endParaRPr>
          </a:p>
        </p:txBody>
      </p:sp>
      <p:sp>
        <p:nvSpPr>
          <p:cNvPr id="70" name="TextBox 69"/>
          <p:cNvSpPr txBox="1"/>
          <p:nvPr/>
        </p:nvSpPr>
        <p:spPr>
          <a:xfrm>
            <a:off x="6837113" y="3765389"/>
            <a:ext cx="643742" cy="400097"/>
          </a:xfrm>
          <a:prstGeom prst="rect">
            <a:avLst/>
          </a:prstGeom>
          <a:noFill/>
        </p:spPr>
        <p:txBody>
          <a:bodyPr wrap="none" lIns="121908" tIns="60954" rIns="121908" bIns="60954" rtlCol="0">
            <a:spAutoFit/>
          </a:bodyPr>
          <a:lstStyle/>
          <a:p>
            <a:r>
              <a:rPr lang="en-US" altLang="zh-CN" dirty="0">
                <a:solidFill>
                  <a:schemeClr val="bg1"/>
                </a:solidFill>
                <a:latin typeface="Watford DB" pitchFamily="2" charset="0"/>
                <a:cs typeface="+mn-ea"/>
              </a:rPr>
              <a:t>2018</a:t>
            </a:r>
            <a:endParaRPr lang="zh-CN" altLang="en-US" dirty="0">
              <a:solidFill>
                <a:schemeClr val="bg1"/>
              </a:solidFill>
              <a:latin typeface="Watford DB" pitchFamily="2" charset="0"/>
              <a:cs typeface="+mn-ea"/>
            </a:endParaRPr>
          </a:p>
        </p:txBody>
      </p:sp>
      <p:sp>
        <p:nvSpPr>
          <p:cNvPr id="71" name="TextBox 70"/>
          <p:cNvSpPr txBox="1"/>
          <p:nvPr/>
        </p:nvSpPr>
        <p:spPr>
          <a:xfrm>
            <a:off x="9559288" y="2330188"/>
            <a:ext cx="643742" cy="400097"/>
          </a:xfrm>
          <a:prstGeom prst="rect">
            <a:avLst/>
          </a:prstGeom>
          <a:noFill/>
        </p:spPr>
        <p:txBody>
          <a:bodyPr wrap="none" lIns="121908" tIns="60954" rIns="121908" bIns="60954" rtlCol="0">
            <a:spAutoFit/>
          </a:bodyPr>
          <a:lstStyle/>
          <a:p>
            <a:r>
              <a:rPr lang="en-US" altLang="zh-CN" dirty="0">
                <a:solidFill>
                  <a:schemeClr val="bg1"/>
                </a:solidFill>
                <a:latin typeface="Watford DB" pitchFamily="2" charset="0"/>
                <a:cs typeface="+mn-ea"/>
              </a:rPr>
              <a:t>2018</a:t>
            </a:r>
            <a:endParaRPr lang="zh-CN" altLang="en-US" dirty="0">
              <a:solidFill>
                <a:schemeClr val="bg1"/>
              </a:solidFill>
              <a:latin typeface="Watford DB" pitchFamily="2" charset="0"/>
              <a:cs typeface="+mn-ea"/>
            </a:endParaRPr>
          </a:p>
        </p:txBody>
      </p:sp>
      <p:sp>
        <p:nvSpPr>
          <p:cNvPr id="72" name="TextBox 71"/>
          <p:cNvSpPr txBox="1"/>
          <p:nvPr/>
        </p:nvSpPr>
        <p:spPr>
          <a:xfrm>
            <a:off x="1063676" y="4418411"/>
            <a:ext cx="2041560" cy="1200316"/>
          </a:xfrm>
          <a:prstGeom prst="rect">
            <a:avLst/>
          </a:prstGeom>
          <a:noFill/>
        </p:spPr>
        <p:txBody>
          <a:bodyPr wrap="none" lIns="121908" tIns="60954" rIns="121908" bIns="60954" rtlCol="0">
            <a:spAutoFit/>
          </a:bodyPr>
          <a:lstStyle/>
          <a:p>
            <a:r>
              <a:rPr lang="zh-CN" altLang="en-US" sz="1400" dirty="0">
                <a:solidFill>
                  <a:schemeClr val="tx1">
                    <a:lumMod val="50000"/>
                    <a:lumOff val="50000"/>
                  </a:schemeClr>
                </a:solidFill>
                <a:latin typeface="+mn-ea"/>
                <a:cs typeface="+mn-ea"/>
              </a:rPr>
              <a:t>点击添加文字内容，内</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容简要详尽，言简意赅</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叙述内容概要。点击添</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加文字内容，内容简要</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详尽。</a:t>
            </a:r>
            <a:endParaRPr lang="en-US" altLang="zh-CN" sz="1400" dirty="0">
              <a:solidFill>
                <a:schemeClr val="tx1">
                  <a:lumMod val="50000"/>
                  <a:lumOff val="50000"/>
                </a:schemeClr>
              </a:solidFill>
              <a:latin typeface="+mn-ea"/>
              <a:cs typeface="+mn-ea"/>
            </a:endParaRPr>
          </a:p>
        </p:txBody>
      </p:sp>
      <p:sp>
        <p:nvSpPr>
          <p:cNvPr id="73" name="TextBox 72"/>
          <p:cNvSpPr txBox="1"/>
          <p:nvPr/>
        </p:nvSpPr>
        <p:spPr>
          <a:xfrm>
            <a:off x="6486319" y="4431111"/>
            <a:ext cx="2041560" cy="1200316"/>
          </a:xfrm>
          <a:prstGeom prst="rect">
            <a:avLst/>
          </a:prstGeom>
          <a:noFill/>
        </p:spPr>
        <p:txBody>
          <a:bodyPr wrap="none" lIns="121908" tIns="60954" rIns="121908" bIns="60954" rtlCol="0">
            <a:spAutoFit/>
          </a:bodyPr>
          <a:lstStyle/>
          <a:p>
            <a:r>
              <a:rPr lang="zh-CN" altLang="en-US" sz="1400" dirty="0">
                <a:solidFill>
                  <a:schemeClr val="tx1">
                    <a:lumMod val="50000"/>
                    <a:lumOff val="50000"/>
                  </a:schemeClr>
                </a:solidFill>
                <a:latin typeface="+mn-ea"/>
                <a:cs typeface="+mn-ea"/>
              </a:rPr>
              <a:t>点击添加文字内容，内</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容简要详尽，言简意赅</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叙述内容概要。点击添</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加文字内容，内容简要</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详尽。</a:t>
            </a:r>
            <a:endParaRPr lang="en-US" altLang="zh-CN" sz="1400" dirty="0">
              <a:solidFill>
                <a:schemeClr val="tx1">
                  <a:lumMod val="50000"/>
                  <a:lumOff val="50000"/>
                </a:schemeClr>
              </a:solidFill>
              <a:latin typeface="+mn-ea"/>
              <a:cs typeface="+mn-ea"/>
            </a:endParaRPr>
          </a:p>
        </p:txBody>
      </p:sp>
      <p:sp>
        <p:nvSpPr>
          <p:cNvPr id="74" name="TextBox 73"/>
          <p:cNvSpPr txBox="1"/>
          <p:nvPr/>
        </p:nvSpPr>
        <p:spPr>
          <a:xfrm>
            <a:off x="3774680" y="2987357"/>
            <a:ext cx="2041560" cy="1200316"/>
          </a:xfrm>
          <a:prstGeom prst="rect">
            <a:avLst/>
          </a:prstGeom>
          <a:noFill/>
        </p:spPr>
        <p:txBody>
          <a:bodyPr wrap="none" lIns="121908" tIns="60954" rIns="121908" bIns="60954" rtlCol="0">
            <a:spAutoFit/>
          </a:bodyPr>
          <a:lstStyle/>
          <a:p>
            <a:r>
              <a:rPr lang="zh-CN" altLang="en-US" sz="1400" dirty="0">
                <a:solidFill>
                  <a:schemeClr val="tx1">
                    <a:lumMod val="50000"/>
                    <a:lumOff val="50000"/>
                  </a:schemeClr>
                </a:solidFill>
                <a:latin typeface="+mn-ea"/>
                <a:cs typeface="+mn-ea"/>
              </a:rPr>
              <a:t>点击添加文字内容，内</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容简要详尽，言简意赅</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叙述内容概要。点击添</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加文字内容，内容简要</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详尽。</a:t>
            </a:r>
            <a:endParaRPr lang="en-US" altLang="zh-CN" sz="1400" dirty="0">
              <a:solidFill>
                <a:schemeClr val="tx1">
                  <a:lumMod val="50000"/>
                  <a:lumOff val="50000"/>
                </a:schemeClr>
              </a:solidFill>
              <a:latin typeface="+mn-ea"/>
              <a:cs typeface="+mn-ea"/>
            </a:endParaRPr>
          </a:p>
        </p:txBody>
      </p:sp>
      <p:sp>
        <p:nvSpPr>
          <p:cNvPr id="75" name="TextBox 74"/>
          <p:cNvSpPr txBox="1"/>
          <p:nvPr/>
        </p:nvSpPr>
        <p:spPr>
          <a:xfrm>
            <a:off x="9201779" y="3000057"/>
            <a:ext cx="2041560" cy="1200316"/>
          </a:xfrm>
          <a:prstGeom prst="rect">
            <a:avLst/>
          </a:prstGeom>
          <a:noFill/>
        </p:spPr>
        <p:txBody>
          <a:bodyPr wrap="none" lIns="121908" tIns="60954" rIns="121908" bIns="60954" rtlCol="0">
            <a:spAutoFit/>
          </a:bodyPr>
          <a:lstStyle/>
          <a:p>
            <a:r>
              <a:rPr lang="zh-CN" altLang="en-US" sz="1400" dirty="0">
                <a:solidFill>
                  <a:schemeClr val="tx1">
                    <a:lumMod val="50000"/>
                    <a:lumOff val="50000"/>
                  </a:schemeClr>
                </a:solidFill>
                <a:latin typeface="+mn-ea"/>
                <a:cs typeface="+mn-ea"/>
              </a:rPr>
              <a:t>点击添加文字内容，内</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容简要详尽，言简意赅</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叙述内容概要。点击添</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加文字内容，内容简要</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详尽。</a:t>
            </a:r>
            <a:endParaRPr lang="en-US" altLang="zh-CN" sz="1400" dirty="0">
              <a:solidFill>
                <a:schemeClr val="tx1">
                  <a:lumMod val="50000"/>
                  <a:lumOff val="50000"/>
                </a:schemeClr>
              </a:solidFill>
              <a:latin typeface="+mn-ea"/>
              <a:cs typeface="+mn-ea"/>
            </a:endParaRPr>
          </a:p>
        </p:txBody>
      </p:sp>
      <p:cxnSp>
        <p:nvCxnSpPr>
          <p:cNvPr id="76" name="直接连接符 75"/>
          <p:cNvCxnSpPr/>
          <p:nvPr/>
        </p:nvCxnSpPr>
        <p:spPr>
          <a:xfrm>
            <a:off x="-37301" y="4698433"/>
            <a:ext cx="104809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11165199" y="3257435"/>
            <a:ext cx="104809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trips(upRight)">
                                      <p:cBhvr>
                                        <p:cTn id="11" dur="500"/>
                                        <p:tgtEl>
                                          <p:spTgt spid="37"/>
                                        </p:tgtEl>
                                      </p:cBhvr>
                                    </p:animEffect>
                                  </p:childTnLst>
                                </p:cTn>
                              </p:par>
                              <p:par>
                                <p:cTn id="12" presetID="18" presetClass="entr" presetSubtype="3" fill="hold" grpId="0" nodeType="with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strips(upRight)">
                                      <p:cBhvr>
                                        <p:cTn id="14" dur="500"/>
                                        <p:tgtEl>
                                          <p:spTgt spid="38"/>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72"/>
                                        </p:tgtEl>
                                        <p:attrNameLst>
                                          <p:attrName>style.visibility</p:attrName>
                                        </p:attrNameLst>
                                      </p:cBhvr>
                                      <p:to>
                                        <p:strVal val="visible"/>
                                      </p:to>
                                    </p:set>
                                    <p:anim calcmode="lin" valueType="num">
                                      <p:cBhvr additive="base">
                                        <p:cTn id="18" dur="500"/>
                                        <p:tgtEl>
                                          <p:spTgt spid="72"/>
                                        </p:tgtEl>
                                        <p:attrNameLst>
                                          <p:attrName>ppt_y</p:attrName>
                                        </p:attrNameLst>
                                      </p:cBhvr>
                                      <p:tavLst>
                                        <p:tav tm="0">
                                          <p:val>
                                            <p:strVal val="#ppt_y+#ppt_h*1.125000"/>
                                          </p:val>
                                        </p:tav>
                                        <p:tav tm="100000">
                                          <p:val>
                                            <p:strVal val="#ppt_y"/>
                                          </p:val>
                                        </p:tav>
                                      </p:tavLst>
                                    </p:anim>
                                    <p:animEffect transition="in" filter="wipe(up)">
                                      <p:cBhvr>
                                        <p:cTn id="19" dur="500"/>
                                        <p:tgtEl>
                                          <p:spTgt spid="72"/>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p:tgtEl>
                                          <p:spTgt spid="68"/>
                                        </p:tgtEl>
                                        <p:attrNameLst>
                                          <p:attrName>ppt_y</p:attrName>
                                        </p:attrNameLst>
                                      </p:cBhvr>
                                      <p:tavLst>
                                        <p:tav tm="0">
                                          <p:val>
                                            <p:strVal val="#ppt_y+#ppt_h*1.125000"/>
                                          </p:val>
                                        </p:tav>
                                        <p:tav tm="100000">
                                          <p:val>
                                            <p:strVal val="#ppt_y"/>
                                          </p:val>
                                        </p:tav>
                                      </p:tavLst>
                                    </p:anim>
                                    <p:animEffect transition="in" filter="wipe(up)">
                                      <p:cBhvr>
                                        <p:cTn id="23" dur="500"/>
                                        <p:tgtEl>
                                          <p:spTgt spid="68"/>
                                        </p:tgtEl>
                                      </p:cBhvr>
                                    </p:animEffect>
                                  </p:childTnLst>
                                </p:cTn>
                              </p:par>
                            </p:childTnLst>
                          </p:cTn>
                        </p:par>
                        <p:par>
                          <p:cTn id="24" fill="hold">
                            <p:stCondLst>
                              <p:cond delay="1500"/>
                            </p:stCondLst>
                            <p:childTnLst>
                              <p:par>
                                <p:cTn id="25" presetID="18" presetClass="entr" presetSubtype="3"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strips(upRight)">
                                      <p:cBhvr>
                                        <p:cTn id="27" dur="500"/>
                                        <p:tgtEl>
                                          <p:spTgt spid="48"/>
                                        </p:tgtEl>
                                      </p:cBhvr>
                                    </p:animEffect>
                                  </p:childTnLst>
                                </p:cTn>
                              </p:par>
                            </p:childTnLst>
                          </p:cTn>
                        </p:par>
                        <p:par>
                          <p:cTn id="28" fill="hold">
                            <p:stCondLst>
                              <p:cond delay="2000"/>
                            </p:stCondLst>
                            <p:childTnLst>
                              <p:par>
                                <p:cTn id="29" presetID="18" presetClass="entr" presetSubtype="3"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strips(upRight)">
                                      <p:cBhvr>
                                        <p:cTn id="31" dur="500"/>
                                        <p:tgtEl>
                                          <p:spTgt spid="46"/>
                                        </p:tgtEl>
                                      </p:cBhvr>
                                    </p:animEffect>
                                  </p:childTnLst>
                                </p:cTn>
                              </p:par>
                              <p:par>
                                <p:cTn id="32" presetID="18" presetClass="entr" presetSubtype="3"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strips(upRight)">
                                      <p:cBhvr>
                                        <p:cTn id="34" dur="500"/>
                                        <p:tgtEl>
                                          <p:spTgt spid="47"/>
                                        </p:tgtEl>
                                      </p:cBhvr>
                                    </p:animEffect>
                                  </p:childTnLst>
                                </p:cTn>
                              </p:par>
                            </p:childTnLst>
                          </p:cTn>
                        </p:par>
                        <p:par>
                          <p:cTn id="35" fill="hold">
                            <p:stCondLst>
                              <p:cond delay="2500"/>
                            </p:stCondLst>
                            <p:childTnLst>
                              <p:par>
                                <p:cTn id="36" presetID="12" presetClass="entr" presetSubtype="4" fill="hold" grpId="0" nodeType="afterEffect">
                                  <p:stCondLst>
                                    <p:cond delay="0"/>
                                  </p:stCondLst>
                                  <p:childTnLst>
                                    <p:set>
                                      <p:cBhvr>
                                        <p:cTn id="37" dur="1" fill="hold">
                                          <p:stCondLst>
                                            <p:cond delay="0"/>
                                          </p:stCondLst>
                                        </p:cTn>
                                        <p:tgtEl>
                                          <p:spTgt spid="74"/>
                                        </p:tgtEl>
                                        <p:attrNameLst>
                                          <p:attrName>style.visibility</p:attrName>
                                        </p:attrNameLst>
                                      </p:cBhvr>
                                      <p:to>
                                        <p:strVal val="visible"/>
                                      </p:to>
                                    </p:set>
                                    <p:anim calcmode="lin" valueType="num">
                                      <p:cBhvr additive="base">
                                        <p:cTn id="38" dur="500"/>
                                        <p:tgtEl>
                                          <p:spTgt spid="74"/>
                                        </p:tgtEl>
                                        <p:attrNameLst>
                                          <p:attrName>ppt_y</p:attrName>
                                        </p:attrNameLst>
                                      </p:cBhvr>
                                      <p:tavLst>
                                        <p:tav tm="0">
                                          <p:val>
                                            <p:strVal val="#ppt_y+#ppt_h*1.125000"/>
                                          </p:val>
                                        </p:tav>
                                        <p:tav tm="100000">
                                          <p:val>
                                            <p:strVal val="#ppt_y"/>
                                          </p:val>
                                        </p:tav>
                                      </p:tavLst>
                                    </p:anim>
                                    <p:animEffect transition="in" filter="wipe(up)">
                                      <p:cBhvr>
                                        <p:cTn id="39" dur="500"/>
                                        <p:tgtEl>
                                          <p:spTgt spid="74"/>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 calcmode="lin" valueType="num">
                                      <p:cBhvr additive="base">
                                        <p:cTn id="42" dur="500"/>
                                        <p:tgtEl>
                                          <p:spTgt spid="69"/>
                                        </p:tgtEl>
                                        <p:attrNameLst>
                                          <p:attrName>ppt_y</p:attrName>
                                        </p:attrNameLst>
                                      </p:cBhvr>
                                      <p:tavLst>
                                        <p:tav tm="0">
                                          <p:val>
                                            <p:strVal val="#ppt_y+#ppt_h*1.125000"/>
                                          </p:val>
                                        </p:tav>
                                        <p:tav tm="100000">
                                          <p:val>
                                            <p:strVal val="#ppt_y"/>
                                          </p:val>
                                        </p:tav>
                                      </p:tavLst>
                                    </p:anim>
                                    <p:animEffect transition="in" filter="wipe(up)">
                                      <p:cBhvr>
                                        <p:cTn id="43" dur="500"/>
                                        <p:tgtEl>
                                          <p:spTgt spid="69"/>
                                        </p:tgtEl>
                                      </p:cBhvr>
                                    </p:animEffect>
                                  </p:childTnLst>
                                </p:cTn>
                              </p:par>
                            </p:childTnLst>
                          </p:cTn>
                        </p:par>
                        <p:par>
                          <p:cTn id="44" fill="hold">
                            <p:stCondLst>
                              <p:cond delay="3000"/>
                            </p:stCondLst>
                            <p:childTnLst>
                              <p:par>
                                <p:cTn id="45" presetID="18" presetClass="entr" presetSubtype="6"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downRight)">
                                      <p:cBhvr>
                                        <p:cTn id="47" dur="500"/>
                                        <p:tgtEl>
                                          <p:spTgt spid="49"/>
                                        </p:tgtEl>
                                      </p:cBhvr>
                                    </p:animEffect>
                                  </p:childTnLst>
                                </p:cTn>
                              </p:par>
                            </p:childTnLst>
                          </p:cTn>
                        </p:par>
                        <p:par>
                          <p:cTn id="48" fill="hold">
                            <p:stCondLst>
                              <p:cond delay="3500"/>
                            </p:stCondLst>
                            <p:childTnLst>
                              <p:par>
                                <p:cTn id="49" presetID="18" presetClass="entr" presetSubtype="3"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strips(upRight)">
                                      <p:cBhvr>
                                        <p:cTn id="51" dur="500"/>
                                        <p:tgtEl>
                                          <p:spTgt spid="35"/>
                                        </p:tgtEl>
                                      </p:cBhvr>
                                    </p:animEffect>
                                  </p:childTnLst>
                                </p:cTn>
                              </p:par>
                              <p:par>
                                <p:cTn id="52" presetID="18" presetClass="entr" presetSubtype="3"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strips(upRight)">
                                      <p:cBhvr>
                                        <p:cTn id="54" dur="500"/>
                                        <p:tgtEl>
                                          <p:spTgt spid="36"/>
                                        </p:tgtEl>
                                      </p:cBhvr>
                                    </p:animEffect>
                                  </p:childTnLst>
                                </p:cTn>
                              </p:par>
                            </p:childTnLst>
                          </p:cTn>
                        </p:par>
                        <p:par>
                          <p:cTn id="55" fill="hold">
                            <p:stCondLst>
                              <p:cond delay="4000"/>
                            </p:stCondLst>
                            <p:childTnLst>
                              <p:par>
                                <p:cTn id="56" presetID="12" presetClass="entr" presetSubtype="4" fill="hold" grpId="0" nodeType="afterEffect">
                                  <p:stCondLst>
                                    <p:cond delay="0"/>
                                  </p:stCondLst>
                                  <p:childTnLst>
                                    <p:set>
                                      <p:cBhvr>
                                        <p:cTn id="57" dur="1" fill="hold">
                                          <p:stCondLst>
                                            <p:cond delay="0"/>
                                          </p:stCondLst>
                                        </p:cTn>
                                        <p:tgtEl>
                                          <p:spTgt spid="73"/>
                                        </p:tgtEl>
                                        <p:attrNameLst>
                                          <p:attrName>style.visibility</p:attrName>
                                        </p:attrNameLst>
                                      </p:cBhvr>
                                      <p:to>
                                        <p:strVal val="visible"/>
                                      </p:to>
                                    </p:set>
                                    <p:anim calcmode="lin" valueType="num">
                                      <p:cBhvr additive="base">
                                        <p:cTn id="58" dur="500"/>
                                        <p:tgtEl>
                                          <p:spTgt spid="73"/>
                                        </p:tgtEl>
                                        <p:attrNameLst>
                                          <p:attrName>ppt_y</p:attrName>
                                        </p:attrNameLst>
                                      </p:cBhvr>
                                      <p:tavLst>
                                        <p:tav tm="0">
                                          <p:val>
                                            <p:strVal val="#ppt_y+#ppt_h*1.125000"/>
                                          </p:val>
                                        </p:tav>
                                        <p:tav tm="100000">
                                          <p:val>
                                            <p:strVal val="#ppt_y"/>
                                          </p:val>
                                        </p:tav>
                                      </p:tavLst>
                                    </p:anim>
                                    <p:animEffect transition="in" filter="wipe(up)">
                                      <p:cBhvr>
                                        <p:cTn id="59" dur="500"/>
                                        <p:tgtEl>
                                          <p:spTgt spid="73"/>
                                        </p:tgtEl>
                                      </p:cBhvr>
                                    </p:animEffect>
                                  </p:childTnLst>
                                </p:cTn>
                              </p:par>
                              <p:par>
                                <p:cTn id="60" presetID="12" presetClass="entr" presetSubtype="4" fill="hold" grpId="0" nodeType="withEffect">
                                  <p:stCondLst>
                                    <p:cond delay="0"/>
                                  </p:stCondLst>
                                  <p:childTnLst>
                                    <p:set>
                                      <p:cBhvr>
                                        <p:cTn id="61" dur="1" fill="hold">
                                          <p:stCondLst>
                                            <p:cond delay="0"/>
                                          </p:stCondLst>
                                        </p:cTn>
                                        <p:tgtEl>
                                          <p:spTgt spid="70"/>
                                        </p:tgtEl>
                                        <p:attrNameLst>
                                          <p:attrName>style.visibility</p:attrName>
                                        </p:attrNameLst>
                                      </p:cBhvr>
                                      <p:to>
                                        <p:strVal val="visible"/>
                                      </p:to>
                                    </p:set>
                                    <p:anim calcmode="lin" valueType="num">
                                      <p:cBhvr additive="base">
                                        <p:cTn id="62" dur="500"/>
                                        <p:tgtEl>
                                          <p:spTgt spid="70"/>
                                        </p:tgtEl>
                                        <p:attrNameLst>
                                          <p:attrName>ppt_y</p:attrName>
                                        </p:attrNameLst>
                                      </p:cBhvr>
                                      <p:tavLst>
                                        <p:tav tm="0">
                                          <p:val>
                                            <p:strVal val="#ppt_y+#ppt_h*1.125000"/>
                                          </p:val>
                                        </p:tav>
                                        <p:tav tm="100000">
                                          <p:val>
                                            <p:strVal val="#ppt_y"/>
                                          </p:val>
                                        </p:tav>
                                      </p:tavLst>
                                    </p:anim>
                                    <p:animEffect transition="in" filter="wipe(up)">
                                      <p:cBhvr>
                                        <p:cTn id="63" dur="500"/>
                                        <p:tgtEl>
                                          <p:spTgt spid="70"/>
                                        </p:tgtEl>
                                      </p:cBhvr>
                                    </p:animEffect>
                                  </p:childTnLst>
                                </p:cTn>
                              </p:par>
                            </p:childTnLst>
                          </p:cTn>
                        </p:par>
                        <p:par>
                          <p:cTn id="64" fill="hold">
                            <p:stCondLst>
                              <p:cond delay="4500"/>
                            </p:stCondLst>
                            <p:childTnLst>
                              <p:par>
                                <p:cTn id="65" presetID="18" presetClass="entr" presetSubtype="3" fill="hold"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strips(upRight)">
                                      <p:cBhvr>
                                        <p:cTn id="67" dur="500"/>
                                        <p:tgtEl>
                                          <p:spTgt spid="50"/>
                                        </p:tgtEl>
                                      </p:cBhvr>
                                    </p:animEffect>
                                  </p:childTnLst>
                                </p:cTn>
                              </p:par>
                            </p:childTnLst>
                          </p:cTn>
                        </p:par>
                        <p:par>
                          <p:cTn id="68" fill="hold">
                            <p:stCondLst>
                              <p:cond delay="5000"/>
                            </p:stCondLst>
                            <p:childTnLst>
                              <p:par>
                                <p:cTn id="69" presetID="18" presetClass="entr" presetSubtype="3"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upRight)">
                                      <p:cBhvr>
                                        <p:cTn id="71" dur="500"/>
                                        <p:tgtEl>
                                          <p:spTgt spid="39"/>
                                        </p:tgtEl>
                                      </p:cBhvr>
                                    </p:animEffect>
                                  </p:childTnLst>
                                </p:cTn>
                              </p:par>
                              <p:par>
                                <p:cTn id="72" presetID="18" presetClass="entr" presetSubtype="3"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strips(upRight)">
                                      <p:cBhvr>
                                        <p:cTn id="74" dur="500"/>
                                        <p:tgtEl>
                                          <p:spTgt spid="40"/>
                                        </p:tgtEl>
                                      </p:cBhvr>
                                    </p:animEffect>
                                  </p:childTnLst>
                                </p:cTn>
                              </p:par>
                            </p:childTnLst>
                          </p:cTn>
                        </p:par>
                        <p:par>
                          <p:cTn id="75" fill="hold">
                            <p:stCondLst>
                              <p:cond delay="5500"/>
                            </p:stCondLst>
                            <p:childTnLst>
                              <p:par>
                                <p:cTn id="76" presetID="12" presetClass="entr" presetSubtype="4"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additive="base">
                                        <p:cTn id="78" dur="500"/>
                                        <p:tgtEl>
                                          <p:spTgt spid="75"/>
                                        </p:tgtEl>
                                        <p:attrNameLst>
                                          <p:attrName>ppt_y</p:attrName>
                                        </p:attrNameLst>
                                      </p:cBhvr>
                                      <p:tavLst>
                                        <p:tav tm="0">
                                          <p:val>
                                            <p:strVal val="#ppt_y+#ppt_h*1.125000"/>
                                          </p:val>
                                        </p:tav>
                                        <p:tav tm="100000">
                                          <p:val>
                                            <p:strVal val="#ppt_y"/>
                                          </p:val>
                                        </p:tav>
                                      </p:tavLst>
                                    </p:anim>
                                    <p:animEffect transition="in" filter="wipe(up)">
                                      <p:cBhvr>
                                        <p:cTn id="79" dur="500"/>
                                        <p:tgtEl>
                                          <p:spTgt spid="75"/>
                                        </p:tgtEl>
                                      </p:cBhvr>
                                    </p:animEffect>
                                  </p:childTnLst>
                                </p:cTn>
                              </p:par>
                              <p:par>
                                <p:cTn id="80" presetID="12" presetClass="entr" presetSubtype="4" fill="hold" grpId="0" nodeType="withEffect">
                                  <p:stCondLst>
                                    <p:cond delay="0"/>
                                  </p:stCondLst>
                                  <p:childTnLst>
                                    <p:set>
                                      <p:cBhvr>
                                        <p:cTn id="81" dur="1" fill="hold">
                                          <p:stCondLst>
                                            <p:cond delay="0"/>
                                          </p:stCondLst>
                                        </p:cTn>
                                        <p:tgtEl>
                                          <p:spTgt spid="71"/>
                                        </p:tgtEl>
                                        <p:attrNameLst>
                                          <p:attrName>style.visibility</p:attrName>
                                        </p:attrNameLst>
                                      </p:cBhvr>
                                      <p:to>
                                        <p:strVal val="visible"/>
                                      </p:to>
                                    </p:set>
                                    <p:anim calcmode="lin" valueType="num">
                                      <p:cBhvr additive="base">
                                        <p:cTn id="82" dur="500"/>
                                        <p:tgtEl>
                                          <p:spTgt spid="71"/>
                                        </p:tgtEl>
                                        <p:attrNameLst>
                                          <p:attrName>ppt_y</p:attrName>
                                        </p:attrNameLst>
                                      </p:cBhvr>
                                      <p:tavLst>
                                        <p:tav tm="0">
                                          <p:val>
                                            <p:strVal val="#ppt_y+#ppt_h*1.125000"/>
                                          </p:val>
                                        </p:tav>
                                        <p:tav tm="100000">
                                          <p:val>
                                            <p:strVal val="#ppt_y"/>
                                          </p:val>
                                        </p:tav>
                                      </p:tavLst>
                                    </p:anim>
                                    <p:animEffect transition="in" filter="wipe(up)">
                                      <p:cBhvr>
                                        <p:cTn id="83" dur="500"/>
                                        <p:tgtEl>
                                          <p:spTgt spid="71"/>
                                        </p:tgtEl>
                                      </p:cBhvr>
                                    </p:animEffect>
                                  </p:childTnLst>
                                </p:cTn>
                              </p:par>
                            </p:childTnLst>
                          </p:cTn>
                        </p:par>
                        <p:par>
                          <p:cTn id="84" fill="hold">
                            <p:stCondLst>
                              <p:cond delay="6000"/>
                            </p:stCondLst>
                            <p:childTnLst>
                              <p:par>
                                <p:cTn id="85" presetID="22" presetClass="entr" presetSubtype="8" fill="hold"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46" grpId="0" animBg="1"/>
      <p:bldP spid="47" grpId="0" animBg="1"/>
      <p:bldP spid="68" grpId="0"/>
      <p:bldP spid="69" grpId="0"/>
      <p:bldP spid="70" grpId="0"/>
      <p:bldP spid="71" grpId="0"/>
      <p:bldP spid="72" grpId="0"/>
      <p:bldP spid="73" grpId="0"/>
      <p:bldP spid="74" grpId="0"/>
      <p:bldP spid="7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8" name="直接连接符 87"/>
          <p:cNvCxnSpPr/>
          <p:nvPr/>
        </p:nvCxnSpPr>
        <p:spPr>
          <a:xfrm>
            <a:off x="2618360" y="5411117"/>
            <a:ext cx="790540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2792505" y="4062589"/>
            <a:ext cx="669276" cy="785936"/>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V="1">
            <a:off x="3461782" y="3607105"/>
            <a:ext cx="825393" cy="1241425"/>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4287175" y="3615571"/>
            <a:ext cx="740737" cy="547029"/>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5027910" y="3518204"/>
            <a:ext cx="736504" cy="644397"/>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5755949" y="3533421"/>
            <a:ext cx="463908" cy="458915"/>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V="1">
            <a:off x="6219857" y="2877987"/>
            <a:ext cx="687657" cy="1114351"/>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6899048" y="2883685"/>
            <a:ext cx="669276" cy="785936"/>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V="1">
            <a:off x="7568325" y="3378503"/>
            <a:ext cx="731527" cy="29112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8299851" y="3364089"/>
            <a:ext cx="669276" cy="785936"/>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8979577" y="3607104"/>
            <a:ext cx="1288518" cy="555499"/>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9" name="等腰三角形 98"/>
          <p:cNvSpPr/>
          <p:nvPr/>
        </p:nvSpPr>
        <p:spPr>
          <a:xfrm>
            <a:off x="6771918" y="2692099"/>
            <a:ext cx="271193" cy="29295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latin typeface="+mn-ea"/>
              <a:cs typeface="+mn-ea"/>
            </a:endParaRPr>
          </a:p>
        </p:txBody>
      </p:sp>
      <p:sp>
        <p:nvSpPr>
          <p:cNvPr id="100" name="等腰三角形 99"/>
          <p:cNvSpPr/>
          <p:nvPr/>
        </p:nvSpPr>
        <p:spPr>
          <a:xfrm>
            <a:off x="6084261" y="3813753"/>
            <a:ext cx="271193" cy="292957"/>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latin typeface="+mn-ea"/>
              <a:cs typeface="+mn-ea"/>
            </a:endParaRPr>
          </a:p>
        </p:txBody>
      </p:sp>
      <p:sp>
        <p:nvSpPr>
          <p:cNvPr id="102" name="等腰三角形 101"/>
          <p:cNvSpPr/>
          <p:nvPr/>
        </p:nvSpPr>
        <p:spPr>
          <a:xfrm>
            <a:off x="4892315" y="3935111"/>
            <a:ext cx="271193" cy="292957"/>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latin typeface="+mn-ea"/>
              <a:cs typeface="+mn-ea"/>
            </a:endParaRPr>
          </a:p>
        </p:txBody>
      </p:sp>
      <p:sp>
        <p:nvSpPr>
          <p:cNvPr id="103" name="等腰三角形 102"/>
          <p:cNvSpPr/>
          <p:nvPr/>
        </p:nvSpPr>
        <p:spPr>
          <a:xfrm>
            <a:off x="4164276" y="3486251"/>
            <a:ext cx="271193" cy="29295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latin typeface="+mn-ea"/>
              <a:cs typeface="+mn-ea"/>
            </a:endParaRPr>
          </a:p>
        </p:txBody>
      </p:sp>
      <p:sp>
        <p:nvSpPr>
          <p:cNvPr id="105" name="等腰三角形 104"/>
          <p:cNvSpPr/>
          <p:nvPr/>
        </p:nvSpPr>
        <p:spPr>
          <a:xfrm>
            <a:off x="7432728" y="3467657"/>
            <a:ext cx="271193" cy="29295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latin typeface="+mn-ea"/>
              <a:cs typeface="+mn-ea"/>
            </a:endParaRPr>
          </a:p>
        </p:txBody>
      </p:sp>
      <p:sp>
        <p:nvSpPr>
          <p:cNvPr id="106" name="等腰三角形 105"/>
          <p:cNvSpPr/>
          <p:nvPr/>
        </p:nvSpPr>
        <p:spPr>
          <a:xfrm>
            <a:off x="8164255" y="3237947"/>
            <a:ext cx="271193" cy="29295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latin typeface="+mn-ea"/>
              <a:cs typeface="+mn-ea"/>
            </a:endParaRPr>
          </a:p>
        </p:txBody>
      </p:sp>
      <p:sp>
        <p:nvSpPr>
          <p:cNvPr id="107" name="等腰三角形 106"/>
          <p:cNvSpPr/>
          <p:nvPr/>
        </p:nvSpPr>
        <p:spPr>
          <a:xfrm>
            <a:off x="8843982" y="3960232"/>
            <a:ext cx="271193" cy="29295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latin typeface="+mn-ea"/>
              <a:cs typeface="+mn-ea"/>
            </a:endParaRPr>
          </a:p>
        </p:txBody>
      </p:sp>
      <p:sp>
        <p:nvSpPr>
          <p:cNvPr id="108" name="矩形 107"/>
          <p:cNvSpPr/>
          <p:nvPr/>
        </p:nvSpPr>
        <p:spPr>
          <a:xfrm>
            <a:off x="6575626" y="5398516"/>
            <a:ext cx="695038" cy="353931"/>
          </a:xfrm>
          <a:prstGeom prst="rect">
            <a:avLst/>
          </a:prstGeom>
        </p:spPr>
        <p:txBody>
          <a:bodyPr wrap="none" lIns="121908" tIns="60954" rIns="121908" bIns="60954">
            <a:spAutoFit/>
          </a:bodyPr>
          <a:lstStyle/>
          <a:p>
            <a:r>
              <a:rPr lang="en-US" altLang="zh-CN" sz="1500" dirty="0">
                <a:solidFill>
                  <a:schemeClr val="tx1">
                    <a:lumMod val="50000"/>
                    <a:lumOff val="50000"/>
                  </a:schemeClr>
                </a:solidFill>
                <a:latin typeface="+mn-ea"/>
                <a:cs typeface="+mn-ea"/>
              </a:rPr>
              <a:t>2013</a:t>
            </a:r>
            <a:endParaRPr lang="zh-CN" altLang="en-US" sz="1500" dirty="0">
              <a:solidFill>
                <a:schemeClr val="tx1">
                  <a:lumMod val="50000"/>
                  <a:lumOff val="50000"/>
                </a:schemeClr>
              </a:solidFill>
              <a:latin typeface="+mn-ea"/>
              <a:cs typeface="+mn-ea"/>
            </a:endParaRPr>
          </a:p>
        </p:txBody>
      </p:sp>
      <p:sp>
        <p:nvSpPr>
          <p:cNvPr id="109" name="矩形 108"/>
          <p:cNvSpPr/>
          <p:nvPr/>
        </p:nvSpPr>
        <p:spPr>
          <a:xfrm>
            <a:off x="7234742" y="5398516"/>
            <a:ext cx="695038" cy="353931"/>
          </a:xfrm>
          <a:prstGeom prst="rect">
            <a:avLst/>
          </a:prstGeom>
        </p:spPr>
        <p:txBody>
          <a:bodyPr wrap="none" lIns="121908" tIns="60954" rIns="121908" bIns="60954">
            <a:spAutoFit/>
          </a:bodyPr>
          <a:lstStyle/>
          <a:p>
            <a:r>
              <a:rPr lang="en-US" altLang="zh-CN" sz="1500" dirty="0">
                <a:solidFill>
                  <a:schemeClr val="tx1">
                    <a:lumMod val="50000"/>
                    <a:lumOff val="50000"/>
                  </a:schemeClr>
                </a:solidFill>
                <a:latin typeface="+mn-ea"/>
                <a:cs typeface="+mn-ea"/>
              </a:rPr>
              <a:t>2014</a:t>
            </a:r>
            <a:endParaRPr lang="zh-CN" altLang="en-US" sz="1500" dirty="0">
              <a:solidFill>
                <a:schemeClr val="tx1">
                  <a:lumMod val="50000"/>
                  <a:lumOff val="50000"/>
                </a:schemeClr>
              </a:solidFill>
              <a:latin typeface="+mn-ea"/>
              <a:cs typeface="+mn-ea"/>
            </a:endParaRPr>
          </a:p>
        </p:txBody>
      </p:sp>
      <p:sp>
        <p:nvSpPr>
          <p:cNvPr id="110" name="矩形 109"/>
          <p:cNvSpPr/>
          <p:nvPr/>
        </p:nvSpPr>
        <p:spPr>
          <a:xfrm>
            <a:off x="7977060" y="5398516"/>
            <a:ext cx="695038" cy="353931"/>
          </a:xfrm>
          <a:prstGeom prst="rect">
            <a:avLst/>
          </a:prstGeom>
        </p:spPr>
        <p:txBody>
          <a:bodyPr wrap="none" lIns="121908" tIns="60954" rIns="121908" bIns="60954">
            <a:spAutoFit/>
          </a:bodyPr>
          <a:lstStyle/>
          <a:p>
            <a:r>
              <a:rPr lang="en-US" altLang="zh-CN" sz="1500" dirty="0">
                <a:solidFill>
                  <a:schemeClr val="tx1">
                    <a:lumMod val="50000"/>
                    <a:lumOff val="50000"/>
                  </a:schemeClr>
                </a:solidFill>
                <a:latin typeface="+mn-ea"/>
                <a:cs typeface="+mn-ea"/>
              </a:rPr>
              <a:t>2018</a:t>
            </a:r>
            <a:endParaRPr lang="zh-CN" altLang="en-US" sz="1500" dirty="0">
              <a:solidFill>
                <a:schemeClr val="tx1">
                  <a:lumMod val="50000"/>
                  <a:lumOff val="50000"/>
                </a:schemeClr>
              </a:solidFill>
              <a:latin typeface="+mn-ea"/>
              <a:cs typeface="+mn-ea"/>
            </a:endParaRPr>
          </a:p>
        </p:txBody>
      </p:sp>
      <p:sp>
        <p:nvSpPr>
          <p:cNvPr id="111" name="矩形 110"/>
          <p:cNvSpPr/>
          <p:nvPr/>
        </p:nvSpPr>
        <p:spPr>
          <a:xfrm>
            <a:off x="8634490" y="5398516"/>
            <a:ext cx="695038" cy="353931"/>
          </a:xfrm>
          <a:prstGeom prst="rect">
            <a:avLst/>
          </a:prstGeom>
        </p:spPr>
        <p:txBody>
          <a:bodyPr wrap="none" lIns="121908" tIns="60954" rIns="121908" bIns="60954">
            <a:spAutoFit/>
          </a:bodyPr>
          <a:lstStyle/>
          <a:p>
            <a:r>
              <a:rPr lang="en-US" altLang="zh-CN" sz="1500" dirty="0">
                <a:solidFill>
                  <a:schemeClr val="tx1">
                    <a:lumMod val="50000"/>
                    <a:lumOff val="50000"/>
                  </a:schemeClr>
                </a:solidFill>
                <a:latin typeface="+mn-ea"/>
                <a:cs typeface="+mn-ea"/>
              </a:rPr>
              <a:t>2018</a:t>
            </a:r>
            <a:endParaRPr lang="zh-CN" altLang="en-US" sz="1500" dirty="0">
              <a:solidFill>
                <a:schemeClr val="tx1">
                  <a:lumMod val="50000"/>
                  <a:lumOff val="50000"/>
                </a:schemeClr>
              </a:solidFill>
              <a:latin typeface="+mn-ea"/>
              <a:cs typeface="+mn-ea"/>
            </a:endParaRPr>
          </a:p>
        </p:txBody>
      </p:sp>
      <p:sp>
        <p:nvSpPr>
          <p:cNvPr id="112" name="矩形 111"/>
          <p:cNvSpPr/>
          <p:nvPr/>
        </p:nvSpPr>
        <p:spPr>
          <a:xfrm>
            <a:off x="5886367" y="5398516"/>
            <a:ext cx="695038" cy="353931"/>
          </a:xfrm>
          <a:prstGeom prst="rect">
            <a:avLst/>
          </a:prstGeom>
        </p:spPr>
        <p:txBody>
          <a:bodyPr wrap="none" lIns="121908" tIns="60954" rIns="121908" bIns="60954">
            <a:spAutoFit/>
          </a:bodyPr>
          <a:lstStyle/>
          <a:p>
            <a:r>
              <a:rPr lang="en-US" altLang="zh-CN" sz="1500" dirty="0">
                <a:solidFill>
                  <a:schemeClr val="tx1">
                    <a:lumMod val="50000"/>
                    <a:lumOff val="50000"/>
                  </a:schemeClr>
                </a:solidFill>
                <a:latin typeface="+mn-ea"/>
                <a:cs typeface="+mn-ea"/>
              </a:rPr>
              <a:t>2012</a:t>
            </a:r>
            <a:endParaRPr lang="zh-CN" altLang="en-US" sz="1500" dirty="0">
              <a:solidFill>
                <a:schemeClr val="tx1">
                  <a:lumMod val="50000"/>
                  <a:lumOff val="50000"/>
                </a:schemeClr>
              </a:solidFill>
              <a:latin typeface="+mn-ea"/>
              <a:cs typeface="+mn-ea"/>
            </a:endParaRPr>
          </a:p>
        </p:txBody>
      </p:sp>
      <p:sp>
        <p:nvSpPr>
          <p:cNvPr id="113" name="矩形 112"/>
          <p:cNvSpPr/>
          <p:nvPr/>
        </p:nvSpPr>
        <p:spPr>
          <a:xfrm>
            <a:off x="5372420" y="5398516"/>
            <a:ext cx="695038" cy="353931"/>
          </a:xfrm>
          <a:prstGeom prst="rect">
            <a:avLst/>
          </a:prstGeom>
        </p:spPr>
        <p:txBody>
          <a:bodyPr wrap="none" lIns="121908" tIns="60954" rIns="121908" bIns="60954">
            <a:spAutoFit/>
          </a:bodyPr>
          <a:lstStyle/>
          <a:p>
            <a:r>
              <a:rPr lang="en-US" altLang="zh-CN" sz="1500" dirty="0">
                <a:solidFill>
                  <a:schemeClr val="tx1">
                    <a:lumMod val="50000"/>
                    <a:lumOff val="50000"/>
                  </a:schemeClr>
                </a:solidFill>
                <a:latin typeface="+mn-ea"/>
                <a:cs typeface="+mn-ea"/>
              </a:rPr>
              <a:t>2010</a:t>
            </a:r>
            <a:endParaRPr lang="zh-CN" altLang="en-US" sz="1500" dirty="0">
              <a:solidFill>
                <a:schemeClr val="tx1">
                  <a:lumMod val="50000"/>
                  <a:lumOff val="50000"/>
                </a:schemeClr>
              </a:solidFill>
              <a:latin typeface="+mn-ea"/>
              <a:cs typeface="+mn-ea"/>
            </a:endParaRPr>
          </a:p>
        </p:txBody>
      </p:sp>
      <p:sp>
        <p:nvSpPr>
          <p:cNvPr id="114" name="矩形 113"/>
          <p:cNvSpPr/>
          <p:nvPr/>
        </p:nvSpPr>
        <p:spPr>
          <a:xfrm>
            <a:off x="3933564" y="5398516"/>
            <a:ext cx="695038" cy="353931"/>
          </a:xfrm>
          <a:prstGeom prst="rect">
            <a:avLst/>
          </a:prstGeom>
        </p:spPr>
        <p:txBody>
          <a:bodyPr wrap="none" lIns="121908" tIns="60954" rIns="121908" bIns="60954">
            <a:spAutoFit/>
          </a:bodyPr>
          <a:lstStyle/>
          <a:p>
            <a:r>
              <a:rPr lang="en-US" altLang="zh-CN" sz="1500" dirty="0">
                <a:solidFill>
                  <a:schemeClr val="tx1">
                    <a:lumMod val="50000"/>
                    <a:lumOff val="50000"/>
                  </a:schemeClr>
                </a:solidFill>
                <a:latin typeface="+mn-ea"/>
                <a:cs typeface="+mn-ea"/>
              </a:rPr>
              <a:t>2006</a:t>
            </a:r>
            <a:endParaRPr lang="zh-CN" altLang="en-US" sz="1500" dirty="0">
              <a:solidFill>
                <a:schemeClr val="tx1">
                  <a:lumMod val="50000"/>
                  <a:lumOff val="50000"/>
                </a:schemeClr>
              </a:solidFill>
              <a:latin typeface="+mn-ea"/>
              <a:cs typeface="+mn-ea"/>
            </a:endParaRPr>
          </a:p>
        </p:txBody>
      </p:sp>
      <p:sp>
        <p:nvSpPr>
          <p:cNvPr id="115" name="矩形 114"/>
          <p:cNvSpPr/>
          <p:nvPr/>
        </p:nvSpPr>
        <p:spPr>
          <a:xfrm>
            <a:off x="4674011" y="5398516"/>
            <a:ext cx="695038" cy="353931"/>
          </a:xfrm>
          <a:prstGeom prst="rect">
            <a:avLst/>
          </a:prstGeom>
        </p:spPr>
        <p:txBody>
          <a:bodyPr wrap="none" lIns="121908" tIns="60954" rIns="121908" bIns="60954">
            <a:spAutoFit/>
          </a:bodyPr>
          <a:lstStyle/>
          <a:p>
            <a:r>
              <a:rPr lang="en-US" altLang="zh-CN" sz="1500" dirty="0">
                <a:solidFill>
                  <a:schemeClr val="tx1">
                    <a:lumMod val="50000"/>
                    <a:lumOff val="50000"/>
                  </a:schemeClr>
                </a:solidFill>
                <a:latin typeface="+mn-ea"/>
                <a:cs typeface="+mn-ea"/>
              </a:rPr>
              <a:t>2008</a:t>
            </a:r>
            <a:endParaRPr lang="zh-CN" altLang="en-US" sz="1500" dirty="0">
              <a:solidFill>
                <a:schemeClr val="tx1">
                  <a:lumMod val="50000"/>
                  <a:lumOff val="50000"/>
                </a:schemeClr>
              </a:solidFill>
              <a:latin typeface="+mn-ea"/>
              <a:cs typeface="+mn-ea"/>
            </a:endParaRPr>
          </a:p>
        </p:txBody>
      </p:sp>
      <p:sp>
        <p:nvSpPr>
          <p:cNvPr id="116" name="矩形 115"/>
          <p:cNvSpPr/>
          <p:nvPr/>
        </p:nvSpPr>
        <p:spPr>
          <a:xfrm>
            <a:off x="3107883" y="5398516"/>
            <a:ext cx="695038" cy="353931"/>
          </a:xfrm>
          <a:prstGeom prst="rect">
            <a:avLst/>
          </a:prstGeom>
        </p:spPr>
        <p:txBody>
          <a:bodyPr wrap="none" lIns="121908" tIns="60954" rIns="121908" bIns="60954">
            <a:spAutoFit/>
          </a:bodyPr>
          <a:lstStyle/>
          <a:p>
            <a:r>
              <a:rPr lang="en-US" altLang="zh-CN" sz="1500" dirty="0">
                <a:solidFill>
                  <a:schemeClr val="tx1">
                    <a:lumMod val="50000"/>
                    <a:lumOff val="50000"/>
                  </a:schemeClr>
                </a:solidFill>
                <a:latin typeface="+mn-ea"/>
                <a:cs typeface="+mn-ea"/>
              </a:rPr>
              <a:t>2004</a:t>
            </a:r>
            <a:endParaRPr lang="zh-CN" altLang="en-US" sz="1500" dirty="0">
              <a:solidFill>
                <a:schemeClr val="tx1">
                  <a:lumMod val="50000"/>
                  <a:lumOff val="50000"/>
                </a:schemeClr>
              </a:solidFill>
              <a:latin typeface="+mn-ea"/>
              <a:cs typeface="+mn-ea"/>
            </a:endParaRPr>
          </a:p>
        </p:txBody>
      </p:sp>
      <p:cxnSp>
        <p:nvCxnSpPr>
          <p:cNvPr id="117" name="直接连接符 116"/>
          <p:cNvCxnSpPr>
            <a:stCxn id="104" idx="0"/>
          </p:cNvCxnSpPr>
          <p:nvPr/>
        </p:nvCxnSpPr>
        <p:spPr>
          <a:xfrm flipH="1">
            <a:off x="3461781" y="4641968"/>
            <a:ext cx="1" cy="766303"/>
          </a:xfrm>
          <a:prstGeom prst="line">
            <a:avLst/>
          </a:prstGeom>
          <a:ln w="63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18" name="直接连接符 117"/>
          <p:cNvCxnSpPr>
            <a:stCxn id="103" idx="3"/>
          </p:cNvCxnSpPr>
          <p:nvPr/>
        </p:nvCxnSpPr>
        <p:spPr>
          <a:xfrm>
            <a:off x="4299873" y="3779208"/>
            <a:ext cx="599" cy="1629063"/>
          </a:xfrm>
          <a:prstGeom prst="line">
            <a:avLst/>
          </a:prstGeom>
          <a:ln w="63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19" name="直接连接符 118"/>
          <p:cNvCxnSpPr>
            <a:stCxn id="102" idx="3"/>
          </p:cNvCxnSpPr>
          <p:nvPr/>
        </p:nvCxnSpPr>
        <p:spPr>
          <a:xfrm>
            <a:off x="5027910" y="4228068"/>
            <a:ext cx="0" cy="1180203"/>
          </a:xfrm>
          <a:prstGeom prst="line">
            <a:avLst/>
          </a:prstGeom>
          <a:ln w="63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a:off x="5726318" y="3442216"/>
            <a:ext cx="0" cy="1966055"/>
          </a:xfrm>
          <a:prstGeom prst="line">
            <a:avLst/>
          </a:prstGeom>
          <a:ln w="63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1" name="直接连接符 120"/>
          <p:cNvCxnSpPr>
            <a:stCxn id="100" idx="3"/>
          </p:cNvCxnSpPr>
          <p:nvPr/>
        </p:nvCxnSpPr>
        <p:spPr>
          <a:xfrm>
            <a:off x="6219858" y="4106709"/>
            <a:ext cx="9065" cy="1301560"/>
          </a:xfrm>
          <a:prstGeom prst="line">
            <a:avLst/>
          </a:prstGeom>
          <a:ln w="63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2" name="直接连接符 121"/>
          <p:cNvCxnSpPr>
            <a:stCxn id="99" idx="3"/>
          </p:cNvCxnSpPr>
          <p:nvPr/>
        </p:nvCxnSpPr>
        <p:spPr>
          <a:xfrm>
            <a:off x="6907514" y="2985056"/>
            <a:ext cx="10508" cy="2423215"/>
          </a:xfrm>
          <a:prstGeom prst="line">
            <a:avLst/>
          </a:prstGeom>
          <a:ln w="63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stCxn id="105" idx="3"/>
          </p:cNvCxnSpPr>
          <p:nvPr/>
        </p:nvCxnSpPr>
        <p:spPr>
          <a:xfrm flipH="1">
            <a:off x="7565116" y="3760613"/>
            <a:ext cx="3208" cy="1647656"/>
          </a:xfrm>
          <a:prstGeom prst="line">
            <a:avLst/>
          </a:prstGeom>
          <a:ln w="63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8315766" y="3442216"/>
            <a:ext cx="0" cy="1966055"/>
          </a:xfrm>
          <a:prstGeom prst="line">
            <a:avLst/>
          </a:prstGeom>
          <a:ln w="63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5" name="直接连接符 124"/>
          <p:cNvCxnSpPr>
            <a:stCxn id="107" idx="3"/>
          </p:cNvCxnSpPr>
          <p:nvPr/>
        </p:nvCxnSpPr>
        <p:spPr>
          <a:xfrm flipH="1">
            <a:off x="8969128" y="4253190"/>
            <a:ext cx="10451" cy="1155081"/>
          </a:xfrm>
          <a:prstGeom prst="line">
            <a:avLst/>
          </a:prstGeom>
          <a:ln w="63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26" name="矩形 125"/>
          <p:cNvSpPr/>
          <p:nvPr/>
        </p:nvSpPr>
        <p:spPr>
          <a:xfrm>
            <a:off x="6475267" y="2322119"/>
            <a:ext cx="903428" cy="353931"/>
          </a:xfrm>
          <a:prstGeom prst="rect">
            <a:avLst/>
          </a:prstGeom>
        </p:spPr>
        <p:txBody>
          <a:bodyPr wrap="none" lIns="121908" tIns="60954" rIns="121908" bIns="60954">
            <a:spAutoFit/>
          </a:bodyPr>
          <a:lstStyle/>
          <a:p>
            <a:r>
              <a:rPr lang="en-US" altLang="zh-CN" sz="1500" dirty="0">
                <a:solidFill>
                  <a:schemeClr val="tx1">
                    <a:lumMod val="50000"/>
                    <a:lumOff val="50000"/>
                  </a:schemeClr>
                </a:solidFill>
                <a:latin typeface="+mn-ea"/>
                <a:cs typeface="+mn-ea"/>
              </a:rPr>
              <a:t>5300</a:t>
            </a:r>
            <a:r>
              <a:rPr lang="zh-CN" altLang="en-US" sz="1500" dirty="0">
                <a:solidFill>
                  <a:schemeClr val="tx1">
                    <a:lumMod val="50000"/>
                    <a:lumOff val="50000"/>
                  </a:schemeClr>
                </a:solidFill>
                <a:latin typeface="+mn-ea"/>
                <a:cs typeface="+mn-ea"/>
              </a:rPr>
              <a:t>万</a:t>
            </a:r>
          </a:p>
        </p:txBody>
      </p:sp>
      <p:sp>
        <p:nvSpPr>
          <p:cNvPr id="127" name="矩形 126"/>
          <p:cNvSpPr/>
          <p:nvPr/>
        </p:nvSpPr>
        <p:spPr>
          <a:xfrm>
            <a:off x="7866757" y="2836292"/>
            <a:ext cx="903428" cy="353931"/>
          </a:xfrm>
          <a:prstGeom prst="rect">
            <a:avLst/>
          </a:prstGeom>
        </p:spPr>
        <p:txBody>
          <a:bodyPr wrap="none" lIns="121908" tIns="60954" rIns="121908" bIns="60954">
            <a:spAutoFit/>
          </a:bodyPr>
          <a:lstStyle/>
          <a:p>
            <a:r>
              <a:rPr lang="en-US" altLang="zh-CN" sz="1500" dirty="0">
                <a:solidFill>
                  <a:schemeClr val="tx1">
                    <a:lumMod val="50000"/>
                    <a:lumOff val="50000"/>
                  </a:schemeClr>
                </a:solidFill>
                <a:latin typeface="+mn-ea"/>
                <a:cs typeface="+mn-ea"/>
              </a:rPr>
              <a:t>4200</a:t>
            </a:r>
            <a:r>
              <a:rPr lang="zh-CN" altLang="en-US" sz="1500" dirty="0">
                <a:solidFill>
                  <a:schemeClr val="tx1">
                    <a:lumMod val="50000"/>
                    <a:lumOff val="50000"/>
                  </a:schemeClr>
                </a:solidFill>
                <a:latin typeface="+mn-ea"/>
                <a:cs typeface="+mn-ea"/>
              </a:rPr>
              <a:t>万</a:t>
            </a:r>
          </a:p>
        </p:txBody>
      </p:sp>
      <p:sp>
        <p:nvSpPr>
          <p:cNvPr id="128" name="矩形 127"/>
          <p:cNvSpPr/>
          <p:nvPr/>
        </p:nvSpPr>
        <p:spPr>
          <a:xfrm>
            <a:off x="5284761" y="2988944"/>
            <a:ext cx="905032" cy="353931"/>
          </a:xfrm>
          <a:prstGeom prst="rect">
            <a:avLst/>
          </a:prstGeom>
        </p:spPr>
        <p:txBody>
          <a:bodyPr wrap="none" lIns="121908" tIns="60954" rIns="121908" bIns="60954">
            <a:spAutoFit/>
          </a:bodyPr>
          <a:lstStyle/>
          <a:p>
            <a:r>
              <a:rPr lang="en-US" altLang="zh-CN" sz="1500" dirty="0">
                <a:solidFill>
                  <a:schemeClr val="tx1">
                    <a:lumMod val="50000"/>
                    <a:lumOff val="50000"/>
                  </a:schemeClr>
                </a:solidFill>
                <a:latin typeface="+mn-ea"/>
                <a:cs typeface="+mn-ea"/>
              </a:rPr>
              <a:t>3900</a:t>
            </a:r>
            <a:r>
              <a:rPr lang="zh-CN" altLang="en-US" sz="1500" dirty="0">
                <a:solidFill>
                  <a:schemeClr val="tx1">
                    <a:lumMod val="50000"/>
                    <a:lumOff val="50000"/>
                  </a:schemeClr>
                </a:solidFill>
                <a:latin typeface="+mn-ea"/>
                <a:cs typeface="+mn-ea"/>
              </a:rPr>
              <a:t>万</a:t>
            </a:r>
          </a:p>
        </p:txBody>
      </p:sp>
      <p:sp>
        <p:nvSpPr>
          <p:cNvPr id="129" name="矩形 128"/>
          <p:cNvSpPr/>
          <p:nvPr/>
        </p:nvSpPr>
        <p:spPr>
          <a:xfrm>
            <a:off x="3861778" y="3073957"/>
            <a:ext cx="901826" cy="353931"/>
          </a:xfrm>
          <a:prstGeom prst="rect">
            <a:avLst/>
          </a:prstGeom>
        </p:spPr>
        <p:txBody>
          <a:bodyPr wrap="none" lIns="121908" tIns="60954" rIns="121908" bIns="60954">
            <a:spAutoFit/>
          </a:bodyPr>
          <a:lstStyle/>
          <a:p>
            <a:r>
              <a:rPr lang="en-US" altLang="zh-CN" sz="1500" dirty="0">
                <a:solidFill>
                  <a:schemeClr val="tx1">
                    <a:lumMod val="50000"/>
                    <a:lumOff val="50000"/>
                  </a:schemeClr>
                </a:solidFill>
                <a:latin typeface="+mn-ea"/>
                <a:cs typeface="+mn-ea"/>
              </a:rPr>
              <a:t>3200</a:t>
            </a:r>
            <a:r>
              <a:rPr lang="zh-CN" altLang="en-US" sz="1500" dirty="0">
                <a:solidFill>
                  <a:schemeClr val="tx1">
                    <a:lumMod val="50000"/>
                    <a:lumOff val="50000"/>
                  </a:schemeClr>
                </a:solidFill>
                <a:latin typeface="+mn-ea"/>
                <a:cs typeface="+mn-ea"/>
              </a:rPr>
              <a:t>万</a:t>
            </a:r>
          </a:p>
        </p:txBody>
      </p:sp>
      <p:sp>
        <p:nvSpPr>
          <p:cNvPr id="130" name="TextBox 129"/>
          <p:cNvSpPr txBox="1"/>
          <p:nvPr/>
        </p:nvSpPr>
        <p:spPr>
          <a:xfrm>
            <a:off x="767408" y="1991174"/>
            <a:ext cx="3668061" cy="861762"/>
          </a:xfrm>
          <a:prstGeom prst="rect">
            <a:avLst/>
          </a:prstGeom>
          <a:noFill/>
          <a:ln>
            <a:noFill/>
          </a:ln>
        </p:spPr>
        <p:txBody>
          <a:bodyPr wrap="square" lIns="121908" tIns="60954" rIns="121908" bIns="60954" rtlCol="0">
            <a:spAutoFit/>
          </a:bodyPr>
          <a:lstStyle/>
          <a:p>
            <a:r>
              <a:rPr lang="zh-CN" altLang="en-US" sz="1600" dirty="0">
                <a:solidFill>
                  <a:schemeClr val="tx1">
                    <a:lumMod val="50000"/>
                    <a:lumOff val="50000"/>
                  </a:schemeClr>
                </a:solidFill>
                <a:latin typeface="+mn-ea"/>
                <a:cs typeface="+mn-ea"/>
              </a:rPr>
              <a:t>点击添加文字内容内容简要详尽，言简意赅叙述内容概要。点击添加文字内容内容简要详尽。</a:t>
            </a:r>
          </a:p>
        </p:txBody>
      </p:sp>
      <p:sp>
        <p:nvSpPr>
          <p:cNvPr id="131" name="TextBox 130"/>
          <p:cNvSpPr txBox="1"/>
          <p:nvPr/>
        </p:nvSpPr>
        <p:spPr>
          <a:xfrm>
            <a:off x="12808217" y="8272252"/>
            <a:ext cx="2147358" cy="707874"/>
          </a:xfrm>
          <a:prstGeom prst="rect">
            <a:avLst/>
          </a:prstGeom>
          <a:noFill/>
        </p:spPr>
        <p:txBody>
          <a:bodyPr wrap="none" lIns="121908" tIns="60954" rIns="121908" bIns="60954" rtlCol="0">
            <a:spAutoFit/>
          </a:bodyPr>
          <a:lstStyle/>
          <a:p>
            <a:r>
              <a:rPr lang="en-US" altLang="zh-CN" sz="1900" dirty="0">
                <a:solidFill>
                  <a:schemeClr val="bg1"/>
                </a:solidFill>
                <a:latin typeface="+mn-ea"/>
                <a:cs typeface="+mn-ea"/>
              </a:rPr>
              <a:t>0.5 </a:t>
            </a:r>
            <a:r>
              <a:rPr lang="zh-CN" altLang="en-US" sz="1900" dirty="0">
                <a:solidFill>
                  <a:schemeClr val="bg1"/>
                </a:solidFill>
                <a:latin typeface="+mn-ea"/>
                <a:cs typeface="+mn-ea"/>
              </a:rPr>
              <a:t>秒延迟符，无</a:t>
            </a:r>
            <a:endParaRPr lang="en-US" altLang="zh-CN" sz="1900" dirty="0">
              <a:solidFill>
                <a:schemeClr val="bg1"/>
              </a:solidFill>
              <a:latin typeface="+mn-ea"/>
              <a:cs typeface="+mn-ea"/>
            </a:endParaRPr>
          </a:p>
          <a:p>
            <a:r>
              <a:rPr lang="zh-CN" altLang="en-US" sz="1900" dirty="0">
                <a:solidFill>
                  <a:schemeClr val="bg1"/>
                </a:solidFill>
                <a:latin typeface="+mn-ea"/>
                <a:cs typeface="+mn-ea"/>
              </a:rPr>
              <a:t>意义，可删除</a:t>
            </a:r>
            <a:r>
              <a:rPr lang="en-US" altLang="zh-CN" sz="1900" dirty="0">
                <a:solidFill>
                  <a:schemeClr val="bg1"/>
                </a:solidFill>
                <a:latin typeface="+mn-ea"/>
                <a:cs typeface="+mn-ea"/>
              </a:rPr>
              <a:t>.</a:t>
            </a:r>
            <a:endParaRPr lang="zh-CN" altLang="en-US" sz="1900" dirty="0">
              <a:solidFill>
                <a:schemeClr val="bg1"/>
              </a:solidFill>
              <a:latin typeface="+mn-ea"/>
              <a:cs typeface="+mn-ea"/>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
        <p:nvSpPr>
          <p:cNvPr id="101" name="等腰三角形 100"/>
          <p:cNvSpPr/>
          <p:nvPr/>
        </p:nvSpPr>
        <p:spPr>
          <a:xfrm>
            <a:off x="5590724" y="3364091"/>
            <a:ext cx="271193" cy="292957"/>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latin typeface="+mn-ea"/>
              <a:cs typeface="+mn-ea"/>
            </a:endParaRPr>
          </a:p>
        </p:txBody>
      </p:sp>
      <p:sp>
        <p:nvSpPr>
          <p:cNvPr id="104" name="等腰三角形 103"/>
          <p:cNvSpPr/>
          <p:nvPr/>
        </p:nvSpPr>
        <p:spPr>
          <a:xfrm>
            <a:off x="3326185" y="4641968"/>
            <a:ext cx="271193" cy="29295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latin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wipe(left)">
                                      <p:cBhvr>
                                        <p:cTn id="7" dur="500"/>
                                        <p:tgtEl>
                                          <p:spTgt spid="13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000"/>
                            </p:stCondLst>
                            <p:childTnLst>
                              <p:par>
                                <p:cTn id="13" presetID="18" presetClass="entr" presetSubtype="6" fill="hold" nodeType="after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strips(downRight)">
                                      <p:cBhvr>
                                        <p:cTn id="15" dur="200"/>
                                        <p:tgtEl>
                                          <p:spTgt spid="89"/>
                                        </p:tgtEl>
                                      </p:cBhvr>
                                    </p:animEffect>
                                  </p:childTnLst>
                                </p:cTn>
                              </p:par>
                            </p:childTnLst>
                          </p:cTn>
                        </p:par>
                        <p:par>
                          <p:cTn id="16" fill="hold">
                            <p:stCondLst>
                              <p:cond delay="1500"/>
                            </p:stCondLst>
                            <p:childTnLst>
                              <p:par>
                                <p:cTn id="17" presetID="18" presetClass="entr" presetSubtype="3" fill="hold" nodeType="after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strips(upRight)">
                                      <p:cBhvr>
                                        <p:cTn id="19" dur="200"/>
                                        <p:tgtEl>
                                          <p:spTgt spid="90"/>
                                        </p:tgtEl>
                                      </p:cBhvr>
                                    </p:animEffect>
                                  </p:childTnLst>
                                </p:cTn>
                              </p:par>
                            </p:childTnLst>
                          </p:cTn>
                        </p:par>
                        <p:par>
                          <p:cTn id="20" fill="hold">
                            <p:stCondLst>
                              <p:cond delay="2000"/>
                            </p:stCondLst>
                            <p:childTnLst>
                              <p:par>
                                <p:cTn id="21" presetID="18" presetClass="entr" presetSubtype="6" fill="hold" nodeType="afterEffect">
                                  <p:stCondLst>
                                    <p:cond delay="0"/>
                                  </p:stCondLst>
                                  <p:childTnLst>
                                    <p:set>
                                      <p:cBhvr>
                                        <p:cTn id="22" dur="1" fill="hold">
                                          <p:stCondLst>
                                            <p:cond delay="0"/>
                                          </p:stCondLst>
                                        </p:cTn>
                                        <p:tgtEl>
                                          <p:spTgt spid="91"/>
                                        </p:tgtEl>
                                        <p:attrNameLst>
                                          <p:attrName>style.visibility</p:attrName>
                                        </p:attrNameLst>
                                      </p:cBhvr>
                                      <p:to>
                                        <p:strVal val="visible"/>
                                      </p:to>
                                    </p:set>
                                    <p:animEffect transition="in" filter="strips(downRight)">
                                      <p:cBhvr>
                                        <p:cTn id="23" dur="200"/>
                                        <p:tgtEl>
                                          <p:spTgt spid="91"/>
                                        </p:tgtEl>
                                      </p:cBhvr>
                                    </p:animEffect>
                                  </p:childTnLst>
                                </p:cTn>
                              </p:par>
                            </p:childTnLst>
                          </p:cTn>
                        </p:par>
                        <p:par>
                          <p:cTn id="24" fill="hold">
                            <p:stCondLst>
                              <p:cond delay="2500"/>
                            </p:stCondLst>
                            <p:childTnLst>
                              <p:par>
                                <p:cTn id="25" presetID="18" presetClass="entr" presetSubtype="3" fill="hold" nodeType="after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strips(upRight)">
                                      <p:cBhvr>
                                        <p:cTn id="27" dur="200"/>
                                        <p:tgtEl>
                                          <p:spTgt spid="92"/>
                                        </p:tgtEl>
                                      </p:cBhvr>
                                    </p:animEffect>
                                  </p:childTnLst>
                                </p:cTn>
                              </p:par>
                            </p:childTnLst>
                          </p:cTn>
                        </p:par>
                        <p:par>
                          <p:cTn id="28" fill="hold">
                            <p:stCondLst>
                              <p:cond delay="3000"/>
                            </p:stCondLst>
                            <p:childTnLst>
                              <p:par>
                                <p:cTn id="29" presetID="18" presetClass="entr" presetSubtype="6" fill="hold" nodeType="afterEffect">
                                  <p:stCondLst>
                                    <p:cond delay="0"/>
                                  </p:stCondLst>
                                  <p:childTnLst>
                                    <p:set>
                                      <p:cBhvr>
                                        <p:cTn id="30" dur="1" fill="hold">
                                          <p:stCondLst>
                                            <p:cond delay="0"/>
                                          </p:stCondLst>
                                        </p:cTn>
                                        <p:tgtEl>
                                          <p:spTgt spid="93"/>
                                        </p:tgtEl>
                                        <p:attrNameLst>
                                          <p:attrName>style.visibility</p:attrName>
                                        </p:attrNameLst>
                                      </p:cBhvr>
                                      <p:to>
                                        <p:strVal val="visible"/>
                                      </p:to>
                                    </p:set>
                                    <p:animEffect transition="in" filter="strips(downRight)">
                                      <p:cBhvr>
                                        <p:cTn id="31" dur="200"/>
                                        <p:tgtEl>
                                          <p:spTgt spid="93"/>
                                        </p:tgtEl>
                                      </p:cBhvr>
                                    </p:animEffect>
                                  </p:childTnLst>
                                </p:cTn>
                              </p:par>
                            </p:childTnLst>
                          </p:cTn>
                        </p:par>
                        <p:par>
                          <p:cTn id="32" fill="hold">
                            <p:stCondLst>
                              <p:cond delay="3500"/>
                            </p:stCondLst>
                            <p:childTnLst>
                              <p:par>
                                <p:cTn id="33" presetID="18" presetClass="entr" presetSubtype="3"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strips(upRight)">
                                      <p:cBhvr>
                                        <p:cTn id="35" dur="200"/>
                                        <p:tgtEl>
                                          <p:spTgt spid="94"/>
                                        </p:tgtEl>
                                      </p:cBhvr>
                                    </p:animEffect>
                                  </p:childTnLst>
                                </p:cTn>
                              </p:par>
                            </p:childTnLst>
                          </p:cTn>
                        </p:par>
                        <p:par>
                          <p:cTn id="36" fill="hold">
                            <p:stCondLst>
                              <p:cond delay="4000"/>
                            </p:stCondLst>
                            <p:childTnLst>
                              <p:par>
                                <p:cTn id="37" presetID="18" presetClass="entr" presetSubtype="6" fill="hold" nodeType="afterEffect">
                                  <p:stCondLst>
                                    <p:cond delay="0"/>
                                  </p:stCondLst>
                                  <p:childTnLst>
                                    <p:set>
                                      <p:cBhvr>
                                        <p:cTn id="38" dur="1" fill="hold">
                                          <p:stCondLst>
                                            <p:cond delay="0"/>
                                          </p:stCondLst>
                                        </p:cTn>
                                        <p:tgtEl>
                                          <p:spTgt spid="95"/>
                                        </p:tgtEl>
                                        <p:attrNameLst>
                                          <p:attrName>style.visibility</p:attrName>
                                        </p:attrNameLst>
                                      </p:cBhvr>
                                      <p:to>
                                        <p:strVal val="visible"/>
                                      </p:to>
                                    </p:set>
                                    <p:animEffect transition="in" filter="strips(downRight)">
                                      <p:cBhvr>
                                        <p:cTn id="39" dur="200"/>
                                        <p:tgtEl>
                                          <p:spTgt spid="95"/>
                                        </p:tgtEl>
                                      </p:cBhvr>
                                    </p:animEffect>
                                  </p:childTnLst>
                                </p:cTn>
                              </p:par>
                            </p:childTnLst>
                          </p:cTn>
                        </p:par>
                        <p:par>
                          <p:cTn id="40" fill="hold">
                            <p:stCondLst>
                              <p:cond delay="4500"/>
                            </p:stCondLst>
                            <p:childTnLst>
                              <p:par>
                                <p:cTn id="41" presetID="18" presetClass="entr" presetSubtype="3"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strips(upRight)">
                                      <p:cBhvr>
                                        <p:cTn id="43" dur="200"/>
                                        <p:tgtEl>
                                          <p:spTgt spid="96"/>
                                        </p:tgtEl>
                                      </p:cBhvr>
                                    </p:animEffect>
                                  </p:childTnLst>
                                </p:cTn>
                              </p:par>
                            </p:childTnLst>
                          </p:cTn>
                        </p:par>
                        <p:par>
                          <p:cTn id="44" fill="hold">
                            <p:stCondLst>
                              <p:cond delay="5000"/>
                            </p:stCondLst>
                            <p:childTnLst>
                              <p:par>
                                <p:cTn id="45" presetID="18" presetClass="entr" presetSubtype="6" fill="hold" nodeType="afterEffect">
                                  <p:stCondLst>
                                    <p:cond delay="0"/>
                                  </p:stCondLst>
                                  <p:childTnLst>
                                    <p:set>
                                      <p:cBhvr>
                                        <p:cTn id="46" dur="1" fill="hold">
                                          <p:stCondLst>
                                            <p:cond delay="0"/>
                                          </p:stCondLst>
                                        </p:cTn>
                                        <p:tgtEl>
                                          <p:spTgt spid="97"/>
                                        </p:tgtEl>
                                        <p:attrNameLst>
                                          <p:attrName>style.visibility</p:attrName>
                                        </p:attrNameLst>
                                      </p:cBhvr>
                                      <p:to>
                                        <p:strVal val="visible"/>
                                      </p:to>
                                    </p:set>
                                    <p:animEffect transition="in" filter="strips(downRight)">
                                      <p:cBhvr>
                                        <p:cTn id="47" dur="200"/>
                                        <p:tgtEl>
                                          <p:spTgt spid="97"/>
                                        </p:tgtEl>
                                      </p:cBhvr>
                                    </p:animEffect>
                                  </p:childTnLst>
                                </p:cTn>
                              </p:par>
                            </p:childTnLst>
                          </p:cTn>
                        </p:par>
                        <p:par>
                          <p:cTn id="48" fill="hold">
                            <p:stCondLst>
                              <p:cond delay="5500"/>
                            </p:stCondLst>
                            <p:childTnLst>
                              <p:par>
                                <p:cTn id="49" presetID="18" presetClass="entr" presetSubtype="3" fill="hold" nodeType="afterEffect">
                                  <p:stCondLst>
                                    <p:cond delay="0"/>
                                  </p:stCondLst>
                                  <p:childTnLst>
                                    <p:set>
                                      <p:cBhvr>
                                        <p:cTn id="50" dur="1" fill="hold">
                                          <p:stCondLst>
                                            <p:cond delay="0"/>
                                          </p:stCondLst>
                                        </p:cTn>
                                        <p:tgtEl>
                                          <p:spTgt spid="98"/>
                                        </p:tgtEl>
                                        <p:attrNameLst>
                                          <p:attrName>style.visibility</p:attrName>
                                        </p:attrNameLst>
                                      </p:cBhvr>
                                      <p:to>
                                        <p:strVal val="visible"/>
                                      </p:to>
                                    </p:set>
                                    <p:animEffect transition="in" filter="strips(upRight)">
                                      <p:cBhvr>
                                        <p:cTn id="51" dur="200"/>
                                        <p:tgtEl>
                                          <p:spTgt spid="98"/>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 calcmode="lin" valueType="num">
                                      <p:cBhvr>
                                        <p:cTn id="55" dur="500" fill="hold"/>
                                        <p:tgtEl>
                                          <p:spTgt spid="104"/>
                                        </p:tgtEl>
                                        <p:attrNameLst>
                                          <p:attrName>ppt_w</p:attrName>
                                        </p:attrNameLst>
                                      </p:cBhvr>
                                      <p:tavLst>
                                        <p:tav tm="0">
                                          <p:val>
                                            <p:fltVal val="0"/>
                                          </p:val>
                                        </p:tav>
                                        <p:tav tm="100000">
                                          <p:val>
                                            <p:strVal val="#ppt_w"/>
                                          </p:val>
                                        </p:tav>
                                      </p:tavLst>
                                    </p:anim>
                                    <p:anim calcmode="lin" valueType="num">
                                      <p:cBhvr>
                                        <p:cTn id="56" dur="500" fill="hold"/>
                                        <p:tgtEl>
                                          <p:spTgt spid="104"/>
                                        </p:tgtEl>
                                        <p:attrNameLst>
                                          <p:attrName>ppt_h</p:attrName>
                                        </p:attrNameLst>
                                      </p:cBhvr>
                                      <p:tavLst>
                                        <p:tav tm="0">
                                          <p:val>
                                            <p:fltVal val="0"/>
                                          </p:val>
                                        </p:tav>
                                        <p:tav tm="100000">
                                          <p:val>
                                            <p:strVal val="#ppt_h"/>
                                          </p:val>
                                        </p:tav>
                                      </p:tavLst>
                                    </p:anim>
                                    <p:animEffect transition="in" filter="fade">
                                      <p:cBhvr>
                                        <p:cTn id="57" dur="500"/>
                                        <p:tgtEl>
                                          <p:spTgt spid="10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03"/>
                                        </p:tgtEl>
                                        <p:attrNameLst>
                                          <p:attrName>style.visibility</p:attrName>
                                        </p:attrNameLst>
                                      </p:cBhvr>
                                      <p:to>
                                        <p:strVal val="visible"/>
                                      </p:to>
                                    </p:set>
                                    <p:anim calcmode="lin" valueType="num">
                                      <p:cBhvr>
                                        <p:cTn id="60" dur="500" fill="hold"/>
                                        <p:tgtEl>
                                          <p:spTgt spid="103"/>
                                        </p:tgtEl>
                                        <p:attrNameLst>
                                          <p:attrName>ppt_w</p:attrName>
                                        </p:attrNameLst>
                                      </p:cBhvr>
                                      <p:tavLst>
                                        <p:tav tm="0">
                                          <p:val>
                                            <p:fltVal val="0"/>
                                          </p:val>
                                        </p:tav>
                                        <p:tav tm="100000">
                                          <p:val>
                                            <p:strVal val="#ppt_w"/>
                                          </p:val>
                                        </p:tav>
                                      </p:tavLst>
                                    </p:anim>
                                    <p:anim calcmode="lin" valueType="num">
                                      <p:cBhvr>
                                        <p:cTn id="61" dur="500" fill="hold"/>
                                        <p:tgtEl>
                                          <p:spTgt spid="103"/>
                                        </p:tgtEl>
                                        <p:attrNameLst>
                                          <p:attrName>ppt_h</p:attrName>
                                        </p:attrNameLst>
                                      </p:cBhvr>
                                      <p:tavLst>
                                        <p:tav tm="0">
                                          <p:val>
                                            <p:fltVal val="0"/>
                                          </p:val>
                                        </p:tav>
                                        <p:tav tm="100000">
                                          <p:val>
                                            <p:strVal val="#ppt_h"/>
                                          </p:val>
                                        </p:tav>
                                      </p:tavLst>
                                    </p:anim>
                                    <p:animEffect transition="in" filter="fade">
                                      <p:cBhvr>
                                        <p:cTn id="62" dur="500"/>
                                        <p:tgtEl>
                                          <p:spTgt spid="103"/>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 calcmode="lin" valueType="num">
                                      <p:cBhvr>
                                        <p:cTn id="65" dur="500" fill="hold"/>
                                        <p:tgtEl>
                                          <p:spTgt spid="102"/>
                                        </p:tgtEl>
                                        <p:attrNameLst>
                                          <p:attrName>ppt_w</p:attrName>
                                        </p:attrNameLst>
                                      </p:cBhvr>
                                      <p:tavLst>
                                        <p:tav tm="0">
                                          <p:val>
                                            <p:fltVal val="0"/>
                                          </p:val>
                                        </p:tav>
                                        <p:tav tm="100000">
                                          <p:val>
                                            <p:strVal val="#ppt_w"/>
                                          </p:val>
                                        </p:tav>
                                      </p:tavLst>
                                    </p:anim>
                                    <p:anim calcmode="lin" valueType="num">
                                      <p:cBhvr>
                                        <p:cTn id="66" dur="500" fill="hold"/>
                                        <p:tgtEl>
                                          <p:spTgt spid="102"/>
                                        </p:tgtEl>
                                        <p:attrNameLst>
                                          <p:attrName>ppt_h</p:attrName>
                                        </p:attrNameLst>
                                      </p:cBhvr>
                                      <p:tavLst>
                                        <p:tav tm="0">
                                          <p:val>
                                            <p:fltVal val="0"/>
                                          </p:val>
                                        </p:tav>
                                        <p:tav tm="100000">
                                          <p:val>
                                            <p:strVal val="#ppt_h"/>
                                          </p:val>
                                        </p:tav>
                                      </p:tavLst>
                                    </p:anim>
                                    <p:animEffect transition="in" filter="fade">
                                      <p:cBhvr>
                                        <p:cTn id="67" dur="500"/>
                                        <p:tgtEl>
                                          <p:spTgt spid="102"/>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01"/>
                                        </p:tgtEl>
                                        <p:attrNameLst>
                                          <p:attrName>style.visibility</p:attrName>
                                        </p:attrNameLst>
                                      </p:cBhvr>
                                      <p:to>
                                        <p:strVal val="visible"/>
                                      </p:to>
                                    </p:set>
                                    <p:anim calcmode="lin" valueType="num">
                                      <p:cBhvr>
                                        <p:cTn id="70" dur="500" fill="hold"/>
                                        <p:tgtEl>
                                          <p:spTgt spid="101"/>
                                        </p:tgtEl>
                                        <p:attrNameLst>
                                          <p:attrName>ppt_w</p:attrName>
                                        </p:attrNameLst>
                                      </p:cBhvr>
                                      <p:tavLst>
                                        <p:tav tm="0">
                                          <p:val>
                                            <p:fltVal val="0"/>
                                          </p:val>
                                        </p:tav>
                                        <p:tav tm="100000">
                                          <p:val>
                                            <p:strVal val="#ppt_w"/>
                                          </p:val>
                                        </p:tav>
                                      </p:tavLst>
                                    </p:anim>
                                    <p:anim calcmode="lin" valueType="num">
                                      <p:cBhvr>
                                        <p:cTn id="71" dur="500" fill="hold"/>
                                        <p:tgtEl>
                                          <p:spTgt spid="101"/>
                                        </p:tgtEl>
                                        <p:attrNameLst>
                                          <p:attrName>ppt_h</p:attrName>
                                        </p:attrNameLst>
                                      </p:cBhvr>
                                      <p:tavLst>
                                        <p:tav tm="0">
                                          <p:val>
                                            <p:fltVal val="0"/>
                                          </p:val>
                                        </p:tav>
                                        <p:tav tm="100000">
                                          <p:val>
                                            <p:strVal val="#ppt_h"/>
                                          </p:val>
                                        </p:tav>
                                      </p:tavLst>
                                    </p:anim>
                                    <p:animEffect transition="in" filter="fade">
                                      <p:cBhvr>
                                        <p:cTn id="72" dur="500"/>
                                        <p:tgtEl>
                                          <p:spTgt spid="101"/>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0"/>
                                        </p:tgtEl>
                                        <p:attrNameLst>
                                          <p:attrName>style.visibility</p:attrName>
                                        </p:attrNameLst>
                                      </p:cBhvr>
                                      <p:to>
                                        <p:strVal val="visible"/>
                                      </p:to>
                                    </p:set>
                                    <p:anim calcmode="lin" valueType="num">
                                      <p:cBhvr>
                                        <p:cTn id="75" dur="500" fill="hold"/>
                                        <p:tgtEl>
                                          <p:spTgt spid="100"/>
                                        </p:tgtEl>
                                        <p:attrNameLst>
                                          <p:attrName>ppt_w</p:attrName>
                                        </p:attrNameLst>
                                      </p:cBhvr>
                                      <p:tavLst>
                                        <p:tav tm="0">
                                          <p:val>
                                            <p:fltVal val="0"/>
                                          </p:val>
                                        </p:tav>
                                        <p:tav tm="100000">
                                          <p:val>
                                            <p:strVal val="#ppt_w"/>
                                          </p:val>
                                        </p:tav>
                                      </p:tavLst>
                                    </p:anim>
                                    <p:anim calcmode="lin" valueType="num">
                                      <p:cBhvr>
                                        <p:cTn id="76" dur="500" fill="hold"/>
                                        <p:tgtEl>
                                          <p:spTgt spid="100"/>
                                        </p:tgtEl>
                                        <p:attrNameLst>
                                          <p:attrName>ppt_h</p:attrName>
                                        </p:attrNameLst>
                                      </p:cBhvr>
                                      <p:tavLst>
                                        <p:tav tm="0">
                                          <p:val>
                                            <p:fltVal val="0"/>
                                          </p:val>
                                        </p:tav>
                                        <p:tav tm="100000">
                                          <p:val>
                                            <p:strVal val="#ppt_h"/>
                                          </p:val>
                                        </p:tav>
                                      </p:tavLst>
                                    </p:anim>
                                    <p:animEffect transition="in" filter="fade">
                                      <p:cBhvr>
                                        <p:cTn id="77" dur="500"/>
                                        <p:tgtEl>
                                          <p:spTgt spid="100"/>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99"/>
                                        </p:tgtEl>
                                        <p:attrNameLst>
                                          <p:attrName>style.visibility</p:attrName>
                                        </p:attrNameLst>
                                      </p:cBhvr>
                                      <p:to>
                                        <p:strVal val="visible"/>
                                      </p:to>
                                    </p:set>
                                    <p:anim calcmode="lin" valueType="num">
                                      <p:cBhvr>
                                        <p:cTn id="80" dur="500" fill="hold"/>
                                        <p:tgtEl>
                                          <p:spTgt spid="99"/>
                                        </p:tgtEl>
                                        <p:attrNameLst>
                                          <p:attrName>ppt_w</p:attrName>
                                        </p:attrNameLst>
                                      </p:cBhvr>
                                      <p:tavLst>
                                        <p:tav tm="0">
                                          <p:val>
                                            <p:fltVal val="0"/>
                                          </p:val>
                                        </p:tav>
                                        <p:tav tm="100000">
                                          <p:val>
                                            <p:strVal val="#ppt_w"/>
                                          </p:val>
                                        </p:tav>
                                      </p:tavLst>
                                    </p:anim>
                                    <p:anim calcmode="lin" valueType="num">
                                      <p:cBhvr>
                                        <p:cTn id="81" dur="500" fill="hold"/>
                                        <p:tgtEl>
                                          <p:spTgt spid="99"/>
                                        </p:tgtEl>
                                        <p:attrNameLst>
                                          <p:attrName>ppt_h</p:attrName>
                                        </p:attrNameLst>
                                      </p:cBhvr>
                                      <p:tavLst>
                                        <p:tav tm="0">
                                          <p:val>
                                            <p:fltVal val="0"/>
                                          </p:val>
                                        </p:tav>
                                        <p:tav tm="100000">
                                          <p:val>
                                            <p:strVal val="#ppt_h"/>
                                          </p:val>
                                        </p:tav>
                                      </p:tavLst>
                                    </p:anim>
                                    <p:animEffect transition="in" filter="fade">
                                      <p:cBhvr>
                                        <p:cTn id="82" dur="500"/>
                                        <p:tgtEl>
                                          <p:spTgt spid="9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105"/>
                                        </p:tgtEl>
                                        <p:attrNameLst>
                                          <p:attrName>style.visibility</p:attrName>
                                        </p:attrNameLst>
                                      </p:cBhvr>
                                      <p:to>
                                        <p:strVal val="visible"/>
                                      </p:to>
                                    </p:set>
                                    <p:anim calcmode="lin" valueType="num">
                                      <p:cBhvr>
                                        <p:cTn id="85" dur="500" fill="hold"/>
                                        <p:tgtEl>
                                          <p:spTgt spid="105"/>
                                        </p:tgtEl>
                                        <p:attrNameLst>
                                          <p:attrName>ppt_w</p:attrName>
                                        </p:attrNameLst>
                                      </p:cBhvr>
                                      <p:tavLst>
                                        <p:tav tm="0">
                                          <p:val>
                                            <p:fltVal val="0"/>
                                          </p:val>
                                        </p:tav>
                                        <p:tav tm="100000">
                                          <p:val>
                                            <p:strVal val="#ppt_w"/>
                                          </p:val>
                                        </p:tav>
                                      </p:tavLst>
                                    </p:anim>
                                    <p:anim calcmode="lin" valueType="num">
                                      <p:cBhvr>
                                        <p:cTn id="86" dur="500" fill="hold"/>
                                        <p:tgtEl>
                                          <p:spTgt spid="105"/>
                                        </p:tgtEl>
                                        <p:attrNameLst>
                                          <p:attrName>ppt_h</p:attrName>
                                        </p:attrNameLst>
                                      </p:cBhvr>
                                      <p:tavLst>
                                        <p:tav tm="0">
                                          <p:val>
                                            <p:fltVal val="0"/>
                                          </p:val>
                                        </p:tav>
                                        <p:tav tm="100000">
                                          <p:val>
                                            <p:strVal val="#ppt_h"/>
                                          </p:val>
                                        </p:tav>
                                      </p:tavLst>
                                    </p:anim>
                                    <p:animEffect transition="in" filter="fade">
                                      <p:cBhvr>
                                        <p:cTn id="87" dur="500"/>
                                        <p:tgtEl>
                                          <p:spTgt spid="105"/>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106"/>
                                        </p:tgtEl>
                                        <p:attrNameLst>
                                          <p:attrName>style.visibility</p:attrName>
                                        </p:attrNameLst>
                                      </p:cBhvr>
                                      <p:to>
                                        <p:strVal val="visible"/>
                                      </p:to>
                                    </p:set>
                                    <p:anim calcmode="lin" valueType="num">
                                      <p:cBhvr>
                                        <p:cTn id="90" dur="500" fill="hold"/>
                                        <p:tgtEl>
                                          <p:spTgt spid="106"/>
                                        </p:tgtEl>
                                        <p:attrNameLst>
                                          <p:attrName>ppt_w</p:attrName>
                                        </p:attrNameLst>
                                      </p:cBhvr>
                                      <p:tavLst>
                                        <p:tav tm="0">
                                          <p:val>
                                            <p:fltVal val="0"/>
                                          </p:val>
                                        </p:tav>
                                        <p:tav tm="100000">
                                          <p:val>
                                            <p:strVal val="#ppt_w"/>
                                          </p:val>
                                        </p:tav>
                                      </p:tavLst>
                                    </p:anim>
                                    <p:anim calcmode="lin" valueType="num">
                                      <p:cBhvr>
                                        <p:cTn id="91" dur="500" fill="hold"/>
                                        <p:tgtEl>
                                          <p:spTgt spid="106"/>
                                        </p:tgtEl>
                                        <p:attrNameLst>
                                          <p:attrName>ppt_h</p:attrName>
                                        </p:attrNameLst>
                                      </p:cBhvr>
                                      <p:tavLst>
                                        <p:tav tm="0">
                                          <p:val>
                                            <p:fltVal val="0"/>
                                          </p:val>
                                        </p:tav>
                                        <p:tav tm="100000">
                                          <p:val>
                                            <p:strVal val="#ppt_h"/>
                                          </p:val>
                                        </p:tav>
                                      </p:tavLst>
                                    </p:anim>
                                    <p:animEffect transition="in" filter="fade">
                                      <p:cBhvr>
                                        <p:cTn id="92" dur="500"/>
                                        <p:tgtEl>
                                          <p:spTgt spid="10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07"/>
                                        </p:tgtEl>
                                        <p:attrNameLst>
                                          <p:attrName>style.visibility</p:attrName>
                                        </p:attrNameLst>
                                      </p:cBhvr>
                                      <p:to>
                                        <p:strVal val="visible"/>
                                      </p:to>
                                    </p:set>
                                    <p:anim calcmode="lin" valueType="num">
                                      <p:cBhvr>
                                        <p:cTn id="95" dur="500" fill="hold"/>
                                        <p:tgtEl>
                                          <p:spTgt spid="107"/>
                                        </p:tgtEl>
                                        <p:attrNameLst>
                                          <p:attrName>ppt_w</p:attrName>
                                        </p:attrNameLst>
                                      </p:cBhvr>
                                      <p:tavLst>
                                        <p:tav tm="0">
                                          <p:val>
                                            <p:fltVal val="0"/>
                                          </p:val>
                                        </p:tav>
                                        <p:tav tm="100000">
                                          <p:val>
                                            <p:strVal val="#ppt_w"/>
                                          </p:val>
                                        </p:tav>
                                      </p:tavLst>
                                    </p:anim>
                                    <p:anim calcmode="lin" valueType="num">
                                      <p:cBhvr>
                                        <p:cTn id="96" dur="500" fill="hold"/>
                                        <p:tgtEl>
                                          <p:spTgt spid="107"/>
                                        </p:tgtEl>
                                        <p:attrNameLst>
                                          <p:attrName>ppt_h</p:attrName>
                                        </p:attrNameLst>
                                      </p:cBhvr>
                                      <p:tavLst>
                                        <p:tav tm="0">
                                          <p:val>
                                            <p:fltVal val="0"/>
                                          </p:val>
                                        </p:tav>
                                        <p:tav tm="100000">
                                          <p:val>
                                            <p:strVal val="#ppt_h"/>
                                          </p:val>
                                        </p:tav>
                                      </p:tavLst>
                                    </p:anim>
                                    <p:animEffect transition="in" filter="fade">
                                      <p:cBhvr>
                                        <p:cTn id="97" dur="500"/>
                                        <p:tgtEl>
                                          <p:spTgt spid="107"/>
                                        </p:tgtEl>
                                      </p:cBhvr>
                                    </p:animEffect>
                                  </p:childTnLst>
                                </p:cTn>
                              </p:par>
                            </p:childTnLst>
                          </p:cTn>
                        </p:par>
                        <p:par>
                          <p:cTn id="98" fill="hold">
                            <p:stCondLst>
                              <p:cond delay="6500"/>
                            </p:stCondLst>
                            <p:childTnLst>
                              <p:par>
                                <p:cTn id="99" presetID="22" presetClass="entr" presetSubtype="1" fill="hold" nodeType="afterEffect">
                                  <p:stCondLst>
                                    <p:cond delay="0"/>
                                  </p:stCondLst>
                                  <p:childTnLst>
                                    <p:set>
                                      <p:cBhvr>
                                        <p:cTn id="100" dur="1" fill="hold">
                                          <p:stCondLst>
                                            <p:cond delay="0"/>
                                          </p:stCondLst>
                                        </p:cTn>
                                        <p:tgtEl>
                                          <p:spTgt spid="117"/>
                                        </p:tgtEl>
                                        <p:attrNameLst>
                                          <p:attrName>style.visibility</p:attrName>
                                        </p:attrNameLst>
                                      </p:cBhvr>
                                      <p:to>
                                        <p:strVal val="visible"/>
                                      </p:to>
                                    </p:set>
                                    <p:animEffect transition="in" filter="wipe(up)">
                                      <p:cBhvr>
                                        <p:cTn id="101" dur="500"/>
                                        <p:tgtEl>
                                          <p:spTgt spid="117"/>
                                        </p:tgtEl>
                                      </p:cBhvr>
                                    </p:animEffect>
                                  </p:childTnLst>
                                </p:cTn>
                              </p:par>
                              <p:par>
                                <p:cTn id="102" presetID="22" presetClass="entr" presetSubtype="1" fill="hold" nodeType="with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wipe(up)">
                                      <p:cBhvr>
                                        <p:cTn id="104" dur="500"/>
                                        <p:tgtEl>
                                          <p:spTgt spid="118"/>
                                        </p:tgtEl>
                                      </p:cBhvr>
                                    </p:animEffect>
                                  </p:childTnLst>
                                </p:cTn>
                              </p:par>
                              <p:par>
                                <p:cTn id="105" presetID="22" presetClass="entr" presetSubtype="1" fill="hold" nodeType="withEffect">
                                  <p:stCondLst>
                                    <p:cond delay="0"/>
                                  </p:stCondLst>
                                  <p:childTnLst>
                                    <p:set>
                                      <p:cBhvr>
                                        <p:cTn id="106" dur="1" fill="hold">
                                          <p:stCondLst>
                                            <p:cond delay="0"/>
                                          </p:stCondLst>
                                        </p:cTn>
                                        <p:tgtEl>
                                          <p:spTgt spid="119"/>
                                        </p:tgtEl>
                                        <p:attrNameLst>
                                          <p:attrName>style.visibility</p:attrName>
                                        </p:attrNameLst>
                                      </p:cBhvr>
                                      <p:to>
                                        <p:strVal val="visible"/>
                                      </p:to>
                                    </p:set>
                                    <p:animEffect transition="in" filter="wipe(up)">
                                      <p:cBhvr>
                                        <p:cTn id="107" dur="500"/>
                                        <p:tgtEl>
                                          <p:spTgt spid="119"/>
                                        </p:tgtEl>
                                      </p:cBhvr>
                                    </p:animEffect>
                                  </p:childTnLst>
                                </p:cTn>
                              </p:par>
                              <p:par>
                                <p:cTn id="108" presetID="22" presetClass="entr" presetSubtype="1" fill="hold" nodeType="withEffect">
                                  <p:stCondLst>
                                    <p:cond delay="0"/>
                                  </p:stCondLst>
                                  <p:childTnLst>
                                    <p:set>
                                      <p:cBhvr>
                                        <p:cTn id="109" dur="1" fill="hold">
                                          <p:stCondLst>
                                            <p:cond delay="0"/>
                                          </p:stCondLst>
                                        </p:cTn>
                                        <p:tgtEl>
                                          <p:spTgt spid="120"/>
                                        </p:tgtEl>
                                        <p:attrNameLst>
                                          <p:attrName>style.visibility</p:attrName>
                                        </p:attrNameLst>
                                      </p:cBhvr>
                                      <p:to>
                                        <p:strVal val="visible"/>
                                      </p:to>
                                    </p:set>
                                    <p:animEffect transition="in" filter="wipe(up)">
                                      <p:cBhvr>
                                        <p:cTn id="110" dur="500"/>
                                        <p:tgtEl>
                                          <p:spTgt spid="120"/>
                                        </p:tgtEl>
                                      </p:cBhvr>
                                    </p:animEffect>
                                  </p:childTnLst>
                                </p:cTn>
                              </p:par>
                              <p:par>
                                <p:cTn id="111" presetID="22" presetClass="entr" presetSubtype="1" fill="hold" nodeType="withEffect">
                                  <p:stCondLst>
                                    <p:cond delay="0"/>
                                  </p:stCondLst>
                                  <p:childTnLst>
                                    <p:set>
                                      <p:cBhvr>
                                        <p:cTn id="112" dur="1" fill="hold">
                                          <p:stCondLst>
                                            <p:cond delay="0"/>
                                          </p:stCondLst>
                                        </p:cTn>
                                        <p:tgtEl>
                                          <p:spTgt spid="121"/>
                                        </p:tgtEl>
                                        <p:attrNameLst>
                                          <p:attrName>style.visibility</p:attrName>
                                        </p:attrNameLst>
                                      </p:cBhvr>
                                      <p:to>
                                        <p:strVal val="visible"/>
                                      </p:to>
                                    </p:set>
                                    <p:animEffect transition="in" filter="wipe(up)">
                                      <p:cBhvr>
                                        <p:cTn id="113" dur="500"/>
                                        <p:tgtEl>
                                          <p:spTgt spid="121"/>
                                        </p:tgtEl>
                                      </p:cBhvr>
                                    </p:animEffect>
                                  </p:childTnLst>
                                </p:cTn>
                              </p:par>
                              <p:par>
                                <p:cTn id="114" presetID="22" presetClass="entr" presetSubtype="1" fill="hold" nodeType="withEffect">
                                  <p:stCondLst>
                                    <p:cond delay="0"/>
                                  </p:stCondLst>
                                  <p:childTnLst>
                                    <p:set>
                                      <p:cBhvr>
                                        <p:cTn id="115" dur="1" fill="hold">
                                          <p:stCondLst>
                                            <p:cond delay="0"/>
                                          </p:stCondLst>
                                        </p:cTn>
                                        <p:tgtEl>
                                          <p:spTgt spid="122"/>
                                        </p:tgtEl>
                                        <p:attrNameLst>
                                          <p:attrName>style.visibility</p:attrName>
                                        </p:attrNameLst>
                                      </p:cBhvr>
                                      <p:to>
                                        <p:strVal val="visible"/>
                                      </p:to>
                                    </p:set>
                                    <p:animEffect transition="in" filter="wipe(up)">
                                      <p:cBhvr>
                                        <p:cTn id="116" dur="500"/>
                                        <p:tgtEl>
                                          <p:spTgt spid="122"/>
                                        </p:tgtEl>
                                      </p:cBhvr>
                                    </p:animEffect>
                                  </p:childTnLst>
                                </p:cTn>
                              </p:par>
                              <p:par>
                                <p:cTn id="117" presetID="22" presetClass="entr" presetSubtype="1" fill="hold" nodeType="withEffect">
                                  <p:stCondLst>
                                    <p:cond delay="0"/>
                                  </p:stCondLst>
                                  <p:childTnLst>
                                    <p:set>
                                      <p:cBhvr>
                                        <p:cTn id="118" dur="1" fill="hold">
                                          <p:stCondLst>
                                            <p:cond delay="0"/>
                                          </p:stCondLst>
                                        </p:cTn>
                                        <p:tgtEl>
                                          <p:spTgt spid="123"/>
                                        </p:tgtEl>
                                        <p:attrNameLst>
                                          <p:attrName>style.visibility</p:attrName>
                                        </p:attrNameLst>
                                      </p:cBhvr>
                                      <p:to>
                                        <p:strVal val="visible"/>
                                      </p:to>
                                    </p:set>
                                    <p:animEffect transition="in" filter="wipe(up)">
                                      <p:cBhvr>
                                        <p:cTn id="119" dur="500"/>
                                        <p:tgtEl>
                                          <p:spTgt spid="123"/>
                                        </p:tgtEl>
                                      </p:cBhvr>
                                    </p:animEffect>
                                  </p:childTnLst>
                                </p:cTn>
                              </p:par>
                              <p:par>
                                <p:cTn id="120" presetID="22" presetClass="entr" presetSubtype="1" fill="hold" nodeType="withEffect">
                                  <p:stCondLst>
                                    <p:cond delay="0"/>
                                  </p:stCondLst>
                                  <p:childTnLst>
                                    <p:set>
                                      <p:cBhvr>
                                        <p:cTn id="121" dur="1" fill="hold">
                                          <p:stCondLst>
                                            <p:cond delay="0"/>
                                          </p:stCondLst>
                                        </p:cTn>
                                        <p:tgtEl>
                                          <p:spTgt spid="124"/>
                                        </p:tgtEl>
                                        <p:attrNameLst>
                                          <p:attrName>style.visibility</p:attrName>
                                        </p:attrNameLst>
                                      </p:cBhvr>
                                      <p:to>
                                        <p:strVal val="visible"/>
                                      </p:to>
                                    </p:set>
                                    <p:animEffect transition="in" filter="wipe(up)">
                                      <p:cBhvr>
                                        <p:cTn id="122" dur="500"/>
                                        <p:tgtEl>
                                          <p:spTgt spid="124"/>
                                        </p:tgtEl>
                                      </p:cBhvr>
                                    </p:animEffect>
                                  </p:childTnLst>
                                </p:cTn>
                              </p:par>
                              <p:par>
                                <p:cTn id="123" presetID="22" presetClass="entr" presetSubtype="1" fill="hold" nodeType="withEffect">
                                  <p:stCondLst>
                                    <p:cond delay="0"/>
                                  </p:stCondLst>
                                  <p:childTnLst>
                                    <p:set>
                                      <p:cBhvr>
                                        <p:cTn id="124" dur="1" fill="hold">
                                          <p:stCondLst>
                                            <p:cond delay="0"/>
                                          </p:stCondLst>
                                        </p:cTn>
                                        <p:tgtEl>
                                          <p:spTgt spid="125"/>
                                        </p:tgtEl>
                                        <p:attrNameLst>
                                          <p:attrName>style.visibility</p:attrName>
                                        </p:attrNameLst>
                                      </p:cBhvr>
                                      <p:to>
                                        <p:strVal val="visible"/>
                                      </p:to>
                                    </p:set>
                                    <p:animEffect transition="in" filter="wipe(up)">
                                      <p:cBhvr>
                                        <p:cTn id="125" dur="500"/>
                                        <p:tgtEl>
                                          <p:spTgt spid="125"/>
                                        </p:tgtEl>
                                      </p:cBhvr>
                                    </p:animEffect>
                                  </p:childTnLst>
                                </p:cTn>
                              </p:par>
                            </p:childTnLst>
                          </p:cTn>
                        </p:par>
                        <p:par>
                          <p:cTn id="126" fill="hold">
                            <p:stCondLst>
                              <p:cond delay="7000"/>
                            </p:stCondLst>
                            <p:childTnLst>
                              <p:par>
                                <p:cTn id="127" presetID="12" presetClass="entr" presetSubtype="1" fill="hold" grpId="0" nodeType="afterEffect">
                                  <p:stCondLst>
                                    <p:cond delay="0"/>
                                  </p:stCondLst>
                                  <p:childTnLst>
                                    <p:set>
                                      <p:cBhvr>
                                        <p:cTn id="128" dur="1" fill="hold">
                                          <p:stCondLst>
                                            <p:cond delay="0"/>
                                          </p:stCondLst>
                                        </p:cTn>
                                        <p:tgtEl>
                                          <p:spTgt spid="116"/>
                                        </p:tgtEl>
                                        <p:attrNameLst>
                                          <p:attrName>style.visibility</p:attrName>
                                        </p:attrNameLst>
                                      </p:cBhvr>
                                      <p:to>
                                        <p:strVal val="visible"/>
                                      </p:to>
                                    </p:set>
                                    <p:anim calcmode="lin" valueType="num">
                                      <p:cBhvr additive="base">
                                        <p:cTn id="129" dur="500"/>
                                        <p:tgtEl>
                                          <p:spTgt spid="116"/>
                                        </p:tgtEl>
                                        <p:attrNameLst>
                                          <p:attrName>ppt_y</p:attrName>
                                        </p:attrNameLst>
                                      </p:cBhvr>
                                      <p:tavLst>
                                        <p:tav tm="0">
                                          <p:val>
                                            <p:strVal val="#ppt_y-#ppt_h*1.125000"/>
                                          </p:val>
                                        </p:tav>
                                        <p:tav tm="100000">
                                          <p:val>
                                            <p:strVal val="#ppt_y"/>
                                          </p:val>
                                        </p:tav>
                                      </p:tavLst>
                                    </p:anim>
                                    <p:animEffect transition="in" filter="wipe(down)">
                                      <p:cBhvr>
                                        <p:cTn id="130" dur="500"/>
                                        <p:tgtEl>
                                          <p:spTgt spid="116"/>
                                        </p:tgtEl>
                                      </p:cBhvr>
                                    </p:animEffect>
                                  </p:childTnLst>
                                </p:cTn>
                              </p:par>
                              <p:par>
                                <p:cTn id="131" presetID="12" presetClass="entr" presetSubtype="1" fill="hold" grpId="0" nodeType="withEffect">
                                  <p:stCondLst>
                                    <p:cond delay="0"/>
                                  </p:stCondLst>
                                  <p:childTnLst>
                                    <p:set>
                                      <p:cBhvr>
                                        <p:cTn id="132" dur="1" fill="hold">
                                          <p:stCondLst>
                                            <p:cond delay="0"/>
                                          </p:stCondLst>
                                        </p:cTn>
                                        <p:tgtEl>
                                          <p:spTgt spid="114"/>
                                        </p:tgtEl>
                                        <p:attrNameLst>
                                          <p:attrName>style.visibility</p:attrName>
                                        </p:attrNameLst>
                                      </p:cBhvr>
                                      <p:to>
                                        <p:strVal val="visible"/>
                                      </p:to>
                                    </p:set>
                                    <p:anim calcmode="lin" valueType="num">
                                      <p:cBhvr additive="base">
                                        <p:cTn id="133" dur="500"/>
                                        <p:tgtEl>
                                          <p:spTgt spid="114"/>
                                        </p:tgtEl>
                                        <p:attrNameLst>
                                          <p:attrName>ppt_y</p:attrName>
                                        </p:attrNameLst>
                                      </p:cBhvr>
                                      <p:tavLst>
                                        <p:tav tm="0">
                                          <p:val>
                                            <p:strVal val="#ppt_y-#ppt_h*1.125000"/>
                                          </p:val>
                                        </p:tav>
                                        <p:tav tm="100000">
                                          <p:val>
                                            <p:strVal val="#ppt_y"/>
                                          </p:val>
                                        </p:tav>
                                      </p:tavLst>
                                    </p:anim>
                                    <p:animEffect transition="in" filter="wipe(down)">
                                      <p:cBhvr>
                                        <p:cTn id="134" dur="500"/>
                                        <p:tgtEl>
                                          <p:spTgt spid="114"/>
                                        </p:tgtEl>
                                      </p:cBhvr>
                                    </p:animEffect>
                                  </p:childTnLst>
                                </p:cTn>
                              </p:par>
                              <p:par>
                                <p:cTn id="135" presetID="12" presetClass="entr" presetSubtype="1" fill="hold" grpId="0" nodeType="withEffect">
                                  <p:stCondLst>
                                    <p:cond delay="0"/>
                                  </p:stCondLst>
                                  <p:childTnLst>
                                    <p:set>
                                      <p:cBhvr>
                                        <p:cTn id="136" dur="1" fill="hold">
                                          <p:stCondLst>
                                            <p:cond delay="0"/>
                                          </p:stCondLst>
                                        </p:cTn>
                                        <p:tgtEl>
                                          <p:spTgt spid="115"/>
                                        </p:tgtEl>
                                        <p:attrNameLst>
                                          <p:attrName>style.visibility</p:attrName>
                                        </p:attrNameLst>
                                      </p:cBhvr>
                                      <p:to>
                                        <p:strVal val="visible"/>
                                      </p:to>
                                    </p:set>
                                    <p:anim calcmode="lin" valueType="num">
                                      <p:cBhvr additive="base">
                                        <p:cTn id="137" dur="500"/>
                                        <p:tgtEl>
                                          <p:spTgt spid="115"/>
                                        </p:tgtEl>
                                        <p:attrNameLst>
                                          <p:attrName>ppt_y</p:attrName>
                                        </p:attrNameLst>
                                      </p:cBhvr>
                                      <p:tavLst>
                                        <p:tav tm="0">
                                          <p:val>
                                            <p:strVal val="#ppt_y-#ppt_h*1.125000"/>
                                          </p:val>
                                        </p:tav>
                                        <p:tav tm="100000">
                                          <p:val>
                                            <p:strVal val="#ppt_y"/>
                                          </p:val>
                                        </p:tav>
                                      </p:tavLst>
                                    </p:anim>
                                    <p:animEffect transition="in" filter="wipe(down)">
                                      <p:cBhvr>
                                        <p:cTn id="138" dur="500"/>
                                        <p:tgtEl>
                                          <p:spTgt spid="115"/>
                                        </p:tgtEl>
                                      </p:cBhvr>
                                    </p:animEffect>
                                  </p:childTnLst>
                                </p:cTn>
                              </p:par>
                              <p:par>
                                <p:cTn id="139" presetID="12" presetClass="entr" presetSubtype="1" fill="hold" grpId="0" nodeType="withEffect">
                                  <p:stCondLst>
                                    <p:cond delay="0"/>
                                  </p:stCondLst>
                                  <p:childTnLst>
                                    <p:set>
                                      <p:cBhvr>
                                        <p:cTn id="140" dur="1" fill="hold">
                                          <p:stCondLst>
                                            <p:cond delay="0"/>
                                          </p:stCondLst>
                                        </p:cTn>
                                        <p:tgtEl>
                                          <p:spTgt spid="113"/>
                                        </p:tgtEl>
                                        <p:attrNameLst>
                                          <p:attrName>style.visibility</p:attrName>
                                        </p:attrNameLst>
                                      </p:cBhvr>
                                      <p:to>
                                        <p:strVal val="visible"/>
                                      </p:to>
                                    </p:set>
                                    <p:anim calcmode="lin" valueType="num">
                                      <p:cBhvr additive="base">
                                        <p:cTn id="141" dur="500"/>
                                        <p:tgtEl>
                                          <p:spTgt spid="113"/>
                                        </p:tgtEl>
                                        <p:attrNameLst>
                                          <p:attrName>ppt_y</p:attrName>
                                        </p:attrNameLst>
                                      </p:cBhvr>
                                      <p:tavLst>
                                        <p:tav tm="0">
                                          <p:val>
                                            <p:strVal val="#ppt_y-#ppt_h*1.125000"/>
                                          </p:val>
                                        </p:tav>
                                        <p:tav tm="100000">
                                          <p:val>
                                            <p:strVal val="#ppt_y"/>
                                          </p:val>
                                        </p:tav>
                                      </p:tavLst>
                                    </p:anim>
                                    <p:animEffect transition="in" filter="wipe(down)">
                                      <p:cBhvr>
                                        <p:cTn id="142" dur="500"/>
                                        <p:tgtEl>
                                          <p:spTgt spid="113"/>
                                        </p:tgtEl>
                                      </p:cBhvr>
                                    </p:animEffect>
                                  </p:childTnLst>
                                </p:cTn>
                              </p:par>
                              <p:par>
                                <p:cTn id="143" presetID="12" presetClass="entr" presetSubtype="1" fill="hold" grpId="0" nodeType="withEffect">
                                  <p:stCondLst>
                                    <p:cond delay="0"/>
                                  </p:stCondLst>
                                  <p:childTnLst>
                                    <p:set>
                                      <p:cBhvr>
                                        <p:cTn id="144" dur="1" fill="hold">
                                          <p:stCondLst>
                                            <p:cond delay="0"/>
                                          </p:stCondLst>
                                        </p:cTn>
                                        <p:tgtEl>
                                          <p:spTgt spid="112"/>
                                        </p:tgtEl>
                                        <p:attrNameLst>
                                          <p:attrName>style.visibility</p:attrName>
                                        </p:attrNameLst>
                                      </p:cBhvr>
                                      <p:to>
                                        <p:strVal val="visible"/>
                                      </p:to>
                                    </p:set>
                                    <p:anim calcmode="lin" valueType="num">
                                      <p:cBhvr additive="base">
                                        <p:cTn id="145" dur="500"/>
                                        <p:tgtEl>
                                          <p:spTgt spid="112"/>
                                        </p:tgtEl>
                                        <p:attrNameLst>
                                          <p:attrName>ppt_y</p:attrName>
                                        </p:attrNameLst>
                                      </p:cBhvr>
                                      <p:tavLst>
                                        <p:tav tm="0">
                                          <p:val>
                                            <p:strVal val="#ppt_y-#ppt_h*1.125000"/>
                                          </p:val>
                                        </p:tav>
                                        <p:tav tm="100000">
                                          <p:val>
                                            <p:strVal val="#ppt_y"/>
                                          </p:val>
                                        </p:tav>
                                      </p:tavLst>
                                    </p:anim>
                                    <p:animEffect transition="in" filter="wipe(down)">
                                      <p:cBhvr>
                                        <p:cTn id="146" dur="500"/>
                                        <p:tgtEl>
                                          <p:spTgt spid="112"/>
                                        </p:tgtEl>
                                      </p:cBhvr>
                                    </p:animEffect>
                                  </p:childTnLst>
                                </p:cTn>
                              </p:par>
                              <p:par>
                                <p:cTn id="147" presetID="12" presetClass="entr" presetSubtype="1" fill="hold" grpId="0" nodeType="withEffect">
                                  <p:stCondLst>
                                    <p:cond delay="0"/>
                                  </p:stCondLst>
                                  <p:childTnLst>
                                    <p:set>
                                      <p:cBhvr>
                                        <p:cTn id="148" dur="1" fill="hold">
                                          <p:stCondLst>
                                            <p:cond delay="0"/>
                                          </p:stCondLst>
                                        </p:cTn>
                                        <p:tgtEl>
                                          <p:spTgt spid="108"/>
                                        </p:tgtEl>
                                        <p:attrNameLst>
                                          <p:attrName>style.visibility</p:attrName>
                                        </p:attrNameLst>
                                      </p:cBhvr>
                                      <p:to>
                                        <p:strVal val="visible"/>
                                      </p:to>
                                    </p:set>
                                    <p:anim calcmode="lin" valueType="num">
                                      <p:cBhvr additive="base">
                                        <p:cTn id="149" dur="500"/>
                                        <p:tgtEl>
                                          <p:spTgt spid="108"/>
                                        </p:tgtEl>
                                        <p:attrNameLst>
                                          <p:attrName>ppt_y</p:attrName>
                                        </p:attrNameLst>
                                      </p:cBhvr>
                                      <p:tavLst>
                                        <p:tav tm="0">
                                          <p:val>
                                            <p:strVal val="#ppt_y-#ppt_h*1.125000"/>
                                          </p:val>
                                        </p:tav>
                                        <p:tav tm="100000">
                                          <p:val>
                                            <p:strVal val="#ppt_y"/>
                                          </p:val>
                                        </p:tav>
                                      </p:tavLst>
                                    </p:anim>
                                    <p:animEffect transition="in" filter="wipe(down)">
                                      <p:cBhvr>
                                        <p:cTn id="150" dur="500"/>
                                        <p:tgtEl>
                                          <p:spTgt spid="108"/>
                                        </p:tgtEl>
                                      </p:cBhvr>
                                    </p:animEffect>
                                  </p:childTnLst>
                                </p:cTn>
                              </p:par>
                              <p:par>
                                <p:cTn id="151" presetID="12" presetClass="entr" presetSubtype="1" fill="hold" grpId="0" nodeType="withEffect">
                                  <p:stCondLst>
                                    <p:cond delay="0"/>
                                  </p:stCondLst>
                                  <p:childTnLst>
                                    <p:set>
                                      <p:cBhvr>
                                        <p:cTn id="152" dur="1" fill="hold">
                                          <p:stCondLst>
                                            <p:cond delay="0"/>
                                          </p:stCondLst>
                                        </p:cTn>
                                        <p:tgtEl>
                                          <p:spTgt spid="109"/>
                                        </p:tgtEl>
                                        <p:attrNameLst>
                                          <p:attrName>style.visibility</p:attrName>
                                        </p:attrNameLst>
                                      </p:cBhvr>
                                      <p:to>
                                        <p:strVal val="visible"/>
                                      </p:to>
                                    </p:set>
                                    <p:anim calcmode="lin" valueType="num">
                                      <p:cBhvr additive="base">
                                        <p:cTn id="153" dur="500"/>
                                        <p:tgtEl>
                                          <p:spTgt spid="109"/>
                                        </p:tgtEl>
                                        <p:attrNameLst>
                                          <p:attrName>ppt_y</p:attrName>
                                        </p:attrNameLst>
                                      </p:cBhvr>
                                      <p:tavLst>
                                        <p:tav tm="0">
                                          <p:val>
                                            <p:strVal val="#ppt_y-#ppt_h*1.125000"/>
                                          </p:val>
                                        </p:tav>
                                        <p:tav tm="100000">
                                          <p:val>
                                            <p:strVal val="#ppt_y"/>
                                          </p:val>
                                        </p:tav>
                                      </p:tavLst>
                                    </p:anim>
                                    <p:animEffect transition="in" filter="wipe(down)">
                                      <p:cBhvr>
                                        <p:cTn id="154" dur="500"/>
                                        <p:tgtEl>
                                          <p:spTgt spid="109"/>
                                        </p:tgtEl>
                                      </p:cBhvr>
                                    </p:animEffect>
                                  </p:childTnLst>
                                </p:cTn>
                              </p:par>
                              <p:par>
                                <p:cTn id="155" presetID="12" presetClass="entr" presetSubtype="1" fill="hold" grpId="0" nodeType="withEffect">
                                  <p:stCondLst>
                                    <p:cond delay="0"/>
                                  </p:stCondLst>
                                  <p:childTnLst>
                                    <p:set>
                                      <p:cBhvr>
                                        <p:cTn id="156" dur="1" fill="hold">
                                          <p:stCondLst>
                                            <p:cond delay="0"/>
                                          </p:stCondLst>
                                        </p:cTn>
                                        <p:tgtEl>
                                          <p:spTgt spid="110"/>
                                        </p:tgtEl>
                                        <p:attrNameLst>
                                          <p:attrName>style.visibility</p:attrName>
                                        </p:attrNameLst>
                                      </p:cBhvr>
                                      <p:to>
                                        <p:strVal val="visible"/>
                                      </p:to>
                                    </p:set>
                                    <p:anim calcmode="lin" valueType="num">
                                      <p:cBhvr additive="base">
                                        <p:cTn id="157" dur="500"/>
                                        <p:tgtEl>
                                          <p:spTgt spid="110"/>
                                        </p:tgtEl>
                                        <p:attrNameLst>
                                          <p:attrName>ppt_y</p:attrName>
                                        </p:attrNameLst>
                                      </p:cBhvr>
                                      <p:tavLst>
                                        <p:tav tm="0">
                                          <p:val>
                                            <p:strVal val="#ppt_y-#ppt_h*1.125000"/>
                                          </p:val>
                                        </p:tav>
                                        <p:tav tm="100000">
                                          <p:val>
                                            <p:strVal val="#ppt_y"/>
                                          </p:val>
                                        </p:tav>
                                      </p:tavLst>
                                    </p:anim>
                                    <p:animEffect transition="in" filter="wipe(down)">
                                      <p:cBhvr>
                                        <p:cTn id="158" dur="500"/>
                                        <p:tgtEl>
                                          <p:spTgt spid="110"/>
                                        </p:tgtEl>
                                      </p:cBhvr>
                                    </p:animEffect>
                                  </p:childTnLst>
                                </p:cTn>
                              </p:par>
                              <p:par>
                                <p:cTn id="159" presetID="12" presetClass="entr" presetSubtype="1" fill="hold" grpId="0" nodeType="withEffect">
                                  <p:stCondLst>
                                    <p:cond delay="0"/>
                                  </p:stCondLst>
                                  <p:childTnLst>
                                    <p:set>
                                      <p:cBhvr>
                                        <p:cTn id="160" dur="1" fill="hold">
                                          <p:stCondLst>
                                            <p:cond delay="0"/>
                                          </p:stCondLst>
                                        </p:cTn>
                                        <p:tgtEl>
                                          <p:spTgt spid="111"/>
                                        </p:tgtEl>
                                        <p:attrNameLst>
                                          <p:attrName>style.visibility</p:attrName>
                                        </p:attrNameLst>
                                      </p:cBhvr>
                                      <p:to>
                                        <p:strVal val="visible"/>
                                      </p:to>
                                    </p:set>
                                    <p:anim calcmode="lin" valueType="num">
                                      <p:cBhvr additive="base">
                                        <p:cTn id="161" dur="500"/>
                                        <p:tgtEl>
                                          <p:spTgt spid="111"/>
                                        </p:tgtEl>
                                        <p:attrNameLst>
                                          <p:attrName>ppt_y</p:attrName>
                                        </p:attrNameLst>
                                      </p:cBhvr>
                                      <p:tavLst>
                                        <p:tav tm="0">
                                          <p:val>
                                            <p:strVal val="#ppt_y-#ppt_h*1.125000"/>
                                          </p:val>
                                        </p:tav>
                                        <p:tav tm="100000">
                                          <p:val>
                                            <p:strVal val="#ppt_y"/>
                                          </p:val>
                                        </p:tav>
                                      </p:tavLst>
                                    </p:anim>
                                    <p:animEffect transition="in" filter="wipe(down)">
                                      <p:cBhvr>
                                        <p:cTn id="162" dur="500"/>
                                        <p:tgtEl>
                                          <p:spTgt spid="111"/>
                                        </p:tgtEl>
                                      </p:cBhvr>
                                    </p:animEffect>
                                  </p:childTnLst>
                                </p:cTn>
                              </p:par>
                            </p:childTnLst>
                          </p:cTn>
                        </p:par>
                        <p:par>
                          <p:cTn id="163" fill="hold">
                            <p:stCondLst>
                              <p:cond delay="7500"/>
                            </p:stCondLst>
                            <p:childTnLst>
                              <p:par>
                                <p:cTn id="164" presetID="12" presetClass="entr" presetSubtype="4" fill="hold" grpId="0" nodeType="afterEffect">
                                  <p:stCondLst>
                                    <p:cond delay="0"/>
                                  </p:stCondLst>
                                  <p:childTnLst>
                                    <p:set>
                                      <p:cBhvr>
                                        <p:cTn id="165" dur="1" fill="hold">
                                          <p:stCondLst>
                                            <p:cond delay="0"/>
                                          </p:stCondLst>
                                        </p:cTn>
                                        <p:tgtEl>
                                          <p:spTgt spid="129"/>
                                        </p:tgtEl>
                                        <p:attrNameLst>
                                          <p:attrName>style.visibility</p:attrName>
                                        </p:attrNameLst>
                                      </p:cBhvr>
                                      <p:to>
                                        <p:strVal val="visible"/>
                                      </p:to>
                                    </p:set>
                                    <p:anim calcmode="lin" valueType="num">
                                      <p:cBhvr additive="base">
                                        <p:cTn id="166" dur="500"/>
                                        <p:tgtEl>
                                          <p:spTgt spid="129"/>
                                        </p:tgtEl>
                                        <p:attrNameLst>
                                          <p:attrName>ppt_y</p:attrName>
                                        </p:attrNameLst>
                                      </p:cBhvr>
                                      <p:tavLst>
                                        <p:tav tm="0">
                                          <p:val>
                                            <p:strVal val="#ppt_y+#ppt_h*1.125000"/>
                                          </p:val>
                                        </p:tav>
                                        <p:tav tm="100000">
                                          <p:val>
                                            <p:strVal val="#ppt_y"/>
                                          </p:val>
                                        </p:tav>
                                      </p:tavLst>
                                    </p:anim>
                                    <p:animEffect transition="in" filter="wipe(up)">
                                      <p:cBhvr>
                                        <p:cTn id="167" dur="500"/>
                                        <p:tgtEl>
                                          <p:spTgt spid="129"/>
                                        </p:tgtEl>
                                      </p:cBhvr>
                                    </p:animEffect>
                                  </p:childTnLst>
                                </p:cTn>
                              </p:par>
                              <p:par>
                                <p:cTn id="168" presetID="12" presetClass="entr" presetSubtype="4" fill="hold" grpId="0" nodeType="withEffect">
                                  <p:stCondLst>
                                    <p:cond delay="0"/>
                                  </p:stCondLst>
                                  <p:childTnLst>
                                    <p:set>
                                      <p:cBhvr>
                                        <p:cTn id="169" dur="1" fill="hold">
                                          <p:stCondLst>
                                            <p:cond delay="0"/>
                                          </p:stCondLst>
                                        </p:cTn>
                                        <p:tgtEl>
                                          <p:spTgt spid="128"/>
                                        </p:tgtEl>
                                        <p:attrNameLst>
                                          <p:attrName>style.visibility</p:attrName>
                                        </p:attrNameLst>
                                      </p:cBhvr>
                                      <p:to>
                                        <p:strVal val="visible"/>
                                      </p:to>
                                    </p:set>
                                    <p:anim calcmode="lin" valueType="num">
                                      <p:cBhvr additive="base">
                                        <p:cTn id="170" dur="500"/>
                                        <p:tgtEl>
                                          <p:spTgt spid="128"/>
                                        </p:tgtEl>
                                        <p:attrNameLst>
                                          <p:attrName>ppt_y</p:attrName>
                                        </p:attrNameLst>
                                      </p:cBhvr>
                                      <p:tavLst>
                                        <p:tav tm="0">
                                          <p:val>
                                            <p:strVal val="#ppt_y+#ppt_h*1.125000"/>
                                          </p:val>
                                        </p:tav>
                                        <p:tav tm="100000">
                                          <p:val>
                                            <p:strVal val="#ppt_y"/>
                                          </p:val>
                                        </p:tav>
                                      </p:tavLst>
                                    </p:anim>
                                    <p:animEffect transition="in" filter="wipe(up)">
                                      <p:cBhvr>
                                        <p:cTn id="171" dur="500"/>
                                        <p:tgtEl>
                                          <p:spTgt spid="128"/>
                                        </p:tgtEl>
                                      </p:cBhvr>
                                    </p:animEffect>
                                  </p:childTnLst>
                                </p:cTn>
                              </p:par>
                              <p:par>
                                <p:cTn id="172" presetID="12" presetClass="entr" presetSubtype="4" fill="hold" grpId="0" nodeType="withEffect">
                                  <p:stCondLst>
                                    <p:cond delay="0"/>
                                  </p:stCondLst>
                                  <p:childTnLst>
                                    <p:set>
                                      <p:cBhvr>
                                        <p:cTn id="173" dur="1" fill="hold">
                                          <p:stCondLst>
                                            <p:cond delay="0"/>
                                          </p:stCondLst>
                                        </p:cTn>
                                        <p:tgtEl>
                                          <p:spTgt spid="126"/>
                                        </p:tgtEl>
                                        <p:attrNameLst>
                                          <p:attrName>style.visibility</p:attrName>
                                        </p:attrNameLst>
                                      </p:cBhvr>
                                      <p:to>
                                        <p:strVal val="visible"/>
                                      </p:to>
                                    </p:set>
                                    <p:anim calcmode="lin" valueType="num">
                                      <p:cBhvr additive="base">
                                        <p:cTn id="174" dur="500"/>
                                        <p:tgtEl>
                                          <p:spTgt spid="126"/>
                                        </p:tgtEl>
                                        <p:attrNameLst>
                                          <p:attrName>ppt_y</p:attrName>
                                        </p:attrNameLst>
                                      </p:cBhvr>
                                      <p:tavLst>
                                        <p:tav tm="0">
                                          <p:val>
                                            <p:strVal val="#ppt_y+#ppt_h*1.125000"/>
                                          </p:val>
                                        </p:tav>
                                        <p:tav tm="100000">
                                          <p:val>
                                            <p:strVal val="#ppt_y"/>
                                          </p:val>
                                        </p:tav>
                                      </p:tavLst>
                                    </p:anim>
                                    <p:animEffect transition="in" filter="wipe(up)">
                                      <p:cBhvr>
                                        <p:cTn id="175" dur="500"/>
                                        <p:tgtEl>
                                          <p:spTgt spid="126"/>
                                        </p:tgtEl>
                                      </p:cBhvr>
                                    </p:animEffect>
                                  </p:childTnLst>
                                </p:cTn>
                              </p:par>
                              <p:par>
                                <p:cTn id="176" presetID="12" presetClass="entr" presetSubtype="4" fill="hold" grpId="0" nodeType="withEffect">
                                  <p:stCondLst>
                                    <p:cond delay="0"/>
                                  </p:stCondLst>
                                  <p:childTnLst>
                                    <p:set>
                                      <p:cBhvr>
                                        <p:cTn id="177" dur="1" fill="hold">
                                          <p:stCondLst>
                                            <p:cond delay="0"/>
                                          </p:stCondLst>
                                        </p:cTn>
                                        <p:tgtEl>
                                          <p:spTgt spid="127"/>
                                        </p:tgtEl>
                                        <p:attrNameLst>
                                          <p:attrName>style.visibility</p:attrName>
                                        </p:attrNameLst>
                                      </p:cBhvr>
                                      <p:to>
                                        <p:strVal val="visible"/>
                                      </p:to>
                                    </p:set>
                                    <p:anim calcmode="lin" valueType="num">
                                      <p:cBhvr additive="base">
                                        <p:cTn id="178" dur="500"/>
                                        <p:tgtEl>
                                          <p:spTgt spid="127"/>
                                        </p:tgtEl>
                                        <p:attrNameLst>
                                          <p:attrName>ppt_y</p:attrName>
                                        </p:attrNameLst>
                                      </p:cBhvr>
                                      <p:tavLst>
                                        <p:tav tm="0">
                                          <p:val>
                                            <p:strVal val="#ppt_y+#ppt_h*1.125000"/>
                                          </p:val>
                                        </p:tav>
                                        <p:tav tm="100000">
                                          <p:val>
                                            <p:strVal val="#ppt_y"/>
                                          </p:val>
                                        </p:tav>
                                      </p:tavLst>
                                    </p:anim>
                                    <p:animEffect transition="in" filter="wipe(up)">
                                      <p:cBhvr>
                                        <p:cTn id="179" dur="500"/>
                                        <p:tgtEl>
                                          <p:spTgt spid="127"/>
                                        </p:tgtEl>
                                      </p:cBhvr>
                                    </p:animEffect>
                                  </p:childTnLst>
                                </p:cTn>
                              </p:par>
                            </p:childTnLst>
                          </p:cTn>
                        </p:par>
                        <p:par>
                          <p:cTn id="180" fill="hold">
                            <p:stCondLst>
                              <p:cond delay="8000"/>
                            </p:stCondLst>
                            <p:childTnLst>
                              <p:par>
                                <p:cTn id="181" presetID="10" presetClass="entr" presetSubtype="0" fill="hold" grpId="0" nodeType="afterEffect">
                                  <p:stCondLst>
                                    <p:cond delay="0"/>
                                  </p:stCondLst>
                                  <p:childTnLst>
                                    <p:set>
                                      <p:cBhvr>
                                        <p:cTn id="182" dur="1" fill="hold">
                                          <p:stCondLst>
                                            <p:cond delay="0"/>
                                          </p:stCondLst>
                                        </p:cTn>
                                        <p:tgtEl>
                                          <p:spTgt spid="131"/>
                                        </p:tgtEl>
                                        <p:attrNameLst>
                                          <p:attrName>style.visibility</p:attrName>
                                        </p:attrNameLst>
                                      </p:cBhvr>
                                      <p:to>
                                        <p:strVal val="visible"/>
                                      </p:to>
                                    </p:set>
                                    <p:animEffect transition="in" filter="fade">
                                      <p:cBhvr>
                                        <p:cTn id="183"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P spid="102" grpId="0" animBg="1"/>
      <p:bldP spid="103" grpId="0" animBg="1"/>
      <p:bldP spid="105" grpId="0" animBg="1"/>
      <p:bldP spid="106" grpId="0" animBg="1"/>
      <p:bldP spid="107" grpId="0" animBg="1"/>
      <p:bldP spid="108" grpId="0"/>
      <p:bldP spid="109" grpId="0"/>
      <p:bldP spid="110" grpId="0"/>
      <p:bldP spid="111" grpId="0"/>
      <p:bldP spid="112" grpId="0"/>
      <p:bldP spid="113" grpId="0"/>
      <p:bldP spid="114" grpId="0"/>
      <p:bldP spid="115" grpId="0"/>
      <p:bldP spid="116" grpId="0"/>
      <p:bldP spid="126" grpId="0"/>
      <p:bldP spid="127" grpId="0"/>
      <p:bldP spid="128" grpId="0"/>
      <p:bldP spid="129" grpId="0"/>
      <p:bldP spid="130" grpId="0"/>
      <p:bldP spid="131" grpId="0"/>
      <p:bldP spid="101" grpId="0" animBg="1"/>
      <p:bldP spid="10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泪滴形 50"/>
          <p:cNvSpPr/>
          <p:nvPr/>
        </p:nvSpPr>
        <p:spPr>
          <a:xfrm>
            <a:off x="6541039" y="2262718"/>
            <a:ext cx="1563240" cy="1563444"/>
          </a:xfrm>
          <a:prstGeom prst="teardrop">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latin typeface="+mn-ea"/>
              <a:cs typeface="+mn-ea"/>
            </a:endParaRPr>
          </a:p>
        </p:txBody>
      </p:sp>
      <p:sp>
        <p:nvSpPr>
          <p:cNvPr id="52" name="泪滴形 51"/>
          <p:cNvSpPr/>
          <p:nvPr/>
        </p:nvSpPr>
        <p:spPr>
          <a:xfrm>
            <a:off x="6541039" y="4442869"/>
            <a:ext cx="1563240" cy="1563444"/>
          </a:xfrm>
          <a:prstGeom prst="teardrop">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latin typeface="+mn-ea"/>
              <a:cs typeface="+mn-ea"/>
            </a:endParaRPr>
          </a:p>
        </p:txBody>
      </p:sp>
      <p:sp>
        <p:nvSpPr>
          <p:cNvPr id="53" name="泪滴形 52"/>
          <p:cNvSpPr/>
          <p:nvPr/>
        </p:nvSpPr>
        <p:spPr>
          <a:xfrm>
            <a:off x="2027003" y="4459805"/>
            <a:ext cx="1563240" cy="1563444"/>
          </a:xfrm>
          <a:prstGeom prst="teardrop">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latin typeface="+mn-ea"/>
              <a:cs typeface="+mn-ea"/>
            </a:endParaRPr>
          </a:p>
        </p:txBody>
      </p:sp>
      <p:sp>
        <p:nvSpPr>
          <p:cNvPr id="49" name="泪滴形 48"/>
          <p:cNvSpPr/>
          <p:nvPr/>
        </p:nvSpPr>
        <p:spPr>
          <a:xfrm>
            <a:off x="2027004" y="2279653"/>
            <a:ext cx="1563240" cy="1563444"/>
          </a:xfrm>
          <a:prstGeom prst="teardrop">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latin typeface="+mn-ea"/>
              <a:cs typeface="+mn-ea"/>
            </a:endParaRPr>
          </a:p>
        </p:txBody>
      </p:sp>
      <p:pic>
        <p:nvPicPr>
          <p:cNvPr id="46" name="Picture 6"/>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669421" y="2391838"/>
            <a:ext cx="1306477" cy="130664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155384" y="4588203"/>
            <a:ext cx="1306477" cy="130664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9"/>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669421" y="4571267"/>
            <a:ext cx="1306477" cy="130664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0"/>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145643" y="2408771"/>
            <a:ext cx="1306477" cy="1306647"/>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直接连接符 53"/>
          <p:cNvCxnSpPr/>
          <p:nvPr/>
        </p:nvCxnSpPr>
        <p:spPr>
          <a:xfrm>
            <a:off x="8466348" y="4442990"/>
            <a:ext cx="0" cy="100168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8454939" y="4837919"/>
            <a:ext cx="2092608" cy="615553"/>
          </a:xfrm>
          <a:prstGeom prst="rect">
            <a:avLst/>
          </a:prstGeom>
          <a:noFill/>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点击添加文字内容，</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内容简要详尽。</a:t>
            </a:r>
          </a:p>
        </p:txBody>
      </p:sp>
      <p:sp>
        <p:nvSpPr>
          <p:cNvPr id="56" name="TextBox 55"/>
          <p:cNvSpPr txBox="1"/>
          <p:nvPr/>
        </p:nvSpPr>
        <p:spPr>
          <a:xfrm>
            <a:off x="8464829" y="4372185"/>
            <a:ext cx="1220823" cy="415486"/>
          </a:xfrm>
          <a:prstGeom prst="rect">
            <a:avLst/>
          </a:prstGeom>
          <a:noFill/>
          <a:ln>
            <a:noFill/>
          </a:ln>
        </p:spPr>
        <p:txBody>
          <a:bodyPr wrap="none" lIns="121908" tIns="60954" rIns="121908" bIns="60954" rtlCol="0">
            <a:spAutoFit/>
          </a:bodyPr>
          <a:lstStyle/>
          <a:p>
            <a:r>
              <a:rPr lang="zh-CN" altLang="en-US" sz="1900" dirty="0">
                <a:solidFill>
                  <a:schemeClr val="tx1">
                    <a:lumMod val="50000"/>
                    <a:lumOff val="50000"/>
                  </a:schemeClr>
                </a:solidFill>
                <a:latin typeface="+mn-ea"/>
                <a:cs typeface="+mn-ea"/>
              </a:rPr>
              <a:t>添加标题</a:t>
            </a:r>
          </a:p>
        </p:txBody>
      </p:sp>
      <p:cxnSp>
        <p:nvCxnSpPr>
          <p:cNvPr id="57" name="直接连接符 56"/>
          <p:cNvCxnSpPr/>
          <p:nvPr/>
        </p:nvCxnSpPr>
        <p:spPr>
          <a:xfrm>
            <a:off x="3992144" y="4496862"/>
            <a:ext cx="0" cy="100168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980734" y="4891791"/>
            <a:ext cx="2092608" cy="615553"/>
          </a:xfrm>
          <a:prstGeom prst="rect">
            <a:avLst/>
          </a:prstGeom>
          <a:noFill/>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点击添加文字内容，</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内容简要详尽。</a:t>
            </a:r>
          </a:p>
        </p:txBody>
      </p:sp>
      <p:sp>
        <p:nvSpPr>
          <p:cNvPr id="59" name="TextBox 58"/>
          <p:cNvSpPr txBox="1"/>
          <p:nvPr/>
        </p:nvSpPr>
        <p:spPr>
          <a:xfrm>
            <a:off x="3990624" y="4426057"/>
            <a:ext cx="1220823" cy="415486"/>
          </a:xfrm>
          <a:prstGeom prst="rect">
            <a:avLst/>
          </a:prstGeom>
          <a:noFill/>
          <a:ln>
            <a:noFill/>
          </a:ln>
        </p:spPr>
        <p:txBody>
          <a:bodyPr wrap="none" lIns="121908" tIns="60954" rIns="121908" bIns="60954" rtlCol="0">
            <a:spAutoFit/>
          </a:bodyPr>
          <a:lstStyle/>
          <a:p>
            <a:r>
              <a:rPr lang="zh-CN" altLang="en-US" sz="1900" dirty="0">
                <a:solidFill>
                  <a:schemeClr val="tx1">
                    <a:lumMod val="50000"/>
                    <a:lumOff val="50000"/>
                  </a:schemeClr>
                </a:solidFill>
                <a:latin typeface="+mn-ea"/>
                <a:cs typeface="+mn-ea"/>
              </a:rPr>
              <a:t>添加标题</a:t>
            </a:r>
          </a:p>
        </p:txBody>
      </p:sp>
      <p:cxnSp>
        <p:nvCxnSpPr>
          <p:cNvPr id="60" name="直接连接符 59"/>
          <p:cNvCxnSpPr/>
          <p:nvPr/>
        </p:nvCxnSpPr>
        <p:spPr>
          <a:xfrm>
            <a:off x="8456677" y="2263475"/>
            <a:ext cx="0" cy="100168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8445268" y="2658405"/>
            <a:ext cx="2092608" cy="615553"/>
          </a:xfrm>
          <a:prstGeom prst="rect">
            <a:avLst/>
          </a:prstGeom>
          <a:noFill/>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点击添加文字内容，</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内容简要详尽。</a:t>
            </a:r>
          </a:p>
        </p:txBody>
      </p:sp>
      <p:sp>
        <p:nvSpPr>
          <p:cNvPr id="62" name="TextBox 61"/>
          <p:cNvSpPr txBox="1"/>
          <p:nvPr/>
        </p:nvSpPr>
        <p:spPr>
          <a:xfrm>
            <a:off x="8455158" y="2192670"/>
            <a:ext cx="1220823" cy="415486"/>
          </a:xfrm>
          <a:prstGeom prst="rect">
            <a:avLst/>
          </a:prstGeom>
          <a:noFill/>
          <a:ln>
            <a:noFill/>
          </a:ln>
        </p:spPr>
        <p:txBody>
          <a:bodyPr wrap="none" lIns="121908" tIns="60954" rIns="121908" bIns="60954" rtlCol="0">
            <a:spAutoFit/>
          </a:bodyPr>
          <a:lstStyle/>
          <a:p>
            <a:r>
              <a:rPr lang="zh-CN" altLang="en-US" sz="1900" dirty="0">
                <a:solidFill>
                  <a:schemeClr val="tx1">
                    <a:lumMod val="50000"/>
                    <a:lumOff val="50000"/>
                  </a:schemeClr>
                </a:solidFill>
                <a:latin typeface="+mn-ea"/>
                <a:cs typeface="+mn-ea"/>
              </a:rPr>
              <a:t>添加标题</a:t>
            </a:r>
          </a:p>
        </p:txBody>
      </p:sp>
      <p:cxnSp>
        <p:nvCxnSpPr>
          <p:cNvPr id="63" name="直接连接符 62"/>
          <p:cNvCxnSpPr/>
          <p:nvPr/>
        </p:nvCxnSpPr>
        <p:spPr>
          <a:xfrm>
            <a:off x="3982473" y="2288318"/>
            <a:ext cx="0" cy="100168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3971064" y="2683247"/>
            <a:ext cx="2092608" cy="615553"/>
          </a:xfrm>
          <a:prstGeom prst="rect">
            <a:avLst/>
          </a:prstGeom>
          <a:noFill/>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点击添加文字内容，</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内容简要详尽。</a:t>
            </a:r>
          </a:p>
        </p:txBody>
      </p:sp>
      <p:sp>
        <p:nvSpPr>
          <p:cNvPr id="65" name="TextBox 64"/>
          <p:cNvSpPr txBox="1"/>
          <p:nvPr/>
        </p:nvSpPr>
        <p:spPr>
          <a:xfrm>
            <a:off x="3980954" y="2217513"/>
            <a:ext cx="1220823" cy="415486"/>
          </a:xfrm>
          <a:prstGeom prst="rect">
            <a:avLst/>
          </a:prstGeom>
          <a:noFill/>
          <a:ln>
            <a:noFill/>
          </a:ln>
        </p:spPr>
        <p:txBody>
          <a:bodyPr wrap="none" lIns="121908" tIns="60954" rIns="121908" bIns="60954" rtlCol="0">
            <a:spAutoFit/>
          </a:bodyPr>
          <a:lstStyle/>
          <a:p>
            <a:r>
              <a:rPr lang="zh-CN" altLang="en-US" sz="1900" dirty="0">
                <a:solidFill>
                  <a:schemeClr val="tx1">
                    <a:lumMod val="50000"/>
                    <a:lumOff val="50000"/>
                  </a:schemeClr>
                </a:solidFill>
                <a:latin typeface="+mn-ea"/>
                <a:cs typeface="+mn-ea"/>
              </a:rPr>
              <a:t>添加标题</a:t>
            </a:r>
          </a:p>
        </p:txBody>
      </p:sp>
      <p:sp>
        <p:nvSpPr>
          <p:cNvPr id="29" name="TextBox 28"/>
          <p:cNvSpPr txBox="1"/>
          <p:nvPr/>
        </p:nvSpPr>
        <p:spPr>
          <a:xfrm>
            <a:off x="12808217" y="8272252"/>
            <a:ext cx="2147358" cy="707874"/>
          </a:xfrm>
          <a:prstGeom prst="rect">
            <a:avLst/>
          </a:prstGeom>
          <a:noFill/>
        </p:spPr>
        <p:txBody>
          <a:bodyPr wrap="none" lIns="121908" tIns="60954" rIns="121908" bIns="60954" rtlCol="0">
            <a:spAutoFit/>
          </a:bodyPr>
          <a:lstStyle/>
          <a:p>
            <a:r>
              <a:rPr lang="en-US" altLang="zh-CN" sz="1900" dirty="0">
                <a:solidFill>
                  <a:schemeClr val="bg1"/>
                </a:solidFill>
                <a:latin typeface="+mn-ea"/>
                <a:cs typeface="+mn-ea"/>
              </a:rPr>
              <a:t>0.5 </a:t>
            </a:r>
            <a:r>
              <a:rPr lang="zh-CN" altLang="en-US" sz="1900" dirty="0">
                <a:solidFill>
                  <a:schemeClr val="bg1"/>
                </a:solidFill>
                <a:latin typeface="+mn-ea"/>
                <a:cs typeface="+mn-ea"/>
              </a:rPr>
              <a:t>秒延迟符，无</a:t>
            </a:r>
            <a:endParaRPr lang="en-US" altLang="zh-CN" sz="1900" dirty="0">
              <a:solidFill>
                <a:schemeClr val="bg1"/>
              </a:solidFill>
              <a:latin typeface="+mn-ea"/>
              <a:cs typeface="+mn-ea"/>
            </a:endParaRPr>
          </a:p>
          <a:p>
            <a:r>
              <a:rPr lang="zh-CN" altLang="en-US" sz="1900" dirty="0">
                <a:solidFill>
                  <a:schemeClr val="bg1"/>
                </a:solidFill>
                <a:latin typeface="+mn-ea"/>
                <a:cs typeface="+mn-ea"/>
              </a:rPr>
              <a:t>意义，可删除</a:t>
            </a:r>
            <a:r>
              <a:rPr lang="en-US" altLang="zh-CN" sz="1900" dirty="0">
                <a:solidFill>
                  <a:schemeClr val="bg1"/>
                </a:solidFill>
                <a:latin typeface="+mn-ea"/>
                <a:cs typeface="+mn-ea"/>
              </a:rPr>
              <a:t>.</a:t>
            </a:r>
            <a:endParaRPr lang="zh-CN" altLang="en-US" sz="1900" dirty="0">
              <a:solidFill>
                <a:schemeClr val="bg1"/>
              </a:solidFill>
              <a:latin typeface="+mn-ea"/>
              <a:cs typeface="+mn-ea"/>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00"/>
                                        <p:tgtEl>
                                          <p:spTgt spid="49"/>
                                        </p:tgtEl>
                                      </p:cBhvr>
                                    </p:animEffect>
                                  </p:childTnLst>
                                </p:cTn>
                              </p:par>
                              <p:par>
                                <p:cTn id="8" presetID="22" presetClass="entr" presetSubtype="4"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wipe(down)">
                                      <p:cBhvr>
                                        <p:cTn id="10" dur="500"/>
                                        <p:tgtEl>
                                          <p:spTgt spid="50"/>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wipe(up)">
                                      <p:cBhvr>
                                        <p:cTn id="14" dur="500"/>
                                        <p:tgtEl>
                                          <p:spTgt spid="6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wipe(left)">
                                      <p:cBhvr>
                                        <p:cTn id="20" dur="500"/>
                                        <p:tgtEl>
                                          <p:spTgt spid="65"/>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wipe(down)">
                                      <p:cBhvr>
                                        <p:cTn id="24" dur="500"/>
                                        <p:tgtEl>
                                          <p:spTgt spid="4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down)">
                                      <p:cBhvr>
                                        <p:cTn id="27" dur="500"/>
                                        <p:tgtEl>
                                          <p:spTgt spid="53"/>
                                        </p:tgtEl>
                                      </p:cBhvr>
                                    </p:animEffect>
                                  </p:childTnLst>
                                </p:cTn>
                              </p:par>
                            </p:childTnLst>
                          </p:cTn>
                        </p:par>
                        <p:par>
                          <p:cTn id="28" fill="hold">
                            <p:stCondLst>
                              <p:cond delay="1500"/>
                            </p:stCondLst>
                            <p:childTnLst>
                              <p:par>
                                <p:cTn id="29" presetID="22" presetClass="entr" presetSubtype="1" fill="hold"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wipe(up)">
                                      <p:cBhvr>
                                        <p:cTn id="31" dur="500"/>
                                        <p:tgtEl>
                                          <p:spTgt spid="5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left)">
                                      <p:cBhvr>
                                        <p:cTn id="34" dur="500"/>
                                        <p:tgtEl>
                                          <p:spTgt spid="5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left)">
                                      <p:cBhvr>
                                        <p:cTn id="37" dur="500"/>
                                        <p:tgtEl>
                                          <p:spTgt spid="59"/>
                                        </p:tgtEl>
                                      </p:cBhvr>
                                    </p:animEffect>
                                  </p:childTnLst>
                                </p:cTn>
                              </p:par>
                            </p:childTnLst>
                          </p:cTn>
                        </p:par>
                        <p:par>
                          <p:cTn id="38" fill="hold">
                            <p:stCondLst>
                              <p:cond delay="2000"/>
                            </p:stCondLst>
                            <p:childTnLst>
                              <p:par>
                                <p:cTn id="39" presetID="22" presetClass="entr" presetSubtype="4"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down)">
                                      <p:cBhvr>
                                        <p:cTn id="41" dur="500"/>
                                        <p:tgtEl>
                                          <p:spTgt spid="46"/>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wipe(down)">
                                      <p:cBhvr>
                                        <p:cTn id="44" dur="500"/>
                                        <p:tgtEl>
                                          <p:spTgt spid="51"/>
                                        </p:tgtEl>
                                      </p:cBhvr>
                                    </p:animEffect>
                                  </p:childTnLst>
                                </p:cTn>
                              </p:par>
                            </p:childTnLst>
                          </p:cTn>
                        </p:par>
                        <p:par>
                          <p:cTn id="45" fill="hold">
                            <p:stCondLst>
                              <p:cond delay="2500"/>
                            </p:stCondLst>
                            <p:childTnLst>
                              <p:par>
                                <p:cTn id="46" presetID="22" presetClass="entr" presetSubtype="1"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wipe(up)">
                                      <p:cBhvr>
                                        <p:cTn id="48" dur="500"/>
                                        <p:tgtEl>
                                          <p:spTgt spid="60"/>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wipe(left)">
                                      <p:cBhvr>
                                        <p:cTn id="51" dur="500"/>
                                        <p:tgtEl>
                                          <p:spTgt spid="61"/>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wipe(left)">
                                      <p:cBhvr>
                                        <p:cTn id="54" dur="500"/>
                                        <p:tgtEl>
                                          <p:spTgt spid="62"/>
                                        </p:tgtEl>
                                      </p:cBhvr>
                                    </p:animEffect>
                                  </p:childTnLst>
                                </p:cTn>
                              </p:par>
                            </p:childTnLst>
                          </p:cTn>
                        </p:par>
                        <p:par>
                          <p:cTn id="55" fill="hold">
                            <p:stCondLst>
                              <p:cond delay="30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500"/>
                                        <p:tgtEl>
                                          <p:spTgt spid="4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wipe(down)">
                                      <p:cBhvr>
                                        <p:cTn id="61" dur="500"/>
                                        <p:tgtEl>
                                          <p:spTgt spid="52"/>
                                        </p:tgtEl>
                                      </p:cBhvr>
                                    </p:animEffect>
                                  </p:childTnLst>
                                </p:cTn>
                              </p:par>
                            </p:childTnLst>
                          </p:cTn>
                        </p:par>
                        <p:par>
                          <p:cTn id="62" fill="hold">
                            <p:stCondLst>
                              <p:cond delay="3500"/>
                            </p:stCondLst>
                            <p:childTnLst>
                              <p:par>
                                <p:cTn id="63" presetID="22" presetClass="entr" presetSubtype="1"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wipe(up)">
                                      <p:cBhvr>
                                        <p:cTn id="65" dur="500"/>
                                        <p:tgtEl>
                                          <p:spTgt spid="54"/>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left)">
                                      <p:cBhvr>
                                        <p:cTn id="68" dur="500"/>
                                        <p:tgtEl>
                                          <p:spTgt spid="55"/>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wipe(left)">
                                      <p:cBhvr>
                                        <p:cTn id="71" dur="500"/>
                                        <p:tgtEl>
                                          <p:spTgt spid="56"/>
                                        </p:tgtEl>
                                      </p:cBhvr>
                                    </p:animEffect>
                                  </p:childTnLst>
                                </p:cTn>
                              </p:par>
                            </p:childTnLst>
                          </p:cTn>
                        </p:par>
                        <p:par>
                          <p:cTn id="72" fill="hold">
                            <p:stCondLst>
                              <p:cond delay="4000"/>
                            </p:stCondLst>
                            <p:childTnLst>
                              <p:par>
                                <p:cTn id="73" presetID="10" presetClass="entr" presetSubtype="0"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49" grpId="0" animBg="1"/>
      <p:bldP spid="55" grpId="0"/>
      <p:bldP spid="56" grpId="0"/>
      <p:bldP spid="58" grpId="0"/>
      <p:bldP spid="59" grpId="0"/>
      <p:bldP spid="61" grpId="0"/>
      <p:bldP spid="62" grpId="0"/>
      <p:bldP spid="64" grpId="0"/>
      <p:bldP spid="65"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58900" y="2912443"/>
            <a:ext cx="1847599" cy="1842991"/>
          </a:xfrm>
          <a:prstGeom prst="rect">
            <a:avLst/>
          </a:prstGeom>
          <a:noFill/>
          <a:extLst>
            <a:ext uri="{909E8E84-426E-40DD-AFC4-6F175D3DCCD1}">
              <a14:hiddenFill xmlns:a14="http://schemas.microsoft.com/office/drawing/2010/main">
                <a:solidFill>
                  <a:srgbClr val="FFFFFF"/>
                </a:solidFill>
              </a14:hiddenFill>
            </a:ext>
          </a:extLst>
        </p:spPr>
      </p:pic>
      <p:grpSp>
        <p:nvGrpSpPr>
          <p:cNvPr id="67" name="组合 66"/>
          <p:cNvGrpSpPr/>
          <p:nvPr/>
        </p:nvGrpSpPr>
        <p:grpSpPr>
          <a:xfrm>
            <a:off x="1883436" y="2708323"/>
            <a:ext cx="3620218" cy="440065"/>
            <a:chOff x="1345943" y="2241701"/>
            <a:chExt cx="2715517" cy="330049"/>
          </a:xfrm>
          <a:solidFill>
            <a:schemeClr val="tx2"/>
          </a:solidFill>
        </p:grpSpPr>
        <p:cxnSp>
          <p:nvCxnSpPr>
            <p:cNvPr id="68" name="直接连接符 67"/>
            <p:cNvCxnSpPr/>
            <p:nvPr/>
          </p:nvCxnSpPr>
          <p:spPr>
            <a:xfrm>
              <a:off x="1353344" y="2263387"/>
              <a:ext cx="2278171" cy="0"/>
            </a:xfrm>
            <a:prstGeom prst="line">
              <a:avLst/>
            </a:prstGeom>
            <a:grpFill/>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3624371" y="2261006"/>
              <a:ext cx="437089" cy="310744"/>
            </a:xfrm>
            <a:prstGeom prst="line">
              <a:avLst/>
            </a:prstGeom>
            <a:grpFill/>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70" name="椭圆 69"/>
            <p:cNvSpPr/>
            <p:nvPr/>
          </p:nvSpPr>
          <p:spPr>
            <a:xfrm>
              <a:off x="1345943" y="2241701"/>
              <a:ext cx="45719" cy="45719"/>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grpSp>
      <p:grpSp>
        <p:nvGrpSpPr>
          <p:cNvPr id="71" name="组合 70"/>
          <p:cNvGrpSpPr/>
          <p:nvPr/>
        </p:nvGrpSpPr>
        <p:grpSpPr>
          <a:xfrm flipV="1">
            <a:off x="1883436" y="4437842"/>
            <a:ext cx="3620218" cy="440065"/>
            <a:chOff x="1345943" y="2241701"/>
            <a:chExt cx="2715517" cy="330049"/>
          </a:xfrm>
          <a:solidFill>
            <a:srgbClr val="D20402"/>
          </a:solidFill>
        </p:grpSpPr>
        <p:cxnSp>
          <p:nvCxnSpPr>
            <p:cNvPr id="72" name="直接连接符 71"/>
            <p:cNvCxnSpPr/>
            <p:nvPr/>
          </p:nvCxnSpPr>
          <p:spPr>
            <a:xfrm>
              <a:off x="1353344" y="2263387"/>
              <a:ext cx="2278171" cy="0"/>
            </a:xfrm>
            <a:prstGeom prst="line">
              <a:avLst/>
            </a:prstGeom>
            <a:grpFill/>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3624371" y="2261006"/>
              <a:ext cx="437089" cy="310744"/>
            </a:xfrm>
            <a:prstGeom prst="line">
              <a:avLst/>
            </a:prstGeom>
            <a:grpFill/>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4" name="椭圆 73"/>
            <p:cNvSpPr/>
            <p:nvPr/>
          </p:nvSpPr>
          <p:spPr>
            <a:xfrm>
              <a:off x="1345943" y="2241701"/>
              <a:ext cx="45719" cy="45719"/>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grpSp>
      <p:grpSp>
        <p:nvGrpSpPr>
          <p:cNvPr id="75" name="组合 74"/>
          <p:cNvGrpSpPr/>
          <p:nvPr/>
        </p:nvGrpSpPr>
        <p:grpSpPr>
          <a:xfrm flipH="1">
            <a:off x="6708237" y="2708323"/>
            <a:ext cx="3620218" cy="440065"/>
            <a:chOff x="1345943" y="2241701"/>
            <a:chExt cx="2715517" cy="330049"/>
          </a:xfrm>
          <a:solidFill>
            <a:srgbClr val="D20402"/>
          </a:solidFill>
        </p:grpSpPr>
        <p:cxnSp>
          <p:nvCxnSpPr>
            <p:cNvPr id="76" name="直接连接符 75"/>
            <p:cNvCxnSpPr/>
            <p:nvPr/>
          </p:nvCxnSpPr>
          <p:spPr>
            <a:xfrm>
              <a:off x="1353344" y="2263387"/>
              <a:ext cx="2278171" cy="0"/>
            </a:xfrm>
            <a:prstGeom prst="line">
              <a:avLst/>
            </a:prstGeom>
            <a:grpFill/>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3624371" y="2261006"/>
              <a:ext cx="437089" cy="310744"/>
            </a:xfrm>
            <a:prstGeom prst="line">
              <a:avLst/>
            </a:prstGeom>
            <a:grpFill/>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8" name="椭圆 77"/>
            <p:cNvSpPr/>
            <p:nvPr/>
          </p:nvSpPr>
          <p:spPr>
            <a:xfrm>
              <a:off x="1345943" y="2241701"/>
              <a:ext cx="45719" cy="45719"/>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grpSp>
      <p:grpSp>
        <p:nvGrpSpPr>
          <p:cNvPr id="79" name="组合 78"/>
          <p:cNvGrpSpPr/>
          <p:nvPr/>
        </p:nvGrpSpPr>
        <p:grpSpPr>
          <a:xfrm flipH="1" flipV="1">
            <a:off x="6708237" y="4437842"/>
            <a:ext cx="3620218" cy="440065"/>
            <a:chOff x="1345943" y="2241701"/>
            <a:chExt cx="2715517" cy="330049"/>
          </a:xfrm>
          <a:solidFill>
            <a:srgbClr val="D20402"/>
          </a:solidFill>
        </p:grpSpPr>
        <p:cxnSp>
          <p:nvCxnSpPr>
            <p:cNvPr id="80" name="直接连接符 79"/>
            <p:cNvCxnSpPr/>
            <p:nvPr/>
          </p:nvCxnSpPr>
          <p:spPr>
            <a:xfrm>
              <a:off x="1353344" y="2263387"/>
              <a:ext cx="2278171" cy="0"/>
            </a:xfrm>
            <a:prstGeom prst="line">
              <a:avLst/>
            </a:prstGeom>
            <a:grpFill/>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3624371" y="2261006"/>
              <a:ext cx="437089" cy="310744"/>
            </a:xfrm>
            <a:prstGeom prst="line">
              <a:avLst/>
            </a:prstGeom>
            <a:grpFill/>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82" name="椭圆 81"/>
            <p:cNvSpPr/>
            <p:nvPr/>
          </p:nvSpPr>
          <p:spPr>
            <a:xfrm>
              <a:off x="1345943" y="2241701"/>
              <a:ext cx="45719" cy="45719"/>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grpSp>
      <p:sp>
        <p:nvSpPr>
          <p:cNvPr id="83" name="TextBox 82"/>
          <p:cNvSpPr txBox="1"/>
          <p:nvPr/>
        </p:nvSpPr>
        <p:spPr>
          <a:xfrm>
            <a:off x="1815713" y="2736522"/>
            <a:ext cx="2708081" cy="861775"/>
          </a:xfrm>
          <a:prstGeom prst="rect">
            <a:avLst/>
          </a:prstGeom>
          <a:noFill/>
          <a:ln>
            <a:noFill/>
          </a:ln>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点击添加文字内容，内容简</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要详尽，言简意赅叙述内容</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概要。</a:t>
            </a:r>
          </a:p>
        </p:txBody>
      </p:sp>
      <p:sp>
        <p:nvSpPr>
          <p:cNvPr id="84" name="TextBox 83"/>
          <p:cNvSpPr txBox="1"/>
          <p:nvPr/>
        </p:nvSpPr>
        <p:spPr>
          <a:xfrm>
            <a:off x="1815592" y="2364612"/>
            <a:ext cx="1708136" cy="415486"/>
          </a:xfrm>
          <a:prstGeom prst="rect">
            <a:avLst/>
          </a:prstGeom>
          <a:noFill/>
          <a:ln>
            <a:noFill/>
          </a:ln>
        </p:spPr>
        <p:txBody>
          <a:bodyPr wrap="none" lIns="121908" tIns="60954" rIns="121908" bIns="60954" rtlCol="0">
            <a:spAutoFit/>
          </a:bodyPr>
          <a:lstStyle/>
          <a:p>
            <a:r>
              <a:rPr lang="zh-CN" altLang="en-US" sz="1900" dirty="0">
                <a:solidFill>
                  <a:schemeClr val="tx1">
                    <a:lumMod val="50000"/>
                    <a:lumOff val="50000"/>
                  </a:schemeClr>
                </a:solidFill>
                <a:latin typeface="+mn-ea"/>
                <a:cs typeface="+mn-ea"/>
              </a:rPr>
              <a:t>添加文字内容</a:t>
            </a:r>
          </a:p>
        </p:txBody>
      </p:sp>
      <p:sp>
        <p:nvSpPr>
          <p:cNvPr id="85" name="TextBox 84"/>
          <p:cNvSpPr txBox="1"/>
          <p:nvPr/>
        </p:nvSpPr>
        <p:spPr>
          <a:xfrm>
            <a:off x="1825698" y="4840100"/>
            <a:ext cx="2708081" cy="861775"/>
          </a:xfrm>
          <a:prstGeom prst="rect">
            <a:avLst/>
          </a:prstGeom>
          <a:noFill/>
          <a:ln>
            <a:noFill/>
          </a:ln>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点击添加文字内容，内容简</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要详尽，言简意赅叙述内容</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概要。</a:t>
            </a:r>
          </a:p>
        </p:txBody>
      </p:sp>
      <p:sp>
        <p:nvSpPr>
          <p:cNvPr id="86" name="TextBox 85"/>
          <p:cNvSpPr txBox="1"/>
          <p:nvPr/>
        </p:nvSpPr>
        <p:spPr>
          <a:xfrm>
            <a:off x="1825578" y="4468190"/>
            <a:ext cx="1708136" cy="415486"/>
          </a:xfrm>
          <a:prstGeom prst="rect">
            <a:avLst/>
          </a:prstGeom>
          <a:noFill/>
          <a:ln>
            <a:noFill/>
          </a:ln>
        </p:spPr>
        <p:txBody>
          <a:bodyPr wrap="none" lIns="121908" tIns="60954" rIns="121908" bIns="60954" rtlCol="0">
            <a:spAutoFit/>
          </a:bodyPr>
          <a:lstStyle/>
          <a:p>
            <a:r>
              <a:rPr lang="zh-CN" altLang="en-US" sz="1900" dirty="0">
                <a:solidFill>
                  <a:schemeClr val="tx1">
                    <a:lumMod val="50000"/>
                    <a:lumOff val="50000"/>
                  </a:schemeClr>
                </a:solidFill>
                <a:latin typeface="+mn-ea"/>
                <a:cs typeface="+mn-ea"/>
              </a:rPr>
              <a:t>添加文字内容</a:t>
            </a:r>
          </a:p>
        </p:txBody>
      </p:sp>
      <p:sp>
        <p:nvSpPr>
          <p:cNvPr id="87" name="TextBox 86"/>
          <p:cNvSpPr txBox="1"/>
          <p:nvPr/>
        </p:nvSpPr>
        <p:spPr>
          <a:xfrm>
            <a:off x="7670102" y="2737596"/>
            <a:ext cx="2708081" cy="861775"/>
          </a:xfrm>
          <a:prstGeom prst="rect">
            <a:avLst/>
          </a:prstGeom>
          <a:noFill/>
          <a:ln>
            <a:noFill/>
          </a:ln>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点击添加文字内容，内容简</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要详尽，言简意赅叙述内容</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概要。</a:t>
            </a:r>
          </a:p>
        </p:txBody>
      </p:sp>
      <p:sp>
        <p:nvSpPr>
          <p:cNvPr id="88" name="TextBox 87"/>
          <p:cNvSpPr txBox="1"/>
          <p:nvPr/>
        </p:nvSpPr>
        <p:spPr>
          <a:xfrm>
            <a:off x="7669982" y="2365686"/>
            <a:ext cx="1708136" cy="415486"/>
          </a:xfrm>
          <a:prstGeom prst="rect">
            <a:avLst/>
          </a:prstGeom>
          <a:noFill/>
          <a:ln>
            <a:noFill/>
          </a:ln>
        </p:spPr>
        <p:txBody>
          <a:bodyPr wrap="none" lIns="121908" tIns="60954" rIns="121908" bIns="60954" rtlCol="0">
            <a:spAutoFit/>
          </a:bodyPr>
          <a:lstStyle/>
          <a:p>
            <a:r>
              <a:rPr lang="zh-CN" altLang="en-US" sz="1900" dirty="0">
                <a:solidFill>
                  <a:schemeClr val="tx1">
                    <a:lumMod val="50000"/>
                    <a:lumOff val="50000"/>
                  </a:schemeClr>
                </a:solidFill>
                <a:latin typeface="+mn-ea"/>
                <a:cs typeface="+mn-ea"/>
              </a:rPr>
              <a:t>添加文字内容</a:t>
            </a:r>
          </a:p>
        </p:txBody>
      </p:sp>
      <p:sp>
        <p:nvSpPr>
          <p:cNvPr id="89" name="TextBox 88"/>
          <p:cNvSpPr txBox="1"/>
          <p:nvPr/>
        </p:nvSpPr>
        <p:spPr>
          <a:xfrm>
            <a:off x="7680088" y="4841175"/>
            <a:ext cx="2708081" cy="861775"/>
          </a:xfrm>
          <a:prstGeom prst="rect">
            <a:avLst/>
          </a:prstGeom>
          <a:noFill/>
          <a:ln>
            <a:noFill/>
          </a:ln>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点击添加文字内容，内容简</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要详尽，言简意赅叙述内容</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概要。</a:t>
            </a:r>
          </a:p>
        </p:txBody>
      </p:sp>
      <p:sp>
        <p:nvSpPr>
          <p:cNvPr id="90" name="TextBox 89"/>
          <p:cNvSpPr txBox="1"/>
          <p:nvPr/>
        </p:nvSpPr>
        <p:spPr>
          <a:xfrm>
            <a:off x="7679968" y="4486198"/>
            <a:ext cx="1708136" cy="415486"/>
          </a:xfrm>
          <a:prstGeom prst="rect">
            <a:avLst/>
          </a:prstGeom>
          <a:noFill/>
          <a:ln>
            <a:noFill/>
          </a:ln>
        </p:spPr>
        <p:txBody>
          <a:bodyPr wrap="none" lIns="121908" tIns="60954" rIns="121908" bIns="60954" rtlCol="0">
            <a:spAutoFit/>
          </a:bodyPr>
          <a:lstStyle/>
          <a:p>
            <a:r>
              <a:rPr lang="zh-CN" altLang="en-US" sz="1900" dirty="0">
                <a:solidFill>
                  <a:schemeClr val="tx1">
                    <a:lumMod val="50000"/>
                    <a:lumOff val="50000"/>
                  </a:schemeClr>
                </a:solidFill>
                <a:latin typeface="+mn-ea"/>
                <a:cs typeface="+mn-ea"/>
              </a:rPr>
              <a:t>添加文字内容</a:t>
            </a:r>
          </a:p>
        </p:txBody>
      </p:sp>
      <p:sp>
        <p:nvSpPr>
          <p:cNvPr id="91" name="TextBox 90"/>
          <p:cNvSpPr txBox="1"/>
          <p:nvPr/>
        </p:nvSpPr>
        <p:spPr>
          <a:xfrm>
            <a:off x="12808217" y="8272252"/>
            <a:ext cx="2147358" cy="707874"/>
          </a:xfrm>
          <a:prstGeom prst="rect">
            <a:avLst/>
          </a:prstGeom>
          <a:noFill/>
        </p:spPr>
        <p:txBody>
          <a:bodyPr wrap="none" lIns="121908" tIns="60954" rIns="121908" bIns="60954" rtlCol="0">
            <a:spAutoFit/>
          </a:bodyPr>
          <a:lstStyle/>
          <a:p>
            <a:r>
              <a:rPr lang="en-US" altLang="zh-CN" sz="1900" dirty="0">
                <a:solidFill>
                  <a:schemeClr val="bg1"/>
                </a:solidFill>
                <a:latin typeface="+mn-ea"/>
                <a:cs typeface="+mn-ea"/>
              </a:rPr>
              <a:t>0.5 </a:t>
            </a:r>
            <a:r>
              <a:rPr lang="zh-CN" altLang="en-US" sz="1900" dirty="0">
                <a:solidFill>
                  <a:schemeClr val="bg1"/>
                </a:solidFill>
                <a:latin typeface="+mn-ea"/>
                <a:cs typeface="+mn-ea"/>
              </a:rPr>
              <a:t>秒延迟符，无</a:t>
            </a:r>
            <a:endParaRPr lang="en-US" altLang="zh-CN" sz="1900" dirty="0">
              <a:solidFill>
                <a:schemeClr val="bg1"/>
              </a:solidFill>
              <a:latin typeface="+mn-ea"/>
              <a:cs typeface="+mn-ea"/>
            </a:endParaRPr>
          </a:p>
          <a:p>
            <a:r>
              <a:rPr lang="zh-CN" altLang="en-US" sz="1900" dirty="0">
                <a:solidFill>
                  <a:schemeClr val="bg1"/>
                </a:solidFill>
                <a:latin typeface="+mn-ea"/>
                <a:cs typeface="+mn-ea"/>
              </a:rPr>
              <a:t>意义，可删除</a:t>
            </a:r>
            <a:r>
              <a:rPr lang="en-US" altLang="zh-CN" sz="1900" dirty="0">
                <a:solidFill>
                  <a:schemeClr val="bg1"/>
                </a:solidFill>
                <a:latin typeface="+mn-ea"/>
                <a:cs typeface="+mn-ea"/>
              </a:rPr>
              <a:t>.</a:t>
            </a:r>
            <a:endParaRPr lang="zh-CN" altLang="en-US" sz="1900" dirty="0">
              <a:solidFill>
                <a:schemeClr val="bg1"/>
              </a:solidFill>
              <a:latin typeface="+mn-ea"/>
              <a:cs typeface="+mn-ea"/>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ppt_w</p:attrName>
                                        </p:attrNameLst>
                                      </p:cBhvr>
                                      <p:tavLst>
                                        <p:tav tm="0">
                                          <p:val>
                                            <p:fltVal val="0"/>
                                          </p:val>
                                        </p:tav>
                                        <p:tav tm="100000">
                                          <p:val>
                                            <p:strVal val="#ppt_w"/>
                                          </p:val>
                                        </p:tav>
                                      </p:tavLst>
                                    </p:anim>
                                    <p:anim calcmode="lin" valueType="num">
                                      <p:cBhvr>
                                        <p:cTn id="8" dur="500" fill="hold"/>
                                        <p:tgtEl>
                                          <p:spTgt spid="66"/>
                                        </p:tgtEl>
                                        <p:attrNameLst>
                                          <p:attrName>ppt_h</p:attrName>
                                        </p:attrNameLst>
                                      </p:cBhvr>
                                      <p:tavLst>
                                        <p:tav tm="0">
                                          <p:val>
                                            <p:fltVal val="0"/>
                                          </p:val>
                                        </p:tav>
                                        <p:tav tm="100000">
                                          <p:val>
                                            <p:strVal val="#ppt_h"/>
                                          </p:val>
                                        </p:tav>
                                      </p:tavLst>
                                    </p:anim>
                                    <p:anim calcmode="lin" valueType="num">
                                      <p:cBhvr>
                                        <p:cTn id="9" dur="500" fill="hold"/>
                                        <p:tgtEl>
                                          <p:spTgt spid="66"/>
                                        </p:tgtEl>
                                        <p:attrNameLst>
                                          <p:attrName>style.rotation</p:attrName>
                                        </p:attrNameLst>
                                      </p:cBhvr>
                                      <p:tavLst>
                                        <p:tav tm="0">
                                          <p:val>
                                            <p:fltVal val="360"/>
                                          </p:val>
                                        </p:tav>
                                        <p:tav tm="100000">
                                          <p:val>
                                            <p:fltVal val="0"/>
                                          </p:val>
                                        </p:tav>
                                      </p:tavLst>
                                    </p:anim>
                                    <p:animEffect transition="in" filter="fade">
                                      <p:cBhvr>
                                        <p:cTn id="10" dur="500"/>
                                        <p:tgtEl>
                                          <p:spTgt spid="66"/>
                                        </p:tgtEl>
                                      </p:cBhvr>
                                    </p:animEffect>
                                  </p:childTnLst>
                                </p:cTn>
                              </p:par>
                            </p:childTnLst>
                          </p:cTn>
                        </p:par>
                        <p:par>
                          <p:cTn id="11" fill="hold">
                            <p:stCondLst>
                              <p:cond delay="500"/>
                            </p:stCondLst>
                            <p:childTnLst>
                              <p:par>
                                <p:cTn id="12" presetID="18" presetClass="entr" presetSubtype="9" fill="hold" nodeType="after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strips(upLeft)">
                                      <p:cBhvr>
                                        <p:cTn id="14" dur="500"/>
                                        <p:tgtEl>
                                          <p:spTgt spid="67"/>
                                        </p:tgtEl>
                                      </p:cBhvr>
                                    </p:animEffect>
                                  </p:childTnLst>
                                </p:cTn>
                              </p:par>
                              <p:par>
                                <p:cTn id="15" presetID="18" presetClass="entr" presetSubtype="12" fill="hold" nodeType="with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strips(downLeft)">
                                      <p:cBhvr>
                                        <p:cTn id="17" dur="500"/>
                                        <p:tgtEl>
                                          <p:spTgt spid="71"/>
                                        </p:tgtEl>
                                      </p:cBhvr>
                                    </p:animEffect>
                                  </p:childTnLst>
                                </p:cTn>
                              </p:par>
                              <p:par>
                                <p:cTn id="18" presetID="18" presetClass="entr" presetSubtype="3" fill="hold"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strips(upRight)">
                                      <p:cBhvr>
                                        <p:cTn id="20" dur="500"/>
                                        <p:tgtEl>
                                          <p:spTgt spid="75"/>
                                        </p:tgtEl>
                                      </p:cBhvr>
                                    </p:animEffect>
                                  </p:childTnLst>
                                </p:cTn>
                              </p:par>
                              <p:par>
                                <p:cTn id="21" presetID="18" presetClass="entr" presetSubtype="6" fill="hold" nodeType="with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strips(downRight)">
                                      <p:cBhvr>
                                        <p:cTn id="23" dur="500"/>
                                        <p:tgtEl>
                                          <p:spTgt spid="79"/>
                                        </p:tgtEl>
                                      </p:cBhvr>
                                    </p:animEffect>
                                  </p:childTnLst>
                                </p:cTn>
                              </p:par>
                            </p:childTnLst>
                          </p:cTn>
                        </p:par>
                        <p:par>
                          <p:cTn id="24" fill="hold">
                            <p:stCondLst>
                              <p:cond delay="1000"/>
                            </p:stCondLst>
                            <p:childTnLst>
                              <p:par>
                                <p:cTn id="25" presetID="22" presetClass="entr" presetSubtype="4" fill="hold" grpId="0" nodeType="after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wipe(down)">
                                      <p:cBhvr>
                                        <p:cTn id="27" dur="500"/>
                                        <p:tgtEl>
                                          <p:spTgt spid="8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90"/>
                                        </p:tgtEl>
                                        <p:attrNameLst>
                                          <p:attrName>style.visibility</p:attrName>
                                        </p:attrNameLst>
                                      </p:cBhvr>
                                      <p:to>
                                        <p:strVal val="visible"/>
                                      </p:to>
                                    </p:set>
                                    <p:animEffect transition="in" filter="wipe(down)">
                                      <p:cBhvr>
                                        <p:cTn id="30" dur="500"/>
                                        <p:tgtEl>
                                          <p:spTgt spid="9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84"/>
                                        </p:tgtEl>
                                        <p:attrNameLst>
                                          <p:attrName>style.visibility</p:attrName>
                                        </p:attrNameLst>
                                      </p:cBhvr>
                                      <p:to>
                                        <p:strVal val="visible"/>
                                      </p:to>
                                    </p:set>
                                    <p:animEffect transition="in" filter="wipe(down)">
                                      <p:cBhvr>
                                        <p:cTn id="33" dur="500"/>
                                        <p:tgtEl>
                                          <p:spTgt spid="84"/>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86"/>
                                        </p:tgtEl>
                                        <p:attrNameLst>
                                          <p:attrName>style.visibility</p:attrName>
                                        </p:attrNameLst>
                                      </p:cBhvr>
                                      <p:to>
                                        <p:strVal val="visible"/>
                                      </p:to>
                                    </p:set>
                                    <p:animEffect transition="in" filter="wipe(down)">
                                      <p:cBhvr>
                                        <p:cTn id="36" dur="500"/>
                                        <p:tgtEl>
                                          <p:spTgt spid="86"/>
                                        </p:tgtEl>
                                      </p:cBhvr>
                                    </p:animEffect>
                                  </p:childTnLst>
                                </p:cTn>
                              </p:par>
                            </p:childTnLst>
                          </p:cTn>
                        </p:par>
                        <p:par>
                          <p:cTn id="37" fill="hold">
                            <p:stCondLst>
                              <p:cond delay="1500"/>
                            </p:stCondLst>
                            <p:childTnLst>
                              <p:par>
                                <p:cTn id="38" presetID="22" presetClass="entr" presetSubtype="1"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wipe(up)">
                                      <p:cBhvr>
                                        <p:cTn id="40" dur="500"/>
                                        <p:tgtEl>
                                          <p:spTgt spid="8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87"/>
                                        </p:tgtEl>
                                        <p:attrNameLst>
                                          <p:attrName>style.visibility</p:attrName>
                                        </p:attrNameLst>
                                      </p:cBhvr>
                                      <p:to>
                                        <p:strVal val="visible"/>
                                      </p:to>
                                    </p:set>
                                    <p:animEffect transition="in" filter="wipe(up)">
                                      <p:cBhvr>
                                        <p:cTn id="43" dur="500"/>
                                        <p:tgtEl>
                                          <p:spTgt spid="87"/>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89"/>
                                        </p:tgtEl>
                                        <p:attrNameLst>
                                          <p:attrName>style.visibility</p:attrName>
                                        </p:attrNameLst>
                                      </p:cBhvr>
                                      <p:to>
                                        <p:strVal val="visible"/>
                                      </p:to>
                                    </p:set>
                                    <p:animEffect transition="in" filter="wipe(up)">
                                      <p:cBhvr>
                                        <p:cTn id="46" dur="500"/>
                                        <p:tgtEl>
                                          <p:spTgt spid="89"/>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85"/>
                                        </p:tgtEl>
                                        <p:attrNameLst>
                                          <p:attrName>style.visibility</p:attrName>
                                        </p:attrNameLst>
                                      </p:cBhvr>
                                      <p:to>
                                        <p:strVal val="visible"/>
                                      </p:to>
                                    </p:set>
                                    <p:animEffect transition="in" filter="wipe(up)">
                                      <p:cBhvr>
                                        <p:cTn id="49" dur="500"/>
                                        <p:tgtEl>
                                          <p:spTgt spid="85"/>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91"/>
                                        </p:tgtEl>
                                        <p:attrNameLst>
                                          <p:attrName>style.visibility</p:attrName>
                                        </p:attrNameLst>
                                      </p:cBhvr>
                                      <p:to>
                                        <p:strVal val="visible"/>
                                      </p:to>
                                    </p:set>
                                    <p:animEffect transition="in" filter="fade">
                                      <p:cBhvr>
                                        <p:cTn id="5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P spid="86" grpId="0"/>
      <p:bldP spid="87" grpId="0"/>
      <p:bldP spid="88" grpId="0"/>
      <p:bldP spid="89" grpId="0"/>
      <p:bldP spid="90" grpId="0"/>
      <p:bldP spid="9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等腰三角形 63"/>
          <p:cNvSpPr/>
          <p:nvPr/>
        </p:nvSpPr>
        <p:spPr>
          <a:xfrm rot="5400000" flipH="1" flipV="1">
            <a:off x="4538936" y="2701947"/>
            <a:ext cx="3230227" cy="3232303"/>
          </a:xfrm>
          <a:custGeom>
            <a:avLst/>
            <a:gdLst/>
            <a:ahLst/>
            <a:cxnLst/>
            <a:rect l="l" t="t" r="r" b="b"/>
            <a:pathLst>
              <a:path w="2422670" h="2424543">
                <a:moveTo>
                  <a:pt x="759971" y="1944015"/>
                </a:moveTo>
                <a:lnTo>
                  <a:pt x="584277" y="2248328"/>
                </a:lnTo>
                <a:cubicBezTo>
                  <a:pt x="238106" y="2040014"/>
                  <a:pt x="5682" y="1662800"/>
                  <a:pt x="0" y="1230808"/>
                </a:cubicBezTo>
                <a:lnTo>
                  <a:pt x="349958" y="1230808"/>
                </a:lnTo>
                <a:cubicBezTo>
                  <a:pt x="355601" y="1533265"/>
                  <a:pt x="517697" y="1797404"/>
                  <a:pt x="759971" y="1944015"/>
                </a:cubicBezTo>
                <a:close/>
                <a:moveTo>
                  <a:pt x="763773" y="478466"/>
                </a:moveTo>
                <a:cubicBezTo>
                  <a:pt x="521662" y="623037"/>
                  <a:pt x="358754" y="884703"/>
                  <a:pt x="350394" y="1185090"/>
                </a:cubicBezTo>
                <a:lnTo>
                  <a:pt x="436" y="1185090"/>
                </a:lnTo>
                <a:cubicBezTo>
                  <a:pt x="8829" y="755168"/>
                  <a:pt x="242084" y="380444"/>
                  <a:pt x="587973" y="173971"/>
                </a:cubicBezTo>
                <a:close/>
                <a:moveTo>
                  <a:pt x="853160" y="1782607"/>
                </a:moveTo>
                <a:lnTo>
                  <a:pt x="813552" y="1851210"/>
                </a:lnTo>
                <a:cubicBezTo>
                  <a:pt x="729964" y="1800075"/>
                  <a:pt x="657382" y="1732921"/>
                  <a:pt x="600638" y="1653520"/>
                </a:cubicBezTo>
                <a:lnTo>
                  <a:pt x="503345" y="1653520"/>
                </a:lnTo>
                <a:lnTo>
                  <a:pt x="549875" y="1573296"/>
                </a:lnTo>
                <a:cubicBezTo>
                  <a:pt x="493011" y="1471646"/>
                  <a:pt x="460224" y="1354942"/>
                  <a:pt x="457566" y="1230809"/>
                </a:cubicBezTo>
                <a:lnTo>
                  <a:pt x="538044" y="1230809"/>
                </a:lnTo>
                <a:cubicBezTo>
                  <a:pt x="542728" y="1464024"/>
                  <a:pt x="667247" y="1667699"/>
                  <a:pt x="853160" y="1782607"/>
                </a:cubicBezTo>
                <a:close/>
                <a:moveTo>
                  <a:pt x="856963" y="639874"/>
                </a:moveTo>
                <a:cubicBezTo>
                  <a:pt x="671207" y="752726"/>
                  <a:pt x="545897" y="953932"/>
                  <a:pt x="538917" y="1185090"/>
                </a:cubicBezTo>
                <a:lnTo>
                  <a:pt x="458002" y="1185090"/>
                </a:lnTo>
                <a:cubicBezTo>
                  <a:pt x="461801" y="1066449"/>
                  <a:pt x="493163" y="954783"/>
                  <a:pt x="547153" y="857032"/>
                </a:cubicBezTo>
                <a:lnTo>
                  <a:pt x="501094" y="777255"/>
                </a:lnTo>
                <a:lnTo>
                  <a:pt x="596544" y="777444"/>
                </a:lnTo>
                <a:cubicBezTo>
                  <a:pt x="654482" y="694006"/>
                  <a:pt x="729979" y="623909"/>
                  <a:pt x="817354" y="571271"/>
                </a:cubicBezTo>
                <a:close/>
                <a:moveTo>
                  <a:pt x="1565121" y="549455"/>
                </a:moveTo>
                <a:lnTo>
                  <a:pt x="1525515" y="618058"/>
                </a:lnTo>
                <a:cubicBezTo>
                  <a:pt x="1432784" y="565382"/>
                  <a:pt x="1325361" y="537114"/>
                  <a:pt x="1211334" y="537114"/>
                </a:cubicBezTo>
                <a:cubicBezTo>
                  <a:pt x="1097309" y="537114"/>
                  <a:pt x="989887" y="565380"/>
                  <a:pt x="897158" y="618057"/>
                </a:cubicBezTo>
                <a:lnTo>
                  <a:pt x="857550" y="549454"/>
                </a:lnTo>
                <a:cubicBezTo>
                  <a:pt x="948341" y="497410"/>
                  <a:pt x="1051839" y="466328"/>
                  <a:pt x="1162031" y="460664"/>
                </a:cubicBezTo>
                <a:lnTo>
                  <a:pt x="1211334" y="375658"/>
                </a:lnTo>
                <a:lnTo>
                  <a:pt x="1260637" y="460663"/>
                </a:lnTo>
                <a:cubicBezTo>
                  <a:pt x="1370831" y="466327"/>
                  <a:pt x="1474330" y="497410"/>
                  <a:pt x="1565121" y="549455"/>
                </a:cubicBezTo>
                <a:close/>
                <a:moveTo>
                  <a:pt x="1568922" y="1873026"/>
                </a:moveTo>
                <a:cubicBezTo>
                  <a:pt x="1477445" y="1926141"/>
                  <a:pt x="1372915" y="1957951"/>
                  <a:pt x="1261527" y="1963788"/>
                </a:cubicBezTo>
                <a:lnTo>
                  <a:pt x="1212479" y="2048353"/>
                </a:lnTo>
                <a:lnTo>
                  <a:pt x="1163519" y="1963939"/>
                </a:lnTo>
                <a:cubicBezTo>
                  <a:pt x="1051246" y="1958402"/>
                  <a:pt x="945878" y="1926521"/>
                  <a:pt x="853749" y="1873028"/>
                </a:cubicBezTo>
                <a:lnTo>
                  <a:pt x="893357" y="1804425"/>
                </a:lnTo>
                <a:cubicBezTo>
                  <a:pt x="986968" y="1858391"/>
                  <a:pt x="1095760" y="1887430"/>
                  <a:pt x="1211334" y="1887430"/>
                </a:cubicBezTo>
                <a:cubicBezTo>
                  <a:pt x="1326910" y="1887429"/>
                  <a:pt x="1435703" y="1858389"/>
                  <a:pt x="1529315" y="1804423"/>
                </a:cubicBezTo>
                <a:close/>
                <a:moveTo>
                  <a:pt x="1795616" y="150227"/>
                </a:moveTo>
                <a:lnTo>
                  <a:pt x="1618702" y="456650"/>
                </a:lnTo>
                <a:cubicBezTo>
                  <a:pt x="1498852" y="387305"/>
                  <a:pt x="1359455" y="349959"/>
                  <a:pt x="1211334" y="349958"/>
                </a:cubicBezTo>
                <a:cubicBezTo>
                  <a:pt x="1063214" y="349958"/>
                  <a:pt x="923819" y="387304"/>
                  <a:pt x="803969" y="456649"/>
                </a:cubicBezTo>
                <a:lnTo>
                  <a:pt x="627056" y="150226"/>
                </a:lnTo>
                <a:cubicBezTo>
                  <a:pt x="800213" y="54374"/>
                  <a:pt x="999424" y="1"/>
                  <a:pt x="1211335" y="0"/>
                </a:cubicBezTo>
                <a:cubicBezTo>
                  <a:pt x="1423247" y="0"/>
                  <a:pt x="1622459" y="54374"/>
                  <a:pt x="1795616" y="150227"/>
                </a:cubicBezTo>
                <a:close/>
                <a:moveTo>
                  <a:pt x="1799311" y="2272071"/>
                </a:moveTo>
                <a:cubicBezTo>
                  <a:pt x="1625358" y="2369376"/>
                  <a:pt x="1424789" y="2424543"/>
                  <a:pt x="1211334" y="2424543"/>
                </a:cubicBezTo>
                <a:cubicBezTo>
                  <a:pt x="997881" y="2424544"/>
                  <a:pt x="797313" y="2369376"/>
                  <a:pt x="623360" y="2272071"/>
                </a:cubicBezTo>
                <a:lnTo>
                  <a:pt x="800168" y="1965833"/>
                </a:lnTo>
                <a:cubicBezTo>
                  <a:pt x="920902" y="2036454"/>
                  <a:pt x="1061665" y="2074585"/>
                  <a:pt x="1211333" y="2074585"/>
                </a:cubicBezTo>
                <a:cubicBezTo>
                  <a:pt x="1361005" y="2074585"/>
                  <a:pt x="1501769" y="2036453"/>
                  <a:pt x="1622503" y="1965831"/>
                </a:cubicBezTo>
                <a:close/>
                <a:moveTo>
                  <a:pt x="1964666" y="1185089"/>
                </a:moveTo>
                <a:lnTo>
                  <a:pt x="1883753" y="1185089"/>
                </a:lnTo>
                <a:cubicBezTo>
                  <a:pt x="1876773" y="953931"/>
                  <a:pt x="1751463" y="752728"/>
                  <a:pt x="1565709" y="639875"/>
                </a:cubicBezTo>
                <a:lnTo>
                  <a:pt x="1605317" y="571274"/>
                </a:lnTo>
                <a:cubicBezTo>
                  <a:pt x="1691734" y="623336"/>
                  <a:pt x="1766533" y="692474"/>
                  <a:pt x="1824246" y="774692"/>
                </a:cubicBezTo>
                <a:lnTo>
                  <a:pt x="1925063" y="774692"/>
                </a:lnTo>
                <a:lnTo>
                  <a:pt x="1876356" y="858668"/>
                </a:lnTo>
                <a:cubicBezTo>
                  <a:pt x="1929848" y="956012"/>
                  <a:pt x="1960887" y="1067100"/>
                  <a:pt x="1964666" y="1185089"/>
                </a:cubicBezTo>
                <a:close/>
                <a:moveTo>
                  <a:pt x="1965103" y="1230810"/>
                </a:moveTo>
                <a:cubicBezTo>
                  <a:pt x="1962485" y="1353097"/>
                  <a:pt x="1930627" y="1468176"/>
                  <a:pt x="1875129" y="1568661"/>
                </a:cubicBezTo>
                <a:lnTo>
                  <a:pt x="1921357" y="1649100"/>
                </a:lnTo>
                <a:lnTo>
                  <a:pt x="1824867" y="1649292"/>
                </a:lnTo>
                <a:cubicBezTo>
                  <a:pt x="1767810" y="1730578"/>
                  <a:pt x="1694160" y="1799185"/>
                  <a:pt x="1609118" y="1851208"/>
                </a:cubicBezTo>
                <a:lnTo>
                  <a:pt x="1569510" y="1782605"/>
                </a:lnTo>
                <a:cubicBezTo>
                  <a:pt x="1755423" y="1667695"/>
                  <a:pt x="1879943" y="1464023"/>
                  <a:pt x="1884623" y="1230809"/>
                </a:cubicBezTo>
                <a:close/>
                <a:moveTo>
                  <a:pt x="2422233" y="1185089"/>
                </a:moveTo>
                <a:lnTo>
                  <a:pt x="2072275" y="1185090"/>
                </a:lnTo>
                <a:cubicBezTo>
                  <a:pt x="2063917" y="884702"/>
                  <a:pt x="1901008" y="623039"/>
                  <a:pt x="1658898" y="478469"/>
                </a:cubicBezTo>
                <a:lnTo>
                  <a:pt x="1834700" y="173971"/>
                </a:lnTo>
                <a:cubicBezTo>
                  <a:pt x="2180586" y="380445"/>
                  <a:pt x="2413840" y="755170"/>
                  <a:pt x="2422233" y="1185089"/>
                </a:cubicBezTo>
                <a:close/>
                <a:moveTo>
                  <a:pt x="2422670" y="1230808"/>
                </a:moveTo>
                <a:cubicBezTo>
                  <a:pt x="2416988" y="1662798"/>
                  <a:pt x="2184565" y="2040012"/>
                  <a:pt x="1838396" y="2248327"/>
                </a:cubicBezTo>
                <a:lnTo>
                  <a:pt x="1662699" y="1944013"/>
                </a:lnTo>
                <a:cubicBezTo>
                  <a:pt x="1904974" y="1797402"/>
                  <a:pt x="2067069" y="1533266"/>
                  <a:pt x="2072711" y="123080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1600">
              <a:solidFill>
                <a:schemeClr val="tx1">
                  <a:lumMod val="50000"/>
                  <a:lumOff val="50000"/>
                </a:schemeClr>
              </a:solidFill>
              <a:latin typeface="+mn-ea"/>
              <a:cs typeface="+mn-ea"/>
            </a:endParaRPr>
          </a:p>
        </p:txBody>
      </p:sp>
      <p:sp>
        <p:nvSpPr>
          <p:cNvPr id="24" name="TextBox 23"/>
          <p:cNvSpPr txBox="1"/>
          <p:nvPr/>
        </p:nvSpPr>
        <p:spPr>
          <a:xfrm>
            <a:off x="5407333" y="4144259"/>
            <a:ext cx="1477136" cy="369332"/>
          </a:xfrm>
          <a:prstGeom prst="rect">
            <a:avLst/>
          </a:prstGeom>
          <a:noFill/>
        </p:spPr>
        <p:txBody>
          <a:bodyPr wrap="none" lIns="121908" tIns="60954" rIns="121908" bIns="60954" rtlCol="0">
            <a:spAutoFit/>
          </a:bodyPr>
          <a:lstStyle/>
          <a:p>
            <a:r>
              <a:rPr lang="zh-CN" altLang="en-US" sz="1600" dirty="0">
                <a:solidFill>
                  <a:schemeClr val="accent1"/>
                </a:solidFill>
                <a:latin typeface="+mn-ea"/>
                <a:cs typeface="+mn-ea"/>
              </a:rPr>
              <a:t>添加文字内容</a:t>
            </a:r>
          </a:p>
        </p:txBody>
      </p:sp>
      <p:grpSp>
        <p:nvGrpSpPr>
          <p:cNvPr id="25" name="组合 24"/>
          <p:cNvGrpSpPr/>
          <p:nvPr/>
        </p:nvGrpSpPr>
        <p:grpSpPr>
          <a:xfrm>
            <a:off x="1414593" y="2742295"/>
            <a:ext cx="3620218" cy="440065"/>
            <a:chOff x="1345943" y="2241701"/>
            <a:chExt cx="2715517" cy="330049"/>
          </a:xfrm>
          <a:solidFill>
            <a:srgbClr val="D20402"/>
          </a:solidFill>
        </p:grpSpPr>
        <p:cxnSp>
          <p:nvCxnSpPr>
            <p:cNvPr id="26" name="直接连接符 25"/>
            <p:cNvCxnSpPr/>
            <p:nvPr/>
          </p:nvCxnSpPr>
          <p:spPr>
            <a:xfrm>
              <a:off x="1353344" y="2263387"/>
              <a:ext cx="2278171" cy="0"/>
            </a:xfrm>
            <a:prstGeom prst="line">
              <a:avLst/>
            </a:prstGeom>
            <a:grpFill/>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624371" y="2261006"/>
              <a:ext cx="437089" cy="310744"/>
            </a:xfrm>
            <a:prstGeom prst="line">
              <a:avLst/>
            </a:prstGeom>
            <a:grpFill/>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1345943" y="2241701"/>
              <a:ext cx="45719" cy="45719"/>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latin typeface="+mn-ea"/>
                <a:cs typeface="+mn-ea"/>
              </a:endParaRPr>
            </a:p>
          </p:txBody>
        </p:sp>
      </p:grpSp>
      <p:grpSp>
        <p:nvGrpSpPr>
          <p:cNvPr id="29" name="组合 28"/>
          <p:cNvGrpSpPr/>
          <p:nvPr/>
        </p:nvGrpSpPr>
        <p:grpSpPr>
          <a:xfrm flipV="1">
            <a:off x="1387020" y="5350607"/>
            <a:ext cx="3620218" cy="440065"/>
            <a:chOff x="1345943" y="2241701"/>
            <a:chExt cx="2715517" cy="330049"/>
          </a:xfrm>
          <a:solidFill>
            <a:srgbClr val="D20402"/>
          </a:solidFill>
        </p:grpSpPr>
        <p:cxnSp>
          <p:nvCxnSpPr>
            <p:cNvPr id="30" name="直接连接符 29"/>
            <p:cNvCxnSpPr/>
            <p:nvPr/>
          </p:nvCxnSpPr>
          <p:spPr>
            <a:xfrm>
              <a:off x="1353344" y="2263387"/>
              <a:ext cx="2278171" cy="0"/>
            </a:xfrm>
            <a:prstGeom prst="line">
              <a:avLst/>
            </a:prstGeom>
            <a:grpFill/>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624371" y="2261006"/>
              <a:ext cx="437089" cy="310744"/>
            </a:xfrm>
            <a:prstGeom prst="line">
              <a:avLst/>
            </a:prstGeom>
            <a:grpFill/>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1345943" y="2241701"/>
              <a:ext cx="45719" cy="45719"/>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latin typeface="+mn-ea"/>
                <a:cs typeface="+mn-ea"/>
              </a:endParaRPr>
            </a:p>
          </p:txBody>
        </p:sp>
      </p:grpSp>
      <p:grpSp>
        <p:nvGrpSpPr>
          <p:cNvPr id="33" name="组合 32"/>
          <p:cNvGrpSpPr/>
          <p:nvPr/>
        </p:nvGrpSpPr>
        <p:grpSpPr>
          <a:xfrm flipH="1">
            <a:off x="7268406" y="2802041"/>
            <a:ext cx="3620218" cy="440065"/>
            <a:chOff x="1345943" y="2241701"/>
            <a:chExt cx="2715517" cy="330049"/>
          </a:xfrm>
          <a:solidFill>
            <a:srgbClr val="D20402"/>
          </a:solidFill>
        </p:grpSpPr>
        <p:cxnSp>
          <p:nvCxnSpPr>
            <p:cNvPr id="51" name="直接连接符 50"/>
            <p:cNvCxnSpPr/>
            <p:nvPr/>
          </p:nvCxnSpPr>
          <p:spPr>
            <a:xfrm>
              <a:off x="1353344" y="2263387"/>
              <a:ext cx="2278171" cy="0"/>
            </a:xfrm>
            <a:prstGeom prst="line">
              <a:avLst/>
            </a:prstGeom>
            <a:grpFill/>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3624371" y="2261006"/>
              <a:ext cx="437089" cy="310744"/>
            </a:xfrm>
            <a:prstGeom prst="line">
              <a:avLst/>
            </a:prstGeom>
            <a:grpFill/>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3" name="椭圆 52"/>
            <p:cNvSpPr/>
            <p:nvPr/>
          </p:nvSpPr>
          <p:spPr>
            <a:xfrm>
              <a:off x="1345943" y="2241701"/>
              <a:ext cx="45719" cy="45719"/>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latin typeface="+mn-ea"/>
                <a:cs typeface="+mn-ea"/>
              </a:endParaRPr>
            </a:p>
          </p:txBody>
        </p:sp>
      </p:grpSp>
      <p:grpSp>
        <p:nvGrpSpPr>
          <p:cNvPr id="54" name="组合 53"/>
          <p:cNvGrpSpPr/>
          <p:nvPr/>
        </p:nvGrpSpPr>
        <p:grpSpPr>
          <a:xfrm flipH="1" flipV="1">
            <a:off x="7268406" y="5356995"/>
            <a:ext cx="3620218" cy="440065"/>
            <a:chOff x="1345943" y="2241701"/>
            <a:chExt cx="2715517" cy="330049"/>
          </a:xfrm>
          <a:solidFill>
            <a:srgbClr val="D20402"/>
          </a:solidFill>
        </p:grpSpPr>
        <p:cxnSp>
          <p:nvCxnSpPr>
            <p:cNvPr id="55" name="直接连接符 54"/>
            <p:cNvCxnSpPr/>
            <p:nvPr/>
          </p:nvCxnSpPr>
          <p:spPr>
            <a:xfrm>
              <a:off x="1353344" y="2263387"/>
              <a:ext cx="2278171" cy="0"/>
            </a:xfrm>
            <a:prstGeom prst="line">
              <a:avLst/>
            </a:prstGeom>
            <a:grpFill/>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3624371" y="2261006"/>
              <a:ext cx="437089" cy="310744"/>
            </a:xfrm>
            <a:prstGeom prst="line">
              <a:avLst/>
            </a:prstGeom>
            <a:grpFill/>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9" name="椭圆 58"/>
            <p:cNvSpPr/>
            <p:nvPr/>
          </p:nvSpPr>
          <p:spPr>
            <a:xfrm>
              <a:off x="1345943" y="2241701"/>
              <a:ext cx="45719" cy="45719"/>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latin typeface="+mn-ea"/>
                <a:cs typeface="+mn-ea"/>
              </a:endParaRPr>
            </a:p>
          </p:txBody>
        </p:sp>
      </p:grpSp>
      <p:grpSp>
        <p:nvGrpSpPr>
          <p:cNvPr id="60" name="组合 59"/>
          <p:cNvGrpSpPr/>
          <p:nvPr/>
        </p:nvGrpSpPr>
        <p:grpSpPr>
          <a:xfrm>
            <a:off x="1414592" y="4296130"/>
            <a:ext cx="3202958" cy="60959"/>
            <a:chOff x="1016944" y="2963562"/>
            <a:chExt cx="2402531" cy="45719"/>
          </a:xfrm>
          <a:solidFill>
            <a:srgbClr val="D20402"/>
          </a:solidFill>
        </p:grpSpPr>
        <p:cxnSp>
          <p:nvCxnSpPr>
            <p:cNvPr id="61" name="直接连接符 60"/>
            <p:cNvCxnSpPr/>
            <p:nvPr/>
          </p:nvCxnSpPr>
          <p:spPr>
            <a:xfrm>
              <a:off x="1024345" y="2987595"/>
              <a:ext cx="2395130" cy="0"/>
            </a:xfrm>
            <a:prstGeom prst="line">
              <a:avLst/>
            </a:prstGeom>
            <a:grpFill/>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2" name="椭圆 61"/>
            <p:cNvSpPr/>
            <p:nvPr/>
          </p:nvSpPr>
          <p:spPr>
            <a:xfrm flipV="1">
              <a:off x="1016944" y="2963562"/>
              <a:ext cx="45719" cy="45719"/>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latin typeface="+mn-ea"/>
                <a:cs typeface="+mn-ea"/>
              </a:endParaRPr>
            </a:p>
          </p:txBody>
        </p:sp>
      </p:grpSp>
      <p:grpSp>
        <p:nvGrpSpPr>
          <p:cNvPr id="63" name="组合 62"/>
          <p:cNvGrpSpPr/>
          <p:nvPr/>
        </p:nvGrpSpPr>
        <p:grpSpPr>
          <a:xfrm flipH="1">
            <a:off x="7685666" y="4302275"/>
            <a:ext cx="3202958" cy="60959"/>
            <a:chOff x="1016944" y="2963562"/>
            <a:chExt cx="2402531" cy="45719"/>
          </a:xfrm>
          <a:solidFill>
            <a:srgbClr val="D20402"/>
          </a:solidFill>
        </p:grpSpPr>
        <p:cxnSp>
          <p:nvCxnSpPr>
            <p:cNvPr id="64" name="直接连接符 63"/>
            <p:cNvCxnSpPr/>
            <p:nvPr/>
          </p:nvCxnSpPr>
          <p:spPr>
            <a:xfrm>
              <a:off x="1024345" y="2987595"/>
              <a:ext cx="2395130" cy="0"/>
            </a:xfrm>
            <a:prstGeom prst="line">
              <a:avLst/>
            </a:prstGeom>
            <a:grpFill/>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flipV="1">
              <a:off x="1016944" y="2963562"/>
              <a:ext cx="45719" cy="45719"/>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latin typeface="+mn-ea"/>
                <a:cs typeface="+mn-ea"/>
              </a:endParaRPr>
            </a:p>
          </p:txBody>
        </p:sp>
      </p:grpSp>
      <p:sp>
        <p:nvSpPr>
          <p:cNvPr id="66" name="TextBox 65"/>
          <p:cNvSpPr txBox="1"/>
          <p:nvPr/>
        </p:nvSpPr>
        <p:spPr>
          <a:xfrm>
            <a:off x="1319587" y="2200033"/>
            <a:ext cx="2502923" cy="615553"/>
          </a:xfrm>
          <a:prstGeom prst="rect">
            <a:avLst/>
          </a:prstGeom>
          <a:noFill/>
          <a:ln>
            <a:noFill/>
          </a:ln>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点击添加文字内容，内容</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简要详尽。</a:t>
            </a:r>
          </a:p>
        </p:txBody>
      </p:sp>
      <p:sp>
        <p:nvSpPr>
          <p:cNvPr id="67" name="TextBox 66"/>
          <p:cNvSpPr txBox="1"/>
          <p:nvPr/>
        </p:nvSpPr>
        <p:spPr>
          <a:xfrm>
            <a:off x="1319587" y="3733891"/>
            <a:ext cx="2502923" cy="615553"/>
          </a:xfrm>
          <a:prstGeom prst="rect">
            <a:avLst/>
          </a:prstGeom>
          <a:noFill/>
          <a:ln>
            <a:noFill/>
          </a:ln>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点击添加文字内容，内容</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简要详尽。</a:t>
            </a:r>
          </a:p>
        </p:txBody>
      </p:sp>
      <p:sp>
        <p:nvSpPr>
          <p:cNvPr id="68" name="TextBox 67"/>
          <p:cNvSpPr txBox="1"/>
          <p:nvPr/>
        </p:nvSpPr>
        <p:spPr>
          <a:xfrm>
            <a:off x="1319587" y="5174002"/>
            <a:ext cx="2502923" cy="615553"/>
          </a:xfrm>
          <a:prstGeom prst="rect">
            <a:avLst/>
          </a:prstGeom>
          <a:noFill/>
          <a:ln>
            <a:noFill/>
          </a:ln>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点击添加文字内容，内容</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简要详尽。</a:t>
            </a:r>
          </a:p>
        </p:txBody>
      </p:sp>
      <p:sp>
        <p:nvSpPr>
          <p:cNvPr id="69" name="TextBox 68"/>
          <p:cNvSpPr txBox="1"/>
          <p:nvPr/>
        </p:nvSpPr>
        <p:spPr>
          <a:xfrm>
            <a:off x="8382421" y="2247446"/>
            <a:ext cx="2502923" cy="615553"/>
          </a:xfrm>
          <a:prstGeom prst="rect">
            <a:avLst/>
          </a:prstGeom>
          <a:noFill/>
          <a:ln>
            <a:noFill/>
          </a:ln>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点击添加文字内容，内容</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简要详尽。</a:t>
            </a:r>
          </a:p>
        </p:txBody>
      </p:sp>
      <p:sp>
        <p:nvSpPr>
          <p:cNvPr id="70" name="TextBox 69"/>
          <p:cNvSpPr txBox="1"/>
          <p:nvPr/>
        </p:nvSpPr>
        <p:spPr>
          <a:xfrm>
            <a:off x="8382421" y="3742601"/>
            <a:ext cx="2502923" cy="615553"/>
          </a:xfrm>
          <a:prstGeom prst="rect">
            <a:avLst/>
          </a:prstGeom>
          <a:noFill/>
          <a:ln>
            <a:noFill/>
          </a:ln>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点击添加文字内容，内容</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简要详尽。</a:t>
            </a:r>
          </a:p>
        </p:txBody>
      </p:sp>
      <p:sp>
        <p:nvSpPr>
          <p:cNvPr id="71" name="TextBox 70"/>
          <p:cNvSpPr txBox="1"/>
          <p:nvPr/>
        </p:nvSpPr>
        <p:spPr>
          <a:xfrm>
            <a:off x="8382421" y="5182711"/>
            <a:ext cx="2502923" cy="615553"/>
          </a:xfrm>
          <a:prstGeom prst="rect">
            <a:avLst/>
          </a:prstGeom>
          <a:noFill/>
          <a:ln>
            <a:noFill/>
          </a:ln>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点击添加文字内容，内容</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简要详尽。</a:t>
            </a:r>
          </a:p>
        </p:txBody>
      </p:sp>
      <p:sp>
        <p:nvSpPr>
          <p:cNvPr id="72" name="TextBox 71"/>
          <p:cNvSpPr txBox="1"/>
          <p:nvPr/>
        </p:nvSpPr>
        <p:spPr>
          <a:xfrm>
            <a:off x="12808217" y="8272252"/>
            <a:ext cx="2147358" cy="707874"/>
          </a:xfrm>
          <a:prstGeom prst="rect">
            <a:avLst/>
          </a:prstGeom>
          <a:noFill/>
        </p:spPr>
        <p:txBody>
          <a:bodyPr wrap="none" lIns="121908" tIns="60954" rIns="121908" bIns="60954" rtlCol="0">
            <a:spAutoFit/>
          </a:bodyPr>
          <a:lstStyle/>
          <a:p>
            <a:r>
              <a:rPr lang="en-US" altLang="zh-CN" sz="1900" dirty="0">
                <a:solidFill>
                  <a:schemeClr val="bg1"/>
                </a:solidFill>
                <a:latin typeface="+mn-ea"/>
                <a:cs typeface="+mn-ea"/>
              </a:rPr>
              <a:t>0.5 </a:t>
            </a:r>
            <a:r>
              <a:rPr lang="zh-CN" altLang="en-US" sz="1900" dirty="0">
                <a:solidFill>
                  <a:schemeClr val="bg1"/>
                </a:solidFill>
                <a:latin typeface="+mn-ea"/>
                <a:cs typeface="+mn-ea"/>
              </a:rPr>
              <a:t>秒延迟符，无</a:t>
            </a:r>
            <a:endParaRPr lang="en-US" altLang="zh-CN" sz="1900" dirty="0">
              <a:solidFill>
                <a:schemeClr val="bg1"/>
              </a:solidFill>
              <a:latin typeface="+mn-ea"/>
              <a:cs typeface="+mn-ea"/>
            </a:endParaRPr>
          </a:p>
          <a:p>
            <a:r>
              <a:rPr lang="zh-CN" altLang="en-US" sz="1900" dirty="0">
                <a:solidFill>
                  <a:schemeClr val="bg1"/>
                </a:solidFill>
                <a:latin typeface="+mn-ea"/>
                <a:cs typeface="+mn-ea"/>
              </a:rPr>
              <a:t>意义，可删除</a:t>
            </a:r>
            <a:r>
              <a:rPr lang="en-US" altLang="zh-CN" sz="1900" dirty="0">
                <a:solidFill>
                  <a:schemeClr val="bg1"/>
                </a:solidFill>
                <a:latin typeface="+mn-ea"/>
                <a:cs typeface="+mn-ea"/>
              </a:rPr>
              <a:t>.</a:t>
            </a:r>
            <a:endParaRPr lang="zh-CN" altLang="en-US" sz="1900" dirty="0">
              <a:solidFill>
                <a:schemeClr val="bg1"/>
              </a:solidFill>
              <a:latin typeface="+mn-ea"/>
              <a:cs typeface="+mn-ea"/>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par>
                                <p:cTn id="8" presetID="49" presetClass="entr" presetSubtype="0" decel="100000" fill="hold" grpId="1"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p:cTn id="10" dur="1000" fill="hold"/>
                                        <p:tgtEl>
                                          <p:spTgt spid="23"/>
                                        </p:tgtEl>
                                        <p:attrNameLst>
                                          <p:attrName>ppt_w</p:attrName>
                                        </p:attrNameLst>
                                      </p:cBhvr>
                                      <p:tavLst>
                                        <p:tav tm="0">
                                          <p:val>
                                            <p:fltVal val="0"/>
                                          </p:val>
                                        </p:tav>
                                        <p:tav tm="100000">
                                          <p:val>
                                            <p:strVal val="#ppt_w"/>
                                          </p:val>
                                        </p:tav>
                                      </p:tavLst>
                                    </p:anim>
                                    <p:anim calcmode="lin" valueType="num">
                                      <p:cBhvr>
                                        <p:cTn id="11" dur="1000" fill="hold"/>
                                        <p:tgtEl>
                                          <p:spTgt spid="23"/>
                                        </p:tgtEl>
                                        <p:attrNameLst>
                                          <p:attrName>ppt_h</p:attrName>
                                        </p:attrNameLst>
                                      </p:cBhvr>
                                      <p:tavLst>
                                        <p:tav tm="0">
                                          <p:val>
                                            <p:fltVal val="0"/>
                                          </p:val>
                                        </p:tav>
                                        <p:tav tm="100000">
                                          <p:val>
                                            <p:strVal val="#ppt_h"/>
                                          </p:val>
                                        </p:tav>
                                      </p:tavLst>
                                    </p:anim>
                                    <p:anim calcmode="lin" valueType="num">
                                      <p:cBhvr>
                                        <p:cTn id="12" dur="1000" fill="hold"/>
                                        <p:tgtEl>
                                          <p:spTgt spid="23"/>
                                        </p:tgtEl>
                                        <p:attrNameLst>
                                          <p:attrName>style.rotation</p:attrName>
                                        </p:attrNameLst>
                                      </p:cBhvr>
                                      <p:tavLst>
                                        <p:tav tm="0">
                                          <p:val>
                                            <p:fltVal val="360"/>
                                          </p:val>
                                        </p:tav>
                                        <p:tav tm="100000">
                                          <p:val>
                                            <p:fltVal val="0"/>
                                          </p:val>
                                        </p:tav>
                                      </p:tavLst>
                                    </p:anim>
                                    <p:animEffect transition="in" filter="fade">
                                      <p:cBhvr>
                                        <p:cTn id="13" dur="1000"/>
                                        <p:tgtEl>
                                          <p:spTgt spid="23"/>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par>
                          <p:cTn id="18" fill="hold">
                            <p:stCondLst>
                              <p:cond delay="1500"/>
                            </p:stCondLst>
                            <p:childTnLst>
                              <p:par>
                                <p:cTn id="19" presetID="18" presetClass="entr" presetSubtype="9"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strips(upLeft)">
                                      <p:cBhvr>
                                        <p:cTn id="21" dur="500"/>
                                        <p:tgtEl>
                                          <p:spTgt spid="25"/>
                                        </p:tgtEl>
                                      </p:cBhvr>
                                    </p:animEffect>
                                  </p:childTnLst>
                                </p:cTn>
                              </p:par>
                              <p:par>
                                <p:cTn id="22" presetID="18" presetClass="entr" presetSubtype="3"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strips(upRight)">
                                      <p:cBhvr>
                                        <p:cTn id="24" dur="500"/>
                                        <p:tgtEl>
                                          <p:spTgt spid="33"/>
                                        </p:tgtEl>
                                      </p:cBhvr>
                                    </p:animEffect>
                                  </p:childTnLst>
                                </p:cTn>
                              </p:par>
                              <p:par>
                                <p:cTn id="25" presetID="18" presetClass="entr" presetSubtype="12"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strips(downLeft)">
                                      <p:cBhvr>
                                        <p:cTn id="27" dur="500"/>
                                        <p:tgtEl>
                                          <p:spTgt spid="29"/>
                                        </p:tgtEl>
                                      </p:cBhvr>
                                    </p:animEffect>
                                  </p:childTnLst>
                                </p:cTn>
                              </p:par>
                              <p:par>
                                <p:cTn id="28" presetID="18" presetClass="entr" presetSubtype="6" fill="hold"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strips(downRight)">
                                      <p:cBhvr>
                                        <p:cTn id="30" dur="500"/>
                                        <p:tgtEl>
                                          <p:spTgt spid="54"/>
                                        </p:tgtEl>
                                      </p:cBhvr>
                                    </p:animEffect>
                                  </p:childTnLst>
                                </p:cTn>
                              </p:par>
                              <p:par>
                                <p:cTn id="31" presetID="22" presetClass="entr" presetSubtype="8" fill="hold" nodeType="with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wipe(left)">
                                      <p:cBhvr>
                                        <p:cTn id="33" dur="500"/>
                                        <p:tgtEl>
                                          <p:spTgt spid="63"/>
                                        </p:tgtEl>
                                      </p:cBhvr>
                                    </p:animEffect>
                                  </p:childTnLst>
                                </p:cTn>
                              </p:par>
                              <p:par>
                                <p:cTn id="34" presetID="22" presetClass="entr" presetSubtype="2" fill="hold" nodeType="with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wipe(right)">
                                      <p:cBhvr>
                                        <p:cTn id="36" dur="500"/>
                                        <p:tgtEl>
                                          <p:spTgt spid="60"/>
                                        </p:tgtEl>
                                      </p:cBhvr>
                                    </p:animEffect>
                                  </p:childTnLst>
                                </p:cTn>
                              </p:par>
                            </p:childTnLst>
                          </p:cTn>
                        </p:par>
                        <p:par>
                          <p:cTn id="37" fill="hold">
                            <p:stCondLst>
                              <p:cond delay="2000"/>
                            </p:stCondLst>
                            <p:childTnLst>
                              <p:par>
                                <p:cTn id="38" presetID="22" presetClass="entr" presetSubtype="4" fill="hold" grpId="0" nodeType="after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wipe(down)">
                                      <p:cBhvr>
                                        <p:cTn id="40" dur="500"/>
                                        <p:tgtEl>
                                          <p:spTgt spid="66"/>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wipe(down)">
                                      <p:cBhvr>
                                        <p:cTn id="43" dur="500"/>
                                        <p:tgtEl>
                                          <p:spTgt spid="67"/>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wipe(down)">
                                      <p:cBhvr>
                                        <p:cTn id="46" dur="500"/>
                                        <p:tgtEl>
                                          <p:spTgt spid="68"/>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wipe(down)">
                                      <p:cBhvr>
                                        <p:cTn id="49" dur="500"/>
                                        <p:tgtEl>
                                          <p:spTgt spid="71"/>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down)">
                                      <p:cBhvr>
                                        <p:cTn id="52" dur="500"/>
                                        <p:tgtEl>
                                          <p:spTgt spid="7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down)">
                                      <p:cBhvr>
                                        <p:cTn id="55" dur="500"/>
                                        <p:tgtEl>
                                          <p:spTgt spid="69"/>
                                        </p:tgtEl>
                                      </p:cBhvr>
                                    </p:animEffect>
                                  </p:childTnLst>
                                </p:cTn>
                              </p:par>
                            </p:childTnLst>
                          </p:cTn>
                        </p:par>
                        <p:par>
                          <p:cTn id="56" fill="hold">
                            <p:stCondLst>
                              <p:cond delay="2500"/>
                            </p:stCondLst>
                            <p:childTnLst>
                              <p:par>
                                <p:cTn id="57" presetID="10" presetClass="entr" presetSubtype="0"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fade">
                                      <p:cBhvr>
                                        <p:cTn id="59"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p:bldP spid="66" grpId="0"/>
      <p:bldP spid="67" grpId="0"/>
      <p:bldP spid="68" grpId="0"/>
      <p:bldP spid="69" grpId="0"/>
      <p:bldP spid="70" grpId="0"/>
      <p:bldP spid="71" grpId="0"/>
      <p:bldP spid="7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232475" y="1978571"/>
            <a:ext cx="1123635" cy="109999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9254404" y="2269024"/>
            <a:ext cx="1153554" cy="69829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586815" y="2182601"/>
            <a:ext cx="1049425" cy="87113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5"/>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986215" y="2199031"/>
            <a:ext cx="943674" cy="838279"/>
          </a:xfrm>
          <a:prstGeom prst="rect">
            <a:avLst/>
          </a:prstGeom>
          <a:noFill/>
          <a:extLst>
            <a:ext uri="{909E8E84-426E-40DD-AFC4-6F175D3DCCD1}">
              <a14:hiddenFill xmlns:a14="http://schemas.microsoft.com/office/drawing/2010/main">
                <a:solidFill>
                  <a:srgbClr val="FFFFFF"/>
                </a:solidFill>
              </a14:hiddenFill>
            </a:ext>
          </a:extLst>
        </p:spPr>
      </p:pic>
      <p:sp>
        <p:nvSpPr>
          <p:cNvPr id="48" name="燕尾形 47"/>
          <p:cNvSpPr/>
          <p:nvPr/>
        </p:nvSpPr>
        <p:spPr>
          <a:xfrm>
            <a:off x="3668929" y="2465497"/>
            <a:ext cx="282287" cy="282324"/>
          </a:xfrm>
          <a:prstGeom prst="chevron">
            <a:avLst/>
          </a:prstGeom>
          <a:solidFill>
            <a:schemeClr val="tx1">
              <a:lumMod val="50000"/>
              <a:lumOff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cs typeface="+mn-ea"/>
            </a:endParaRPr>
          </a:p>
        </p:txBody>
      </p:sp>
      <p:sp>
        <p:nvSpPr>
          <p:cNvPr id="49" name="燕尾形 48"/>
          <p:cNvSpPr/>
          <p:nvPr/>
        </p:nvSpPr>
        <p:spPr>
          <a:xfrm>
            <a:off x="3914838" y="2464741"/>
            <a:ext cx="282287" cy="282324"/>
          </a:xfrm>
          <a:prstGeom prst="chevron">
            <a:avLst/>
          </a:prstGeom>
          <a:solidFill>
            <a:schemeClr val="tx1">
              <a:lumMod val="50000"/>
              <a:lumOff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cs typeface="+mn-ea"/>
            </a:endParaRPr>
          </a:p>
        </p:txBody>
      </p:sp>
      <p:sp>
        <p:nvSpPr>
          <p:cNvPr id="50" name="同心圆 49"/>
          <p:cNvSpPr/>
          <p:nvPr/>
        </p:nvSpPr>
        <p:spPr>
          <a:xfrm>
            <a:off x="1902810" y="1781595"/>
            <a:ext cx="1635475" cy="1635688"/>
          </a:xfrm>
          <a:prstGeom prst="donut">
            <a:avLst>
              <a:gd name="adj" fmla="val 313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cs typeface="+mn-ea"/>
            </a:endParaRPr>
          </a:p>
        </p:txBody>
      </p:sp>
      <p:sp>
        <p:nvSpPr>
          <p:cNvPr id="56" name="同心圆 55"/>
          <p:cNvSpPr/>
          <p:nvPr/>
        </p:nvSpPr>
        <p:spPr>
          <a:xfrm>
            <a:off x="4271563" y="1781595"/>
            <a:ext cx="1635475" cy="1635688"/>
          </a:xfrm>
          <a:prstGeom prst="donut">
            <a:avLst>
              <a:gd name="adj" fmla="val 3139"/>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cs typeface="+mn-ea"/>
            </a:endParaRPr>
          </a:p>
        </p:txBody>
      </p:sp>
      <p:sp>
        <p:nvSpPr>
          <p:cNvPr id="57" name="同心圆 56"/>
          <p:cNvSpPr/>
          <p:nvPr/>
        </p:nvSpPr>
        <p:spPr>
          <a:xfrm>
            <a:off x="6640316" y="1781595"/>
            <a:ext cx="1635475" cy="1635688"/>
          </a:xfrm>
          <a:prstGeom prst="donut">
            <a:avLst>
              <a:gd name="adj" fmla="val 313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cs typeface="+mn-ea"/>
            </a:endParaRPr>
          </a:p>
        </p:txBody>
      </p:sp>
      <p:sp>
        <p:nvSpPr>
          <p:cNvPr id="59" name="同心圆 58"/>
          <p:cNvSpPr/>
          <p:nvPr/>
        </p:nvSpPr>
        <p:spPr>
          <a:xfrm>
            <a:off x="9009067" y="1781595"/>
            <a:ext cx="1635475" cy="1635688"/>
          </a:xfrm>
          <a:prstGeom prst="donut">
            <a:avLst>
              <a:gd name="adj" fmla="val 313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cs typeface="+mn-ea"/>
            </a:endParaRPr>
          </a:p>
        </p:txBody>
      </p:sp>
      <p:sp>
        <p:nvSpPr>
          <p:cNvPr id="60" name="燕尾形 59"/>
          <p:cNvSpPr/>
          <p:nvPr/>
        </p:nvSpPr>
        <p:spPr>
          <a:xfrm>
            <a:off x="6005424" y="2458067"/>
            <a:ext cx="282287" cy="282324"/>
          </a:xfrm>
          <a:prstGeom prst="chevron">
            <a:avLst/>
          </a:prstGeom>
          <a:solidFill>
            <a:schemeClr val="tx1">
              <a:lumMod val="50000"/>
              <a:lumOff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cs typeface="+mn-ea"/>
            </a:endParaRPr>
          </a:p>
        </p:txBody>
      </p:sp>
      <p:sp>
        <p:nvSpPr>
          <p:cNvPr id="61" name="燕尾形 60"/>
          <p:cNvSpPr/>
          <p:nvPr/>
        </p:nvSpPr>
        <p:spPr>
          <a:xfrm>
            <a:off x="6251334" y="2457311"/>
            <a:ext cx="282287" cy="282324"/>
          </a:xfrm>
          <a:prstGeom prst="chevron">
            <a:avLst/>
          </a:prstGeom>
          <a:solidFill>
            <a:schemeClr val="tx1">
              <a:lumMod val="50000"/>
              <a:lumOff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cs typeface="+mn-ea"/>
            </a:endParaRPr>
          </a:p>
        </p:txBody>
      </p:sp>
      <p:sp>
        <p:nvSpPr>
          <p:cNvPr id="62" name="燕尾形 61"/>
          <p:cNvSpPr/>
          <p:nvPr/>
        </p:nvSpPr>
        <p:spPr>
          <a:xfrm>
            <a:off x="8383072" y="2475001"/>
            <a:ext cx="282287" cy="282324"/>
          </a:xfrm>
          <a:prstGeom prst="chevron">
            <a:avLst/>
          </a:prstGeom>
          <a:solidFill>
            <a:schemeClr val="tx1">
              <a:lumMod val="50000"/>
              <a:lumOff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cs typeface="+mn-ea"/>
            </a:endParaRPr>
          </a:p>
        </p:txBody>
      </p:sp>
      <p:sp>
        <p:nvSpPr>
          <p:cNvPr id="63" name="燕尾形 62"/>
          <p:cNvSpPr/>
          <p:nvPr/>
        </p:nvSpPr>
        <p:spPr>
          <a:xfrm>
            <a:off x="8628982" y="2474245"/>
            <a:ext cx="282287" cy="282324"/>
          </a:xfrm>
          <a:prstGeom prst="chevron">
            <a:avLst/>
          </a:prstGeom>
          <a:solidFill>
            <a:schemeClr val="tx1">
              <a:lumMod val="50000"/>
              <a:lumOff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cs typeface="+mn-ea"/>
            </a:endParaRPr>
          </a:p>
        </p:txBody>
      </p:sp>
      <p:sp>
        <p:nvSpPr>
          <p:cNvPr id="64" name="TextBox 63"/>
          <p:cNvSpPr txBox="1"/>
          <p:nvPr/>
        </p:nvSpPr>
        <p:spPr>
          <a:xfrm>
            <a:off x="1875747" y="3606606"/>
            <a:ext cx="1708136" cy="415486"/>
          </a:xfrm>
          <a:prstGeom prst="rect">
            <a:avLst/>
          </a:prstGeom>
          <a:noFill/>
        </p:spPr>
        <p:txBody>
          <a:bodyPr wrap="none" lIns="121908" tIns="60954" rIns="121908" bIns="60954" rtlCol="0">
            <a:spAutoFit/>
          </a:bodyPr>
          <a:lstStyle/>
          <a:p>
            <a:r>
              <a:rPr lang="zh-CN" altLang="en-US" sz="1900" dirty="0">
                <a:solidFill>
                  <a:schemeClr val="tx1">
                    <a:lumMod val="50000"/>
                    <a:lumOff val="50000"/>
                  </a:schemeClr>
                </a:solidFill>
                <a:latin typeface="+mn-ea"/>
                <a:cs typeface="+mn-ea"/>
              </a:rPr>
              <a:t>添加文本标题</a:t>
            </a:r>
          </a:p>
        </p:txBody>
      </p:sp>
      <p:sp>
        <p:nvSpPr>
          <p:cNvPr id="65" name="TextBox 64"/>
          <p:cNvSpPr txBox="1"/>
          <p:nvPr/>
        </p:nvSpPr>
        <p:spPr>
          <a:xfrm>
            <a:off x="4254609" y="3634877"/>
            <a:ext cx="1708136" cy="415486"/>
          </a:xfrm>
          <a:prstGeom prst="rect">
            <a:avLst/>
          </a:prstGeom>
          <a:noFill/>
        </p:spPr>
        <p:txBody>
          <a:bodyPr wrap="none" lIns="121908" tIns="60954" rIns="121908" bIns="60954" rtlCol="0">
            <a:spAutoFit/>
          </a:bodyPr>
          <a:lstStyle/>
          <a:p>
            <a:r>
              <a:rPr lang="zh-CN" altLang="en-US" sz="1900" dirty="0">
                <a:solidFill>
                  <a:schemeClr val="tx1">
                    <a:lumMod val="50000"/>
                    <a:lumOff val="50000"/>
                  </a:schemeClr>
                </a:solidFill>
                <a:latin typeface="+mn-ea"/>
                <a:cs typeface="+mn-ea"/>
              </a:rPr>
              <a:t>添加文本标题</a:t>
            </a:r>
          </a:p>
        </p:txBody>
      </p:sp>
      <p:sp>
        <p:nvSpPr>
          <p:cNvPr id="66" name="TextBox 65"/>
          <p:cNvSpPr txBox="1"/>
          <p:nvPr/>
        </p:nvSpPr>
        <p:spPr>
          <a:xfrm>
            <a:off x="6624062" y="3597536"/>
            <a:ext cx="1708136" cy="415486"/>
          </a:xfrm>
          <a:prstGeom prst="rect">
            <a:avLst/>
          </a:prstGeom>
          <a:noFill/>
        </p:spPr>
        <p:txBody>
          <a:bodyPr wrap="none" lIns="121908" tIns="60954" rIns="121908" bIns="60954" rtlCol="0">
            <a:spAutoFit/>
          </a:bodyPr>
          <a:lstStyle/>
          <a:p>
            <a:r>
              <a:rPr lang="zh-CN" altLang="en-US" sz="1900" dirty="0">
                <a:solidFill>
                  <a:schemeClr val="tx1">
                    <a:lumMod val="50000"/>
                    <a:lumOff val="50000"/>
                  </a:schemeClr>
                </a:solidFill>
                <a:latin typeface="+mn-ea"/>
                <a:cs typeface="+mn-ea"/>
              </a:rPr>
              <a:t>添加文本标题</a:t>
            </a:r>
          </a:p>
        </p:txBody>
      </p:sp>
      <p:sp>
        <p:nvSpPr>
          <p:cNvPr id="67" name="TextBox 66"/>
          <p:cNvSpPr txBox="1"/>
          <p:nvPr/>
        </p:nvSpPr>
        <p:spPr>
          <a:xfrm>
            <a:off x="9022210" y="3584405"/>
            <a:ext cx="1708136" cy="415486"/>
          </a:xfrm>
          <a:prstGeom prst="rect">
            <a:avLst/>
          </a:prstGeom>
          <a:noFill/>
        </p:spPr>
        <p:txBody>
          <a:bodyPr wrap="none" lIns="121908" tIns="60954" rIns="121908" bIns="60954" rtlCol="0">
            <a:spAutoFit/>
          </a:bodyPr>
          <a:lstStyle/>
          <a:p>
            <a:r>
              <a:rPr lang="zh-CN" altLang="en-US" sz="1900" dirty="0">
                <a:solidFill>
                  <a:schemeClr val="tx1">
                    <a:lumMod val="50000"/>
                    <a:lumOff val="50000"/>
                  </a:schemeClr>
                </a:solidFill>
                <a:latin typeface="+mn-ea"/>
                <a:cs typeface="+mn-ea"/>
              </a:rPr>
              <a:t>添加文本标题</a:t>
            </a:r>
          </a:p>
        </p:txBody>
      </p:sp>
      <p:cxnSp>
        <p:nvCxnSpPr>
          <p:cNvPr id="68" name="直接连接符 67"/>
          <p:cNvCxnSpPr/>
          <p:nvPr/>
        </p:nvCxnSpPr>
        <p:spPr>
          <a:xfrm>
            <a:off x="1925500" y="4229077"/>
            <a:ext cx="8719042"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1921428" y="4274500"/>
            <a:ext cx="8657653" cy="861775"/>
          </a:xfrm>
          <a:prstGeom prst="rect">
            <a:avLst/>
          </a:prstGeom>
          <a:noFill/>
          <a:ln>
            <a:noFill/>
          </a:ln>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点击添加文字内容，内容简要详尽，言简意赅叙述内容概要。点击添加文字内容，内容简要详</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尽，言简意赅叙述内容概要。点击添加文字内容，内容简要详尽，言简意赅叙述内容概要。点</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击添加文字内容，内容简要详尽，言简意赅叙述内容概要。</a:t>
            </a: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heel(1)">
                                      <p:cBhvr>
                                        <p:cTn id="7" dur="500"/>
                                        <p:tgtEl>
                                          <p:spTgt spid="3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wheel(1)">
                                      <p:cBhvr>
                                        <p:cTn id="10" dur="500"/>
                                        <p:tgtEl>
                                          <p:spTgt spid="5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wipe(left)">
                                      <p:cBhvr>
                                        <p:cTn id="14" dur="500"/>
                                        <p:tgtEl>
                                          <p:spTgt spid="4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1000"/>
                            </p:stCondLst>
                            <p:childTnLst>
                              <p:par>
                                <p:cTn id="22" presetID="21" presetClass="entr" presetSubtype="1" fill="hold"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wheel(1)">
                                      <p:cBhvr>
                                        <p:cTn id="24" dur="500"/>
                                        <p:tgtEl>
                                          <p:spTgt spid="46"/>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heel(1)">
                                      <p:cBhvr>
                                        <p:cTn id="27" dur="500"/>
                                        <p:tgtEl>
                                          <p:spTgt spid="56"/>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left)">
                                      <p:cBhvr>
                                        <p:cTn id="31" dur="500"/>
                                        <p:tgtEl>
                                          <p:spTgt spid="60"/>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wipe(left)">
                                      <p:cBhvr>
                                        <p:cTn id="34" dur="500"/>
                                        <p:tgtEl>
                                          <p:spTgt spid="61"/>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wipe(up)">
                                      <p:cBhvr>
                                        <p:cTn id="37" dur="500"/>
                                        <p:tgtEl>
                                          <p:spTgt spid="65"/>
                                        </p:tgtEl>
                                      </p:cBhvr>
                                    </p:animEffect>
                                  </p:childTnLst>
                                </p:cTn>
                              </p:par>
                            </p:childTnLst>
                          </p:cTn>
                        </p:par>
                        <p:par>
                          <p:cTn id="38" fill="hold">
                            <p:stCondLst>
                              <p:cond delay="2000"/>
                            </p:stCondLst>
                            <p:childTnLst>
                              <p:par>
                                <p:cTn id="39" presetID="21" presetClass="entr" presetSubtype="1" fill="hold"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heel(1)">
                                      <p:cBhvr>
                                        <p:cTn id="41" dur="500"/>
                                        <p:tgtEl>
                                          <p:spTgt spid="47"/>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heel(1)">
                                      <p:cBhvr>
                                        <p:cTn id="44" dur="500"/>
                                        <p:tgtEl>
                                          <p:spTgt spid="57"/>
                                        </p:tgtEl>
                                      </p:cBhvr>
                                    </p:animEffect>
                                  </p:childTnLst>
                                </p:cTn>
                              </p:par>
                            </p:childTnLst>
                          </p:cTn>
                        </p:par>
                        <p:par>
                          <p:cTn id="45" fill="hold">
                            <p:stCondLst>
                              <p:cond delay="2500"/>
                            </p:stCondLst>
                            <p:childTnLst>
                              <p:par>
                                <p:cTn id="46" presetID="22" presetClass="entr" presetSubtype="1"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wipe(up)">
                                      <p:cBhvr>
                                        <p:cTn id="48" dur="500"/>
                                        <p:tgtEl>
                                          <p:spTgt spid="66"/>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left)">
                                      <p:cBhvr>
                                        <p:cTn id="51" dur="500"/>
                                        <p:tgtEl>
                                          <p:spTgt spid="62"/>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left)">
                                      <p:cBhvr>
                                        <p:cTn id="54" dur="500"/>
                                        <p:tgtEl>
                                          <p:spTgt spid="63"/>
                                        </p:tgtEl>
                                      </p:cBhvr>
                                    </p:animEffect>
                                  </p:childTnLst>
                                </p:cTn>
                              </p:par>
                            </p:childTnLst>
                          </p:cTn>
                        </p:par>
                        <p:par>
                          <p:cTn id="55" fill="hold">
                            <p:stCondLst>
                              <p:cond delay="3000"/>
                            </p:stCondLst>
                            <p:childTnLst>
                              <p:par>
                                <p:cTn id="56" presetID="21" presetClass="entr" presetSubtype="1"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heel(1)">
                                      <p:cBhvr>
                                        <p:cTn id="58" dur="500"/>
                                        <p:tgtEl>
                                          <p:spTgt spid="40"/>
                                        </p:tgtEl>
                                      </p:cBhvr>
                                    </p:animEffect>
                                  </p:childTnLst>
                                </p:cTn>
                              </p:par>
                              <p:par>
                                <p:cTn id="59" presetID="21" presetClass="entr" presetSubtype="1"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wheel(1)">
                                      <p:cBhvr>
                                        <p:cTn id="61" dur="500"/>
                                        <p:tgtEl>
                                          <p:spTgt spid="59"/>
                                        </p:tgtEl>
                                      </p:cBhvr>
                                    </p:animEffect>
                                  </p:childTnLst>
                                </p:cTn>
                              </p:par>
                            </p:childTnLst>
                          </p:cTn>
                        </p:par>
                        <p:par>
                          <p:cTn id="62" fill="hold">
                            <p:stCondLst>
                              <p:cond delay="3500"/>
                            </p:stCondLst>
                            <p:childTnLst>
                              <p:par>
                                <p:cTn id="63" presetID="22" presetClass="entr" presetSubtype="1" fill="hold" grpId="0" nodeType="afterEffect">
                                  <p:stCondLst>
                                    <p:cond delay="0"/>
                                  </p:stCondLst>
                                  <p:childTnLst>
                                    <p:set>
                                      <p:cBhvr>
                                        <p:cTn id="64" dur="1" fill="hold">
                                          <p:stCondLst>
                                            <p:cond delay="0"/>
                                          </p:stCondLst>
                                        </p:cTn>
                                        <p:tgtEl>
                                          <p:spTgt spid="67"/>
                                        </p:tgtEl>
                                        <p:attrNameLst>
                                          <p:attrName>style.visibility</p:attrName>
                                        </p:attrNameLst>
                                      </p:cBhvr>
                                      <p:to>
                                        <p:strVal val="visible"/>
                                      </p:to>
                                    </p:set>
                                    <p:animEffect transition="in" filter="wipe(up)">
                                      <p:cBhvr>
                                        <p:cTn id="65" dur="500"/>
                                        <p:tgtEl>
                                          <p:spTgt spid="67"/>
                                        </p:tgtEl>
                                      </p:cBhvr>
                                    </p:animEffect>
                                  </p:childTnLst>
                                </p:cTn>
                              </p:par>
                            </p:childTnLst>
                          </p:cTn>
                        </p:par>
                        <p:par>
                          <p:cTn id="66" fill="hold">
                            <p:stCondLst>
                              <p:cond delay="4000"/>
                            </p:stCondLst>
                            <p:childTnLst>
                              <p:par>
                                <p:cTn id="67" presetID="22" presetClass="entr" presetSubtype="8" fill="hold"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4500"/>
                            </p:stCondLst>
                            <p:childTnLst>
                              <p:par>
                                <p:cTn id="71" presetID="22" presetClass="entr" presetSubtype="1" fill="hold" grpId="0"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up)">
                                      <p:cBhvr>
                                        <p:cTn id="7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6" grpId="0" animBg="1"/>
      <p:bldP spid="57" grpId="0" animBg="1"/>
      <p:bldP spid="59" grpId="0" animBg="1"/>
      <p:bldP spid="60" grpId="0" animBg="1"/>
      <p:bldP spid="61" grpId="0" animBg="1"/>
      <p:bldP spid="62" grpId="0" animBg="1"/>
      <p:bldP spid="63" grpId="0" animBg="1"/>
      <p:bldP spid="64" grpId="0"/>
      <p:bldP spid="65" grpId="0"/>
      <p:bldP spid="66" grpId="0"/>
      <p:bldP spid="67" grpId="0"/>
      <p:bldP spid="6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1"/>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86264" y="-648781"/>
            <a:ext cx="12370279" cy="8239984"/>
          </a:xfrm>
          <a:prstGeom prst="rect">
            <a:avLst/>
          </a:prstGeom>
        </p:spPr>
      </p:pic>
      <p:sp>
        <p:nvSpPr>
          <p:cNvPr id="3" name="椭圆 1"/>
          <p:cNvSpPr>
            <a:spLocks noChangeArrowheads="1"/>
          </p:cNvSpPr>
          <p:nvPr/>
        </p:nvSpPr>
        <p:spPr bwMode="auto">
          <a:xfrm>
            <a:off x="3119803" y="1714858"/>
            <a:ext cx="1920218" cy="1921608"/>
          </a:xfrm>
          <a:prstGeom prst="ellipse">
            <a:avLst/>
          </a:pr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zh-CN" sz="1900">
              <a:solidFill>
                <a:srgbClr val="E1709F"/>
              </a:solidFill>
              <a:sym typeface="宋体" panose="02010600030101010101" pitchFamily="2" charset="-122"/>
            </a:endParaRPr>
          </a:p>
        </p:txBody>
      </p:sp>
      <p:sp>
        <p:nvSpPr>
          <p:cNvPr id="4" name="椭圆 1"/>
          <p:cNvSpPr>
            <a:spLocks noChangeArrowheads="1"/>
          </p:cNvSpPr>
          <p:nvPr/>
        </p:nvSpPr>
        <p:spPr bwMode="auto">
          <a:xfrm>
            <a:off x="7196877" y="1729913"/>
            <a:ext cx="1920218" cy="1921608"/>
          </a:xfrm>
          <a:prstGeom prst="ellipse">
            <a:avLst/>
          </a:pr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zh-CN" sz="1900">
              <a:solidFill>
                <a:srgbClr val="E1709F"/>
              </a:solidFill>
              <a:sym typeface="宋体" panose="02010600030101010101" pitchFamily="2" charset="-122"/>
            </a:endParaRPr>
          </a:p>
        </p:txBody>
      </p:sp>
      <p:grpSp>
        <p:nvGrpSpPr>
          <p:cNvPr id="5" name="组合 4"/>
          <p:cNvGrpSpPr/>
          <p:nvPr/>
        </p:nvGrpSpPr>
        <p:grpSpPr>
          <a:xfrm>
            <a:off x="3300692" y="1891870"/>
            <a:ext cx="1596026" cy="1596603"/>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E1709F"/>
                </a:solidFill>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E1709F"/>
                </a:solidFill>
              </a:endParaRPr>
            </a:p>
          </p:txBody>
        </p:sp>
      </p:grpSp>
      <p:sp>
        <p:nvSpPr>
          <p:cNvPr id="8" name="TextBox 10"/>
          <p:cNvSpPr txBox="1"/>
          <p:nvPr/>
        </p:nvSpPr>
        <p:spPr>
          <a:xfrm>
            <a:off x="3243796" y="2056750"/>
            <a:ext cx="1676256" cy="1354217"/>
          </a:xfrm>
          <a:prstGeom prst="rect">
            <a:avLst/>
          </a:prstGeom>
          <a:noFill/>
        </p:spPr>
        <p:txBody>
          <a:bodyPr wrap="square" lIns="0" tIns="0" rIns="0" bIns="0" rtlCol="0">
            <a:spAutoFit/>
          </a:bodyPr>
          <a:lstStyle/>
          <a:p>
            <a:pPr algn="ctr"/>
            <a:r>
              <a:rPr lang="en-US" altLang="zh-CN" sz="8800" b="1" dirty="0">
                <a:solidFill>
                  <a:srgbClr val="E1709F"/>
                </a:solidFill>
                <a:latin typeface="微软雅黑" panose="020B0503020204020204" pitchFamily="34" charset="-122"/>
                <a:ea typeface="微软雅黑" panose="020B0503020204020204" pitchFamily="34" charset="-122"/>
              </a:rPr>
              <a:t>2</a:t>
            </a:r>
            <a:endParaRPr lang="zh-CN" altLang="en-US" sz="8800" b="1" dirty="0">
              <a:solidFill>
                <a:srgbClr val="E1709F"/>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644666" y="1891870"/>
            <a:ext cx="1596026" cy="1596603"/>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E1709F"/>
                </a:solidFill>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E1709F"/>
                </a:solidFill>
              </a:endParaRPr>
            </a:p>
          </p:txBody>
        </p:sp>
      </p:grpSp>
      <p:sp>
        <p:nvSpPr>
          <p:cNvPr id="12" name="TextBox 14"/>
          <p:cNvSpPr txBox="1"/>
          <p:nvPr/>
        </p:nvSpPr>
        <p:spPr>
          <a:xfrm>
            <a:off x="4602533" y="2056750"/>
            <a:ext cx="1676256" cy="1354217"/>
          </a:xfrm>
          <a:prstGeom prst="rect">
            <a:avLst/>
          </a:prstGeom>
          <a:noFill/>
        </p:spPr>
        <p:txBody>
          <a:bodyPr wrap="square" lIns="0" tIns="0" rIns="0" bIns="0" rtlCol="0">
            <a:spAutoFit/>
          </a:bodyPr>
          <a:lstStyle/>
          <a:p>
            <a:pPr algn="ctr"/>
            <a:r>
              <a:rPr lang="en-US" altLang="zh-CN" sz="8800" b="1" dirty="0">
                <a:solidFill>
                  <a:srgbClr val="E1709F"/>
                </a:solidFill>
                <a:latin typeface="微软雅黑" panose="020B0503020204020204" pitchFamily="34" charset="-122"/>
                <a:ea typeface="微软雅黑" panose="020B0503020204020204" pitchFamily="34" charset="-122"/>
              </a:rPr>
              <a:t>0</a:t>
            </a:r>
            <a:endParaRPr lang="zh-CN" altLang="en-US" sz="8800" b="1" dirty="0">
              <a:solidFill>
                <a:srgbClr val="E1709F"/>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6032926" y="1891870"/>
            <a:ext cx="1596026" cy="1596603"/>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E1709F"/>
                </a:solidFill>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E1709F"/>
                </a:solidFill>
              </a:endParaRPr>
            </a:p>
          </p:txBody>
        </p:sp>
      </p:grpSp>
      <p:sp>
        <p:nvSpPr>
          <p:cNvPr id="16" name="TextBox 18"/>
          <p:cNvSpPr txBox="1"/>
          <p:nvPr/>
        </p:nvSpPr>
        <p:spPr>
          <a:xfrm>
            <a:off x="5961270" y="2056750"/>
            <a:ext cx="1676256" cy="1354217"/>
          </a:xfrm>
          <a:prstGeom prst="rect">
            <a:avLst/>
          </a:prstGeom>
          <a:noFill/>
        </p:spPr>
        <p:txBody>
          <a:bodyPr wrap="square" lIns="0" tIns="0" rIns="0" bIns="0" rtlCol="0">
            <a:spAutoFit/>
          </a:bodyPr>
          <a:lstStyle/>
          <a:p>
            <a:pPr algn="ctr"/>
            <a:r>
              <a:rPr lang="en-US" altLang="zh-CN" sz="8800" b="1" dirty="0">
                <a:solidFill>
                  <a:srgbClr val="E1709F"/>
                </a:solidFill>
                <a:latin typeface="微软雅黑" panose="020B0503020204020204" pitchFamily="34" charset="-122"/>
                <a:ea typeface="微软雅黑" panose="020B0503020204020204" pitchFamily="34" charset="-122"/>
              </a:rPr>
              <a:t>X</a:t>
            </a:r>
            <a:endParaRPr lang="zh-CN" altLang="en-US" sz="8800" b="1" dirty="0">
              <a:solidFill>
                <a:srgbClr val="E1709F"/>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7376902" y="1891870"/>
            <a:ext cx="1596026" cy="1596603"/>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E1709F"/>
                </a:solidFill>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E1709F"/>
                </a:solidFill>
              </a:endParaRPr>
            </a:p>
          </p:txBody>
        </p:sp>
      </p:grpSp>
      <p:sp>
        <p:nvSpPr>
          <p:cNvPr id="20" name="TextBox 22"/>
          <p:cNvSpPr txBox="1"/>
          <p:nvPr/>
        </p:nvSpPr>
        <p:spPr>
          <a:xfrm>
            <a:off x="7320007" y="2056750"/>
            <a:ext cx="1676256" cy="1354217"/>
          </a:xfrm>
          <a:prstGeom prst="rect">
            <a:avLst/>
          </a:prstGeom>
          <a:noFill/>
        </p:spPr>
        <p:txBody>
          <a:bodyPr wrap="square" lIns="0" tIns="0" rIns="0" bIns="0" rtlCol="0">
            <a:spAutoFit/>
          </a:bodyPr>
          <a:lstStyle/>
          <a:p>
            <a:pPr algn="ctr"/>
            <a:r>
              <a:rPr lang="en-US" altLang="zh-CN" sz="8800" b="1" dirty="0">
                <a:solidFill>
                  <a:srgbClr val="E1709F"/>
                </a:solidFill>
                <a:latin typeface="微软雅黑" panose="020B0503020204020204" pitchFamily="34" charset="-122"/>
                <a:ea typeface="微软雅黑" panose="020B0503020204020204" pitchFamily="34" charset="-122"/>
              </a:rPr>
              <a:t>X</a:t>
            </a:r>
            <a:endParaRPr lang="zh-CN" altLang="en-US" sz="8800" b="1" dirty="0">
              <a:solidFill>
                <a:srgbClr val="E1709F"/>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9613673" y="2306341"/>
            <a:ext cx="876521" cy="876838"/>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600">
                <a:solidFill>
                  <a:srgbClr val="E1709F"/>
                </a:solidFill>
              </a:endParaRPr>
            </a:p>
          </p:txBody>
        </p:sp>
        <p:sp>
          <p:nvSpPr>
            <p:cNvPr id="23" name="椭圆 2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600">
                <a:solidFill>
                  <a:srgbClr val="E1709F"/>
                </a:solidFill>
              </a:endParaRPr>
            </a:p>
          </p:txBody>
        </p:sp>
      </p:grpSp>
      <p:grpSp>
        <p:nvGrpSpPr>
          <p:cNvPr id="24" name="组合 23"/>
          <p:cNvGrpSpPr/>
          <p:nvPr/>
        </p:nvGrpSpPr>
        <p:grpSpPr>
          <a:xfrm flipV="1">
            <a:off x="9092263" y="2543482"/>
            <a:ext cx="362269" cy="362400"/>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600">
                <a:solidFill>
                  <a:srgbClr val="E1709F"/>
                </a:solidFill>
              </a:endParaRPr>
            </a:p>
          </p:txBody>
        </p:sp>
        <p:sp>
          <p:nvSpPr>
            <p:cNvPr id="26" name="椭圆 2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600">
                <a:solidFill>
                  <a:srgbClr val="E1709F"/>
                </a:solidFill>
              </a:endParaRPr>
            </a:p>
          </p:txBody>
        </p:sp>
      </p:grpSp>
      <p:grpSp>
        <p:nvGrpSpPr>
          <p:cNvPr id="27" name="组合 26"/>
          <p:cNvGrpSpPr/>
          <p:nvPr/>
        </p:nvGrpSpPr>
        <p:grpSpPr>
          <a:xfrm>
            <a:off x="1813305" y="2295895"/>
            <a:ext cx="876521" cy="876838"/>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600">
                <a:solidFill>
                  <a:srgbClr val="E1709F"/>
                </a:solidFill>
              </a:endParaRPr>
            </a:p>
          </p:txBody>
        </p:sp>
        <p:sp>
          <p:nvSpPr>
            <p:cNvPr id="29" name="椭圆 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600">
                <a:solidFill>
                  <a:srgbClr val="E1709F"/>
                </a:solidFill>
              </a:endParaRPr>
            </a:p>
          </p:txBody>
        </p:sp>
      </p:grpSp>
      <p:grpSp>
        <p:nvGrpSpPr>
          <p:cNvPr id="30" name="组合 29"/>
          <p:cNvGrpSpPr/>
          <p:nvPr/>
        </p:nvGrpSpPr>
        <p:grpSpPr>
          <a:xfrm flipV="1">
            <a:off x="2832064" y="2573685"/>
            <a:ext cx="362269" cy="362400"/>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600">
                <a:solidFill>
                  <a:srgbClr val="E1709F"/>
                </a:solidFill>
              </a:endParaRPr>
            </a:p>
          </p:txBody>
        </p:sp>
        <p:sp>
          <p:nvSpPr>
            <p:cNvPr id="32" name="椭圆 3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600">
                <a:solidFill>
                  <a:srgbClr val="E1709F"/>
                </a:solidFill>
              </a:endParaRPr>
            </a:p>
          </p:txBody>
        </p:sp>
      </p:grpSp>
      <p:sp>
        <p:nvSpPr>
          <p:cNvPr id="33" name="TextBox 22"/>
          <p:cNvSpPr txBox="1"/>
          <p:nvPr/>
        </p:nvSpPr>
        <p:spPr>
          <a:xfrm>
            <a:off x="2109381" y="3800319"/>
            <a:ext cx="7916757" cy="769425"/>
          </a:xfrm>
          <a:prstGeom prst="rect">
            <a:avLst/>
          </a:prstGeom>
          <a:noFill/>
        </p:spPr>
        <p:txBody>
          <a:bodyPr wrap="square" lIns="91424" tIns="45712" rIns="91424" bIns="45712" rtlCol="0" anchor="ctr">
            <a:spAutoFit/>
          </a:bodyPr>
          <a:lstStyle/>
          <a:p>
            <a:pPr algn="ctr"/>
            <a:r>
              <a:rPr lang="zh-CN" altLang="en-US" sz="4400" b="1" dirty="0">
                <a:solidFill>
                  <a:srgbClr val="E1709F"/>
                </a:solidFill>
                <a:latin typeface="微软雅黑" panose="020B0503020204020204" pitchFamily="34" charset="-122"/>
                <a:ea typeface="微软雅黑" panose="020B0503020204020204" pitchFamily="34" charset="-122"/>
              </a:rPr>
              <a:t>感谢您的观看</a:t>
            </a:r>
          </a:p>
        </p:txBody>
      </p:sp>
      <p:sp>
        <p:nvSpPr>
          <p:cNvPr id="34" name="TextBox 23"/>
          <p:cNvSpPr txBox="1"/>
          <p:nvPr/>
        </p:nvSpPr>
        <p:spPr>
          <a:xfrm>
            <a:off x="3009012" y="4529749"/>
            <a:ext cx="6117494" cy="307760"/>
          </a:xfrm>
          <a:prstGeom prst="rect">
            <a:avLst/>
          </a:prstGeom>
          <a:noFill/>
        </p:spPr>
        <p:txBody>
          <a:bodyPr wrap="square" lIns="91424" tIns="45712" rIns="91424" bIns="45712" rtlCol="0" anchor="ctr">
            <a:spAutoFit/>
          </a:bodyPr>
          <a:lstStyle/>
          <a:p>
            <a:pPr algn="ctr"/>
            <a:r>
              <a:rPr lang="zh-CN" altLang="en-US" sz="1400" dirty="0">
                <a:solidFill>
                  <a:srgbClr val="E1709F"/>
                </a:solidFill>
                <a:latin typeface="微软雅黑" panose="020B0503020204020204" pitchFamily="34" charset="-122"/>
                <a:ea typeface="微软雅黑" panose="020B0503020204020204" pitchFamily="34" charset="-122"/>
              </a:rPr>
              <a:t>工作总结 </a:t>
            </a:r>
            <a:r>
              <a:rPr lang="en-US" altLang="zh-CN" sz="1400" dirty="0">
                <a:solidFill>
                  <a:srgbClr val="E1709F"/>
                </a:solidFill>
                <a:latin typeface="微软雅黑" panose="020B0503020204020204" pitchFamily="34" charset="-122"/>
                <a:ea typeface="微软雅黑" panose="020B0503020204020204" pitchFamily="34" charset="-122"/>
              </a:rPr>
              <a:t> </a:t>
            </a:r>
            <a:r>
              <a:rPr lang="zh-CN" altLang="en-US" sz="1400" dirty="0">
                <a:solidFill>
                  <a:srgbClr val="E1709F"/>
                </a:solidFill>
                <a:latin typeface="微软雅黑" panose="020B0503020204020204" pitchFamily="34" charset="-122"/>
                <a:ea typeface="微软雅黑" panose="020B0503020204020204" pitchFamily="34" charset="-122"/>
              </a:rPr>
              <a:t>项目汇报 </a:t>
            </a:r>
            <a:r>
              <a:rPr lang="en-US" altLang="zh-CN" sz="1400" dirty="0">
                <a:solidFill>
                  <a:srgbClr val="E1709F"/>
                </a:solidFill>
                <a:latin typeface="微软雅黑" panose="020B0503020204020204" pitchFamily="34" charset="-122"/>
                <a:ea typeface="微软雅黑" panose="020B0503020204020204" pitchFamily="34" charset="-122"/>
              </a:rPr>
              <a:t> </a:t>
            </a:r>
            <a:r>
              <a:rPr lang="zh-CN" altLang="en-US" sz="1400" dirty="0">
                <a:solidFill>
                  <a:srgbClr val="E1709F"/>
                </a:solidFill>
                <a:latin typeface="微软雅黑" panose="020B0503020204020204" pitchFamily="34" charset="-122"/>
                <a:ea typeface="微软雅黑" panose="020B0503020204020204" pitchFamily="34" charset="-122"/>
              </a:rPr>
              <a:t>新年计划  销售业绩  述职报告</a:t>
            </a:r>
          </a:p>
        </p:txBody>
      </p:sp>
      <p:sp>
        <p:nvSpPr>
          <p:cNvPr id="35" name="矩形 34"/>
          <p:cNvSpPr/>
          <p:nvPr/>
        </p:nvSpPr>
        <p:spPr>
          <a:xfrm>
            <a:off x="3217532" y="4844519"/>
            <a:ext cx="5700455" cy="404728"/>
          </a:xfrm>
          <a:prstGeom prst="rect">
            <a:avLst/>
          </a:prstGeom>
        </p:spPr>
        <p:txBody>
          <a:bodyPr wrap="square" lIns="96011" tIns="48007" rIns="96011" bIns="48007">
            <a:spAutoFit/>
          </a:bodyPr>
          <a:lstStyle/>
          <a:p>
            <a:pPr algn="ctr" defTabSz="914400"/>
            <a:r>
              <a:rPr lang="en-US" altLang="zh-CN" sz="1000" dirty="0">
                <a:solidFill>
                  <a:schemeClr val="tx1">
                    <a:lumMod val="65000"/>
                    <a:lumOff val="35000"/>
                  </a:schemeClr>
                </a:solidFill>
                <a:latin typeface="Century Gothic" panose="020B0502020202020204" pitchFamily="34" charset="0"/>
                <a:ea typeface="Source Han Sans ExtraLight" panose="020B0200000000000000" pitchFamily="34" charset="-122"/>
                <a:cs typeface="Arial" panose="020B0604020202020204" pitchFamily="34" charset="0"/>
              </a:rPr>
              <a:t>The Concepts National Income And National Product Have Roughly The Same Value And Can Be Used Interchangeably If Our Interest Is In Their</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2)">
                                      <p:cBhvr>
                                        <p:cTn id="7" dur="1300"/>
                                        <p:tgtEl>
                                          <p:spTgt spid="2"/>
                                        </p:tgtEl>
                                      </p:cBhvr>
                                    </p:animEffect>
                                  </p:childTnLst>
                                </p:cTn>
                              </p:par>
                            </p:childTnLst>
                          </p:cTn>
                        </p:par>
                        <p:par>
                          <p:cTn id="8" fill="hold">
                            <p:stCondLst>
                              <p:cond delay="1500"/>
                            </p:stCondLst>
                            <p:childTnLst>
                              <p:par>
                                <p:cTn id="9" presetID="53" presetClass="entr" presetSubtype="52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anim calcmode="lin" valueType="num">
                                      <p:cBhvr>
                                        <p:cTn id="14" dur="500" fill="hold"/>
                                        <p:tgtEl>
                                          <p:spTgt spid="5"/>
                                        </p:tgtEl>
                                        <p:attrNameLst>
                                          <p:attrName>ppt_x</p:attrName>
                                        </p:attrNameLst>
                                      </p:cBhvr>
                                      <p:tavLst>
                                        <p:tav tm="0">
                                          <p:val>
                                            <p:fltVal val="0.5"/>
                                          </p:val>
                                        </p:tav>
                                        <p:tav tm="100000">
                                          <p:val>
                                            <p:strVal val="#ppt_x"/>
                                          </p:val>
                                        </p:tav>
                                      </p:tavLst>
                                    </p:anim>
                                    <p:anim calcmode="lin" valueType="num">
                                      <p:cBhvr>
                                        <p:cTn id="15" dur="500" fill="hold"/>
                                        <p:tgtEl>
                                          <p:spTgt spid="5"/>
                                        </p:tgtEl>
                                        <p:attrNameLst>
                                          <p:attrName>ppt_y</p:attrName>
                                        </p:attrNameLst>
                                      </p:cBhvr>
                                      <p:tavLst>
                                        <p:tav tm="0">
                                          <p:val>
                                            <p:fltVal val="0.5"/>
                                          </p:val>
                                        </p:tav>
                                        <p:tav tm="100000">
                                          <p:val>
                                            <p:strVal val="#ppt_y"/>
                                          </p:val>
                                        </p:tav>
                                      </p:tavLst>
                                    </p:anim>
                                  </p:childTnLst>
                                </p:cTn>
                              </p:par>
                            </p:childTnLst>
                          </p:cTn>
                        </p:par>
                        <p:par>
                          <p:cTn id="16" fill="hold">
                            <p:stCondLst>
                              <p:cond delay="2000"/>
                            </p:stCondLst>
                            <p:childTnLst>
                              <p:par>
                                <p:cTn id="17" presetID="21"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par>
                                <p:cTn id="20" presetID="53" presetClass="entr" presetSubtype="528" fill="hold" nodeType="withEffect">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anim calcmode="lin" valueType="num">
                                      <p:cBhvr>
                                        <p:cTn id="25" dur="500" fill="hold"/>
                                        <p:tgtEl>
                                          <p:spTgt spid="9"/>
                                        </p:tgtEl>
                                        <p:attrNameLst>
                                          <p:attrName>ppt_x</p:attrName>
                                        </p:attrNameLst>
                                      </p:cBhvr>
                                      <p:tavLst>
                                        <p:tav tm="0">
                                          <p:val>
                                            <p:fltVal val="0.5"/>
                                          </p:val>
                                        </p:tav>
                                        <p:tav tm="100000">
                                          <p:val>
                                            <p:strVal val="#ppt_x"/>
                                          </p:val>
                                        </p:tav>
                                      </p:tavLst>
                                    </p:anim>
                                    <p:anim calcmode="lin" valueType="num">
                                      <p:cBhvr>
                                        <p:cTn id="26" dur="500" fill="hold"/>
                                        <p:tgtEl>
                                          <p:spTgt spid="9"/>
                                        </p:tgtEl>
                                        <p:attrNameLst>
                                          <p:attrName>ppt_y</p:attrName>
                                        </p:attrNameLst>
                                      </p:cBhvr>
                                      <p:tavLst>
                                        <p:tav tm="0">
                                          <p:val>
                                            <p:fltVal val="0.5"/>
                                          </p:val>
                                        </p:tav>
                                        <p:tav tm="100000">
                                          <p:val>
                                            <p:strVal val="#ppt_y"/>
                                          </p:val>
                                        </p:tav>
                                      </p:tavLst>
                                    </p:anim>
                                  </p:childTnLst>
                                </p:cTn>
                              </p:par>
                              <p:par>
                                <p:cTn id="27" presetID="53" presetClass="entr" presetSubtype="528" fill="hold" nodeType="withEffect">
                                  <p:stCondLst>
                                    <p:cond delay="50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anim calcmode="lin" valueType="num">
                                      <p:cBhvr>
                                        <p:cTn id="32" dur="500" fill="hold"/>
                                        <p:tgtEl>
                                          <p:spTgt spid="13"/>
                                        </p:tgtEl>
                                        <p:attrNameLst>
                                          <p:attrName>ppt_x</p:attrName>
                                        </p:attrNameLst>
                                      </p:cBhvr>
                                      <p:tavLst>
                                        <p:tav tm="0">
                                          <p:val>
                                            <p:fltVal val="0.5"/>
                                          </p:val>
                                        </p:tav>
                                        <p:tav tm="100000">
                                          <p:val>
                                            <p:strVal val="#ppt_x"/>
                                          </p:val>
                                        </p:tav>
                                      </p:tavLst>
                                    </p:anim>
                                    <p:anim calcmode="lin" valueType="num">
                                      <p:cBhvr>
                                        <p:cTn id="33" dur="500" fill="hold"/>
                                        <p:tgtEl>
                                          <p:spTgt spid="13"/>
                                        </p:tgtEl>
                                        <p:attrNameLst>
                                          <p:attrName>ppt_y</p:attrName>
                                        </p:attrNameLst>
                                      </p:cBhvr>
                                      <p:tavLst>
                                        <p:tav tm="0">
                                          <p:val>
                                            <p:fltVal val="0.5"/>
                                          </p:val>
                                        </p:tav>
                                        <p:tav tm="100000">
                                          <p:val>
                                            <p:strVal val="#ppt_y"/>
                                          </p:val>
                                        </p:tav>
                                      </p:tavLst>
                                    </p:anim>
                                  </p:childTnLst>
                                </p:cTn>
                              </p:par>
                              <p:par>
                                <p:cTn id="34" presetID="53" presetClass="entr" presetSubtype="528" fill="hold" nodeType="withEffect">
                                  <p:stCondLst>
                                    <p:cond delay="75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anim calcmode="lin" valueType="num">
                                      <p:cBhvr>
                                        <p:cTn id="39" dur="500" fill="hold"/>
                                        <p:tgtEl>
                                          <p:spTgt spid="17"/>
                                        </p:tgtEl>
                                        <p:attrNameLst>
                                          <p:attrName>ppt_x</p:attrName>
                                        </p:attrNameLst>
                                      </p:cBhvr>
                                      <p:tavLst>
                                        <p:tav tm="0">
                                          <p:val>
                                            <p:fltVal val="0.5"/>
                                          </p:val>
                                        </p:tav>
                                        <p:tav tm="100000">
                                          <p:val>
                                            <p:strVal val="#ppt_x"/>
                                          </p:val>
                                        </p:tav>
                                      </p:tavLst>
                                    </p:anim>
                                    <p:anim calcmode="lin" valueType="num">
                                      <p:cBhvr>
                                        <p:cTn id="40" dur="500" fill="hold"/>
                                        <p:tgtEl>
                                          <p:spTgt spid="17"/>
                                        </p:tgtEl>
                                        <p:attrNameLst>
                                          <p:attrName>ppt_y</p:attrName>
                                        </p:attrNameLst>
                                      </p:cBhvr>
                                      <p:tavLst>
                                        <p:tav tm="0">
                                          <p:val>
                                            <p:fltVal val="0.5"/>
                                          </p:val>
                                        </p:tav>
                                        <p:tav tm="100000">
                                          <p:val>
                                            <p:strVal val="#ppt_y"/>
                                          </p:val>
                                        </p:tav>
                                      </p:tavLst>
                                    </p:anim>
                                  </p:childTnLst>
                                </p:cTn>
                              </p:par>
                              <p:par>
                                <p:cTn id="41" presetID="21" presetClass="entr" presetSubtype="1" fill="hold" grpId="0" nodeType="withEffect">
                                  <p:stCondLst>
                                    <p:cond delay="750"/>
                                  </p:stCondLst>
                                  <p:childTnLst>
                                    <p:set>
                                      <p:cBhvr>
                                        <p:cTn id="42" dur="1" fill="hold">
                                          <p:stCondLst>
                                            <p:cond delay="0"/>
                                          </p:stCondLst>
                                        </p:cTn>
                                        <p:tgtEl>
                                          <p:spTgt spid="4"/>
                                        </p:tgtEl>
                                        <p:attrNameLst>
                                          <p:attrName>style.visibility</p:attrName>
                                        </p:attrNameLst>
                                      </p:cBhvr>
                                      <p:to>
                                        <p:strVal val="visible"/>
                                      </p:to>
                                    </p:set>
                                    <p:animEffect transition="in" filter="wheel(1)">
                                      <p:cBhvr>
                                        <p:cTn id="43" dur="1000"/>
                                        <p:tgtEl>
                                          <p:spTgt spid="4"/>
                                        </p:tgtEl>
                                      </p:cBhvr>
                                    </p:animEffect>
                                  </p:childTnLst>
                                </p:cTn>
                              </p:par>
                              <p:par>
                                <p:cTn id="44" presetID="42" presetClass="entr" presetSubtype="0" fill="hold" nodeType="withEffect">
                                  <p:stCondLst>
                                    <p:cond delay="75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100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130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0"/>
                                        <p:tgtEl>
                                          <p:spTgt spid="27"/>
                                        </p:tgtEl>
                                      </p:cBhvr>
                                    </p:animEffect>
                                    <p:anim calcmode="lin" valueType="num">
                                      <p:cBhvr>
                                        <p:cTn id="57" dur="1000" fill="hold"/>
                                        <p:tgtEl>
                                          <p:spTgt spid="27"/>
                                        </p:tgtEl>
                                        <p:attrNameLst>
                                          <p:attrName>ppt_x</p:attrName>
                                        </p:attrNameLst>
                                      </p:cBhvr>
                                      <p:tavLst>
                                        <p:tav tm="0">
                                          <p:val>
                                            <p:strVal val="#ppt_x"/>
                                          </p:val>
                                        </p:tav>
                                        <p:tav tm="100000">
                                          <p:val>
                                            <p:strVal val="#ppt_x"/>
                                          </p:val>
                                        </p:tav>
                                      </p:tavLst>
                                    </p:anim>
                                    <p:anim calcmode="lin" valueType="num">
                                      <p:cBhvr>
                                        <p:cTn id="58" dur="1000" fill="hold"/>
                                        <p:tgtEl>
                                          <p:spTgt spid="27"/>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150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1000"/>
                                        <p:tgtEl>
                                          <p:spTgt spid="30"/>
                                        </p:tgtEl>
                                      </p:cBhvr>
                                    </p:animEffect>
                                    <p:anim calcmode="lin" valueType="num">
                                      <p:cBhvr>
                                        <p:cTn id="62" dur="1000" fill="hold"/>
                                        <p:tgtEl>
                                          <p:spTgt spid="30"/>
                                        </p:tgtEl>
                                        <p:attrNameLst>
                                          <p:attrName>ppt_x</p:attrName>
                                        </p:attrNameLst>
                                      </p:cBhvr>
                                      <p:tavLst>
                                        <p:tav tm="0">
                                          <p:val>
                                            <p:strVal val="#ppt_x"/>
                                          </p:val>
                                        </p:tav>
                                        <p:tav tm="100000">
                                          <p:val>
                                            <p:strVal val="#ppt_x"/>
                                          </p:val>
                                        </p:tav>
                                      </p:tavLst>
                                    </p:anim>
                                    <p:anim calcmode="lin" valueType="num">
                                      <p:cBhvr>
                                        <p:cTn id="63" dur="1000" fill="hold"/>
                                        <p:tgtEl>
                                          <p:spTgt spid="30"/>
                                        </p:tgtEl>
                                        <p:attrNameLst>
                                          <p:attrName>ppt_y</p:attrName>
                                        </p:attrNameLst>
                                      </p:cBhvr>
                                      <p:tavLst>
                                        <p:tav tm="0">
                                          <p:val>
                                            <p:strVal val="#ppt_y+.1"/>
                                          </p:val>
                                        </p:tav>
                                        <p:tav tm="100000">
                                          <p:val>
                                            <p:strVal val="#ppt_y"/>
                                          </p:val>
                                        </p:tav>
                                      </p:tavLst>
                                    </p:anim>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par>
                                <p:cTn id="70" presetID="53" presetClass="entr" presetSubtype="16" fill="hold" grpId="0" nodeType="withEffect">
                                  <p:stCondLst>
                                    <p:cond delay="250"/>
                                  </p:stCondLst>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ppt_w</p:attrName>
                                        </p:attrNameLst>
                                      </p:cBhvr>
                                      <p:tavLst>
                                        <p:tav tm="0">
                                          <p:val>
                                            <p:fltVal val="0"/>
                                          </p:val>
                                        </p:tav>
                                        <p:tav tm="100000">
                                          <p:val>
                                            <p:strVal val="#ppt_w"/>
                                          </p:val>
                                        </p:tav>
                                      </p:tavLst>
                                    </p:anim>
                                    <p:anim calcmode="lin" valueType="num">
                                      <p:cBhvr>
                                        <p:cTn id="73" dur="500" fill="hold"/>
                                        <p:tgtEl>
                                          <p:spTgt spid="12"/>
                                        </p:tgtEl>
                                        <p:attrNameLst>
                                          <p:attrName>ppt_h</p:attrName>
                                        </p:attrNameLst>
                                      </p:cBhvr>
                                      <p:tavLst>
                                        <p:tav tm="0">
                                          <p:val>
                                            <p:fltVal val="0"/>
                                          </p:val>
                                        </p:tav>
                                        <p:tav tm="100000">
                                          <p:val>
                                            <p:strVal val="#ppt_h"/>
                                          </p:val>
                                        </p:tav>
                                      </p:tavLst>
                                    </p:anim>
                                    <p:animEffect transition="in" filter="fade">
                                      <p:cBhvr>
                                        <p:cTn id="74" dur="500"/>
                                        <p:tgtEl>
                                          <p:spTgt spid="12"/>
                                        </p:tgtEl>
                                      </p:cBhvr>
                                    </p:animEffect>
                                  </p:childTnLst>
                                </p:cTn>
                              </p:par>
                              <p:par>
                                <p:cTn id="75" presetID="53" presetClass="entr" presetSubtype="16" fill="hold" grpId="0" nodeType="withEffect">
                                  <p:stCondLst>
                                    <p:cond delay="50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animEffect transition="in" filter="fade">
                                      <p:cBhvr>
                                        <p:cTn id="79" dur="500"/>
                                        <p:tgtEl>
                                          <p:spTgt spid="16"/>
                                        </p:tgtEl>
                                      </p:cBhvr>
                                    </p:animEffect>
                                  </p:childTnLst>
                                </p:cTn>
                              </p:par>
                              <p:par>
                                <p:cTn id="80" presetID="53" presetClass="entr" presetSubtype="16" fill="hold" grpId="0" nodeType="withEffect">
                                  <p:stCondLst>
                                    <p:cond delay="750"/>
                                  </p:stCondLst>
                                  <p:childTnLst>
                                    <p:set>
                                      <p:cBhvr>
                                        <p:cTn id="81" dur="1" fill="hold">
                                          <p:stCondLst>
                                            <p:cond delay="0"/>
                                          </p:stCondLst>
                                        </p:cTn>
                                        <p:tgtEl>
                                          <p:spTgt spid="20"/>
                                        </p:tgtEl>
                                        <p:attrNameLst>
                                          <p:attrName>style.visibility</p:attrName>
                                        </p:attrNameLst>
                                      </p:cBhvr>
                                      <p:to>
                                        <p:strVal val="visible"/>
                                      </p:to>
                                    </p:set>
                                    <p:anim calcmode="lin" valueType="num">
                                      <p:cBhvr>
                                        <p:cTn id="82" dur="500" fill="hold"/>
                                        <p:tgtEl>
                                          <p:spTgt spid="20"/>
                                        </p:tgtEl>
                                        <p:attrNameLst>
                                          <p:attrName>ppt_w</p:attrName>
                                        </p:attrNameLst>
                                      </p:cBhvr>
                                      <p:tavLst>
                                        <p:tav tm="0">
                                          <p:val>
                                            <p:fltVal val="0"/>
                                          </p:val>
                                        </p:tav>
                                        <p:tav tm="100000">
                                          <p:val>
                                            <p:strVal val="#ppt_w"/>
                                          </p:val>
                                        </p:tav>
                                      </p:tavLst>
                                    </p:anim>
                                    <p:anim calcmode="lin" valueType="num">
                                      <p:cBhvr>
                                        <p:cTn id="83" dur="500" fill="hold"/>
                                        <p:tgtEl>
                                          <p:spTgt spid="20"/>
                                        </p:tgtEl>
                                        <p:attrNameLst>
                                          <p:attrName>ppt_h</p:attrName>
                                        </p:attrNameLst>
                                      </p:cBhvr>
                                      <p:tavLst>
                                        <p:tav tm="0">
                                          <p:val>
                                            <p:fltVal val="0"/>
                                          </p:val>
                                        </p:tav>
                                        <p:tav tm="100000">
                                          <p:val>
                                            <p:strVal val="#ppt_h"/>
                                          </p:val>
                                        </p:tav>
                                      </p:tavLst>
                                    </p:anim>
                                    <p:animEffect transition="in" filter="fade">
                                      <p:cBhvr>
                                        <p:cTn id="84" dur="500"/>
                                        <p:tgtEl>
                                          <p:spTgt spid="20"/>
                                        </p:tgtEl>
                                      </p:cBhvr>
                                    </p:animEffect>
                                  </p:childTnLst>
                                </p:cTn>
                              </p:par>
                            </p:childTnLst>
                          </p:cTn>
                        </p:par>
                        <p:par>
                          <p:cTn id="85" fill="hold">
                            <p:stCondLst>
                              <p:cond delay="4500"/>
                            </p:stCondLst>
                            <p:childTnLst>
                              <p:par>
                                <p:cTn id="86" presetID="17" presetClass="entr" presetSubtype="1" fill="hold" grpId="0" nodeType="afterEffect">
                                  <p:stCondLst>
                                    <p:cond delay="0"/>
                                  </p:stCondLst>
                                  <p:iterate type="lt">
                                    <p:tmPct val="40000"/>
                                  </p:iterate>
                                  <p:childTnLst>
                                    <p:set>
                                      <p:cBhvr>
                                        <p:cTn id="87" dur="1" fill="hold">
                                          <p:stCondLst>
                                            <p:cond delay="0"/>
                                          </p:stCondLst>
                                        </p:cTn>
                                        <p:tgtEl>
                                          <p:spTgt spid="33"/>
                                        </p:tgtEl>
                                        <p:attrNameLst>
                                          <p:attrName>style.visibility</p:attrName>
                                        </p:attrNameLst>
                                      </p:cBhvr>
                                      <p:to>
                                        <p:strVal val="visible"/>
                                      </p:to>
                                    </p:set>
                                    <p:anim calcmode="lin" valueType="num">
                                      <p:cBhvr>
                                        <p:cTn id="88" dur="250" fill="hold"/>
                                        <p:tgtEl>
                                          <p:spTgt spid="33"/>
                                        </p:tgtEl>
                                        <p:attrNameLst>
                                          <p:attrName>ppt_x</p:attrName>
                                        </p:attrNameLst>
                                      </p:cBhvr>
                                      <p:tavLst>
                                        <p:tav tm="0">
                                          <p:val>
                                            <p:strVal val="#ppt_x"/>
                                          </p:val>
                                        </p:tav>
                                        <p:tav tm="100000">
                                          <p:val>
                                            <p:strVal val="#ppt_x"/>
                                          </p:val>
                                        </p:tav>
                                      </p:tavLst>
                                    </p:anim>
                                    <p:anim calcmode="lin" valueType="num">
                                      <p:cBhvr>
                                        <p:cTn id="89" dur="250" fill="hold"/>
                                        <p:tgtEl>
                                          <p:spTgt spid="33"/>
                                        </p:tgtEl>
                                        <p:attrNameLst>
                                          <p:attrName>ppt_y</p:attrName>
                                        </p:attrNameLst>
                                      </p:cBhvr>
                                      <p:tavLst>
                                        <p:tav tm="0">
                                          <p:val>
                                            <p:strVal val="#ppt_y-#ppt_h/2"/>
                                          </p:val>
                                        </p:tav>
                                        <p:tav tm="100000">
                                          <p:val>
                                            <p:strVal val="#ppt_y"/>
                                          </p:val>
                                        </p:tav>
                                      </p:tavLst>
                                    </p:anim>
                                    <p:anim calcmode="lin" valueType="num">
                                      <p:cBhvr>
                                        <p:cTn id="90" dur="250" fill="hold"/>
                                        <p:tgtEl>
                                          <p:spTgt spid="33"/>
                                        </p:tgtEl>
                                        <p:attrNameLst>
                                          <p:attrName>ppt_w</p:attrName>
                                        </p:attrNameLst>
                                      </p:cBhvr>
                                      <p:tavLst>
                                        <p:tav tm="0">
                                          <p:val>
                                            <p:strVal val="#ppt_w"/>
                                          </p:val>
                                        </p:tav>
                                        <p:tav tm="100000">
                                          <p:val>
                                            <p:strVal val="#ppt_w"/>
                                          </p:val>
                                        </p:tav>
                                      </p:tavLst>
                                    </p:anim>
                                    <p:anim calcmode="lin" valueType="num">
                                      <p:cBhvr>
                                        <p:cTn id="91" dur="250" fill="hold"/>
                                        <p:tgtEl>
                                          <p:spTgt spid="33"/>
                                        </p:tgtEl>
                                        <p:attrNameLst>
                                          <p:attrName>ppt_h</p:attrName>
                                        </p:attrNameLst>
                                      </p:cBhvr>
                                      <p:tavLst>
                                        <p:tav tm="0">
                                          <p:val>
                                            <p:fltVal val="0"/>
                                          </p:val>
                                        </p:tav>
                                        <p:tav tm="100000">
                                          <p:val>
                                            <p:strVal val="#ppt_h"/>
                                          </p:val>
                                        </p:tav>
                                      </p:tavLst>
                                    </p:anim>
                                  </p:childTnLst>
                                </p:cTn>
                              </p:par>
                            </p:childTnLst>
                          </p:cTn>
                        </p:par>
                        <p:par>
                          <p:cTn id="92" fill="hold">
                            <p:stCondLst>
                              <p:cond delay="500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500"/>
                                        <p:tgtEl>
                                          <p:spTgt spid="34"/>
                                        </p:tgtEl>
                                      </p:cBhvr>
                                    </p:animEffect>
                                  </p:childTnLst>
                                </p:cTn>
                              </p:par>
                            </p:childTnLst>
                          </p:cTn>
                        </p:par>
                        <p:par>
                          <p:cTn id="96" fill="hold">
                            <p:stCondLst>
                              <p:cond delay="5500"/>
                            </p:stCondLst>
                            <p:childTnLst>
                              <p:par>
                                <p:cTn id="97" presetID="2" presetClass="entr" presetSubtype="2"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500" fill="hold"/>
                                        <p:tgtEl>
                                          <p:spTgt spid="35"/>
                                        </p:tgtEl>
                                        <p:attrNameLst>
                                          <p:attrName>ppt_x</p:attrName>
                                        </p:attrNameLst>
                                      </p:cBhvr>
                                      <p:tavLst>
                                        <p:tav tm="0">
                                          <p:val>
                                            <p:strVal val="1+#ppt_w/2"/>
                                          </p:val>
                                        </p:tav>
                                        <p:tav tm="100000">
                                          <p:val>
                                            <p:strVal val="#ppt_x"/>
                                          </p:val>
                                        </p:tav>
                                      </p:tavLst>
                                    </p:anim>
                                    <p:anim calcmode="lin" valueType="num">
                                      <p:cBhvr additive="base">
                                        <p:cTn id="100"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p:bldP spid="12" grpId="0"/>
      <p:bldP spid="16" grpId="0"/>
      <p:bldP spid="20" grpId="0"/>
      <p:bldP spid="33" grpId="0"/>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bwMode="auto">
          <a:xfrm>
            <a:off x="6175365" y="2065613"/>
            <a:ext cx="725394" cy="725487"/>
            <a:chOff x="8614027" y="1721138"/>
            <a:chExt cx="725096" cy="725096"/>
          </a:xfrm>
        </p:grpSpPr>
        <p:sp>
          <p:nvSpPr>
            <p:cNvPr id="12" name="椭圆 11"/>
            <p:cNvSpPr/>
            <p:nvPr/>
          </p:nvSpPr>
          <p:spPr>
            <a:xfrm>
              <a:off x="8614027" y="1721138"/>
              <a:ext cx="725096" cy="7250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pic>
          <p:nvPicPr>
            <p:cNvPr id="22553" name="图片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69963" y="1772654"/>
              <a:ext cx="609429" cy="60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组合 13"/>
          <p:cNvGrpSpPr/>
          <p:nvPr/>
        </p:nvGrpSpPr>
        <p:grpSpPr bwMode="auto">
          <a:xfrm>
            <a:off x="6175365" y="3478488"/>
            <a:ext cx="725394" cy="725487"/>
            <a:chOff x="8485611" y="3260967"/>
            <a:chExt cx="725096" cy="725096"/>
          </a:xfrm>
        </p:grpSpPr>
        <p:sp>
          <p:nvSpPr>
            <p:cNvPr id="15" name="椭圆 14"/>
            <p:cNvSpPr/>
            <p:nvPr/>
          </p:nvSpPr>
          <p:spPr>
            <a:xfrm>
              <a:off x="8485611" y="3260967"/>
              <a:ext cx="725096" cy="7250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pic>
          <p:nvPicPr>
            <p:cNvPr id="22551" name="图片 1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2677" y="3391238"/>
              <a:ext cx="490964" cy="490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组合 16"/>
          <p:cNvGrpSpPr/>
          <p:nvPr/>
        </p:nvGrpSpPr>
        <p:grpSpPr bwMode="auto">
          <a:xfrm>
            <a:off x="6175365" y="4891363"/>
            <a:ext cx="725394" cy="725487"/>
            <a:chOff x="8699861" y="4496541"/>
            <a:chExt cx="725096" cy="725096"/>
          </a:xfrm>
        </p:grpSpPr>
        <p:sp>
          <p:nvSpPr>
            <p:cNvPr id="18" name="椭圆 17"/>
            <p:cNvSpPr/>
            <p:nvPr/>
          </p:nvSpPr>
          <p:spPr>
            <a:xfrm>
              <a:off x="8699861" y="4496541"/>
              <a:ext cx="725096" cy="725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pic>
          <p:nvPicPr>
            <p:cNvPr id="22549" name="图片 1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16927" y="4587850"/>
              <a:ext cx="490964" cy="490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组合 19"/>
          <p:cNvGrpSpPr/>
          <p:nvPr/>
        </p:nvGrpSpPr>
        <p:grpSpPr bwMode="auto">
          <a:xfrm>
            <a:off x="7018218" y="1765574"/>
            <a:ext cx="3503156" cy="1421873"/>
            <a:chOff x="5103592" y="1900508"/>
            <a:chExt cx="3504496" cy="1422085"/>
          </a:xfrm>
        </p:grpSpPr>
        <p:sp>
          <p:nvSpPr>
            <p:cNvPr id="22546" name="TextBox 35"/>
            <p:cNvSpPr txBox="1">
              <a:spLocks noChangeArrowheads="1"/>
            </p:cNvSpPr>
            <p:nvPr/>
          </p:nvSpPr>
          <p:spPr bwMode="auto">
            <a:xfrm>
              <a:off x="5103592" y="2269840"/>
              <a:ext cx="3504496" cy="1052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文字内容需概括精炼，建议与标题相关并符合整体语言风格，语言描述尽量简洁生动。文字内容需概括精炼，建议与标题相关并符合整体语言风格，语言描述尽量简洁生动。</a:t>
              </a:r>
              <a:endParaRPr lang="en-US" altLang="zh-CN" dirty="0"/>
            </a:p>
          </p:txBody>
        </p:sp>
        <p:sp>
          <p:nvSpPr>
            <p:cNvPr id="22547" name="文本框 21"/>
            <p:cNvSpPr txBox="1">
              <a:spLocks noChangeArrowheads="1"/>
            </p:cNvSpPr>
            <p:nvPr/>
          </p:nvSpPr>
          <p:spPr bwMode="auto">
            <a:xfrm>
              <a:off x="5103592" y="1900508"/>
              <a:ext cx="16204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tx2"/>
                  </a:solidFill>
                  <a:latin typeface="+mn-ea"/>
                  <a:ea typeface="+mn-ea"/>
                  <a:cs typeface="+mn-ea"/>
                </a:rPr>
                <a:t>添加您的文字</a:t>
              </a:r>
            </a:p>
          </p:txBody>
        </p:sp>
      </p:grpSp>
      <p:grpSp>
        <p:nvGrpSpPr>
          <p:cNvPr id="23" name="组合 22"/>
          <p:cNvGrpSpPr/>
          <p:nvPr/>
        </p:nvGrpSpPr>
        <p:grpSpPr bwMode="auto">
          <a:xfrm>
            <a:off x="7018220" y="3194324"/>
            <a:ext cx="3550775" cy="1421873"/>
            <a:chOff x="5103591" y="3328945"/>
            <a:chExt cx="3551013" cy="1422085"/>
          </a:xfrm>
        </p:grpSpPr>
        <p:sp>
          <p:nvSpPr>
            <p:cNvPr id="22544" name="TextBox 35"/>
            <p:cNvSpPr txBox="1">
              <a:spLocks noChangeArrowheads="1"/>
            </p:cNvSpPr>
            <p:nvPr/>
          </p:nvSpPr>
          <p:spPr bwMode="auto">
            <a:xfrm>
              <a:off x="5150108" y="3698277"/>
              <a:ext cx="3504496" cy="1052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文字内容需概括精炼，建议与标题相关并符合整体语言风格，语言描述尽量简洁生动。文字内容需概括精炼，建议与标题相关并符合整体语言风格，语言描述尽量简洁生动。</a:t>
              </a:r>
              <a:endParaRPr lang="en-US" altLang="zh-CN" dirty="0"/>
            </a:p>
          </p:txBody>
        </p:sp>
        <p:sp>
          <p:nvSpPr>
            <p:cNvPr id="22545" name="文本框 24"/>
            <p:cNvSpPr txBox="1">
              <a:spLocks noChangeArrowheads="1"/>
            </p:cNvSpPr>
            <p:nvPr/>
          </p:nvSpPr>
          <p:spPr bwMode="auto">
            <a:xfrm>
              <a:off x="5103591" y="3328945"/>
              <a:ext cx="16204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accent1"/>
                  </a:solidFill>
                  <a:latin typeface="+mn-ea"/>
                  <a:ea typeface="+mn-ea"/>
                  <a:cs typeface="+mn-ea"/>
                </a:rPr>
                <a:t>添加您的文字</a:t>
              </a:r>
            </a:p>
          </p:txBody>
        </p:sp>
      </p:grpSp>
      <p:grpSp>
        <p:nvGrpSpPr>
          <p:cNvPr id="26" name="组合 25"/>
          <p:cNvGrpSpPr/>
          <p:nvPr/>
        </p:nvGrpSpPr>
        <p:grpSpPr bwMode="auto">
          <a:xfrm>
            <a:off x="7018220" y="4684990"/>
            <a:ext cx="3550775" cy="1359703"/>
            <a:chOff x="5103590" y="4819657"/>
            <a:chExt cx="3551014" cy="1359484"/>
          </a:xfrm>
        </p:grpSpPr>
        <p:sp>
          <p:nvSpPr>
            <p:cNvPr id="22542" name="TextBox 35"/>
            <p:cNvSpPr txBox="1">
              <a:spLocks noChangeArrowheads="1"/>
            </p:cNvSpPr>
            <p:nvPr/>
          </p:nvSpPr>
          <p:spPr bwMode="auto">
            <a:xfrm>
              <a:off x="5150108" y="5126714"/>
              <a:ext cx="3504496" cy="105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文字内容需概括精炼，建议与标题相关并符合整体语言风格，语言描述尽量简洁生动。文字内容需概括精炼，建议与标题相关并符合整体语言风格，语言描述尽量简洁生动。</a:t>
              </a:r>
              <a:endParaRPr lang="en-US" altLang="zh-CN" dirty="0"/>
            </a:p>
          </p:txBody>
        </p:sp>
        <p:sp>
          <p:nvSpPr>
            <p:cNvPr id="22543" name="文本框 27"/>
            <p:cNvSpPr txBox="1">
              <a:spLocks noChangeArrowheads="1"/>
            </p:cNvSpPr>
            <p:nvPr/>
          </p:nvSpPr>
          <p:spPr bwMode="auto">
            <a:xfrm>
              <a:off x="5103590" y="4819657"/>
              <a:ext cx="16204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accent2"/>
                  </a:solidFill>
                  <a:latin typeface="+mn-ea"/>
                  <a:ea typeface="+mn-ea"/>
                  <a:cs typeface="+mn-ea"/>
                </a:rPr>
                <a:t>添加您的文字</a:t>
              </a:r>
            </a:p>
          </p:txBody>
        </p:sp>
      </p:grpSp>
      <p:pic>
        <p:nvPicPr>
          <p:cNvPr id="29" name="图片 2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03961" y="2079898"/>
            <a:ext cx="4334898"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par>
                          <p:cTn id="22" fill="hold">
                            <p:stCondLst>
                              <p:cond delay="1500"/>
                            </p:stCondLst>
                            <p:childTnLst>
                              <p:par>
                                <p:cTn id="23" presetID="2" presetClass="entr" presetSubtype="8"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8"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0-#ppt_w/2"/>
                                          </p:val>
                                        </p:tav>
                                        <p:tav tm="100000">
                                          <p:val>
                                            <p:strVal val="#ppt_x"/>
                                          </p:val>
                                        </p:tav>
                                      </p:tavLst>
                                    </p:anim>
                                    <p:anim calcmode="lin" valueType="num">
                                      <p:cBhvr additive="base">
                                        <p:cTn id="31" dur="500" fill="hold"/>
                                        <p:tgtEl>
                                          <p:spTgt spid="23"/>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 presetClass="entr" presetSubtype="8"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0-#ppt_w/2"/>
                                          </p:val>
                                        </p:tav>
                                        <p:tav tm="100000">
                                          <p:val>
                                            <p:strVal val="#ppt_x"/>
                                          </p:val>
                                        </p:tav>
                                      </p:tavLst>
                                    </p:anim>
                                    <p:anim calcmode="lin" valueType="num">
                                      <p:cBhvr additive="base">
                                        <p:cTn id="36" dur="500" fill="hold"/>
                                        <p:tgtEl>
                                          <p:spTgt spid="26"/>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6" presetClass="entr" presetSubtype="32"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circle(out)">
                                      <p:cBhvr>
                                        <p:cTn id="40"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bwMode="auto">
          <a:xfrm>
            <a:off x="1978562" y="1946275"/>
            <a:ext cx="933328" cy="947738"/>
            <a:chOff x="1841662" y="1931976"/>
            <a:chExt cx="933965" cy="947732"/>
          </a:xfrm>
        </p:grpSpPr>
        <p:sp>
          <p:nvSpPr>
            <p:cNvPr id="11297" name="Freeform 14"/>
            <p:cNvSpPr/>
            <p:nvPr/>
          </p:nvSpPr>
          <p:spPr bwMode="auto">
            <a:xfrm>
              <a:off x="1841662" y="1931976"/>
              <a:ext cx="933965" cy="947732"/>
            </a:xfrm>
            <a:custGeom>
              <a:avLst/>
              <a:gdLst>
                <a:gd name="T0" fmla="*/ 2147483647 w 172"/>
                <a:gd name="T1" fmla="*/ 2147483647 h 175"/>
                <a:gd name="T2" fmla="*/ 2147483647 w 172"/>
                <a:gd name="T3" fmla="*/ 2147483647 h 175"/>
                <a:gd name="T4" fmla="*/ 2147483647 w 172"/>
                <a:gd name="T5" fmla="*/ 2147483647 h 175"/>
                <a:gd name="T6" fmla="*/ 2147483647 w 172"/>
                <a:gd name="T7" fmla="*/ 2147483647 h 175"/>
                <a:gd name="T8" fmla="*/ 2147483647 w 172"/>
                <a:gd name="T9" fmla="*/ 2147483647 h 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 h="175">
                  <a:moveTo>
                    <a:pt x="29" y="34"/>
                  </a:moveTo>
                  <a:cubicBezTo>
                    <a:pt x="0" y="66"/>
                    <a:pt x="3" y="115"/>
                    <a:pt x="35" y="143"/>
                  </a:cubicBezTo>
                  <a:cubicBezTo>
                    <a:pt x="70" y="175"/>
                    <a:pt x="130" y="159"/>
                    <a:pt x="169" y="160"/>
                  </a:cubicBezTo>
                  <a:cubicBezTo>
                    <a:pt x="163" y="121"/>
                    <a:pt x="172" y="59"/>
                    <a:pt x="138" y="29"/>
                  </a:cubicBezTo>
                  <a:cubicBezTo>
                    <a:pt x="106" y="0"/>
                    <a:pt x="57" y="3"/>
                    <a:pt x="29" y="34"/>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mn-ea"/>
              </a:endParaRPr>
            </a:p>
          </p:txBody>
        </p:sp>
        <p:sp>
          <p:nvSpPr>
            <p:cNvPr id="5" name="TextBox 77"/>
            <p:cNvSpPr txBox="1"/>
            <p:nvPr/>
          </p:nvSpPr>
          <p:spPr bwMode="auto">
            <a:xfrm>
              <a:off x="1916316" y="2174862"/>
              <a:ext cx="784658" cy="461959"/>
            </a:xfrm>
            <a:prstGeom prst="rect">
              <a:avLst/>
            </a:prstGeom>
            <a:noFill/>
          </p:spPr>
          <p:txBody>
            <a:bodyPr>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pPr algn="ctr" eaLnBrk="1" hangingPunct="1">
                <a:defRPr/>
              </a:pPr>
              <a:r>
                <a:rPr lang="zh-CN" altLang="en-US" b="1" dirty="0">
                  <a:solidFill>
                    <a:schemeClr val="bg1"/>
                  </a:solidFill>
                  <a:ea typeface="+mn-ea"/>
                  <a:cs typeface="+mn-ea"/>
                </a:rPr>
                <a:t>添加</a:t>
              </a:r>
              <a:endParaRPr lang="en-US" altLang="zh-CN" b="1" dirty="0">
                <a:solidFill>
                  <a:schemeClr val="bg1"/>
                </a:solidFill>
                <a:ea typeface="+mn-ea"/>
                <a:cs typeface="+mn-ea"/>
              </a:endParaRPr>
            </a:p>
            <a:p>
              <a:pPr algn="ctr" eaLnBrk="1" hangingPunct="1">
                <a:defRPr/>
              </a:pPr>
              <a:r>
                <a:rPr lang="zh-CN" altLang="en-US" b="1" dirty="0">
                  <a:solidFill>
                    <a:schemeClr val="bg1"/>
                  </a:solidFill>
                  <a:ea typeface="+mn-ea"/>
                  <a:cs typeface="+mn-ea"/>
                </a:rPr>
                <a:t>标题</a:t>
              </a:r>
            </a:p>
          </p:txBody>
        </p:sp>
      </p:grpSp>
      <p:grpSp>
        <p:nvGrpSpPr>
          <p:cNvPr id="6" name="组合 5"/>
          <p:cNvGrpSpPr/>
          <p:nvPr/>
        </p:nvGrpSpPr>
        <p:grpSpPr bwMode="auto">
          <a:xfrm>
            <a:off x="1978562" y="2982915"/>
            <a:ext cx="996820" cy="947737"/>
            <a:chOff x="1841662" y="2969754"/>
            <a:chExt cx="996626" cy="947732"/>
          </a:xfrm>
        </p:grpSpPr>
        <p:sp>
          <p:nvSpPr>
            <p:cNvPr id="11295" name="Freeform 24"/>
            <p:cNvSpPr/>
            <p:nvPr/>
          </p:nvSpPr>
          <p:spPr bwMode="auto">
            <a:xfrm>
              <a:off x="1841662" y="2969754"/>
              <a:ext cx="933965" cy="947732"/>
            </a:xfrm>
            <a:custGeom>
              <a:avLst/>
              <a:gdLst>
                <a:gd name="T0" fmla="*/ 2147483647 w 172"/>
                <a:gd name="T1" fmla="*/ 2147483647 h 175"/>
                <a:gd name="T2" fmla="*/ 2147483647 w 172"/>
                <a:gd name="T3" fmla="*/ 2147483647 h 175"/>
                <a:gd name="T4" fmla="*/ 2147483647 w 172"/>
                <a:gd name="T5" fmla="*/ 2147483647 h 175"/>
                <a:gd name="T6" fmla="*/ 2147483647 w 172"/>
                <a:gd name="T7" fmla="*/ 2147483647 h 175"/>
                <a:gd name="T8" fmla="*/ 2147483647 w 172"/>
                <a:gd name="T9" fmla="*/ 2147483647 h 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 h="175">
                  <a:moveTo>
                    <a:pt x="29" y="34"/>
                  </a:moveTo>
                  <a:cubicBezTo>
                    <a:pt x="0" y="66"/>
                    <a:pt x="3" y="115"/>
                    <a:pt x="34" y="143"/>
                  </a:cubicBezTo>
                  <a:cubicBezTo>
                    <a:pt x="70" y="175"/>
                    <a:pt x="130" y="159"/>
                    <a:pt x="169" y="160"/>
                  </a:cubicBezTo>
                  <a:cubicBezTo>
                    <a:pt x="163" y="121"/>
                    <a:pt x="172" y="59"/>
                    <a:pt x="138" y="28"/>
                  </a:cubicBezTo>
                  <a:cubicBezTo>
                    <a:pt x="106" y="0"/>
                    <a:pt x="57" y="2"/>
                    <a:pt x="29" y="3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endParaRPr>
            </a:p>
          </p:txBody>
        </p:sp>
        <p:sp>
          <p:nvSpPr>
            <p:cNvPr id="8" name="TextBox 78"/>
            <p:cNvSpPr txBox="1"/>
            <p:nvPr/>
          </p:nvSpPr>
          <p:spPr bwMode="auto">
            <a:xfrm>
              <a:off x="1879750" y="3203115"/>
              <a:ext cx="958538" cy="461961"/>
            </a:xfrm>
            <a:prstGeom prst="rect">
              <a:avLst/>
            </a:prstGeom>
            <a:noFill/>
          </p:spPr>
          <p:txBody>
            <a:bodyPr>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pPr algn="ctr" eaLnBrk="1" hangingPunct="1">
                <a:defRPr/>
              </a:pPr>
              <a:r>
                <a:rPr lang="zh-CN" altLang="en-US" b="1" dirty="0">
                  <a:solidFill>
                    <a:schemeClr val="bg1"/>
                  </a:solidFill>
                  <a:ea typeface="+mn-ea"/>
                  <a:cs typeface="+mn-ea"/>
                </a:rPr>
                <a:t>添加</a:t>
              </a:r>
              <a:endParaRPr lang="en-US" altLang="zh-CN" b="1" dirty="0">
                <a:solidFill>
                  <a:schemeClr val="bg1"/>
                </a:solidFill>
                <a:ea typeface="+mn-ea"/>
                <a:cs typeface="+mn-ea"/>
              </a:endParaRPr>
            </a:p>
            <a:p>
              <a:pPr algn="ctr" eaLnBrk="1" hangingPunct="1">
                <a:defRPr/>
              </a:pPr>
              <a:r>
                <a:rPr lang="zh-CN" altLang="en-US" b="1" dirty="0">
                  <a:solidFill>
                    <a:schemeClr val="bg1"/>
                  </a:solidFill>
                  <a:ea typeface="+mn-ea"/>
                  <a:cs typeface="+mn-ea"/>
                </a:rPr>
                <a:t>标题</a:t>
              </a:r>
            </a:p>
          </p:txBody>
        </p:sp>
      </p:grpSp>
      <p:grpSp>
        <p:nvGrpSpPr>
          <p:cNvPr id="9" name="组合 8"/>
          <p:cNvGrpSpPr/>
          <p:nvPr/>
        </p:nvGrpSpPr>
        <p:grpSpPr bwMode="auto">
          <a:xfrm>
            <a:off x="1978562" y="4021140"/>
            <a:ext cx="996820" cy="947737"/>
            <a:chOff x="1841662" y="4007533"/>
            <a:chExt cx="996626" cy="947732"/>
          </a:xfrm>
        </p:grpSpPr>
        <p:sp>
          <p:nvSpPr>
            <p:cNvPr id="11293" name="Freeform 9"/>
            <p:cNvSpPr/>
            <p:nvPr/>
          </p:nvSpPr>
          <p:spPr bwMode="auto">
            <a:xfrm>
              <a:off x="1841662" y="4007533"/>
              <a:ext cx="933965" cy="947732"/>
            </a:xfrm>
            <a:custGeom>
              <a:avLst/>
              <a:gdLst>
                <a:gd name="T0" fmla="*/ 2147483647 w 172"/>
                <a:gd name="T1" fmla="*/ 2147483647 h 175"/>
                <a:gd name="T2" fmla="*/ 2147483647 w 172"/>
                <a:gd name="T3" fmla="*/ 2147483647 h 175"/>
                <a:gd name="T4" fmla="*/ 2147483647 w 172"/>
                <a:gd name="T5" fmla="*/ 2147483647 h 175"/>
                <a:gd name="T6" fmla="*/ 2147483647 w 172"/>
                <a:gd name="T7" fmla="*/ 2147483647 h 175"/>
                <a:gd name="T8" fmla="*/ 2147483647 w 172"/>
                <a:gd name="T9" fmla="*/ 2147483647 h 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 h="175">
                  <a:moveTo>
                    <a:pt x="29" y="34"/>
                  </a:moveTo>
                  <a:cubicBezTo>
                    <a:pt x="0" y="66"/>
                    <a:pt x="3" y="114"/>
                    <a:pt x="34" y="143"/>
                  </a:cubicBezTo>
                  <a:cubicBezTo>
                    <a:pt x="70" y="175"/>
                    <a:pt x="130" y="159"/>
                    <a:pt x="169" y="160"/>
                  </a:cubicBezTo>
                  <a:cubicBezTo>
                    <a:pt x="163" y="120"/>
                    <a:pt x="172" y="59"/>
                    <a:pt x="138" y="28"/>
                  </a:cubicBezTo>
                  <a:cubicBezTo>
                    <a:pt x="106" y="0"/>
                    <a:pt x="57" y="2"/>
                    <a:pt x="29" y="3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endParaRPr>
            </a:p>
          </p:txBody>
        </p:sp>
        <p:sp>
          <p:nvSpPr>
            <p:cNvPr id="11" name="TextBox 79"/>
            <p:cNvSpPr txBox="1"/>
            <p:nvPr/>
          </p:nvSpPr>
          <p:spPr bwMode="auto">
            <a:xfrm>
              <a:off x="1879750" y="4244069"/>
              <a:ext cx="958538" cy="461961"/>
            </a:xfrm>
            <a:prstGeom prst="rect">
              <a:avLst/>
            </a:prstGeom>
            <a:noFill/>
          </p:spPr>
          <p:txBody>
            <a:bodyPr>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pPr algn="ctr" eaLnBrk="1" hangingPunct="1">
                <a:defRPr/>
              </a:pPr>
              <a:r>
                <a:rPr lang="zh-CN" altLang="en-US" b="1" dirty="0">
                  <a:solidFill>
                    <a:schemeClr val="bg1"/>
                  </a:solidFill>
                  <a:ea typeface="+mn-ea"/>
                  <a:cs typeface="+mn-ea"/>
                </a:rPr>
                <a:t>添加</a:t>
              </a:r>
              <a:endParaRPr lang="en-US" altLang="zh-CN" b="1" dirty="0">
                <a:solidFill>
                  <a:schemeClr val="bg1"/>
                </a:solidFill>
                <a:ea typeface="+mn-ea"/>
                <a:cs typeface="+mn-ea"/>
              </a:endParaRPr>
            </a:p>
            <a:p>
              <a:pPr algn="ctr" eaLnBrk="1" hangingPunct="1">
                <a:defRPr/>
              </a:pPr>
              <a:r>
                <a:rPr lang="zh-CN" altLang="en-US" b="1" dirty="0">
                  <a:solidFill>
                    <a:schemeClr val="bg1"/>
                  </a:solidFill>
                  <a:ea typeface="+mn-ea"/>
                  <a:cs typeface="+mn-ea"/>
                </a:rPr>
                <a:t>标题</a:t>
              </a:r>
            </a:p>
          </p:txBody>
        </p:sp>
      </p:grpSp>
      <p:grpSp>
        <p:nvGrpSpPr>
          <p:cNvPr id="12" name="组合 11"/>
          <p:cNvGrpSpPr/>
          <p:nvPr/>
        </p:nvGrpSpPr>
        <p:grpSpPr bwMode="auto">
          <a:xfrm>
            <a:off x="1978562" y="5059365"/>
            <a:ext cx="996820" cy="949325"/>
            <a:chOff x="1841662" y="5045311"/>
            <a:chExt cx="996626" cy="950028"/>
          </a:xfrm>
        </p:grpSpPr>
        <p:sp>
          <p:nvSpPr>
            <p:cNvPr id="11291" name="Freeform 19"/>
            <p:cNvSpPr/>
            <p:nvPr/>
          </p:nvSpPr>
          <p:spPr bwMode="auto">
            <a:xfrm>
              <a:off x="1841662" y="5045311"/>
              <a:ext cx="933965" cy="950028"/>
            </a:xfrm>
            <a:custGeom>
              <a:avLst/>
              <a:gdLst>
                <a:gd name="T0" fmla="*/ 2147483647 w 172"/>
                <a:gd name="T1" fmla="*/ 2147483647 h 175"/>
                <a:gd name="T2" fmla="*/ 2147483647 w 172"/>
                <a:gd name="T3" fmla="*/ 2147483647 h 175"/>
                <a:gd name="T4" fmla="*/ 2147483647 w 172"/>
                <a:gd name="T5" fmla="*/ 2147483647 h 175"/>
                <a:gd name="T6" fmla="*/ 2147483647 w 172"/>
                <a:gd name="T7" fmla="*/ 2147483647 h 175"/>
                <a:gd name="T8" fmla="*/ 2147483647 w 172"/>
                <a:gd name="T9" fmla="*/ 2147483647 h 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 h="175">
                  <a:moveTo>
                    <a:pt x="29" y="34"/>
                  </a:moveTo>
                  <a:cubicBezTo>
                    <a:pt x="0" y="65"/>
                    <a:pt x="3" y="114"/>
                    <a:pt x="34" y="143"/>
                  </a:cubicBezTo>
                  <a:cubicBezTo>
                    <a:pt x="70" y="175"/>
                    <a:pt x="130" y="159"/>
                    <a:pt x="169" y="160"/>
                  </a:cubicBezTo>
                  <a:cubicBezTo>
                    <a:pt x="163" y="120"/>
                    <a:pt x="172" y="59"/>
                    <a:pt x="138" y="28"/>
                  </a:cubicBezTo>
                  <a:cubicBezTo>
                    <a:pt x="106" y="0"/>
                    <a:pt x="57" y="2"/>
                    <a:pt x="29" y="34"/>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endParaRPr>
            </a:p>
          </p:txBody>
        </p:sp>
        <p:sp>
          <p:nvSpPr>
            <p:cNvPr id="14" name="TextBox 80"/>
            <p:cNvSpPr txBox="1"/>
            <p:nvPr/>
          </p:nvSpPr>
          <p:spPr bwMode="auto">
            <a:xfrm>
              <a:off x="1879750" y="5266136"/>
              <a:ext cx="958538" cy="460716"/>
            </a:xfrm>
            <a:prstGeom prst="rect">
              <a:avLst/>
            </a:prstGeom>
            <a:noFill/>
          </p:spPr>
          <p:txBody>
            <a:bodyPr>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pPr algn="ctr" eaLnBrk="1" hangingPunct="1">
                <a:defRPr/>
              </a:pPr>
              <a:r>
                <a:rPr lang="zh-CN" altLang="en-US" b="1" dirty="0">
                  <a:solidFill>
                    <a:schemeClr val="bg1"/>
                  </a:solidFill>
                  <a:ea typeface="+mn-ea"/>
                  <a:cs typeface="+mn-ea"/>
                </a:rPr>
                <a:t>添加</a:t>
              </a:r>
              <a:endParaRPr lang="en-US" altLang="zh-CN" b="1" dirty="0">
                <a:solidFill>
                  <a:schemeClr val="bg1"/>
                </a:solidFill>
                <a:ea typeface="+mn-ea"/>
                <a:cs typeface="+mn-ea"/>
              </a:endParaRPr>
            </a:p>
            <a:p>
              <a:pPr algn="ctr" eaLnBrk="1" hangingPunct="1">
                <a:defRPr/>
              </a:pPr>
              <a:r>
                <a:rPr lang="zh-CN" altLang="en-US" b="1" dirty="0">
                  <a:solidFill>
                    <a:schemeClr val="bg1"/>
                  </a:solidFill>
                  <a:ea typeface="+mn-ea"/>
                  <a:cs typeface="+mn-ea"/>
                </a:rPr>
                <a:t>标题</a:t>
              </a:r>
            </a:p>
          </p:txBody>
        </p:sp>
      </p:grpSp>
      <p:grpSp>
        <p:nvGrpSpPr>
          <p:cNvPr id="15" name="组合 14"/>
          <p:cNvGrpSpPr/>
          <p:nvPr/>
        </p:nvGrpSpPr>
        <p:grpSpPr bwMode="auto">
          <a:xfrm>
            <a:off x="3556331" y="3246438"/>
            <a:ext cx="2984112" cy="3041650"/>
            <a:chOff x="3420261" y="3233506"/>
            <a:chExt cx="2983180" cy="3040546"/>
          </a:xfrm>
        </p:grpSpPr>
        <p:sp>
          <p:nvSpPr>
            <p:cNvPr id="11289" name="Freeform 5"/>
            <p:cNvSpPr/>
            <p:nvPr/>
          </p:nvSpPr>
          <p:spPr bwMode="auto">
            <a:xfrm>
              <a:off x="3420261" y="3233506"/>
              <a:ext cx="2983180" cy="3040546"/>
            </a:xfrm>
            <a:custGeom>
              <a:avLst/>
              <a:gdLst>
                <a:gd name="T0" fmla="*/ 2147483647 w 550"/>
                <a:gd name="T1" fmla="*/ 2147483647 h 561"/>
                <a:gd name="T2" fmla="*/ 2147483647 w 550"/>
                <a:gd name="T3" fmla="*/ 2147483647 h 561"/>
                <a:gd name="T4" fmla="*/ 2147483647 w 550"/>
                <a:gd name="T5" fmla="*/ 2147483647 h 561"/>
                <a:gd name="T6" fmla="*/ 2147483647 w 550"/>
                <a:gd name="T7" fmla="*/ 2147483647 h 561"/>
                <a:gd name="T8" fmla="*/ 2147483647 w 550"/>
                <a:gd name="T9" fmla="*/ 2147483647 h 5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0" h="561">
                  <a:moveTo>
                    <a:pt x="92" y="110"/>
                  </a:moveTo>
                  <a:cubicBezTo>
                    <a:pt x="0" y="211"/>
                    <a:pt x="8" y="367"/>
                    <a:pt x="110" y="459"/>
                  </a:cubicBezTo>
                  <a:cubicBezTo>
                    <a:pt x="224" y="561"/>
                    <a:pt x="416" y="510"/>
                    <a:pt x="541" y="514"/>
                  </a:cubicBezTo>
                  <a:cubicBezTo>
                    <a:pt x="522" y="387"/>
                    <a:pt x="550" y="189"/>
                    <a:pt x="441" y="91"/>
                  </a:cubicBezTo>
                  <a:cubicBezTo>
                    <a:pt x="339" y="0"/>
                    <a:pt x="183" y="8"/>
                    <a:pt x="92" y="110"/>
                  </a:cubicBezTo>
                  <a:close/>
                </a:path>
              </a:pathLst>
            </a:custGeom>
            <a:solidFill>
              <a:schemeClr val="accent3"/>
            </a:solidFill>
            <a:ln w="9525">
              <a:solidFill>
                <a:schemeClr val="bg1"/>
              </a:solidFill>
              <a:round/>
            </a:ln>
          </p:spPr>
          <p:txBody>
            <a:bodyPr/>
            <a:lstStyle/>
            <a:p>
              <a:endParaRPr lang="zh-CN" altLang="en-US">
                <a:cs typeface="+mn-ea"/>
              </a:endParaRPr>
            </a:p>
          </p:txBody>
        </p:sp>
        <p:sp>
          <p:nvSpPr>
            <p:cNvPr id="11290" name="TextBox 682"/>
            <p:cNvSpPr txBox="1">
              <a:spLocks noChangeArrowheads="1"/>
            </p:cNvSpPr>
            <p:nvPr/>
          </p:nvSpPr>
          <p:spPr bwMode="auto">
            <a:xfrm>
              <a:off x="4570173" y="5252524"/>
              <a:ext cx="9621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b="1">
                  <a:solidFill>
                    <a:schemeClr val="bg1"/>
                  </a:solidFill>
                  <a:latin typeface="+mn-ea"/>
                  <a:ea typeface="+mn-ea"/>
                  <a:cs typeface="+mn-ea"/>
                </a:rPr>
                <a:t>96%</a:t>
              </a:r>
              <a:endParaRPr lang="zh-CN" altLang="en-US" sz="2800" b="1">
                <a:solidFill>
                  <a:schemeClr val="bg1"/>
                </a:solidFill>
                <a:latin typeface="+mn-ea"/>
                <a:ea typeface="+mn-ea"/>
                <a:cs typeface="+mn-ea"/>
              </a:endParaRPr>
            </a:p>
          </p:txBody>
        </p:sp>
      </p:grpSp>
      <p:grpSp>
        <p:nvGrpSpPr>
          <p:cNvPr id="18" name="组合 17"/>
          <p:cNvGrpSpPr/>
          <p:nvPr/>
        </p:nvGrpSpPr>
        <p:grpSpPr bwMode="auto">
          <a:xfrm>
            <a:off x="3859506" y="2705102"/>
            <a:ext cx="2331733" cy="2379663"/>
            <a:chOff x="3723168" y="2691944"/>
            <a:chExt cx="2331470" cy="2379657"/>
          </a:xfrm>
        </p:grpSpPr>
        <p:sp>
          <p:nvSpPr>
            <p:cNvPr id="11287" name="Freeform 6"/>
            <p:cNvSpPr/>
            <p:nvPr/>
          </p:nvSpPr>
          <p:spPr bwMode="auto">
            <a:xfrm>
              <a:off x="3723168" y="2691944"/>
              <a:ext cx="2331470" cy="2379657"/>
            </a:xfrm>
            <a:custGeom>
              <a:avLst/>
              <a:gdLst>
                <a:gd name="T0" fmla="*/ 2147483647 w 430"/>
                <a:gd name="T1" fmla="*/ 2147483647 h 439"/>
                <a:gd name="T2" fmla="*/ 2147483647 w 430"/>
                <a:gd name="T3" fmla="*/ 2147483647 h 439"/>
                <a:gd name="T4" fmla="*/ 2147483647 w 430"/>
                <a:gd name="T5" fmla="*/ 2147483647 h 439"/>
                <a:gd name="T6" fmla="*/ 2147483647 w 430"/>
                <a:gd name="T7" fmla="*/ 2147483647 h 439"/>
                <a:gd name="T8" fmla="*/ 2147483647 w 430"/>
                <a:gd name="T9" fmla="*/ 2147483647 h 4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0" h="439">
                  <a:moveTo>
                    <a:pt x="72" y="86"/>
                  </a:moveTo>
                  <a:cubicBezTo>
                    <a:pt x="0" y="165"/>
                    <a:pt x="7" y="288"/>
                    <a:pt x="86" y="359"/>
                  </a:cubicBezTo>
                  <a:cubicBezTo>
                    <a:pt x="175" y="439"/>
                    <a:pt x="325" y="400"/>
                    <a:pt x="423" y="402"/>
                  </a:cubicBezTo>
                  <a:cubicBezTo>
                    <a:pt x="408" y="303"/>
                    <a:pt x="430" y="148"/>
                    <a:pt x="345" y="72"/>
                  </a:cubicBezTo>
                  <a:cubicBezTo>
                    <a:pt x="265" y="0"/>
                    <a:pt x="143" y="7"/>
                    <a:pt x="72" y="86"/>
                  </a:cubicBezTo>
                  <a:close/>
                </a:path>
              </a:pathLst>
            </a:custGeom>
            <a:solidFill>
              <a:schemeClr val="accent2"/>
            </a:solidFill>
            <a:ln w="9525">
              <a:solidFill>
                <a:schemeClr val="bg1"/>
              </a:solidFill>
              <a:round/>
            </a:ln>
          </p:spPr>
          <p:txBody>
            <a:bodyPr/>
            <a:lstStyle/>
            <a:p>
              <a:endParaRPr lang="zh-CN" altLang="en-US">
                <a:cs typeface="+mn-ea"/>
              </a:endParaRPr>
            </a:p>
          </p:txBody>
        </p:sp>
        <p:sp>
          <p:nvSpPr>
            <p:cNvPr id="11288" name="TextBox 682"/>
            <p:cNvSpPr txBox="1">
              <a:spLocks noChangeArrowheads="1"/>
            </p:cNvSpPr>
            <p:nvPr/>
          </p:nvSpPr>
          <p:spPr bwMode="auto">
            <a:xfrm>
              <a:off x="4556287" y="4211653"/>
              <a:ext cx="9621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b="1">
                  <a:solidFill>
                    <a:schemeClr val="bg1"/>
                  </a:solidFill>
                  <a:latin typeface="+mn-ea"/>
                  <a:ea typeface="+mn-ea"/>
                  <a:cs typeface="+mn-ea"/>
                </a:rPr>
                <a:t>48%</a:t>
              </a:r>
              <a:endParaRPr lang="zh-CN" altLang="en-US" sz="2800" b="1">
                <a:solidFill>
                  <a:schemeClr val="bg1"/>
                </a:solidFill>
                <a:latin typeface="+mn-ea"/>
                <a:ea typeface="+mn-ea"/>
                <a:cs typeface="+mn-ea"/>
              </a:endParaRPr>
            </a:p>
          </p:txBody>
        </p:sp>
      </p:grpSp>
      <p:grpSp>
        <p:nvGrpSpPr>
          <p:cNvPr id="22" name="组合 21"/>
          <p:cNvGrpSpPr/>
          <p:nvPr/>
        </p:nvGrpSpPr>
        <p:grpSpPr bwMode="auto">
          <a:xfrm>
            <a:off x="4065853" y="2147888"/>
            <a:ext cx="1882530" cy="1917700"/>
            <a:chOff x="3929697" y="2134320"/>
            <a:chExt cx="1881698" cy="1918412"/>
          </a:xfrm>
        </p:grpSpPr>
        <p:sp>
          <p:nvSpPr>
            <p:cNvPr id="11285" name="Freeform 7"/>
            <p:cNvSpPr/>
            <p:nvPr/>
          </p:nvSpPr>
          <p:spPr bwMode="auto">
            <a:xfrm>
              <a:off x="3929697" y="2134320"/>
              <a:ext cx="1881698" cy="1918412"/>
            </a:xfrm>
            <a:custGeom>
              <a:avLst/>
              <a:gdLst>
                <a:gd name="T0" fmla="*/ 2147483647 w 347"/>
                <a:gd name="T1" fmla="*/ 2147483647 h 354"/>
                <a:gd name="T2" fmla="*/ 2147483647 w 347"/>
                <a:gd name="T3" fmla="*/ 2147483647 h 354"/>
                <a:gd name="T4" fmla="*/ 2147483647 w 347"/>
                <a:gd name="T5" fmla="*/ 2147483647 h 354"/>
                <a:gd name="T6" fmla="*/ 2147483647 w 347"/>
                <a:gd name="T7" fmla="*/ 2147483647 h 354"/>
                <a:gd name="T8" fmla="*/ 2147483647 w 347"/>
                <a:gd name="T9" fmla="*/ 2147483647 h 3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7" h="354">
                  <a:moveTo>
                    <a:pt x="58" y="70"/>
                  </a:moveTo>
                  <a:cubicBezTo>
                    <a:pt x="0" y="134"/>
                    <a:pt x="5" y="232"/>
                    <a:pt x="69" y="290"/>
                  </a:cubicBezTo>
                  <a:cubicBezTo>
                    <a:pt x="141" y="354"/>
                    <a:pt x="262" y="322"/>
                    <a:pt x="341" y="325"/>
                  </a:cubicBezTo>
                  <a:cubicBezTo>
                    <a:pt x="329" y="245"/>
                    <a:pt x="347" y="120"/>
                    <a:pt x="278" y="58"/>
                  </a:cubicBezTo>
                  <a:cubicBezTo>
                    <a:pt x="214" y="0"/>
                    <a:pt x="115" y="6"/>
                    <a:pt x="58" y="70"/>
                  </a:cubicBezTo>
                  <a:close/>
                </a:path>
              </a:pathLst>
            </a:custGeom>
            <a:solidFill>
              <a:schemeClr val="accent1"/>
            </a:solidFill>
            <a:ln w="9525">
              <a:solidFill>
                <a:schemeClr val="bg1"/>
              </a:solidFill>
              <a:round/>
            </a:ln>
          </p:spPr>
          <p:txBody>
            <a:bodyPr/>
            <a:lstStyle/>
            <a:p>
              <a:endParaRPr lang="zh-CN" altLang="en-US">
                <a:cs typeface="+mn-ea"/>
              </a:endParaRPr>
            </a:p>
          </p:txBody>
        </p:sp>
        <p:sp>
          <p:nvSpPr>
            <p:cNvPr id="11286" name="TextBox 682"/>
            <p:cNvSpPr txBox="1">
              <a:spLocks noChangeArrowheads="1"/>
            </p:cNvSpPr>
            <p:nvPr/>
          </p:nvSpPr>
          <p:spPr bwMode="auto">
            <a:xfrm>
              <a:off x="4512523" y="3195906"/>
              <a:ext cx="9621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b="1">
                  <a:solidFill>
                    <a:schemeClr val="bg1"/>
                  </a:solidFill>
                  <a:latin typeface="+mn-ea"/>
                  <a:ea typeface="+mn-ea"/>
                  <a:cs typeface="+mn-ea"/>
                </a:rPr>
                <a:t>24%</a:t>
              </a:r>
              <a:endParaRPr lang="zh-CN" altLang="en-US" sz="2800" b="1">
                <a:solidFill>
                  <a:schemeClr val="bg1"/>
                </a:solidFill>
                <a:latin typeface="+mn-ea"/>
                <a:ea typeface="+mn-ea"/>
                <a:cs typeface="+mn-ea"/>
              </a:endParaRPr>
            </a:p>
          </p:txBody>
        </p:sp>
      </p:grpSp>
      <p:sp>
        <p:nvSpPr>
          <p:cNvPr id="25" name="矩形 1"/>
          <p:cNvSpPr>
            <a:spLocks noChangeArrowheads="1"/>
          </p:cNvSpPr>
          <p:nvPr/>
        </p:nvSpPr>
        <p:spPr bwMode="auto">
          <a:xfrm>
            <a:off x="6895997" y="2266951"/>
            <a:ext cx="3988869"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1200" kern="3000" spc="31" dirty="0">
                <a:solidFill>
                  <a:schemeClr val="tx1">
                    <a:lumMod val="50000"/>
                    <a:lumOff val="50000"/>
                  </a:schemeClr>
                </a:solidFill>
                <a:latin typeface="+mj-ea"/>
                <a:ea typeface="+mj-ea"/>
              </a:rPr>
              <a:t>文字内容需概括精炼，建议与标题相关并符合整体语言风格，语言描述尽量简洁生动。单击此处添加文本内容，语言描述尽量简洁生动</a:t>
            </a:r>
            <a:endParaRPr lang="zh-CN" altLang="zh-CN" sz="1200" kern="3000" spc="31" dirty="0">
              <a:solidFill>
                <a:schemeClr val="tx1">
                  <a:lumMod val="50000"/>
                  <a:lumOff val="50000"/>
                </a:schemeClr>
              </a:solidFill>
              <a:latin typeface="+mj-ea"/>
              <a:ea typeface="+mj-ea"/>
            </a:endParaRPr>
          </a:p>
        </p:txBody>
      </p:sp>
      <p:sp>
        <p:nvSpPr>
          <p:cNvPr id="26" name="任意多边形 25"/>
          <p:cNvSpPr/>
          <p:nvPr/>
        </p:nvSpPr>
        <p:spPr>
          <a:xfrm>
            <a:off x="5657908" y="2524125"/>
            <a:ext cx="1141264" cy="0"/>
          </a:xfrm>
          <a:custGeom>
            <a:avLst/>
            <a:gdLst>
              <a:gd name="connsiteX0" fmla="*/ 885825 w 885825"/>
              <a:gd name="connsiteY0" fmla="*/ 0 h 0"/>
              <a:gd name="connsiteX1" fmla="*/ 0 w 885825"/>
              <a:gd name="connsiteY1" fmla="*/ 0 h 0"/>
            </a:gdLst>
            <a:ahLst/>
            <a:cxnLst>
              <a:cxn ang="0">
                <a:pos x="connsiteX0" y="connsiteY0"/>
              </a:cxn>
              <a:cxn ang="0">
                <a:pos x="connsiteX1" y="connsiteY1"/>
              </a:cxn>
            </a:cxnLst>
            <a:rect l="l" t="t" r="r" b="b"/>
            <a:pathLst>
              <a:path w="885825">
                <a:moveTo>
                  <a:pt x="885825" y="0"/>
                </a:moveTo>
                <a:lnTo>
                  <a:pt x="0" y="0"/>
                </a:lnTo>
              </a:path>
            </a:pathLst>
          </a:custGeom>
          <a:no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7" name="任意多边形 26"/>
          <p:cNvSpPr/>
          <p:nvPr/>
        </p:nvSpPr>
        <p:spPr>
          <a:xfrm>
            <a:off x="5878542" y="3448050"/>
            <a:ext cx="920630" cy="58738"/>
          </a:xfrm>
          <a:custGeom>
            <a:avLst/>
            <a:gdLst>
              <a:gd name="connsiteX0" fmla="*/ 885825 w 885825"/>
              <a:gd name="connsiteY0" fmla="*/ 0 h 0"/>
              <a:gd name="connsiteX1" fmla="*/ 0 w 885825"/>
              <a:gd name="connsiteY1" fmla="*/ 0 h 0"/>
            </a:gdLst>
            <a:ahLst/>
            <a:cxnLst>
              <a:cxn ang="0">
                <a:pos x="connsiteX0" y="connsiteY0"/>
              </a:cxn>
              <a:cxn ang="0">
                <a:pos x="connsiteX1" y="connsiteY1"/>
              </a:cxn>
            </a:cxnLst>
            <a:rect l="l" t="t" r="r" b="b"/>
            <a:pathLst>
              <a:path w="885825">
                <a:moveTo>
                  <a:pt x="885825" y="0"/>
                </a:moveTo>
                <a:lnTo>
                  <a:pt x="0" y="0"/>
                </a:lnTo>
              </a:path>
            </a:pathLst>
          </a:custGeom>
          <a:no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endParaRPr>
          </a:p>
        </p:txBody>
      </p:sp>
      <p:sp>
        <p:nvSpPr>
          <p:cNvPr id="28" name="任意多边形 27"/>
          <p:cNvSpPr/>
          <p:nvPr/>
        </p:nvSpPr>
        <p:spPr>
          <a:xfrm>
            <a:off x="6081716" y="4406900"/>
            <a:ext cx="717457" cy="58738"/>
          </a:xfrm>
          <a:custGeom>
            <a:avLst/>
            <a:gdLst>
              <a:gd name="connsiteX0" fmla="*/ 885825 w 885825"/>
              <a:gd name="connsiteY0" fmla="*/ 0 h 0"/>
              <a:gd name="connsiteX1" fmla="*/ 0 w 885825"/>
              <a:gd name="connsiteY1" fmla="*/ 0 h 0"/>
            </a:gdLst>
            <a:ahLst/>
            <a:cxnLst>
              <a:cxn ang="0">
                <a:pos x="connsiteX0" y="connsiteY0"/>
              </a:cxn>
              <a:cxn ang="0">
                <a:pos x="connsiteX1" y="connsiteY1"/>
              </a:cxn>
            </a:cxnLst>
            <a:rect l="l" t="t" r="r" b="b"/>
            <a:pathLst>
              <a:path w="885825">
                <a:moveTo>
                  <a:pt x="885825" y="0"/>
                </a:moveTo>
                <a:lnTo>
                  <a:pt x="0" y="0"/>
                </a:lnTo>
              </a:path>
            </a:pathLst>
          </a:custGeom>
          <a:no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endParaRPr>
          </a:p>
        </p:txBody>
      </p:sp>
      <p:sp>
        <p:nvSpPr>
          <p:cNvPr id="29" name="任意多边形 28"/>
          <p:cNvSpPr/>
          <p:nvPr/>
        </p:nvSpPr>
        <p:spPr>
          <a:xfrm>
            <a:off x="6440444" y="5380040"/>
            <a:ext cx="358728" cy="60325"/>
          </a:xfrm>
          <a:custGeom>
            <a:avLst/>
            <a:gdLst>
              <a:gd name="connsiteX0" fmla="*/ 885825 w 885825"/>
              <a:gd name="connsiteY0" fmla="*/ 0 h 0"/>
              <a:gd name="connsiteX1" fmla="*/ 0 w 885825"/>
              <a:gd name="connsiteY1" fmla="*/ 0 h 0"/>
            </a:gdLst>
            <a:ahLst/>
            <a:cxnLst>
              <a:cxn ang="0">
                <a:pos x="connsiteX0" y="connsiteY0"/>
              </a:cxn>
              <a:cxn ang="0">
                <a:pos x="connsiteX1" y="connsiteY1"/>
              </a:cxn>
            </a:cxnLst>
            <a:rect l="l" t="t" r="r" b="b"/>
            <a:pathLst>
              <a:path w="885825">
                <a:moveTo>
                  <a:pt x="885825" y="0"/>
                </a:moveTo>
                <a:lnTo>
                  <a:pt x="0" y="0"/>
                </a:lnTo>
              </a:path>
            </a:pathLst>
          </a:custGeom>
          <a:no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endParaRPr>
          </a:p>
        </p:txBody>
      </p:sp>
      <p:grpSp>
        <p:nvGrpSpPr>
          <p:cNvPr id="30" name="组合 29"/>
          <p:cNvGrpSpPr/>
          <p:nvPr/>
        </p:nvGrpSpPr>
        <p:grpSpPr bwMode="auto">
          <a:xfrm>
            <a:off x="4288075" y="1584325"/>
            <a:ext cx="1403167" cy="1430338"/>
            <a:chOff x="4151067" y="1571027"/>
            <a:chExt cx="1403333" cy="1430714"/>
          </a:xfrm>
        </p:grpSpPr>
        <p:sp>
          <p:nvSpPr>
            <p:cNvPr id="11283" name="Freeform 7"/>
            <p:cNvSpPr/>
            <p:nvPr/>
          </p:nvSpPr>
          <p:spPr bwMode="auto">
            <a:xfrm>
              <a:off x="4151067" y="1571027"/>
              <a:ext cx="1403333" cy="1430714"/>
            </a:xfrm>
            <a:custGeom>
              <a:avLst/>
              <a:gdLst>
                <a:gd name="T0" fmla="*/ 2147483647 w 347"/>
                <a:gd name="T1" fmla="*/ 2147483647 h 354"/>
                <a:gd name="T2" fmla="*/ 2147483647 w 347"/>
                <a:gd name="T3" fmla="*/ 2147483647 h 354"/>
                <a:gd name="T4" fmla="*/ 2147483647 w 347"/>
                <a:gd name="T5" fmla="*/ 2147483647 h 354"/>
                <a:gd name="T6" fmla="*/ 2147483647 w 347"/>
                <a:gd name="T7" fmla="*/ 2147483647 h 354"/>
                <a:gd name="T8" fmla="*/ 2147483647 w 347"/>
                <a:gd name="T9" fmla="*/ 2147483647 h 3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7" h="354">
                  <a:moveTo>
                    <a:pt x="58" y="70"/>
                  </a:moveTo>
                  <a:cubicBezTo>
                    <a:pt x="0" y="134"/>
                    <a:pt x="5" y="232"/>
                    <a:pt x="69" y="290"/>
                  </a:cubicBezTo>
                  <a:cubicBezTo>
                    <a:pt x="141" y="354"/>
                    <a:pt x="262" y="322"/>
                    <a:pt x="341" y="325"/>
                  </a:cubicBezTo>
                  <a:cubicBezTo>
                    <a:pt x="329" y="245"/>
                    <a:pt x="347" y="120"/>
                    <a:pt x="278" y="58"/>
                  </a:cubicBezTo>
                  <a:cubicBezTo>
                    <a:pt x="214" y="0"/>
                    <a:pt x="115" y="6"/>
                    <a:pt x="58" y="70"/>
                  </a:cubicBezTo>
                  <a:close/>
                </a:path>
              </a:pathLst>
            </a:custGeom>
            <a:solidFill>
              <a:schemeClr val="tx2"/>
            </a:solidFill>
            <a:ln w="9525">
              <a:solidFill>
                <a:schemeClr val="bg1"/>
              </a:solidFill>
              <a:round/>
            </a:ln>
          </p:spPr>
          <p:txBody>
            <a:bodyPr/>
            <a:lstStyle/>
            <a:p>
              <a:endParaRPr lang="zh-CN" altLang="en-US">
                <a:cs typeface="+mn-ea"/>
              </a:endParaRPr>
            </a:p>
          </p:txBody>
        </p:sp>
        <p:sp>
          <p:nvSpPr>
            <p:cNvPr id="11284" name="TextBox 682"/>
            <p:cNvSpPr txBox="1">
              <a:spLocks noChangeArrowheads="1"/>
            </p:cNvSpPr>
            <p:nvPr/>
          </p:nvSpPr>
          <p:spPr bwMode="auto">
            <a:xfrm>
              <a:off x="4462836" y="2078263"/>
              <a:ext cx="9621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b="1">
                  <a:solidFill>
                    <a:schemeClr val="bg1"/>
                  </a:solidFill>
                  <a:latin typeface="+mn-ea"/>
                  <a:ea typeface="+mn-ea"/>
                  <a:cs typeface="+mn-ea"/>
                </a:rPr>
                <a:t>12%</a:t>
              </a:r>
              <a:endParaRPr lang="zh-CN" altLang="en-US" sz="2800" b="1">
                <a:solidFill>
                  <a:schemeClr val="bg1"/>
                </a:solidFill>
                <a:latin typeface="+mn-ea"/>
                <a:ea typeface="+mn-ea"/>
                <a:cs typeface="+mn-ea"/>
              </a:endParaRPr>
            </a:p>
          </p:txBody>
        </p:sp>
      </p:grpSp>
      <p:sp>
        <p:nvSpPr>
          <p:cNvPr id="33" name="矩形 1"/>
          <p:cNvSpPr>
            <a:spLocks noChangeArrowheads="1"/>
          </p:cNvSpPr>
          <p:nvPr/>
        </p:nvSpPr>
        <p:spPr bwMode="auto">
          <a:xfrm>
            <a:off x="6895997" y="3240088"/>
            <a:ext cx="3988869"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1200" kern="3000" spc="31" dirty="0">
                <a:solidFill>
                  <a:schemeClr val="tx1">
                    <a:lumMod val="50000"/>
                    <a:lumOff val="50000"/>
                  </a:schemeClr>
                </a:solidFill>
                <a:latin typeface="+mj-ea"/>
                <a:ea typeface="+mj-ea"/>
              </a:rPr>
              <a:t>文字内容需概括精炼，建议与标题相关并符合整体语言风格，语言描述尽量简洁生动。单击此处添加文本内容，语言描述尽量简洁生动</a:t>
            </a:r>
            <a:endParaRPr lang="zh-CN" altLang="zh-CN" sz="1200" kern="3000" spc="31" dirty="0">
              <a:solidFill>
                <a:schemeClr val="tx1">
                  <a:lumMod val="50000"/>
                  <a:lumOff val="50000"/>
                </a:schemeClr>
              </a:solidFill>
              <a:latin typeface="+mj-ea"/>
              <a:ea typeface="+mj-ea"/>
            </a:endParaRPr>
          </a:p>
        </p:txBody>
      </p:sp>
      <p:sp>
        <p:nvSpPr>
          <p:cNvPr id="34" name="矩形 1"/>
          <p:cNvSpPr>
            <a:spLocks noChangeArrowheads="1"/>
          </p:cNvSpPr>
          <p:nvPr/>
        </p:nvSpPr>
        <p:spPr bwMode="auto">
          <a:xfrm>
            <a:off x="6842029" y="4205288"/>
            <a:ext cx="3988869"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1200" kern="3000" spc="31" dirty="0">
                <a:solidFill>
                  <a:schemeClr val="tx1">
                    <a:lumMod val="50000"/>
                    <a:lumOff val="50000"/>
                  </a:schemeClr>
                </a:solidFill>
                <a:latin typeface="+mj-ea"/>
                <a:ea typeface="+mj-ea"/>
              </a:rPr>
              <a:t>文字内容需概括精炼，建议与标题相关并符合整体语言风格，语言描述尽量简洁生动。单击此处添加文本内容，语言描述尽量简洁生动</a:t>
            </a:r>
            <a:endParaRPr lang="zh-CN" altLang="zh-CN" sz="1200" kern="3000" spc="31" dirty="0">
              <a:solidFill>
                <a:schemeClr val="tx1">
                  <a:lumMod val="50000"/>
                  <a:lumOff val="50000"/>
                </a:schemeClr>
              </a:solidFill>
              <a:latin typeface="+mj-ea"/>
              <a:ea typeface="+mj-ea"/>
            </a:endParaRPr>
          </a:p>
        </p:txBody>
      </p:sp>
      <p:sp>
        <p:nvSpPr>
          <p:cNvPr id="35" name="矩形 1"/>
          <p:cNvSpPr>
            <a:spLocks noChangeArrowheads="1"/>
          </p:cNvSpPr>
          <p:nvPr/>
        </p:nvSpPr>
        <p:spPr bwMode="auto">
          <a:xfrm>
            <a:off x="6818220" y="5180014"/>
            <a:ext cx="3988868"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1200" kern="3000" spc="31" dirty="0">
                <a:solidFill>
                  <a:schemeClr val="tx1">
                    <a:lumMod val="50000"/>
                    <a:lumOff val="50000"/>
                  </a:schemeClr>
                </a:solidFill>
                <a:latin typeface="+mj-ea"/>
                <a:ea typeface="+mj-ea"/>
              </a:rPr>
              <a:t>文字内容需概括精炼，建议与标题相关并符合整体语言风格，语言描述尽量简洁生动。单击此处添加文本内容，语言描述尽量简洁生动</a:t>
            </a:r>
            <a:endParaRPr lang="zh-CN" altLang="zh-CN" sz="1200" kern="3000" spc="31" dirty="0">
              <a:solidFill>
                <a:schemeClr val="tx1">
                  <a:lumMod val="50000"/>
                  <a:lumOff val="50000"/>
                </a:schemeClr>
              </a:solidFill>
              <a:latin typeface="+mj-ea"/>
              <a:ea typeface="+mj-ea"/>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25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22" presetClass="entr" presetSubtype="4" fill="hold" nodeType="withEffect">
                                  <p:stCondLst>
                                    <p:cond delay="50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par>
                                <p:cTn id="14" presetID="22" presetClass="entr" presetSubtype="4" fill="hold" nodeType="withEffect">
                                  <p:stCondLst>
                                    <p:cond delay="750"/>
                                  </p:stCondLst>
                                  <p:childTnLst>
                                    <p:set>
                                      <p:cBhvr>
                                        <p:cTn id="15" dur="1" fill="hold">
                                          <p:stCondLst>
                                            <p:cond delay="0"/>
                                          </p:stCondLst>
                                        </p:cTn>
                                        <p:tgtEl>
                                          <p:spTgt spid="30"/>
                                        </p:tgtEl>
                                        <p:attrNameLst>
                                          <p:attrName>style.visibility</p:attrName>
                                        </p:attrNameLst>
                                      </p:cBhvr>
                                      <p:to>
                                        <p:strVal val="visible"/>
                                      </p:to>
                                    </p:set>
                                    <p:animEffect transition="in" filter="wipe(down)">
                                      <p:cBhvr>
                                        <p:cTn id="16" dur="500"/>
                                        <p:tgtEl>
                                          <p:spTgt spid="30"/>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par>
                                <p:cTn id="21" presetID="22" presetClass="entr" presetSubtype="8" fill="hold" nodeType="withEffect">
                                  <p:stCondLst>
                                    <p:cond delay="25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par>
                                <p:cTn id="24" presetID="22" presetClass="entr" presetSubtype="8" fill="hold" nodeType="withEffect">
                                  <p:stCondLst>
                                    <p:cond delay="50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par>
                                <p:cTn id="27" presetID="22" presetClass="entr" presetSubtype="8" fill="hold" nodeType="withEffect">
                                  <p:stCondLst>
                                    <p:cond delay="750"/>
                                  </p:stCondLst>
                                  <p:childTnLst>
                                    <p:set>
                                      <p:cBhvr>
                                        <p:cTn id="28" dur="1" fill="hold">
                                          <p:stCondLst>
                                            <p:cond delay="0"/>
                                          </p:stCondLst>
                                        </p:cTn>
                                        <p:tgtEl>
                                          <p:spTgt spid="29"/>
                                        </p:tgtEl>
                                        <p:attrNameLst>
                                          <p:attrName>style.visibility</p:attrName>
                                        </p:attrNameLst>
                                      </p:cBhvr>
                                      <p:to>
                                        <p:strVal val="visible"/>
                                      </p:to>
                                    </p:set>
                                    <p:animEffect transition="in" filter="wipe(left)">
                                      <p:cBhvr>
                                        <p:cTn id="29" dur="500"/>
                                        <p:tgtEl>
                                          <p:spTgt spid="29"/>
                                        </p:tgtEl>
                                      </p:cBhvr>
                                    </p:animEffect>
                                  </p:childTnLst>
                                </p:cTn>
                              </p:par>
                            </p:childTnLst>
                          </p:cTn>
                        </p:par>
                        <p:par>
                          <p:cTn id="30" fill="hold">
                            <p:stCondLst>
                              <p:cond delay="1000"/>
                            </p:stCondLst>
                            <p:childTnLst>
                              <p:par>
                                <p:cTn id="31" presetID="2" presetClass="entr" presetSubtype="2"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1+#ppt_w/2"/>
                                          </p:val>
                                        </p:tav>
                                        <p:tav tm="100000">
                                          <p:val>
                                            <p:strVal val="#ppt_x"/>
                                          </p:val>
                                        </p:tav>
                                      </p:tavLst>
                                    </p:anim>
                                    <p:anim calcmode="lin" valueType="num">
                                      <p:cBhvr additive="base">
                                        <p:cTn id="34" dur="500" fill="hold"/>
                                        <p:tgtEl>
                                          <p:spTgt spid="25"/>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25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1+#ppt_w/2"/>
                                          </p:val>
                                        </p:tav>
                                        <p:tav tm="100000">
                                          <p:val>
                                            <p:strVal val="#ppt_x"/>
                                          </p:val>
                                        </p:tav>
                                      </p:tavLst>
                                    </p:anim>
                                    <p:anim calcmode="lin" valueType="num">
                                      <p:cBhvr additive="base">
                                        <p:cTn id="38" dur="500" fill="hold"/>
                                        <p:tgtEl>
                                          <p:spTgt spid="33"/>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50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1+#ppt_w/2"/>
                                          </p:val>
                                        </p:tav>
                                        <p:tav tm="100000">
                                          <p:val>
                                            <p:strVal val="#ppt_x"/>
                                          </p:val>
                                        </p:tav>
                                      </p:tavLst>
                                    </p:anim>
                                    <p:anim calcmode="lin" valueType="num">
                                      <p:cBhvr additive="base">
                                        <p:cTn id="42" dur="500" fill="hold"/>
                                        <p:tgtEl>
                                          <p:spTgt spid="3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75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500" fill="hold"/>
                                        <p:tgtEl>
                                          <p:spTgt spid="35"/>
                                        </p:tgtEl>
                                        <p:attrNameLst>
                                          <p:attrName>ppt_x</p:attrName>
                                        </p:attrNameLst>
                                      </p:cBhvr>
                                      <p:tavLst>
                                        <p:tav tm="0">
                                          <p:val>
                                            <p:strVal val="1+#ppt_w/2"/>
                                          </p:val>
                                        </p:tav>
                                        <p:tav tm="100000">
                                          <p:val>
                                            <p:strVal val="#ppt_x"/>
                                          </p:val>
                                        </p:tav>
                                      </p:tavLst>
                                    </p:anim>
                                    <p:anim calcmode="lin" valueType="num">
                                      <p:cBhvr additive="base">
                                        <p:cTn id="46" dur="500" fill="hold"/>
                                        <p:tgtEl>
                                          <p:spTgt spid="35"/>
                                        </p:tgtEl>
                                        <p:attrNameLst>
                                          <p:attrName>ppt_y</p:attrName>
                                        </p:attrNameLst>
                                      </p:cBhvr>
                                      <p:tavLst>
                                        <p:tav tm="0">
                                          <p:val>
                                            <p:strVal val="#ppt_y"/>
                                          </p:val>
                                        </p:tav>
                                        <p:tav tm="100000">
                                          <p:val>
                                            <p:strVal val="#ppt_y"/>
                                          </p:val>
                                        </p:tav>
                                      </p:tavLst>
                                    </p:anim>
                                  </p:childTnLst>
                                </p:cTn>
                              </p:par>
                            </p:childTnLst>
                          </p:cTn>
                        </p:par>
                        <p:par>
                          <p:cTn id="47" fill="hold">
                            <p:stCondLst>
                              <p:cond delay="1500"/>
                            </p:stCondLst>
                            <p:childTnLst>
                              <p:par>
                                <p:cTn id="48" presetID="23" presetClass="entr" presetSubtype="528"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500" fill="hold"/>
                                        <p:tgtEl>
                                          <p:spTgt spid="3"/>
                                        </p:tgtEl>
                                        <p:attrNameLst>
                                          <p:attrName>ppt_w</p:attrName>
                                        </p:attrNameLst>
                                      </p:cBhvr>
                                      <p:tavLst>
                                        <p:tav tm="0">
                                          <p:val>
                                            <p:fltVal val="0"/>
                                          </p:val>
                                        </p:tav>
                                        <p:tav tm="100000">
                                          <p:val>
                                            <p:strVal val="#ppt_w"/>
                                          </p:val>
                                        </p:tav>
                                      </p:tavLst>
                                    </p:anim>
                                    <p:anim calcmode="lin" valueType="num">
                                      <p:cBhvr>
                                        <p:cTn id="51" dur="500" fill="hold"/>
                                        <p:tgtEl>
                                          <p:spTgt spid="3"/>
                                        </p:tgtEl>
                                        <p:attrNameLst>
                                          <p:attrName>ppt_h</p:attrName>
                                        </p:attrNameLst>
                                      </p:cBhvr>
                                      <p:tavLst>
                                        <p:tav tm="0">
                                          <p:val>
                                            <p:fltVal val="0"/>
                                          </p:val>
                                        </p:tav>
                                        <p:tav tm="100000">
                                          <p:val>
                                            <p:strVal val="#ppt_h"/>
                                          </p:val>
                                        </p:tav>
                                      </p:tavLst>
                                    </p:anim>
                                    <p:anim calcmode="lin" valueType="num">
                                      <p:cBhvr>
                                        <p:cTn id="52" dur="500" fill="hold"/>
                                        <p:tgtEl>
                                          <p:spTgt spid="3"/>
                                        </p:tgtEl>
                                        <p:attrNameLst>
                                          <p:attrName>ppt_x</p:attrName>
                                        </p:attrNameLst>
                                      </p:cBhvr>
                                      <p:tavLst>
                                        <p:tav tm="0">
                                          <p:val>
                                            <p:fltVal val="0.5"/>
                                          </p:val>
                                        </p:tav>
                                        <p:tav tm="100000">
                                          <p:val>
                                            <p:strVal val="#ppt_x"/>
                                          </p:val>
                                        </p:tav>
                                      </p:tavLst>
                                    </p:anim>
                                    <p:anim calcmode="lin" valueType="num">
                                      <p:cBhvr>
                                        <p:cTn id="53" dur="500" fill="hold"/>
                                        <p:tgtEl>
                                          <p:spTgt spid="3"/>
                                        </p:tgtEl>
                                        <p:attrNameLst>
                                          <p:attrName>ppt_y</p:attrName>
                                        </p:attrNameLst>
                                      </p:cBhvr>
                                      <p:tavLst>
                                        <p:tav tm="0">
                                          <p:val>
                                            <p:fltVal val="0.5"/>
                                          </p:val>
                                        </p:tav>
                                        <p:tav tm="100000">
                                          <p:val>
                                            <p:strVal val="#ppt_y"/>
                                          </p:val>
                                        </p:tav>
                                      </p:tavLst>
                                    </p:anim>
                                  </p:childTnLst>
                                </p:cTn>
                              </p:par>
                              <p:par>
                                <p:cTn id="54" presetID="23" presetClass="entr" presetSubtype="528" fill="hold" nodeType="with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500" fill="hold"/>
                                        <p:tgtEl>
                                          <p:spTgt spid="6"/>
                                        </p:tgtEl>
                                        <p:attrNameLst>
                                          <p:attrName>ppt_w</p:attrName>
                                        </p:attrNameLst>
                                      </p:cBhvr>
                                      <p:tavLst>
                                        <p:tav tm="0">
                                          <p:val>
                                            <p:fltVal val="0"/>
                                          </p:val>
                                        </p:tav>
                                        <p:tav tm="100000">
                                          <p:val>
                                            <p:strVal val="#ppt_w"/>
                                          </p:val>
                                        </p:tav>
                                      </p:tavLst>
                                    </p:anim>
                                    <p:anim calcmode="lin" valueType="num">
                                      <p:cBhvr>
                                        <p:cTn id="57" dur="500" fill="hold"/>
                                        <p:tgtEl>
                                          <p:spTgt spid="6"/>
                                        </p:tgtEl>
                                        <p:attrNameLst>
                                          <p:attrName>ppt_h</p:attrName>
                                        </p:attrNameLst>
                                      </p:cBhvr>
                                      <p:tavLst>
                                        <p:tav tm="0">
                                          <p:val>
                                            <p:fltVal val="0"/>
                                          </p:val>
                                        </p:tav>
                                        <p:tav tm="100000">
                                          <p:val>
                                            <p:strVal val="#ppt_h"/>
                                          </p:val>
                                        </p:tav>
                                      </p:tavLst>
                                    </p:anim>
                                    <p:anim calcmode="lin" valueType="num">
                                      <p:cBhvr>
                                        <p:cTn id="58" dur="500" fill="hold"/>
                                        <p:tgtEl>
                                          <p:spTgt spid="6"/>
                                        </p:tgtEl>
                                        <p:attrNameLst>
                                          <p:attrName>ppt_x</p:attrName>
                                        </p:attrNameLst>
                                      </p:cBhvr>
                                      <p:tavLst>
                                        <p:tav tm="0">
                                          <p:val>
                                            <p:fltVal val="0.5"/>
                                          </p:val>
                                        </p:tav>
                                        <p:tav tm="100000">
                                          <p:val>
                                            <p:strVal val="#ppt_x"/>
                                          </p:val>
                                        </p:tav>
                                      </p:tavLst>
                                    </p:anim>
                                    <p:anim calcmode="lin" valueType="num">
                                      <p:cBhvr>
                                        <p:cTn id="59" dur="500" fill="hold"/>
                                        <p:tgtEl>
                                          <p:spTgt spid="6"/>
                                        </p:tgtEl>
                                        <p:attrNameLst>
                                          <p:attrName>ppt_y</p:attrName>
                                        </p:attrNameLst>
                                      </p:cBhvr>
                                      <p:tavLst>
                                        <p:tav tm="0">
                                          <p:val>
                                            <p:fltVal val="0.5"/>
                                          </p:val>
                                        </p:tav>
                                        <p:tav tm="100000">
                                          <p:val>
                                            <p:strVal val="#ppt_y"/>
                                          </p:val>
                                        </p:tav>
                                      </p:tavLst>
                                    </p:anim>
                                  </p:childTnLst>
                                </p:cTn>
                              </p:par>
                              <p:par>
                                <p:cTn id="60" presetID="23" presetClass="entr" presetSubtype="528"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23" presetClass="entr" presetSubtype="528" fill="hold" nodeType="with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 calcmode="lin" valueType="num">
                                      <p:cBhvr>
                                        <p:cTn id="70" dur="500" fill="hold"/>
                                        <p:tgtEl>
                                          <p:spTgt spid="12"/>
                                        </p:tgtEl>
                                        <p:attrNameLst>
                                          <p:attrName>ppt_x</p:attrName>
                                        </p:attrNameLst>
                                      </p:cBhvr>
                                      <p:tavLst>
                                        <p:tav tm="0">
                                          <p:val>
                                            <p:fltVal val="0.5"/>
                                          </p:val>
                                        </p:tav>
                                        <p:tav tm="100000">
                                          <p:val>
                                            <p:strVal val="#ppt_x"/>
                                          </p:val>
                                        </p:tav>
                                      </p:tavLst>
                                    </p:anim>
                                    <p:anim calcmode="lin" valueType="num">
                                      <p:cBhvr>
                                        <p:cTn id="71" dur="50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3" grpId="0"/>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193682" y="1772816"/>
            <a:ext cx="5358702" cy="992188"/>
            <a:chOff x="4192888" y="1772816"/>
            <a:chExt cx="5358702" cy="992188"/>
          </a:xfrm>
        </p:grpSpPr>
        <p:sp>
          <p:nvSpPr>
            <p:cNvPr id="12" name="任意多边形 11"/>
            <p:cNvSpPr/>
            <p:nvPr/>
          </p:nvSpPr>
          <p:spPr>
            <a:xfrm>
              <a:off x="4192888" y="1772816"/>
              <a:ext cx="5358702" cy="992188"/>
            </a:xfrm>
            <a:custGeom>
              <a:avLst/>
              <a:gdLst>
                <a:gd name="connsiteX0" fmla="*/ 209245 w 1255447"/>
                <a:gd name="connsiteY0" fmla="*/ 0 h 6775979"/>
                <a:gd name="connsiteX1" fmla="*/ 1046202 w 1255447"/>
                <a:gd name="connsiteY1" fmla="*/ 0 h 6775979"/>
                <a:gd name="connsiteX2" fmla="*/ 1255447 w 1255447"/>
                <a:gd name="connsiteY2" fmla="*/ 209245 h 6775979"/>
                <a:gd name="connsiteX3" fmla="*/ 1255447 w 1255447"/>
                <a:gd name="connsiteY3" fmla="*/ 6775979 h 6775979"/>
                <a:gd name="connsiteX4" fmla="*/ 1255447 w 1255447"/>
                <a:gd name="connsiteY4" fmla="*/ 6775979 h 6775979"/>
                <a:gd name="connsiteX5" fmla="*/ 0 w 1255447"/>
                <a:gd name="connsiteY5" fmla="*/ 6775979 h 6775979"/>
                <a:gd name="connsiteX6" fmla="*/ 0 w 1255447"/>
                <a:gd name="connsiteY6" fmla="*/ 6775979 h 6775979"/>
                <a:gd name="connsiteX7" fmla="*/ 0 w 1255447"/>
                <a:gd name="connsiteY7" fmla="*/ 209245 h 6775979"/>
                <a:gd name="connsiteX8" fmla="*/ 209245 w 1255447"/>
                <a:gd name="connsiteY8" fmla="*/ 0 h 677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447" h="6775979">
                  <a:moveTo>
                    <a:pt x="1255447" y="1129352"/>
                  </a:moveTo>
                  <a:lnTo>
                    <a:pt x="1255447" y="5646627"/>
                  </a:lnTo>
                  <a:cubicBezTo>
                    <a:pt x="1255447" y="6270350"/>
                    <a:pt x="1238090" y="6775976"/>
                    <a:pt x="1216678" y="6775976"/>
                  </a:cubicBezTo>
                  <a:lnTo>
                    <a:pt x="0" y="6775976"/>
                  </a:lnTo>
                  <a:lnTo>
                    <a:pt x="0" y="6775976"/>
                  </a:lnTo>
                  <a:lnTo>
                    <a:pt x="0" y="3"/>
                  </a:lnTo>
                  <a:lnTo>
                    <a:pt x="0" y="3"/>
                  </a:lnTo>
                  <a:lnTo>
                    <a:pt x="1216678" y="3"/>
                  </a:lnTo>
                  <a:cubicBezTo>
                    <a:pt x="1238090" y="3"/>
                    <a:pt x="1255447" y="505629"/>
                    <a:pt x="1255447" y="1129352"/>
                  </a:cubicBezTo>
                  <a:close/>
                </a:path>
              </a:pathLst>
            </a:custGeom>
            <a:ln>
              <a:solidFill>
                <a:schemeClr val="tx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34696" tIns="82241" rIns="82241" bIns="82241" spcCol="1270" anchor="ctr"/>
            <a:lstStyle/>
            <a:p>
              <a:pPr marL="285750" lvl="1" indent="-285750" defTabSz="1466850">
                <a:lnSpc>
                  <a:spcPct val="90000"/>
                </a:lnSpc>
                <a:spcAft>
                  <a:spcPct val="15000"/>
                </a:spcAft>
                <a:buFontTx/>
                <a:buChar char="•"/>
                <a:defRPr/>
              </a:pPr>
              <a:endParaRPr lang="zh-CN" altLang="en-US" sz="3300">
                <a:cs typeface="+mn-ea"/>
              </a:endParaRPr>
            </a:p>
            <a:p>
              <a:pPr marL="285750" lvl="1" indent="-285750" defTabSz="1466850">
                <a:lnSpc>
                  <a:spcPct val="90000"/>
                </a:lnSpc>
                <a:spcAft>
                  <a:spcPct val="15000"/>
                </a:spcAft>
                <a:buFontTx/>
                <a:buChar char="•"/>
                <a:defRPr/>
              </a:pPr>
              <a:endParaRPr lang="zh-CN" altLang="en-US" sz="3300">
                <a:cs typeface="+mn-ea"/>
              </a:endParaRPr>
            </a:p>
          </p:txBody>
        </p:sp>
        <p:sp>
          <p:nvSpPr>
            <p:cNvPr id="17" name="TextBox 10"/>
            <p:cNvSpPr txBox="1"/>
            <p:nvPr/>
          </p:nvSpPr>
          <p:spPr>
            <a:xfrm>
              <a:off x="4340506" y="1987129"/>
              <a:ext cx="5065053" cy="646112"/>
            </a:xfrm>
            <a:prstGeom prst="rect">
              <a:avLst/>
            </a:prstGeom>
            <a:noFill/>
          </p:spPr>
          <p:txBody>
            <a:bodyPr>
              <a:spAutoFit/>
            </a:bodyPr>
            <a:lstStyle/>
            <a:p>
              <a:pPr algn="just"/>
              <a:r>
                <a:rPr lang="zh-CN" altLang="en-US" sz="1200" kern="3000" spc="31" dirty="0">
                  <a:solidFill>
                    <a:schemeClr val="tx1">
                      <a:lumMod val="50000"/>
                      <a:lumOff val="50000"/>
                    </a:schemeClr>
                  </a:solidFill>
                  <a:latin typeface="+mj-ea"/>
                </a:rPr>
                <a:t>文字内容需概括精炼，建议与标题相关并符合整体语言风格，语言描述尽量简洁生动。文字内容需概括精炼，建议与标题相关并符合整体语言风格，语言描述尽量简洁生动。</a:t>
              </a:r>
              <a:endParaRPr lang="en-US" altLang="zh-CN" sz="1200" dirty="0">
                <a:solidFill>
                  <a:srgbClr val="000000"/>
                </a:solidFill>
                <a:latin typeface="+mn-ea"/>
                <a:cs typeface="+mn-ea"/>
              </a:endParaRPr>
            </a:p>
          </p:txBody>
        </p:sp>
      </p:grpSp>
      <p:grpSp>
        <p:nvGrpSpPr>
          <p:cNvPr id="7" name="组合 6"/>
          <p:cNvGrpSpPr/>
          <p:nvPr/>
        </p:nvGrpSpPr>
        <p:grpSpPr>
          <a:xfrm>
            <a:off x="4193682" y="3149181"/>
            <a:ext cx="5358702" cy="992187"/>
            <a:chOff x="4192888" y="3149180"/>
            <a:chExt cx="5358702" cy="992187"/>
          </a:xfrm>
        </p:grpSpPr>
        <p:sp>
          <p:nvSpPr>
            <p:cNvPr id="14" name="任意多边形 13"/>
            <p:cNvSpPr/>
            <p:nvPr/>
          </p:nvSpPr>
          <p:spPr>
            <a:xfrm>
              <a:off x="4192888" y="3149180"/>
              <a:ext cx="5358702" cy="992187"/>
            </a:xfrm>
            <a:custGeom>
              <a:avLst/>
              <a:gdLst>
                <a:gd name="connsiteX0" fmla="*/ 209245 w 1255447"/>
                <a:gd name="connsiteY0" fmla="*/ 0 h 6775979"/>
                <a:gd name="connsiteX1" fmla="*/ 1046202 w 1255447"/>
                <a:gd name="connsiteY1" fmla="*/ 0 h 6775979"/>
                <a:gd name="connsiteX2" fmla="*/ 1255447 w 1255447"/>
                <a:gd name="connsiteY2" fmla="*/ 209245 h 6775979"/>
                <a:gd name="connsiteX3" fmla="*/ 1255447 w 1255447"/>
                <a:gd name="connsiteY3" fmla="*/ 6775979 h 6775979"/>
                <a:gd name="connsiteX4" fmla="*/ 1255447 w 1255447"/>
                <a:gd name="connsiteY4" fmla="*/ 6775979 h 6775979"/>
                <a:gd name="connsiteX5" fmla="*/ 0 w 1255447"/>
                <a:gd name="connsiteY5" fmla="*/ 6775979 h 6775979"/>
                <a:gd name="connsiteX6" fmla="*/ 0 w 1255447"/>
                <a:gd name="connsiteY6" fmla="*/ 6775979 h 6775979"/>
                <a:gd name="connsiteX7" fmla="*/ 0 w 1255447"/>
                <a:gd name="connsiteY7" fmla="*/ 209245 h 6775979"/>
                <a:gd name="connsiteX8" fmla="*/ 209245 w 1255447"/>
                <a:gd name="connsiteY8" fmla="*/ 0 h 677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447" h="6775979">
                  <a:moveTo>
                    <a:pt x="1255447" y="1129352"/>
                  </a:moveTo>
                  <a:lnTo>
                    <a:pt x="1255447" y="5646627"/>
                  </a:lnTo>
                  <a:cubicBezTo>
                    <a:pt x="1255447" y="6270350"/>
                    <a:pt x="1238090" y="6775976"/>
                    <a:pt x="1216678" y="6775976"/>
                  </a:cubicBezTo>
                  <a:lnTo>
                    <a:pt x="0" y="6775976"/>
                  </a:lnTo>
                  <a:lnTo>
                    <a:pt x="0" y="6775976"/>
                  </a:lnTo>
                  <a:lnTo>
                    <a:pt x="0" y="3"/>
                  </a:lnTo>
                  <a:lnTo>
                    <a:pt x="0" y="3"/>
                  </a:lnTo>
                  <a:lnTo>
                    <a:pt x="1216678" y="3"/>
                  </a:lnTo>
                  <a:cubicBezTo>
                    <a:pt x="1238090" y="3"/>
                    <a:pt x="1255447" y="505629"/>
                    <a:pt x="1255447" y="1129352"/>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34696" tIns="82241" rIns="82241" bIns="82241" spcCol="1270" anchor="ctr"/>
            <a:lstStyle/>
            <a:p>
              <a:pPr marL="285750" lvl="1" indent="-285750" defTabSz="1466850">
                <a:lnSpc>
                  <a:spcPct val="90000"/>
                </a:lnSpc>
                <a:spcAft>
                  <a:spcPct val="15000"/>
                </a:spcAft>
                <a:buFontTx/>
                <a:buChar char="•"/>
                <a:defRPr/>
              </a:pPr>
              <a:endParaRPr lang="zh-CN" altLang="en-US" sz="3300" dirty="0">
                <a:cs typeface="+mn-ea"/>
              </a:endParaRPr>
            </a:p>
            <a:p>
              <a:pPr marL="285750" lvl="1" indent="-285750" defTabSz="1466850">
                <a:lnSpc>
                  <a:spcPct val="90000"/>
                </a:lnSpc>
                <a:spcAft>
                  <a:spcPct val="15000"/>
                </a:spcAft>
                <a:buFontTx/>
                <a:buChar char="•"/>
                <a:defRPr/>
              </a:pPr>
              <a:endParaRPr lang="zh-CN" altLang="en-US" sz="3300" dirty="0">
                <a:cs typeface="+mn-ea"/>
              </a:endParaRPr>
            </a:p>
          </p:txBody>
        </p:sp>
        <p:sp>
          <p:nvSpPr>
            <p:cNvPr id="18" name="TextBox 10"/>
            <p:cNvSpPr txBox="1"/>
            <p:nvPr/>
          </p:nvSpPr>
          <p:spPr>
            <a:xfrm>
              <a:off x="4340506" y="3376192"/>
              <a:ext cx="5065053" cy="646113"/>
            </a:xfrm>
            <a:prstGeom prst="rect">
              <a:avLst/>
            </a:prstGeom>
            <a:noFill/>
          </p:spPr>
          <p:txBody>
            <a:bodyPr>
              <a:spAutoFit/>
            </a:bodyPr>
            <a:lstStyle/>
            <a:p>
              <a:pPr algn="just"/>
              <a:r>
                <a:rPr lang="zh-CN" altLang="en-US" sz="1200" kern="3000" spc="31" dirty="0">
                  <a:solidFill>
                    <a:schemeClr val="tx1">
                      <a:lumMod val="50000"/>
                      <a:lumOff val="50000"/>
                    </a:schemeClr>
                  </a:solidFill>
                  <a:latin typeface="+mj-ea"/>
                </a:rPr>
                <a:t>文字内容需概括精炼，建议与标题相关并符合整体语言风格，语言描述尽量简洁生动。文字内容需概括精炼，建议与标题相关并符合整体语言风格，语言描述尽量简洁生动。</a:t>
              </a:r>
              <a:endParaRPr lang="en-US" altLang="zh-CN" sz="1200" dirty="0">
                <a:solidFill>
                  <a:srgbClr val="000000"/>
                </a:solidFill>
                <a:latin typeface="+mn-ea"/>
                <a:cs typeface="+mn-ea"/>
              </a:endParaRPr>
            </a:p>
          </p:txBody>
        </p:sp>
      </p:grpSp>
      <p:grpSp>
        <p:nvGrpSpPr>
          <p:cNvPr id="8" name="组合 7"/>
          <p:cNvGrpSpPr/>
          <p:nvPr/>
        </p:nvGrpSpPr>
        <p:grpSpPr>
          <a:xfrm>
            <a:off x="4193682" y="4525543"/>
            <a:ext cx="5358702" cy="993775"/>
            <a:chOff x="4192888" y="4525542"/>
            <a:chExt cx="5358702" cy="993775"/>
          </a:xfrm>
        </p:grpSpPr>
        <p:sp>
          <p:nvSpPr>
            <p:cNvPr id="16" name="任意多边形 15"/>
            <p:cNvSpPr/>
            <p:nvPr/>
          </p:nvSpPr>
          <p:spPr>
            <a:xfrm>
              <a:off x="4192888" y="4525542"/>
              <a:ext cx="5358702" cy="993775"/>
            </a:xfrm>
            <a:custGeom>
              <a:avLst/>
              <a:gdLst>
                <a:gd name="connsiteX0" fmla="*/ 209245 w 1255447"/>
                <a:gd name="connsiteY0" fmla="*/ 0 h 6775979"/>
                <a:gd name="connsiteX1" fmla="*/ 1046202 w 1255447"/>
                <a:gd name="connsiteY1" fmla="*/ 0 h 6775979"/>
                <a:gd name="connsiteX2" fmla="*/ 1255447 w 1255447"/>
                <a:gd name="connsiteY2" fmla="*/ 209245 h 6775979"/>
                <a:gd name="connsiteX3" fmla="*/ 1255447 w 1255447"/>
                <a:gd name="connsiteY3" fmla="*/ 6775979 h 6775979"/>
                <a:gd name="connsiteX4" fmla="*/ 1255447 w 1255447"/>
                <a:gd name="connsiteY4" fmla="*/ 6775979 h 6775979"/>
                <a:gd name="connsiteX5" fmla="*/ 0 w 1255447"/>
                <a:gd name="connsiteY5" fmla="*/ 6775979 h 6775979"/>
                <a:gd name="connsiteX6" fmla="*/ 0 w 1255447"/>
                <a:gd name="connsiteY6" fmla="*/ 6775979 h 6775979"/>
                <a:gd name="connsiteX7" fmla="*/ 0 w 1255447"/>
                <a:gd name="connsiteY7" fmla="*/ 209245 h 6775979"/>
                <a:gd name="connsiteX8" fmla="*/ 209245 w 1255447"/>
                <a:gd name="connsiteY8" fmla="*/ 0 h 677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447" h="6775979">
                  <a:moveTo>
                    <a:pt x="1255447" y="1129352"/>
                  </a:moveTo>
                  <a:lnTo>
                    <a:pt x="1255447" y="5646627"/>
                  </a:lnTo>
                  <a:cubicBezTo>
                    <a:pt x="1255447" y="6270350"/>
                    <a:pt x="1238090" y="6775976"/>
                    <a:pt x="1216678" y="6775976"/>
                  </a:cubicBezTo>
                  <a:lnTo>
                    <a:pt x="0" y="6775976"/>
                  </a:lnTo>
                  <a:lnTo>
                    <a:pt x="0" y="6775976"/>
                  </a:lnTo>
                  <a:lnTo>
                    <a:pt x="0" y="3"/>
                  </a:lnTo>
                  <a:lnTo>
                    <a:pt x="0" y="3"/>
                  </a:lnTo>
                  <a:lnTo>
                    <a:pt x="1216678" y="3"/>
                  </a:lnTo>
                  <a:cubicBezTo>
                    <a:pt x="1238090" y="3"/>
                    <a:pt x="1255447" y="505629"/>
                    <a:pt x="1255447" y="1129352"/>
                  </a:cubicBezTo>
                  <a:close/>
                </a:path>
              </a:pathLst>
            </a:custGeom>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34696" tIns="82241" rIns="82241" bIns="82241" spcCol="1270" anchor="ctr"/>
            <a:lstStyle/>
            <a:p>
              <a:pPr marL="285750" lvl="1" indent="-285750" defTabSz="1466850">
                <a:lnSpc>
                  <a:spcPct val="90000"/>
                </a:lnSpc>
                <a:spcAft>
                  <a:spcPct val="15000"/>
                </a:spcAft>
                <a:buFontTx/>
                <a:buChar char="•"/>
                <a:defRPr/>
              </a:pPr>
              <a:endParaRPr lang="zh-CN" altLang="en-US" sz="3300">
                <a:cs typeface="+mn-ea"/>
              </a:endParaRPr>
            </a:p>
            <a:p>
              <a:pPr marL="285750" lvl="1" indent="-285750" defTabSz="1466850">
                <a:lnSpc>
                  <a:spcPct val="90000"/>
                </a:lnSpc>
                <a:spcAft>
                  <a:spcPct val="15000"/>
                </a:spcAft>
                <a:buFontTx/>
                <a:buChar char="•"/>
                <a:defRPr/>
              </a:pPr>
              <a:endParaRPr lang="zh-CN" altLang="en-US" sz="3300">
                <a:cs typeface="+mn-ea"/>
              </a:endParaRPr>
            </a:p>
          </p:txBody>
        </p:sp>
        <p:sp>
          <p:nvSpPr>
            <p:cNvPr id="19" name="TextBox 10"/>
            <p:cNvSpPr txBox="1"/>
            <p:nvPr/>
          </p:nvSpPr>
          <p:spPr>
            <a:xfrm>
              <a:off x="4340506" y="4698579"/>
              <a:ext cx="5065053" cy="647700"/>
            </a:xfrm>
            <a:prstGeom prst="rect">
              <a:avLst/>
            </a:prstGeom>
            <a:noFill/>
          </p:spPr>
          <p:txBody>
            <a:bodyPr>
              <a:spAutoFit/>
            </a:bodyPr>
            <a:lstStyle/>
            <a:p>
              <a:pPr algn="just"/>
              <a:r>
                <a:rPr lang="zh-CN" altLang="en-US" sz="1200" kern="3000" spc="31" dirty="0">
                  <a:solidFill>
                    <a:schemeClr val="tx1">
                      <a:lumMod val="50000"/>
                      <a:lumOff val="50000"/>
                    </a:schemeClr>
                  </a:solidFill>
                  <a:latin typeface="+mj-ea"/>
                </a:rPr>
                <a:t>文字内容需概括精炼，建议与标题相关并符合整体语言风格，语言描述尽量简洁生动。文字内容需概括精炼，建议与标题相关并符合整体语言风格，语言描述尽量简洁生动。</a:t>
              </a:r>
              <a:endParaRPr lang="en-US" altLang="zh-CN" sz="1200" dirty="0">
                <a:solidFill>
                  <a:srgbClr val="000000"/>
                </a:solidFill>
                <a:latin typeface="+mn-ea"/>
                <a:cs typeface="+mn-ea"/>
              </a:endParaRPr>
            </a:p>
          </p:txBody>
        </p:sp>
      </p:grpSp>
      <p:grpSp>
        <p:nvGrpSpPr>
          <p:cNvPr id="3" name="组合 2"/>
          <p:cNvGrpSpPr/>
          <p:nvPr/>
        </p:nvGrpSpPr>
        <p:grpSpPr>
          <a:xfrm>
            <a:off x="3123846" y="1772818"/>
            <a:ext cx="1069836" cy="1527175"/>
            <a:chOff x="3123052" y="1772817"/>
            <a:chExt cx="1069836" cy="1527175"/>
          </a:xfrm>
        </p:grpSpPr>
        <p:sp>
          <p:nvSpPr>
            <p:cNvPr id="11" name="任意多边形 10"/>
            <p:cNvSpPr/>
            <p:nvPr/>
          </p:nvSpPr>
          <p:spPr>
            <a:xfrm>
              <a:off x="3123052" y="1772817"/>
              <a:ext cx="1069836" cy="1527175"/>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a:solidFill>
              <a:schemeClr val="tx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225" tIns="698236" rIns="22225" bIns="698235" spcCol="1270" anchor="ctr"/>
            <a:lstStyle/>
            <a:p>
              <a:pPr algn="ctr" defTabSz="1555750">
                <a:lnSpc>
                  <a:spcPct val="90000"/>
                </a:lnSpc>
                <a:spcAft>
                  <a:spcPct val="35000"/>
                </a:spcAft>
                <a:defRPr/>
              </a:pPr>
              <a:endParaRPr lang="zh-CN" altLang="en-US" sz="3500">
                <a:cs typeface="+mn-ea"/>
              </a:endParaRPr>
            </a:p>
          </p:txBody>
        </p:sp>
        <p:sp>
          <p:nvSpPr>
            <p:cNvPr id="23568" name="文本框 19"/>
            <p:cNvSpPr txBox="1">
              <a:spLocks noChangeArrowheads="1"/>
            </p:cNvSpPr>
            <p:nvPr/>
          </p:nvSpPr>
          <p:spPr bwMode="auto">
            <a:xfrm>
              <a:off x="3329400" y="2433216"/>
              <a:ext cx="863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mn-ea"/>
                  <a:ea typeface="+mn-ea"/>
                  <a:cs typeface="+mn-ea"/>
                </a:rPr>
                <a:t>文本</a:t>
              </a:r>
            </a:p>
          </p:txBody>
        </p:sp>
      </p:grpSp>
      <p:grpSp>
        <p:nvGrpSpPr>
          <p:cNvPr id="4" name="组合 3"/>
          <p:cNvGrpSpPr/>
          <p:nvPr/>
        </p:nvGrpSpPr>
        <p:grpSpPr>
          <a:xfrm>
            <a:off x="3123846" y="3149181"/>
            <a:ext cx="1069836" cy="1527175"/>
            <a:chOff x="3123052" y="3149180"/>
            <a:chExt cx="1069836" cy="1527175"/>
          </a:xfrm>
        </p:grpSpPr>
        <p:sp>
          <p:nvSpPr>
            <p:cNvPr id="13" name="任意多边形 12"/>
            <p:cNvSpPr/>
            <p:nvPr/>
          </p:nvSpPr>
          <p:spPr>
            <a:xfrm>
              <a:off x="3123052" y="3149180"/>
              <a:ext cx="1069836" cy="1527175"/>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225" tIns="698235" rIns="22225" bIns="698235" spcCol="1270" anchor="ctr"/>
            <a:lstStyle/>
            <a:p>
              <a:pPr algn="ctr" defTabSz="1555750">
                <a:lnSpc>
                  <a:spcPct val="90000"/>
                </a:lnSpc>
                <a:spcAft>
                  <a:spcPct val="35000"/>
                </a:spcAft>
                <a:defRPr/>
              </a:pPr>
              <a:endParaRPr lang="zh-CN" altLang="en-US" sz="3500">
                <a:cs typeface="+mn-ea"/>
              </a:endParaRPr>
            </a:p>
          </p:txBody>
        </p:sp>
        <p:sp>
          <p:nvSpPr>
            <p:cNvPr id="23569" name="文本框 20"/>
            <p:cNvSpPr txBox="1">
              <a:spLocks noChangeArrowheads="1"/>
            </p:cNvSpPr>
            <p:nvPr/>
          </p:nvSpPr>
          <p:spPr bwMode="auto">
            <a:xfrm>
              <a:off x="3329400" y="3860379"/>
              <a:ext cx="863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mn-ea"/>
                  <a:ea typeface="+mn-ea"/>
                  <a:cs typeface="+mn-ea"/>
                </a:rPr>
                <a:t>文本</a:t>
              </a:r>
            </a:p>
          </p:txBody>
        </p:sp>
      </p:grpSp>
      <p:grpSp>
        <p:nvGrpSpPr>
          <p:cNvPr id="5" name="组合 4"/>
          <p:cNvGrpSpPr/>
          <p:nvPr/>
        </p:nvGrpSpPr>
        <p:grpSpPr>
          <a:xfrm>
            <a:off x="3123846" y="4525543"/>
            <a:ext cx="1069836" cy="1528763"/>
            <a:chOff x="3123052" y="4525542"/>
            <a:chExt cx="1069836" cy="1528763"/>
          </a:xfrm>
        </p:grpSpPr>
        <p:sp>
          <p:nvSpPr>
            <p:cNvPr id="15" name="任意多边形 14"/>
            <p:cNvSpPr/>
            <p:nvPr/>
          </p:nvSpPr>
          <p:spPr>
            <a:xfrm>
              <a:off x="3123052" y="4525542"/>
              <a:ext cx="1069836" cy="1528763"/>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225" tIns="698235" rIns="22225" bIns="698235" spcCol="1270" anchor="ctr"/>
            <a:lstStyle/>
            <a:p>
              <a:pPr algn="ctr" defTabSz="1555750">
                <a:lnSpc>
                  <a:spcPct val="90000"/>
                </a:lnSpc>
                <a:spcAft>
                  <a:spcPct val="35000"/>
                </a:spcAft>
                <a:defRPr/>
              </a:pPr>
              <a:endParaRPr lang="zh-CN" altLang="en-US" sz="3500">
                <a:cs typeface="+mn-ea"/>
              </a:endParaRPr>
            </a:p>
          </p:txBody>
        </p:sp>
        <p:sp>
          <p:nvSpPr>
            <p:cNvPr id="23570" name="文本框 21"/>
            <p:cNvSpPr txBox="1">
              <a:spLocks noChangeArrowheads="1"/>
            </p:cNvSpPr>
            <p:nvPr/>
          </p:nvSpPr>
          <p:spPr bwMode="auto">
            <a:xfrm>
              <a:off x="3329400" y="5189116"/>
              <a:ext cx="863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mn-ea"/>
                  <a:ea typeface="+mn-ea"/>
                  <a:cs typeface="+mn-ea"/>
                </a:rPr>
                <a:t>文本</a:t>
              </a:r>
            </a:p>
          </p:txBody>
        </p:sp>
      </p:gr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decel="10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decel="10000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5087854" y="1791280"/>
            <a:ext cx="5712361" cy="958848"/>
            <a:chOff x="3905886" y="1363360"/>
            <a:chExt cx="4385998" cy="729789"/>
          </a:xfrm>
        </p:grpSpPr>
        <p:sp>
          <p:nvSpPr>
            <p:cNvPr id="27" name="任意多边形 26"/>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cs typeface="+mn-ea"/>
              </a:endParaRPr>
            </a:p>
          </p:txBody>
        </p:sp>
        <p:sp>
          <p:nvSpPr>
            <p:cNvPr id="31" name="文本框 30"/>
            <p:cNvSpPr txBox="1"/>
            <p:nvPr/>
          </p:nvSpPr>
          <p:spPr>
            <a:xfrm>
              <a:off x="4322011" y="1453256"/>
              <a:ext cx="3149219" cy="562205"/>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rPr>
                <a:t>文字内容需概括精炼，建议与标题相关并符合整体语言风格，语言描述尽量简洁生动。</a:t>
              </a:r>
              <a:endParaRPr lang="zh-CN" altLang="en-US" sz="1400" dirty="0">
                <a:solidFill>
                  <a:schemeClr val="tx1">
                    <a:lumMod val="50000"/>
                    <a:lumOff val="50000"/>
                  </a:schemeClr>
                </a:solidFill>
                <a:latin typeface="+mn-ea"/>
                <a:cs typeface="+mn-ea"/>
              </a:endParaRPr>
            </a:p>
          </p:txBody>
        </p:sp>
      </p:grpSp>
      <p:grpSp>
        <p:nvGrpSpPr>
          <p:cNvPr id="7" name="组合 6"/>
          <p:cNvGrpSpPr/>
          <p:nvPr/>
        </p:nvGrpSpPr>
        <p:grpSpPr>
          <a:xfrm>
            <a:off x="5087854" y="2896181"/>
            <a:ext cx="5712361" cy="958849"/>
            <a:chOff x="3905886" y="2204315"/>
            <a:chExt cx="4385998" cy="729791"/>
          </a:xfrm>
        </p:grpSpPr>
        <p:sp>
          <p:nvSpPr>
            <p:cNvPr id="28" name="任意多边形 27"/>
            <p:cNvSpPr/>
            <p:nvPr/>
          </p:nvSpPr>
          <p:spPr>
            <a:xfrm>
              <a:off x="3905886" y="2204315"/>
              <a:ext cx="4385998" cy="729791"/>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cs typeface="+mn-ea"/>
              </a:endParaRPr>
            </a:p>
          </p:txBody>
        </p:sp>
        <p:sp>
          <p:nvSpPr>
            <p:cNvPr id="32" name="文本框 31"/>
            <p:cNvSpPr txBox="1"/>
            <p:nvPr/>
          </p:nvSpPr>
          <p:spPr>
            <a:xfrm>
              <a:off x="4322011" y="2272462"/>
              <a:ext cx="3149219" cy="562206"/>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rPr>
                <a:t>文字内容需概括精炼，建议与标题相关并符合整体语言风格，语言描述尽量简洁生动。</a:t>
              </a:r>
              <a:endParaRPr lang="zh-CN" altLang="en-US" sz="1400" dirty="0">
                <a:solidFill>
                  <a:schemeClr val="tx1">
                    <a:lumMod val="50000"/>
                    <a:lumOff val="50000"/>
                  </a:schemeClr>
                </a:solidFill>
                <a:latin typeface="+mn-ea"/>
                <a:cs typeface="+mn-ea"/>
              </a:endParaRPr>
            </a:p>
          </p:txBody>
        </p:sp>
      </p:grpSp>
      <p:grpSp>
        <p:nvGrpSpPr>
          <p:cNvPr id="8" name="组合 7"/>
          <p:cNvGrpSpPr/>
          <p:nvPr/>
        </p:nvGrpSpPr>
        <p:grpSpPr>
          <a:xfrm>
            <a:off x="5087854" y="3978220"/>
            <a:ext cx="5712361" cy="958849"/>
            <a:chOff x="3905886" y="3027863"/>
            <a:chExt cx="4385998" cy="729790"/>
          </a:xfrm>
        </p:grpSpPr>
        <p:sp>
          <p:nvSpPr>
            <p:cNvPr id="29" name="任意多边形 28"/>
            <p:cNvSpPr/>
            <p:nvPr/>
          </p:nvSpPr>
          <p:spPr>
            <a:xfrm>
              <a:off x="3905886" y="3027863"/>
              <a:ext cx="4385998" cy="72979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cs typeface="+mn-ea"/>
              </a:endParaRPr>
            </a:p>
          </p:txBody>
        </p:sp>
        <p:sp>
          <p:nvSpPr>
            <p:cNvPr id="33" name="文本框 32"/>
            <p:cNvSpPr txBox="1"/>
            <p:nvPr/>
          </p:nvSpPr>
          <p:spPr>
            <a:xfrm>
              <a:off x="4322011" y="3072502"/>
              <a:ext cx="3149219" cy="562205"/>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rPr>
                <a:t>文字内容需概括精炼，建议与标题相关并符合整体语言风格，语言描述尽量简洁生动。</a:t>
              </a:r>
              <a:endParaRPr lang="zh-CN" altLang="en-US" sz="1400" dirty="0">
                <a:solidFill>
                  <a:schemeClr val="tx1">
                    <a:lumMod val="50000"/>
                    <a:lumOff val="50000"/>
                  </a:schemeClr>
                </a:solidFill>
                <a:latin typeface="+mn-ea"/>
                <a:cs typeface="+mn-ea"/>
              </a:endParaRPr>
            </a:p>
          </p:txBody>
        </p:sp>
      </p:grpSp>
      <p:grpSp>
        <p:nvGrpSpPr>
          <p:cNvPr id="9" name="组合 8"/>
          <p:cNvGrpSpPr/>
          <p:nvPr/>
        </p:nvGrpSpPr>
        <p:grpSpPr>
          <a:xfrm>
            <a:off x="5087854" y="5083119"/>
            <a:ext cx="5712361" cy="958849"/>
            <a:chOff x="3905886" y="3868806"/>
            <a:chExt cx="4385998" cy="729789"/>
          </a:xfrm>
        </p:grpSpPr>
        <p:sp>
          <p:nvSpPr>
            <p:cNvPr id="30" name="任意多边形 29"/>
            <p:cNvSpPr/>
            <p:nvPr/>
          </p:nvSpPr>
          <p:spPr>
            <a:xfrm>
              <a:off x="3905886" y="3868806"/>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cs typeface="+mn-ea"/>
              </a:endParaRPr>
            </a:p>
          </p:txBody>
        </p:sp>
        <p:sp>
          <p:nvSpPr>
            <p:cNvPr id="34" name="文本框 33"/>
            <p:cNvSpPr txBox="1"/>
            <p:nvPr/>
          </p:nvSpPr>
          <p:spPr>
            <a:xfrm>
              <a:off x="4322011" y="3947103"/>
              <a:ext cx="3149219" cy="562204"/>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rPr>
                <a:t>文字内容需概括精炼，建议与标题相关并符合整体语言风格，语言描述尽量简洁生动。</a:t>
              </a:r>
              <a:endParaRPr lang="zh-CN" altLang="en-US" sz="1400" dirty="0">
                <a:solidFill>
                  <a:schemeClr val="tx1">
                    <a:lumMod val="50000"/>
                    <a:lumOff val="50000"/>
                  </a:schemeClr>
                </a:solidFill>
                <a:latin typeface="+mn-ea"/>
                <a:cs typeface="+mn-ea"/>
              </a:endParaRPr>
            </a:p>
          </p:txBody>
        </p:sp>
      </p:grpSp>
      <p:grpSp>
        <p:nvGrpSpPr>
          <p:cNvPr id="3" name="组合 2"/>
          <p:cNvGrpSpPr/>
          <p:nvPr/>
        </p:nvGrpSpPr>
        <p:grpSpPr>
          <a:xfrm>
            <a:off x="2806055" y="2896181"/>
            <a:ext cx="2436016" cy="958849"/>
            <a:chOff x="2153902" y="2204314"/>
            <a:chExt cx="1870393" cy="729791"/>
          </a:xfrm>
        </p:grpSpPr>
        <p:sp>
          <p:nvSpPr>
            <p:cNvPr id="24" name="五边形 23"/>
            <p:cNvSpPr/>
            <p:nvPr/>
          </p:nvSpPr>
          <p:spPr>
            <a:xfrm>
              <a:off x="2153902" y="2204314"/>
              <a:ext cx="1870393" cy="729791"/>
            </a:xfrm>
            <a:prstGeom prst="homePlate">
              <a:avLst>
                <a:gd name="adj" fmla="val 30537"/>
              </a:avLst>
            </a:prstGeom>
            <a:solidFill>
              <a:schemeClr val="accent1"/>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endParaRPr>
            </a:p>
          </p:txBody>
        </p:sp>
        <p:sp>
          <p:nvSpPr>
            <p:cNvPr id="35" name="文本框 34"/>
            <p:cNvSpPr txBox="1"/>
            <p:nvPr/>
          </p:nvSpPr>
          <p:spPr>
            <a:xfrm>
              <a:off x="2354958" y="2282127"/>
              <a:ext cx="1579926" cy="520040"/>
            </a:xfrm>
            <a:prstGeom prst="rect">
              <a:avLst/>
            </a:prstGeom>
            <a:noFill/>
          </p:spPr>
          <p:txBody>
            <a:bodyPr wrap="square" rtlCol="0">
              <a:spAutoFit/>
            </a:bodyPr>
            <a:lstStyle/>
            <a:p>
              <a:pPr>
                <a:lnSpc>
                  <a:spcPct val="120000"/>
                </a:lnSpc>
              </a:pPr>
              <a:r>
                <a:rPr lang="zh-CN" altLang="en-US" sz="1600" b="1" dirty="0">
                  <a:solidFill>
                    <a:schemeClr val="bg1"/>
                  </a:solidFill>
                  <a:latin typeface="+mn-ea"/>
                  <a:cs typeface="+mn-ea"/>
                </a:rPr>
                <a:t>点击插入</a:t>
              </a:r>
              <a:endParaRPr lang="en-US" altLang="zh-CN" sz="1600" b="1" dirty="0">
                <a:solidFill>
                  <a:schemeClr val="bg1"/>
                </a:solidFill>
                <a:latin typeface="+mn-ea"/>
                <a:cs typeface="+mn-ea"/>
              </a:endParaRPr>
            </a:p>
            <a:p>
              <a:pPr>
                <a:lnSpc>
                  <a:spcPct val="120000"/>
                </a:lnSpc>
              </a:pPr>
              <a:r>
                <a:rPr lang="zh-CN" altLang="en-US" sz="1600" b="1" dirty="0">
                  <a:solidFill>
                    <a:schemeClr val="bg1"/>
                  </a:solidFill>
                  <a:latin typeface="+mn-ea"/>
                  <a:cs typeface="+mn-ea"/>
                </a:rPr>
                <a:t>具体文本内容</a:t>
              </a:r>
            </a:p>
          </p:txBody>
        </p:sp>
      </p:grpSp>
      <p:grpSp>
        <p:nvGrpSpPr>
          <p:cNvPr id="4" name="组合 3"/>
          <p:cNvGrpSpPr/>
          <p:nvPr/>
        </p:nvGrpSpPr>
        <p:grpSpPr>
          <a:xfrm>
            <a:off x="2806055" y="3978221"/>
            <a:ext cx="2436016" cy="958849"/>
            <a:chOff x="2153902" y="3027867"/>
            <a:chExt cx="1870393" cy="729791"/>
          </a:xfrm>
        </p:grpSpPr>
        <p:sp>
          <p:nvSpPr>
            <p:cNvPr id="25" name="五边形 24"/>
            <p:cNvSpPr/>
            <p:nvPr/>
          </p:nvSpPr>
          <p:spPr>
            <a:xfrm>
              <a:off x="2153902" y="3027867"/>
              <a:ext cx="1870393" cy="729791"/>
            </a:xfrm>
            <a:prstGeom prst="homePlate">
              <a:avLst>
                <a:gd name="adj" fmla="val 30537"/>
              </a:avLst>
            </a:prstGeom>
            <a:solidFill>
              <a:schemeClr val="accent2"/>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endParaRPr>
            </a:p>
          </p:txBody>
        </p:sp>
        <p:sp>
          <p:nvSpPr>
            <p:cNvPr id="36" name="文本框 35"/>
            <p:cNvSpPr txBox="1"/>
            <p:nvPr/>
          </p:nvSpPr>
          <p:spPr>
            <a:xfrm>
              <a:off x="2354958" y="3142411"/>
              <a:ext cx="1579926" cy="520040"/>
            </a:xfrm>
            <a:prstGeom prst="rect">
              <a:avLst/>
            </a:prstGeom>
            <a:noFill/>
          </p:spPr>
          <p:txBody>
            <a:bodyPr wrap="square" rtlCol="0">
              <a:spAutoFit/>
            </a:bodyPr>
            <a:lstStyle/>
            <a:p>
              <a:pPr>
                <a:lnSpc>
                  <a:spcPct val="120000"/>
                </a:lnSpc>
              </a:pPr>
              <a:r>
                <a:rPr lang="zh-CN" altLang="en-US" sz="1600" b="1" dirty="0">
                  <a:solidFill>
                    <a:schemeClr val="bg1"/>
                  </a:solidFill>
                  <a:latin typeface="+mn-ea"/>
                  <a:cs typeface="+mn-ea"/>
                </a:rPr>
                <a:t>点击插入具体</a:t>
              </a:r>
              <a:endParaRPr lang="en-US" altLang="zh-CN" sz="1600" b="1" dirty="0">
                <a:solidFill>
                  <a:schemeClr val="bg1"/>
                </a:solidFill>
                <a:latin typeface="+mn-ea"/>
                <a:cs typeface="+mn-ea"/>
              </a:endParaRPr>
            </a:p>
            <a:p>
              <a:pPr>
                <a:lnSpc>
                  <a:spcPct val="120000"/>
                </a:lnSpc>
              </a:pPr>
              <a:r>
                <a:rPr lang="zh-CN" altLang="en-US" sz="1600" b="1" dirty="0">
                  <a:solidFill>
                    <a:schemeClr val="bg1"/>
                  </a:solidFill>
                  <a:latin typeface="+mn-ea"/>
                  <a:cs typeface="+mn-ea"/>
                </a:rPr>
                <a:t>文本内容</a:t>
              </a:r>
            </a:p>
          </p:txBody>
        </p:sp>
      </p:grpSp>
      <p:grpSp>
        <p:nvGrpSpPr>
          <p:cNvPr id="5" name="组合 4"/>
          <p:cNvGrpSpPr/>
          <p:nvPr/>
        </p:nvGrpSpPr>
        <p:grpSpPr>
          <a:xfrm>
            <a:off x="2806055" y="5083122"/>
            <a:ext cx="2436016" cy="958849"/>
            <a:chOff x="2153902" y="3868819"/>
            <a:chExt cx="1870393" cy="729791"/>
          </a:xfrm>
        </p:grpSpPr>
        <p:sp>
          <p:nvSpPr>
            <p:cNvPr id="26" name="五边形 25"/>
            <p:cNvSpPr/>
            <p:nvPr/>
          </p:nvSpPr>
          <p:spPr>
            <a:xfrm>
              <a:off x="2153902" y="3868819"/>
              <a:ext cx="1870393" cy="729791"/>
            </a:xfrm>
            <a:prstGeom prst="homePlate">
              <a:avLst>
                <a:gd name="adj" fmla="val 30537"/>
              </a:avLst>
            </a:prstGeom>
            <a:solidFill>
              <a:schemeClr val="accent3"/>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endParaRPr>
            </a:p>
          </p:txBody>
        </p:sp>
        <p:sp>
          <p:nvSpPr>
            <p:cNvPr id="37" name="文本框 36"/>
            <p:cNvSpPr txBox="1"/>
            <p:nvPr/>
          </p:nvSpPr>
          <p:spPr>
            <a:xfrm>
              <a:off x="2354958" y="3954364"/>
              <a:ext cx="1579926" cy="520040"/>
            </a:xfrm>
            <a:prstGeom prst="rect">
              <a:avLst/>
            </a:prstGeom>
            <a:noFill/>
          </p:spPr>
          <p:txBody>
            <a:bodyPr wrap="square" rtlCol="0">
              <a:spAutoFit/>
            </a:bodyPr>
            <a:lstStyle/>
            <a:p>
              <a:pPr>
                <a:lnSpc>
                  <a:spcPct val="120000"/>
                </a:lnSpc>
              </a:pPr>
              <a:r>
                <a:rPr lang="zh-CN" altLang="en-US" sz="1600" b="1" dirty="0">
                  <a:solidFill>
                    <a:schemeClr val="bg1"/>
                  </a:solidFill>
                  <a:latin typeface="+mn-ea"/>
                  <a:cs typeface="+mn-ea"/>
                </a:rPr>
                <a:t>点击插入</a:t>
              </a:r>
              <a:endParaRPr lang="en-US" altLang="zh-CN" sz="1600" b="1" dirty="0">
                <a:solidFill>
                  <a:schemeClr val="bg1"/>
                </a:solidFill>
                <a:latin typeface="+mn-ea"/>
                <a:cs typeface="+mn-ea"/>
              </a:endParaRPr>
            </a:p>
            <a:p>
              <a:pPr>
                <a:lnSpc>
                  <a:spcPct val="120000"/>
                </a:lnSpc>
              </a:pPr>
              <a:r>
                <a:rPr lang="zh-CN" altLang="en-US" sz="1600" b="1" dirty="0">
                  <a:solidFill>
                    <a:schemeClr val="bg1"/>
                  </a:solidFill>
                  <a:latin typeface="+mn-ea"/>
                  <a:cs typeface="+mn-ea"/>
                </a:rPr>
                <a:t>具体文本内容</a:t>
              </a:r>
            </a:p>
          </p:txBody>
        </p:sp>
      </p:grpSp>
      <p:grpSp>
        <p:nvGrpSpPr>
          <p:cNvPr id="2" name="组合 1"/>
          <p:cNvGrpSpPr/>
          <p:nvPr/>
        </p:nvGrpSpPr>
        <p:grpSpPr>
          <a:xfrm>
            <a:off x="2806055" y="1791282"/>
            <a:ext cx="2436016" cy="958849"/>
            <a:chOff x="2153902" y="1363363"/>
            <a:chExt cx="1870393" cy="729791"/>
          </a:xfrm>
        </p:grpSpPr>
        <p:sp>
          <p:nvSpPr>
            <p:cNvPr id="23" name="五边形 22"/>
            <p:cNvSpPr/>
            <p:nvPr/>
          </p:nvSpPr>
          <p:spPr>
            <a:xfrm>
              <a:off x="2153902" y="1363363"/>
              <a:ext cx="1870393" cy="729791"/>
            </a:xfrm>
            <a:prstGeom prst="homePlate">
              <a:avLst>
                <a:gd name="adj" fmla="val 30537"/>
              </a:avLst>
            </a:prstGeom>
            <a:solidFill>
              <a:schemeClr val="tx2"/>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38" name="文本框 37"/>
            <p:cNvSpPr txBox="1"/>
            <p:nvPr/>
          </p:nvSpPr>
          <p:spPr>
            <a:xfrm>
              <a:off x="2325960" y="1452773"/>
              <a:ext cx="1579926" cy="520040"/>
            </a:xfrm>
            <a:prstGeom prst="rect">
              <a:avLst/>
            </a:prstGeom>
            <a:noFill/>
          </p:spPr>
          <p:txBody>
            <a:bodyPr wrap="square" rtlCol="0">
              <a:spAutoFit/>
            </a:bodyPr>
            <a:lstStyle/>
            <a:p>
              <a:pPr>
                <a:lnSpc>
                  <a:spcPct val="120000"/>
                </a:lnSpc>
              </a:pPr>
              <a:r>
                <a:rPr lang="zh-CN" altLang="en-US" sz="1600" b="1" dirty="0">
                  <a:solidFill>
                    <a:schemeClr val="bg1"/>
                  </a:solidFill>
                  <a:latin typeface="+mn-ea"/>
                  <a:cs typeface="+mn-ea"/>
                </a:rPr>
                <a:t>点击插入具体</a:t>
              </a:r>
              <a:endParaRPr lang="en-US" altLang="zh-CN" sz="1600" b="1" dirty="0">
                <a:solidFill>
                  <a:schemeClr val="bg1"/>
                </a:solidFill>
                <a:latin typeface="+mn-ea"/>
                <a:cs typeface="+mn-ea"/>
              </a:endParaRPr>
            </a:p>
            <a:p>
              <a:pPr>
                <a:lnSpc>
                  <a:spcPct val="120000"/>
                </a:lnSpc>
              </a:pPr>
              <a:r>
                <a:rPr lang="zh-CN" altLang="en-US" sz="1600" b="1" dirty="0">
                  <a:solidFill>
                    <a:schemeClr val="bg1"/>
                  </a:solidFill>
                  <a:latin typeface="+mn-ea"/>
                  <a:cs typeface="+mn-ea"/>
                </a:rPr>
                <a:t>文本内容</a:t>
              </a:r>
            </a:p>
          </p:txBody>
        </p:sp>
      </p:grpSp>
      <p:grpSp>
        <p:nvGrpSpPr>
          <p:cNvPr id="20" name="组合 19"/>
          <p:cNvGrpSpPr/>
          <p:nvPr/>
        </p:nvGrpSpPr>
        <p:grpSpPr>
          <a:xfrm flipH="1">
            <a:off x="1146491" y="2208523"/>
            <a:ext cx="1588700" cy="3698867"/>
            <a:chOff x="2051050" y="1727200"/>
            <a:chExt cx="792163" cy="1911350"/>
          </a:xfrm>
          <a:effectLst/>
        </p:grpSpPr>
        <p:sp>
          <p:nvSpPr>
            <p:cNvPr id="21" name="Freeform 100"/>
            <p:cNvSpPr/>
            <p:nvPr/>
          </p:nvSpPr>
          <p:spPr bwMode="auto">
            <a:xfrm>
              <a:off x="2579688" y="2960688"/>
              <a:ext cx="166688" cy="539750"/>
            </a:xfrm>
            <a:custGeom>
              <a:avLst/>
              <a:gdLst>
                <a:gd name="T0" fmla="*/ 0 w 12"/>
                <a:gd name="T1" fmla="*/ 4 h 39"/>
                <a:gd name="T2" fmla="*/ 9 w 12"/>
                <a:gd name="T3" fmla="*/ 0 h 39"/>
                <a:gd name="T4" fmla="*/ 11 w 12"/>
                <a:gd name="T5" fmla="*/ 5 h 39"/>
                <a:gd name="T6" fmla="*/ 11 w 12"/>
                <a:gd name="T7" fmla="*/ 19 h 39"/>
                <a:gd name="T8" fmla="*/ 11 w 12"/>
                <a:gd name="T9" fmla="*/ 19 h 39"/>
                <a:gd name="T10" fmla="*/ 11 w 12"/>
                <a:gd name="T11" fmla="*/ 19 h 39"/>
                <a:gd name="T12" fmla="*/ 11 w 12"/>
                <a:gd name="T13" fmla="*/ 19 h 39"/>
                <a:gd name="T14" fmla="*/ 11 w 12"/>
                <a:gd name="T15" fmla="*/ 19 h 39"/>
                <a:gd name="T16" fmla="*/ 11 w 12"/>
                <a:gd name="T17" fmla="*/ 19 h 39"/>
                <a:gd name="T18" fmla="*/ 11 w 12"/>
                <a:gd name="T19" fmla="*/ 20 h 39"/>
                <a:gd name="T20" fmla="*/ 9 w 12"/>
                <a:gd name="T21" fmla="*/ 28 h 39"/>
                <a:gd name="T22" fmla="*/ 8 w 12"/>
                <a:gd name="T23" fmla="*/ 39 h 39"/>
                <a:gd name="T24" fmla="*/ 8 w 12"/>
                <a:gd name="T25" fmla="*/ 39 h 39"/>
                <a:gd name="T26" fmla="*/ 8 w 12"/>
                <a:gd name="T27" fmla="*/ 39 h 39"/>
                <a:gd name="T28" fmla="*/ 3 w 12"/>
                <a:gd name="T29" fmla="*/ 39 h 39"/>
                <a:gd name="T30" fmla="*/ 1 w 12"/>
                <a:gd name="T31" fmla="*/ 37 h 39"/>
                <a:gd name="T32" fmla="*/ 2 w 12"/>
                <a:gd name="T33" fmla="*/ 35 h 39"/>
                <a:gd name="T34" fmla="*/ 7 w 12"/>
                <a:gd name="T35" fmla="*/ 35 h 39"/>
                <a:gd name="T36" fmla="*/ 0 w 12"/>
                <a:gd name="T37" fmla="*/ 32 h 39"/>
                <a:gd name="T38" fmla="*/ 8 w 12"/>
                <a:gd name="T39" fmla="*/ 33 h 39"/>
                <a:gd name="T40" fmla="*/ 8 w 12"/>
                <a:gd name="T41" fmla="*/ 29 h 39"/>
                <a:gd name="T42" fmla="*/ 5 w 12"/>
                <a:gd name="T43" fmla="*/ 30 h 39"/>
                <a:gd name="T44" fmla="*/ 8 w 12"/>
                <a:gd name="T45" fmla="*/ 26 h 39"/>
                <a:gd name="T46" fmla="*/ 5 w 12"/>
                <a:gd name="T47" fmla="*/ 26 h 39"/>
                <a:gd name="T48" fmla="*/ 8 w 12"/>
                <a:gd name="T49" fmla="*/ 23 h 39"/>
                <a:gd name="T50" fmla="*/ 5 w 12"/>
                <a:gd name="T51" fmla="*/ 20 h 39"/>
                <a:gd name="T52" fmla="*/ 6 w 12"/>
                <a:gd name="T53" fmla="*/ 17 h 39"/>
                <a:gd name="T54" fmla="*/ 9 w 12"/>
                <a:gd name="T55" fmla="*/ 16 h 39"/>
                <a:gd name="T56" fmla="*/ 9 w 12"/>
                <a:gd name="T57" fmla="*/ 15 h 39"/>
                <a:gd name="T58" fmla="*/ 5 w 12"/>
                <a:gd name="T59" fmla="*/ 10 h 39"/>
                <a:gd name="T60" fmla="*/ 9 w 12"/>
                <a:gd name="T61" fmla="*/ 10 h 39"/>
                <a:gd name="T62" fmla="*/ 4 w 12"/>
                <a:gd name="T63" fmla="*/ 7 h 39"/>
                <a:gd name="T64" fmla="*/ 6 w 12"/>
                <a:gd name="T65" fmla="*/ 7 h 39"/>
                <a:gd name="T66" fmla="*/ 9 w 12"/>
                <a:gd name="T67" fmla="*/ 6 h 39"/>
                <a:gd name="T68" fmla="*/ 7 w 12"/>
                <a:gd name="T69" fmla="*/ 5 h 39"/>
                <a:gd name="T70" fmla="*/ 9 w 12"/>
                <a:gd name="T71" fmla="*/ 4 h 39"/>
                <a:gd name="T72" fmla="*/ 0 w 12"/>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39">
                  <a:moveTo>
                    <a:pt x="0" y="4"/>
                  </a:moveTo>
                  <a:cubicBezTo>
                    <a:pt x="2" y="3"/>
                    <a:pt x="6" y="1"/>
                    <a:pt x="9" y="0"/>
                  </a:cubicBezTo>
                  <a:cubicBezTo>
                    <a:pt x="9" y="1"/>
                    <a:pt x="12" y="3"/>
                    <a:pt x="11" y="5"/>
                  </a:cubicBezTo>
                  <a:cubicBezTo>
                    <a:pt x="10" y="6"/>
                    <a:pt x="11" y="17"/>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20"/>
                    <a:pt x="11" y="20"/>
                    <a:pt x="11" y="20"/>
                  </a:cubicBezTo>
                  <a:cubicBezTo>
                    <a:pt x="11" y="21"/>
                    <a:pt x="9" y="28"/>
                    <a:pt x="9" y="28"/>
                  </a:cubicBezTo>
                  <a:cubicBezTo>
                    <a:pt x="9" y="28"/>
                    <a:pt x="11" y="37"/>
                    <a:pt x="8" y="39"/>
                  </a:cubicBezTo>
                  <a:cubicBezTo>
                    <a:pt x="8" y="39"/>
                    <a:pt x="8" y="39"/>
                    <a:pt x="8" y="39"/>
                  </a:cubicBezTo>
                  <a:cubicBezTo>
                    <a:pt x="8" y="39"/>
                    <a:pt x="8" y="39"/>
                    <a:pt x="8" y="39"/>
                  </a:cubicBezTo>
                  <a:cubicBezTo>
                    <a:pt x="3" y="39"/>
                    <a:pt x="3" y="39"/>
                    <a:pt x="3" y="39"/>
                  </a:cubicBezTo>
                  <a:cubicBezTo>
                    <a:pt x="1" y="37"/>
                    <a:pt x="1" y="37"/>
                    <a:pt x="1" y="37"/>
                  </a:cubicBezTo>
                  <a:cubicBezTo>
                    <a:pt x="1" y="36"/>
                    <a:pt x="2" y="35"/>
                    <a:pt x="2" y="35"/>
                  </a:cubicBezTo>
                  <a:cubicBezTo>
                    <a:pt x="7" y="35"/>
                    <a:pt x="7" y="35"/>
                    <a:pt x="7" y="35"/>
                  </a:cubicBezTo>
                  <a:cubicBezTo>
                    <a:pt x="6" y="32"/>
                    <a:pt x="0" y="32"/>
                    <a:pt x="0" y="32"/>
                  </a:cubicBezTo>
                  <a:cubicBezTo>
                    <a:pt x="1" y="31"/>
                    <a:pt x="6" y="32"/>
                    <a:pt x="8" y="33"/>
                  </a:cubicBezTo>
                  <a:cubicBezTo>
                    <a:pt x="9" y="32"/>
                    <a:pt x="8" y="30"/>
                    <a:pt x="8" y="29"/>
                  </a:cubicBezTo>
                  <a:cubicBezTo>
                    <a:pt x="7" y="29"/>
                    <a:pt x="5" y="30"/>
                    <a:pt x="5" y="30"/>
                  </a:cubicBezTo>
                  <a:cubicBezTo>
                    <a:pt x="8" y="26"/>
                    <a:pt x="8" y="26"/>
                    <a:pt x="8" y="26"/>
                  </a:cubicBezTo>
                  <a:cubicBezTo>
                    <a:pt x="8" y="25"/>
                    <a:pt x="5" y="26"/>
                    <a:pt x="5" y="26"/>
                  </a:cubicBezTo>
                  <a:cubicBezTo>
                    <a:pt x="8" y="23"/>
                    <a:pt x="8" y="23"/>
                    <a:pt x="8" y="23"/>
                  </a:cubicBezTo>
                  <a:cubicBezTo>
                    <a:pt x="8" y="23"/>
                    <a:pt x="7" y="22"/>
                    <a:pt x="5" y="20"/>
                  </a:cubicBezTo>
                  <a:cubicBezTo>
                    <a:pt x="4" y="18"/>
                    <a:pt x="6" y="17"/>
                    <a:pt x="6" y="17"/>
                  </a:cubicBezTo>
                  <a:cubicBezTo>
                    <a:pt x="6" y="17"/>
                    <a:pt x="10" y="19"/>
                    <a:pt x="9" y="16"/>
                  </a:cubicBezTo>
                  <a:cubicBezTo>
                    <a:pt x="9" y="16"/>
                    <a:pt x="9" y="16"/>
                    <a:pt x="9" y="15"/>
                  </a:cubicBezTo>
                  <a:cubicBezTo>
                    <a:pt x="8" y="13"/>
                    <a:pt x="5" y="10"/>
                    <a:pt x="5" y="10"/>
                  </a:cubicBezTo>
                  <a:cubicBezTo>
                    <a:pt x="9" y="10"/>
                    <a:pt x="9" y="10"/>
                    <a:pt x="9" y="10"/>
                  </a:cubicBezTo>
                  <a:cubicBezTo>
                    <a:pt x="8" y="8"/>
                    <a:pt x="3" y="9"/>
                    <a:pt x="4" y="7"/>
                  </a:cubicBezTo>
                  <a:cubicBezTo>
                    <a:pt x="5" y="7"/>
                    <a:pt x="5" y="7"/>
                    <a:pt x="6" y="7"/>
                  </a:cubicBezTo>
                  <a:cubicBezTo>
                    <a:pt x="7" y="6"/>
                    <a:pt x="9" y="6"/>
                    <a:pt x="9" y="6"/>
                  </a:cubicBezTo>
                  <a:cubicBezTo>
                    <a:pt x="7" y="5"/>
                    <a:pt x="7" y="5"/>
                    <a:pt x="7" y="5"/>
                  </a:cubicBezTo>
                  <a:cubicBezTo>
                    <a:pt x="9" y="4"/>
                    <a:pt x="9" y="4"/>
                    <a:pt x="9" y="4"/>
                  </a:cubicBezTo>
                  <a:cubicBezTo>
                    <a:pt x="7" y="3"/>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0" name="Freeform 93"/>
            <p:cNvSpPr/>
            <p:nvPr/>
          </p:nvSpPr>
          <p:spPr bwMode="auto">
            <a:xfrm>
              <a:off x="2481263" y="1892300"/>
              <a:ext cx="125413" cy="180975"/>
            </a:xfrm>
            <a:custGeom>
              <a:avLst/>
              <a:gdLst>
                <a:gd name="T0" fmla="*/ 9 w 9"/>
                <a:gd name="T1" fmla="*/ 6 h 13"/>
                <a:gd name="T2" fmla="*/ 9 w 9"/>
                <a:gd name="T3" fmla="*/ 0 h 13"/>
                <a:gd name="T4" fmla="*/ 3 w 9"/>
                <a:gd name="T5" fmla="*/ 3 h 13"/>
                <a:gd name="T6" fmla="*/ 1 w 9"/>
                <a:gd name="T7" fmla="*/ 9 h 13"/>
                <a:gd name="T8" fmla="*/ 5 w 9"/>
                <a:gd name="T9" fmla="*/ 13 h 13"/>
                <a:gd name="T10" fmla="*/ 9 w 9"/>
                <a:gd name="T11" fmla="*/ 6 h 13"/>
              </a:gdLst>
              <a:ahLst/>
              <a:cxnLst>
                <a:cxn ang="0">
                  <a:pos x="T0" y="T1"/>
                </a:cxn>
                <a:cxn ang="0">
                  <a:pos x="T2" y="T3"/>
                </a:cxn>
                <a:cxn ang="0">
                  <a:pos x="T4" y="T5"/>
                </a:cxn>
                <a:cxn ang="0">
                  <a:pos x="T6" y="T7"/>
                </a:cxn>
                <a:cxn ang="0">
                  <a:pos x="T8" y="T9"/>
                </a:cxn>
                <a:cxn ang="0">
                  <a:pos x="T10" y="T11"/>
                </a:cxn>
              </a:cxnLst>
              <a:rect l="0" t="0" r="r" b="b"/>
              <a:pathLst>
                <a:path w="9" h="13">
                  <a:moveTo>
                    <a:pt x="9" y="6"/>
                  </a:moveTo>
                  <a:cubicBezTo>
                    <a:pt x="9" y="6"/>
                    <a:pt x="9" y="1"/>
                    <a:pt x="9" y="0"/>
                  </a:cubicBezTo>
                  <a:cubicBezTo>
                    <a:pt x="9" y="0"/>
                    <a:pt x="3" y="3"/>
                    <a:pt x="3" y="3"/>
                  </a:cubicBezTo>
                  <a:cubicBezTo>
                    <a:pt x="3" y="3"/>
                    <a:pt x="1" y="7"/>
                    <a:pt x="1" y="9"/>
                  </a:cubicBezTo>
                  <a:cubicBezTo>
                    <a:pt x="0" y="11"/>
                    <a:pt x="5" y="13"/>
                    <a:pt x="5" y="13"/>
                  </a:cubicBezTo>
                  <a:lnTo>
                    <a:pt x="9" y="6"/>
                  </a:ln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1" name="Freeform 94"/>
            <p:cNvSpPr/>
            <p:nvPr/>
          </p:nvSpPr>
          <p:spPr bwMode="auto">
            <a:xfrm>
              <a:off x="2509838" y="3459163"/>
              <a:ext cx="193675" cy="179387"/>
            </a:xfrm>
            <a:custGeom>
              <a:avLst/>
              <a:gdLst>
                <a:gd name="T0" fmla="*/ 12 w 14"/>
                <a:gd name="T1" fmla="*/ 1 h 13"/>
                <a:gd name="T2" fmla="*/ 13 w 14"/>
                <a:gd name="T3" fmla="*/ 7 h 13"/>
                <a:gd name="T4" fmla="*/ 13 w 14"/>
                <a:gd name="T5" fmla="*/ 9 h 13"/>
                <a:gd name="T6" fmla="*/ 11 w 14"/>
                <a:gd name="T7" fmla="*/ 9 h 13"/>
                <a:gd name="T8" fmla="*/ 5 w 14"/>
                <a:gd name="T9" fmla="*/ 12 h 13"/>
                <a:gd name="T10" fmla="*/ 0 w 14"/>
                <a:gd name="T11" fmla="*/ 11 h 13"/>
                <a:gd name="T12" fmla="*/ 3 w 14"/>
                <a:gd name="T13" fmla="*/ 7 h 13"/>
                <a:gd name="T14" fmla="*/ 5 w 14"/>
                <a:gd name="T15" fmla="*/ 1 h 13"/>
                <a:gd name="T16" fmla="*/ 12 w 14"/>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2" y="1"/>
                  </a:moveTo>
                  <a:cubicBezTo>
                    <a:pt x="12" y="1"/>
                    <a:pt x="14" y="6"/>
                    <a:pt x="13" y="7"/>
                  </a:cubicBezTo>
                  <a:cubicBezTo>
                    <a:pt x="13" y="9"/>
                    <a:pt x="13" y="9"/>
                    <a:pt x="13" y="9"/>
                  </a:cubicBezTo>
                  <a:cubicBezTo>
                    <a:pt x="11" y="9"/>
                    <a:pt x="11" y="9"/>
                    <a:pt x="11" y="9"/>
                  </a:cubicBezTo>
                  <a:cubicBezTo>
                    <a:pt x="11" y="9"/>
                    <a:pt x="11" y="13"/>
                    <a:pt x="5" y="12"/>
                  </a:cubicBezTo>
                  <a:cubicBezTo>
                    <a:pt x="0" y="11"/>
                    <a:pt x="0" y="11"/>
                    <a:pt x="0" y="11"/>
                  </a:cubicBezTo>
                  <a:cubicBezTo>
                    <a:pt x="0" y="11"/>
                    <a:pt x="2" y="7"/>
                    <a:pt x="3" y="7"/>
                  </a:cubicBezTo>
                  <a:cubicBezTo>
                    <a:pt x="3" y="6"/>
                    <a:pt x="5" y="2"/>
                    <a:pt x="5" y="1"/>
                  </a:cubicBezTo>
                  <a:cubicBezTo>
                    <a:pt x="6" y="0"/>
                    <a:pt x="12" y="1"/>
                    <a:pt x="1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2" name="Freeform 95"/>
            <p:cNvSpPr/>
            <p:nvPr/>
          </p:nvSpPr>
          <p:spPr bwMode="auto">
            <a:xfrm>
              <a:off x="2051050" y="2211388"/>
              <a:ext cx="166688" cy="96837"/>
            </a:xfrm>
            <a:custGeom>
              <a:avLst/>
              <a:gdLst>
                <a:gd name="T0" fmla="*/ 0 w 12"/>
                <a:gd name="T1" fmla="*/ 3 h 7"/>
                <a:gd name="T2" fmla="*/ 3 w 12"/>
                <a:gd name="T3" fmla="*/ 3 h 7"/>
                <a:gd name="T4" fmla="*/ 7 w 12"/>
                <a:gd name="T5" fmla="*/ 3 h 7"/>
                <a:gd name="T6" fmla="*/ 8 w 12"/>
                <a:gd name="T7" fmla="*/ 2 h 7"/>
                <a:gd name="T8" fmla="*/ 8 w 12"/>
                <a:gd name="T9" fmla="*/ 0 h 7"/>
                <a:gd name="T10" fmla="*/ 10 w 12"/>
                <a:gd name="T11" fmla="*/ 3 h 7"/>
                <a:gd name="T12" fmla="*/ 12 w 12"/>
                <a:gd name="T13" fmla="*/ 5 h 7"/>
                <a:gd name="T14" fmla="*/ 10 w 12"/>
                <a:gd name="T15" fmla="*/ 7 h 7"/>
                <a:gd name="T16" fmla="*/ 5 w 12"/>
                <a:gd name="T17" fmla="*/ 7 h 7"/>
                <a:gd name="T18" fmla="*/ 0 w 12"/>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7">
                  <a:moveTo>
                    <a:pt x="0" y="3"/>
                  </a:moveTo>
                  <a:cubicBezTo>
                    <a:pt x="0" y="3"/>
                    <a:pt x="3" y="2"/>
                    <a:pt x="3" y="3"/>
                  </a:cubicBezTo>
                  <a:cubicBezTo>
                    <a:pt x="3" y="3"/>
                    <a:pt x="7" y="3"/>
                    <a:pt x="7" y="3"/>
                  </a:cubicBezTo>
                  <a:cubicBezTo>
                    <a:pt x="8" y="2"/>
                    <a:pt x="8" y="2"/>
                    <a:pt x="8" y="2"/>
                  </a:cubicBezTo>
                  <a:cubicBezTo>
                    <a:pt x="8" y="2"/>
                    <a:pt x="7" y="1"/>
                    <a:pt x="8" y="0"/>
                  </a:cubicBezTo>
                  <a:cubicBezTo>
                    <a:pt x="8" y="0"/>
                    <a:pt x="10" y="3"/>
                    <a:pt x="10" y="3"/>
                  </a:cubicBezTo>
                  <a:cubicBezTo>
                    <a:pt x="12" y="5"/>
                    <a:pt x="12" y="5"/>
                    <a:pt x="12" y="5"/>
                  </a:cubicBezTo>
                  <a:cubicBezTo>
                    <a:pt x="10" y="7"/>
                    <a:pt x="10" y="7"/>
                    <a:pt x="10" y="7"/>
                  </a:cubicBezTo>
                  <a:cubicBezTo>
                    <a:pt x="10" y="7"/>
                    <a:pt x="6" y="7"/>
                    <a:pt x="5" y="7"/>
                  </a:cubicBezTo>
                  <a:cubicBezTo>
                    <a:pt x="5" y="7"/>
                    <a:pt x="0" y="4"/>
                    <a:pt x="0" y="4"/>
                  </a:cubicBezTo>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3" name="Freeform 96"/>
            <p:cNvSpPr/>
            <p:nvPr/>
          </p:nvSpPr>
          <p:spPr bwMode="auto">
            <a:xfrm>
              <a:off x="2370138" y="3430588"/>
              <a:ext cx="236538" cy="111125"/>
            </a:xfrm>
            <a:custGeom>
              <a:avLst/>
              <a:gdLst>
                <a:gd name="T0" fmla="*/ 15 w 17"/>
                <a:gd name="T1" fmla="*/ 6 h 8"/>
                <a:gd name="T2" fmla="*/ 9 w 17"/>
                <a:gd name="T3" fmla="*/ 8 h 8"/>
                <a:gd name="T4" fmla="*/ 1 w 17"/>
                <a:gd name="T5" fmla="*/ 8 h 8"/>
                <a:gd name="T6" fmla="*/ 3 w 17"/>
                <a:gd name="T7" fmla="*/ 6 h 8"/>
                <a:gd name="T8" fmla="*/ 8 w 17"/>
                <a:gd name="T9" fmla="*/ 5 h 8"/>
                <a:gd name="T10" fmla="*/ 13 w 17"/>
                <a:gd name="T11" fmla="*/ 0 h 8"/>
                <a:gd name="T12" fmla="*/ 17 w 17"/>
                <a:gd name="T13" fmla="*/ 0 h 8"/>
                <a:gd name="T14" fmla="*/ 15 w 1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6"/>
                  </a:moveTo>
                  <a:cubicBezTo>
                    <a:pt x="15" y="6"/>
                    <a:pt x="12" y="8"/>
                    <a:pt x="9" y="8"/>
                  </a:cubicBezTo>
                  <a:cubicBezTo>
                    <a:pt x="1" y="8"/>
                    <a:pt x="1" y="8"/>
                    <a:pt x="1" y="8"/>
                  </a:cubicBezTo>
                  <a:cubicBezTo>
                    <a:pt x="1" y="8"/>
                    <a:pt x="0" y="6"/>
                    <a:pt x="3" y="6"/>
                  </a:cubicBezTo>
                  <a:cubicBezTo>
                    <a:pt x="3" y="6"/>
                    <a:pt x="5" y="6"/>
                    <a:pt x="8" y="5"/>
                  </a:cubicBezTo>
                  <a:cubicBezTo>
                    <a:pt x="11" y="3"/>
                    <a:pt x="13" y="0"/>
                    <a:pt x="13" y="0"/>
                  </a:cubicBezTo>
                  <a:cubicBezTo>
                    <a:pt x="17" y="0"/>
                    <a:pt x="17" y="0"/>
                    <a:pt x="17" y="0"/>
                  </a:cubicBezTo>
                  <a:cubicBezTo>
                    <a:pt x="17" y="0"/>
                    <a:pt x="17" y="4"/>
                    <a:pt x="15"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4" name="Freeform 97"/>
            <p:cNvSpPr/>
            <p:nvPr/>
          </p:nvSpPr>
          <p:spPr bwMode="auto">
            <a:xfrm>
              <a:off x="2411413" y="2544763"/>
              <a:ext cx="223838" cy="914400"/>
            </a:xfrm>
            <a:custGeom>
              <a:avLst/>
              <a:gdLst>
                <a:gd name="T0" fmla="*/ 14 w 16"/>
                <a:gd name="T1" fmla="*/ 66 h 66"/>
                <a:gd name="T2" fmla="*/ 9 w 16"/>
                <a:gd name="T3" fmla="*/ 64 h 66"/>
                <a:gd name="T4" fmla="*/ 9 w 16"/>
                <a:gd name="T5" fmla="*/ 62 h 66"/>
                <a:gd name="T6" fmla="*/ 11 w 16"/>
                <a:gd name="T7" fmla="*/ 60 h 66"/>
                <a:gd name="T8" fmla="*/ 10 w 16"/>
                <a:gd name="T9" fmla="*/ 58 h 66"/>
                <a:gd name="T10" fmla="*/ 11 w 16"/>
                <a:gd name="T11" fmla="*/ 56 h 66"/>
                <a:gd name="T12" fmla="*/ 9 w 16"/>
                <a:gd name="T13" fmla="*/ 55 h 66"/>
                <a:gd name="T14" fmla="*/ 10 w 16"/>
                <a:gd name="T15" fmla="*/ 52 h 66"/>
                <a:gd name="T16" fmla="*/ 9 w 16"/>
                <a:gd name="T17" fmla="*/ 46 h 66"/>
                <a:gd name="T18" fmla="*/ 9 w 16"/>
                <a:gd name="T19" fmla="*/ 42 h 66"/>
                <a:gd name="T20" fmla="*/ 9 w 16"/>
                <a:gd name="T21" fmla="*/ 42 h 66"/>
                <a:gd name="T22" fmla="*/ 7 w 16"/>
                <a:gd name="T23" fmla="*/ 40 h 66"/>
                <a:gd name="T24" fmla="*/ 7 w 16"/>
                <a:gd name="T25" fmla="*/ 38 h 66"/>
                <a:gd name="T26" fmla="*/ 6 w 16"/>
                <a:gd name="T27" fmla="*/ 35 h 66"/>
                <a:gd name="T28" fmla="*/ 1 w 16"/>
                <a:gd name="T29" fmla="*/ 10 h 66"/>
                <a:gd name="T30" fmla="*/ 1 w 16"/>
                <a:gd name="T31" fmla="*/ 0 h 66"/>
                <a:gd name="T32" fmla="*/ 6 w 16"/>
                <a:gd name="T33" fmla="*/ 1 h 66"/>
                <a:gd name="T34" fmla="*/ 9 w 16"/>
                <a:gd name="T35" fmla="*/ 4 h 66"/>
                <a:gd name="T36" fmla="*/ 14 w 16"/>
                <a:gd name="T37" fmla="*/ 19 h 66"/>
                <a:gd name="T38" fmla="*/ 13 w 16"/>
                <a:gd name="T39" fmla="*/ 33 h 66"/>
                <a:gd name="T40" fmla="*/ 15 w 16"/>
                <a:gd name="T41" fmla="*/ 44 h 66"/>
                <a:gd name="T42" fmla="*/ 15 w 16"/>
                <a:gd name="T43" fmla="*/ 61 h 66"/>
                <a:gd name="T44" fmla="*/ 14 w 16"/>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66">
                  <a:moveTo>
                    <a:pt x="14" y="66"/>
                  </a:moveTo>
                  <a:cubicBezTo>
                    <a:pt x="9" y="64"/>
                    <a:pt x="9" y="64"/>
                    <a:pt x="9" y="64"/>
                  </a:cubicBezTo>
                  <a:cubicBezTo>
                    <a:pt x="9" y="64"/>
                    <a:pt x="9" y="63"/>
                    <a:pt x="9" y="62"/>
                  </a:cubicBezTo>
                  <a:cubicBezTo>
                    <a:pt x="10" y="62"/>
                    <a:pt x="11" y="60"/>
                    <a:pt x="11" y="60"/>
                  </a:cubicBezTo>
                  <a:cubicBezTo>
                    <a:pt x="11" y="60"/>
                    <a:pt x="10" y="59"/>
                    <a:pt x="10" y="58"/>
                  </a:cubicBezTo>
                  <a:cubicBezTo>
                    <a:pt x="10" y="57"/>
                    <a:pt x="11" y="56"/>
                    <a:pt x="11" y="56"/>
                  </a:cubicBezTo>
                  <a:cubicBezTo>
                    <a:pt x="9" y="55"/>
                    <a:pt x="9" y="55"/>
                    <a:pt x="9" y="55"/>
                  </a:cubicBezTo>
                  <a:cubicBezTo>
                    <a:pt x="9" y="55"/>
                    <a:pt x="10" y="52"/>
                    <a:pt x="10" y="52"/>
                  </a:cubicBezTo>
                  <a:cubicBezTo>
                    <a:pt x="10" y="51"/>
                    <a:pt x="9" y="46"/>
                    <a:pt x="9" y="46"/>
                  </a:cubicBezTo>
                  <a:cubicBezTo>
                    <a:pt x="9" y="46"/>
                    <a:pt x="8" y="43"/>
                    <a:pt x="9" y="42"/>
                  </a:cubicBezTo>
                  <a:cubicBezTo>
                    <a:pt x="9" y="42"/>
                    <a:pt x="9" y="42"/>
                    <a:pt x="9" y="42"/>
                  </a:cubicBezTo>
                  <a:cubicBezTo>
                    <a:pt x="7" y="40"/>
                    <a:pt x="7" y="40"/>
                    <a:pt x="7" y="40"/>
                  </a:cubicBezTo>
                  <a:cubicBezTo>
                    <a:pt x="7" y="38"/>
                    <a:pt x="7" y="38"/>
                    <a:pt x="7" y="38"/>
                  </a:cubicBezTo>
                  <a:cubicBezTo>
                    <a:pt x="6" y="35"/>
                    <a:pt x="6" y="35"/>
                    <a:pt x="6" y="35"/>
                  </a:cubicBezTo>
                  <a:cubicBezTo>
                    <a:pt x="6" y="35"/>
                    <a:pt x="0" y="12"/>
                    <a:pt x="1" y="10"/>
                  </a:cubicBezTo>
                  <a:cubicBezTo>
                    <a:pt x="2" y="9"/>
                    <a:pt x="1" y="0"/>
                    <a:pt x="1" y="0"/>
                  </a:cubicBezTo>
                  <a:cubicBezTo>
                    <a:pt x="6" y="1"/>
                    <a:pt x="6" y="1"/>
                    <a:pt x="6" y="1"/>
                  </a:cubicBezTo>
                  <a:cubicBezTo>
                    <a:pt x="6" y="1"/>
                    <a:pt x="9" y="3"/>
                    <a:pt x="9" y="4"/>
                  </a:cubicBezTo>
                  <a:cubicBezTo>
                    <a:pt x="9" y="5"/>
                    <a:pt x="14" y="19"/>
                    <a:pt x="14" y="19"/>
                  </a:cubicBezTo>
                  <a:cubicBezTo>
                    <a:pt x="13" y="33"/>
                    <a:pt x="13" y="33"/>
                    <a:pt x="13" y="33"/>
                  </a:cubicBezTo>
                  <a:cubicBezTo>
                    <a:pt x="15" y="44"/>
                    <a:pt x="15" y="44"/>
                    <a:pt x="15" y="44"/>
                  </a:cubicBezTo>
                  <a:cubicBezTo>
                    <a:pt x="15" y="44"/>
                    <a:pt x="15" y="60"/>
                    <a:pt x="15" y="61"/>
                  </a:cubicBezTo>
                  <a:cubicBezTo>
                    <a:pt x="16" y="61"/>
                    <a:pt x="14" y="66"/>
                    <a:pt x="14" y="66"/>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5" name="Freeform 98"/>
            <p:cNvSpPr/>
            <p:nvPr/>
          </p:nvSpPr>
          <p:spPr bwMode="auto">
            <a:xfrm>
              <a:off x="2425700" y="2544763"/>
              <a:ext cx="209550" cy="914400"/>
            </a:xfrm>
            <a:custGeom>
              <a:avLst/>
              <a:gdLst>
                <a:gd name="T0" fmla="*/ 0 w 15"/>
                <a:gd name="T1" fmla="*/ 0 h 66"/>
                <a:gd name="T2" fmla="*/ 5 w 15"/>
                <a:gd name="T3" fmla="*/ 1 h 66"/>
                <a:gd name="T4" fmla="*/ 8 w 15"/>
                <a:gd name="T5" fmla="*/ 4 h 66"/>
                <a:gd name="T6" fmla="*/ 13 w 15"/>
                <a:gd name="T7" fmla="*/ 19 h 66"/>
                <a:gd name="T8" fmla="*/ 12 w 15"/>
                <a:gd name="T9" fmla="*/ 33 h 66"/>
                <a:gd name="T10" fmla="*/ 14 w 15"/>
                <a:gd name="T11" fmla="*/ 44 h 66"/>
                <a:gd name="T12" fmla="*/ 14 w 15"/>
                <a:gd name="T13" fmla="*/ 61 h 66"/>
                <a:gd name="T14" fmla="*/ 13 w 15"/>
                <a:gd name="T15" fmla="*/ 66 h 66"/>
                <a:gd name="T16" fmla="*/ 8 w 15"/>
                <a:gd name="T17" fmla="*/ 64 h 66"/>
                <a:gd name="T18" fmla="*/ 8 w 15"/>
                <a:gd name="T19" fmla="*/ 63 h 66"/>
                <a:gd name="T20" fmla="*/ 11 w 15"/>
                <a:gd name="T21" fmla="*/ 61 h 66"/>
                <a:gd name="T22" fmla="*/ 10 w 15"/>
                <a:gd name="T23" fmla="*/ 60 h 66"/>
                <a:gd name="T24" fmla="*/ 10 w 15"/>
                <a:gd name="T25" fmla="*/ 60 h 66"/>
                <a:gd name="T26" fmla="*/ 9 w 15"/>
                <a:gd name="T27" fmla="*/ 59 h 66"/>
                <a:gd name="T28" fmla="*/ 11 w 15"/>
                <a:gd name="T29" fmla="*/ 56 h 66"/>
                <a:gd name="T30" fmla="*/ 10 w 15"/>
                <a:gd name="T31" fmla="*/ 56 h 66"/>
                <a:gd name="T32" fmla="*/ 8 w 15"/>
                <a:gd name="T33" fmla="*/ 55 h 66"/>
                <a:gd name="T34" fmla="*/ 8 w 15"/>
                <a:gd name="T35" fmla="*/ 55 h 66"/>
                <a:gd name="T36" fmla="*/ 11 w 15"/>
                <a:gd name="T37" fmla="*/ 53 h 66"/>
                <a:gd name="T38" fmla="*/ 12 w 15"/>
                <a:gd name="T39" fmla="*/ 49 h 66"/>
                <a:gd name="T40" fmla="*/ 9 w 15"/>
                <a:gd name="T41" fmla="*/ 52 h 66"/>
                <a:gd name="T42" fmla="*/ 10 w 15"/>
                <a:gd name="T43" fmla="*/ 47 h 66"/>
                <a:gd name="T44" fmla="*/ 9 w 15"/>
                <a:gd name="T45" fmla="*/ 49 h 66"/>
                <a:gd name="T46" fmla="*/ 8 w 15"/>
                <a:gd name="T47" fmla="*/ 46 h 66"/>
                <a:gd name="T48" fmla="*/ 10 w 15"/>
                <a:gd name="T49" fmla="*/ 42 h 66"/>
                <a:gd name="T50" fmla="*/ 9 w 15"/>
                <a:gd name="T51" fmla="*/ 38 h 66"/>
                <a:gd name="T52" fmla="*/ 7 w 15"/>
                <a:gd name="T53" fmla="*/ 41 h 66"/>
                <a:gd name="T54" fmla="*/ 6 w 15"/>
                <a:gd name="T55" fmla="*/ 40 h 66"/>
                <a:gd name="T56" fmla="*/ 9 w 15"/>
                <a:gd name="T57" fmla="*/ 36 h 66"/>
                <a:gd name="T58" fmla="*/ 8 w 15"/>
                <a:gd name="T59" fmla="*/ 34 h 66"/>
                <a:gd name="T60" fmla="*/ 5 w 15"/>
                <a:gd name="T61" fmla="*/ 35 h 66"/>
                <a:gd name="T62" fmla="*/ 5 w 15"/>
                <a:gd name="T63" fmla="*/ 35 h 66"/>
                <a:gd name="T64" fmla="*/ 8 w 15"/>
                <a:gd name="T65" fmla="*/ 31 h 66"/>
                <a:gd name="T66" fmla="*/ 5 w 15"/>
                <a:gd name="T67" fmla="*/ 20 h 66"/>
                <a:gd name="T68" fmla="*/ 0 w 15"/>
                <a:gd name="T69" fmla="*/ 10 h 66"/>
                <a:gd name="T70" fmla="*/ 0 w 15"/>
                <a:gd name="T7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66">
                  <a:moveTo>
                    <a:pt x="0" y="0"/>
                  </a:moveTo>
                  <a:cubicBezTo>
                    <a:pt x="5" y="1"/>
                    <a:pt x="5" y="1"/>
                    <a:pt x="5" y="1"/>
                  </a:cubicBezTo>
                  <a:cubicBezTo>
                    <a:pt x="5" y="1"/>
                    <a:pt x="8" y="3"/>
                    <a:pt x="8" y="4"/>
                  </a:cubicBezTo>
                  <a:cubicBezTo>
                    <a:pt x="8" y="5"/>
                    <a:pt x="13" y="19"/>
                    <a:pt x="13" y="19"/>
                  </a:cubicBezTo>
                  <a:cubicBezTo>
                    <a:pt x="12" y="33"/>
                    <a:pt x="12" y="33"/>
                    <a:pt x="12" y="33"/>
                  </a:cubicBezTo>
                  <a:cubicBezTo>
                    <a:pt x="14" y="44"/>
                    <a:pt x="14" y="44"/>
                    <a:pt x="14" y="44"/>
                  </a:cubicBezTo>
                  <a:cubicBezTo>
                    <a:pt x="14" y="44"/>
                    <a:pt x="14" y="60"/>
                    <a:pt x="14" y="61"/>
                  </a:cubicBezTo>
                  <a:cubicBezTo>
                    <a:pt x="15" y="61"/>
                    <a:pt x="13" y="66"/>
                    <a:pt x="13" y="66"/>
                  </a:cubicBezTo>
                  <a:cubicBezTo>
                    <a:pt x="8" y="64"/>
                    <a:pt x="8" y="64"/>
                    <a:pt x="8" y="64"/>
                  </a:cubicBezTo>
                  <a:cubicBezTo>
                    <a:pt x="8" y="64"/>
                    <a:pt x="8" y="64"/>
                    <a:pt x="8" y="63"/>
                  </a:cubicBezTo>
                  <a:cubicBezTo>
                    <a:pt x="10" y="63"/>
                    <a:pt x="11" y="62"/>
                    <a:pt x="11" y="61"/>
                  </a:cubicBezTo>
                  <a:cubicBezTo>
                    <a:pt x="10" y="61"/>
                    <a:pt x="10" y="61"/>
                    <a:pt x="10" y="60"/>
                  </a:cubicBezTo>
                  <a:cubicBezTo>
                    <a:pt x="10" y="60"/>
                    <a:pt x="10" y="60"/>
                    <a:pt x="10" y="60"/>
                  </a:cubicBezTo>
                  <a:cubicBezTo>
                    <a:pt x="10" y="60"/>
                    <a:pt x="9" y="60"/>
                    <a:pt x="9" y="59"/>
                  </a:cubicBezTo>
                  <a:cubicBezTo>
                    <a:pt x="13" y="60"/>
                    <a:pt x="11" y="56"/>
                    <a:pt x="11" y="56"/>
                  </a:cubicBezTo>
                  <a:cubicBezTo>
                    <a:pt x="11" y="56"/>
                    <a:pt x="10" y="56"/>
                    <a:pt x="10" y="56"/>
                  </a:cubicBezTo>
                  <a:cubicBezTo>
                    <a:pt x="8" y="55"/>
                    <a:pt x="8" y="55"/>
                    <a:pt x="8" y="55"/>
                  </a:cubicBezTo>
                  <a:cubicBezTo>
                    <a:pt x="8" y="55"/>
                    <a:pt x="8" y="55"/>
                    <a:pt x="8" y="55"/>
                  </a:cubicBezTo>
                  <a:cubicBezTo>
                    <a:pt x="9" y="54"/>
                    <a:pt x="10" y="54"/>
                    <a:pt x="11" y="53"/>
                  </a:cubicBezTo>
                  <a:cubicBezTo>
                    <a:pt x="12" y="52"/>
                    <a:pt x="12" y="49"/>
                    <a:pt x="12" y="49"/>
                  </a:cubicBezTo>
                  <a:cubicBezTo>
                    <a:pt x="11" y="51"/>
                    <a:pt x="9" y="52"/>
                    <a:pt x="9" y="52"/>
                  </a:cubicBezTo>
                  <a:cubicBezTo>
                    <a:pt x="10" y="47"/>
                    <a:pt x="10" y="47"/>
                    <a:pt x="10" y="47"/>
                  </a:cubicBezTo>
                  <a:cubicBezTo>
                    <a:pt x="9" y="49"/>
                    <a:pt x="9" y="49"/>
                    <a:pt x="9" y="49"/>
                  </a:cubicBezTo>
                  <a:cubicBezTo>
                    <a:pt x="9" y="48"/>
                    <a:pt x="8" y="47"/>
                    <a:pt x="8" y="46"/>
                  </a:cubicBezTo>
                  <a:cubicBezTo>
                    <a:pt x="9" y="44"/>
                    <a:pt x="10" y="43"/>
                    <a:pt x="10" y="42"/>
                  </a:cubicBezTo>
                  <a:cubicBezTo>
                    <a:pt x="11" y="40"/>
                    <a:pt x="9" y="38"/>
                    <a:pt x="9" y="38"/>
                  </a:cubicBezTo>
                  <a:cubicBezTo>
                    <a:pt x="9" y="40"/>
                    <a:pt x="8" y="41"/>
                    <a:pt x="7" y="41"/>
                  </a:cubicBezTo>
                  <a:cubicBezTo>
                    <a:pt x="6" y="40"/>
                    <a:pt x="6" y="40"/>
                    <a:pt x="6" y="40"/>
                  </a:cubicBezTo>
                  <a:cubicBezTo>
                    <a:pt x="9" y="36"/>
                    <a:pt x="9" y="36"/>
                    <a:pt x="9" y="36"/>
                  </a:cubicBezTo>
                  <a:cubicBezTo>
                    <a:pt x="8" y="34"/>
                    <a:pt x="8" y="34"/>
                    <a:pt x="8" y="34"/>
                  </a:cubicBezTo>
                  <a:cubicBezTo>
                    <a:pt x="8" y="34"/>
                    <a:pt x="6" y="34"/>
                    <a:pt x="5" y="35"/>
                  </a:cubicBezTo>
                  <a:cubicBezTo>
                    <a:pt x="5" y="35"/>
                    <a:pt x="5" y="35"/>
                    <a:pt x="5" y="35"/>
                  </a:cubicBezTo>
                  <a:cubicBezTo>
                    <a:pt x="8" y="31"/>
                    <a:pt x="8" y="31"/>
                    <a:pt x="8" y="31"/>
                  </a:cubicBezTo>
                  <a:cubicBezTo>
                    <a:pt x="9" y="29"/>
                    <a:pt x="6" y="22"/>
                    <a:pt x="5" y="20"/>
                  </a:cubicBezTo>
                  <a:cubicBezTo>
                    <a:pt x="4" y="19"/>
                    <a:pt x="2" y="14"/>
                    <a:pt x="0" y="10"/>
                  </a:cubicBezTo>
                  <a:cubicBezTo>
                    <a:pt x="1" y="8"/>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6" name="Freeform 99"/>
            <p:cNvSpPr/>
            <p:nvPr/>
          </p:nvSpPr>
          <p:spPr bwMode="auto">
            <a:xfrm>
              <a:off x="2454275" y="2516188"/>
              <a:ext cx="292100" cy="984250"/>
            </a:xfrm>
            <a:custGeom>
              <a:avLst/>
              <a:gdLst>
                <a:gd name="T0" fmla="*/ 18 w 21"/>
                <a:gd name="T1" fmla="*/ 60 h 71"/>
                <a:gd name="T2" fmla="*/ 17 w 21"/>
                <a:gd name="T3" fmla="*/ 71 h 71"/>
                <a:gd name="T4" fmla="*/ 12 w 21"/>
                <a:gd name="T5" fmla="*/ 71 h 71"/>
                <a:gd name="T6" fmla="*/ 9 w 21"/>
                <a:gd name="T7" fmla="*/ 69 h 71"/>
                <a:gd name="T8" fmla="*/ 9 w 21"/>
                <a:gd name="T9" fmla="*/ 64 h 71"/>
                <a:gd name="T10" fmla="*/ 11 w 21"/>
                <a:gd name="T11" fmla="*/ 60 h 71"/>
                <a:gd name="T12" fmla="*/ 11 w 21"/>
                <a:gd name="T13" fmla="*/ 53 h 71"/>
                <a:gd name="T14" fmla="*/ 10 w 21"/>
                <a:gd name="T15" fmla="*/ 41 h 71"/>
                <a:gd name="T16" fmla="*/ 8 w 21"/>
                <a:gd name="T17" fmla="*/ 35 h 71"/>
                <a:gd name="T18" fmla="*/ 8 w 21"/>
                <a:gd name="T19" fmla="*/ 27 h 71"/>
                <a:gd name="T20" fmla="*/ 5 w 21"/>
                <a:gd name="T21" fmla="*/ 21 h 71"/>
                <a:gd name="T22" fmla="*/ 1 w 21"/>
                <a:gd name="T23" fmla="*/ 8 h 71"/>
                <a:gd name="T24" fmla="*/ 0 w 21"/>
                <a:gd name="T25" fmla="*/ 2 h 71"/>
                <a:gd name="T26" fmla="*/ 9 w 21"/>
                <a:gd name="T27" fmla="*/ 1 h 71"/>
                <a:gd name="T28" fmla="*/ 17 w 21"/>
                <a:gd name="T29" fmla="*/ 1 h 71"/>
                <a:gd name="T30" fmla="*/ 20 w 21"/>
                <a:gd name="T31" fmla="*/ 12 h 71"/>
                <a:gd name="T32" fmla="*/ 19 w 21"/>
                <a:gd name="T33" fmla="*/ 20 h 71"/>
                <a:gd name="T34" fmla="*/ 19 w 21"/>
                <a:gd name="T35" fmla="*/ 24 h 71"/>
                <a:gd name="T36" fmla="*/ 18 w 21"/>
                <a:gd name="T37" fmla="*/ 32 h 71"/>
                <a:gd name="T38" fmla="*/ 20 w 21"/>
                <a:gd name="T39" fmla="*/ 37 h 71"/>
                <a:gd name="T40" fmla="*/ 20 w 21"/>
                <a:gd name="T41" fmla="*/ 52 h 71"/>
                <a:gd name="T42" fmla="*/ 18 w 21"/>
                <a:gd name="T43"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71">
                  <a:moveTo>
                    <a:pt x="18" y="60"/>
                  </a:moveTo>
                  <a:cubicBezTo>
                    <a:pt x="18" y="60"/>
                    <a:pt x="20" y="69"/>
                    <a:pt x="17" y="71"/>
                  </a:cubicBezTo>
                  <a:cubicBezTo>
                    <a:pt x="12" y="71"/>
                    <a:pt x="12" y="71"/>
                    <a:pt x="12" y="71"/>
                  </a:cubicBezTo>
                  <a:cubicBezTo>
                    <a:pt x="9" y="69"/>
                    <a:pt x="9" y="69"/>
                    <a:pt x="9" y="69"/>
                  </a:cubicBezTo>
                  <a:cubicBezTo>
                    <a:pt x="9" y="69"/>
                    <a:pt x="8" y="65"/>
                    <a:pt x="9" y="64"/>
                  </a:cubicBezTo>
                  <a:cubicBezTo>
                    <a:pt x="11" y="62"/>
                    <a:pt x="11" y="60"/>
                    <a:pt x="11" y="60"/>
                  </a:cubicBezTo>
                  <a:cubicBezTo>
                    <a:pt x="11" y="53"/>
                    <a:pt x="11" y="53"/>
                    <a:pt x="11" y="53"/>
                  </a:cubicBezTo>
                  <a:cubicBezTo>
                    <a:pt x="11" y="53"/>
                    <a:pt x="11" y="45"/>
                    <a:pt x="10" y="41"/>
                  </a:cubicBezTo>
                  <a:cubicBezTo>
                    <a:pt x="9" y="37"/>
                    <a:pt x="8" y="35"/>
                    <a:pt x="8" y="35"/>
                  </a:cubicBezTo>
                  <a:cubicBezTo>
                    <a:pt x="8" y="35"/>
                    <a:pt x="8" y="28"/>
                    <a:pt x="8" y="27"/>
                  </a:cubicBezTo>
                  <a:cubicBezTo>
                    <a:pt x="8" y="26"/>
                    <a:pt x="5" y="21"/>
                    <a:pt x="5" y="21"/>
                  </a:cubicBezTo>
                  <a:cubicBezTo>
                    <a:pt x="5" y="20"/>
                    <a:pt x="2" y="9"/>
                    <a:pt x="1" y="8"/>
                  </a:cubicBezTo>
                  <a:cubicBezTo>
                    <a:pt x="1" y="7"/>
                    <a:pt x="0" y="2"/>
                    <a:pt x="0" y="2"/>
                  </a:cubicBezTo>
                  <a:cubicBezTo>
                    <a:pt x="0" y="2"/>
                    <a:pt x="8" y="1"/>
                    <a:pt x="9" y="1"/>
                  </a:cubicBezTo>
                  <a:cubicBezTo>
                    <a:pt x="9" y="0"/>
                    <a:pt x="17" y="1"/>
                    <a:pt x="17" y="1"/>
                  </a:cubicBezTo>
                  <a:cubicBezTo>
                    <a:pt x="17" y="1"/>
                    <a:pt x="20" y="10"/>
                    <a:pt x="20" y="12"/>
                  </a:cubicBezTo>
                  <a:cubicBezTo>
                    <a:pt x="20" y="14"/>
                    <a:pt x="19" y="19"/>
                    <a:pt x="19" y="20"/>
                  </a:cubicBezTo>
                  <a:cubicBezTo>
                    <a:pt x="20" y="21"/>
                    <a:pt x="19" y="24"/>
                    <a:pt x="19" y="24"/>
                  </a:cubicBezTo>
                  <a:cubicBezTo>
                    <a:pt x="19" y="24"/>
                    <a:pt x="18" y="31"/>
                    <a:pt x="18" y="32"/>
                  </a:cubicBezTo>
                  <a:cubicBezTo>
                    <a:pt x="18" y="32"/>
                    <a:pt x="21" y="35"/>
                    <a:pt x="20" y="37"/>
                  </a:cubicBezTo>
                  <a:cubicBezTo>
                    <a:pt x="19" y="38"/>
                    <a:pt x="21" y="50"/>
                    <a:pt x="20" y="52"/>
                  </a:cubicBezTo>
                  <a:cubicBezTo>
                    <a:pt x="20" y="53"/>
                    <a:pt x="18" y="60"/>
                    <a:pt x="18" y="6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7" name="Freeform 101"/>
            <p:cNvSpPr/>
            <p:nvPr/>
          </p:nvSpPr>
          <p:spPr bwMode="auto">
            <a:xfrm>
              <a:off x="2454275" y="2516188"/>
              <a:ext cx="304800" cy="415925"/>
            </a:xfrm>
            <a:custGeom>
              <a:avLst/>
              <a:gdLst>
                <a:gd name="T0" fmla="*/ 9 w 22"/>
                <a:gd name="T1" fmla="*/ 1 h 30"/>
                <a:gd name="T2" fmla="*/ 17 w 22"/>
                <a:gd name="T3" fmla="*/ 1 h 30"/>
                <a:gd name="T4" fmla="*/ 21 w 22"/>
                <a:gd name="T5" fmla="*/ 11 h 30"/>
                <a:gd name="T6" fmla="*/ 21 w 22"/>
                <a:gd name="T7" fmla="*/ 19 h 30"/>
                <a:gd name="T8" fmla="*/ 20 w 22"/>
                <a:gd name="T9" fmla="*/ 25 h 30"/>
                <a:gd name="T10" fmla="*/ 18 w 22"/>
                <a:gd name="T11" fmla="*/ 30 h 30"/>
                <a:gd name="T12" fmla="*/ 14 w 22"/>
                <a:gd name="T13" fmla="*/ 24 h 30"/>
                <a:gd name="T14" fmla="*/ 17 w 22"/>
                <a:gd name="T15" fmla="*/ 25 h 30"/>
                <a:gd name="T16" fmla="*/ 15 w 22"/>
                <a:gd name="T17" fmla="*/ 15 h 30"/>
                <a:gd name="T18" fmla="*/ 14 w 22"/>
                <a:gd name="T19" fmla="*/ 7 h 30"/>
                <a:gd name="T20" fmla="*/ 5 w 22"/>
                <a:gd name="T21" fmla="*/ 7 h 30"/>
                <a:gd name="T22" fmla="*/ 2 w 22"/>
                <a:gd name="T23" fmla="*/ 9 h 30"/>
                <a:gd name="T24" fmla="*/ 1 w 22"/>
                <a:gd name="T25" fmla="*/ 8 h 30"/>
                <a:gd name="T26" fmla="*/ 0 w 22"/>
                <a:gd name="T27" fmla="*/ 2 h 30"/>
                <a:gd name="T28" fmla="*/ 9 w 22"/>
                <a:gd name="T2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30">
                  <a:moveTo>
                    <a:pt x="9" y="1"/>
                  </a:moveTo>
                  <a:cubicBezTo>
                    <a:pt x="9" y="0"/>
                    <a:pt x="17" y="1"/>
                    <a:pt x="17" y="1"/>
                  </a:cubicBezTo>
                  <a:cubicBezTo>
                    <a:pt x="17" y="1"/>
                    <a:pt x="22" y="9"/>
                    <a:pt x="21" y="11"/>
                  </a:cubicBezTo>
                  <a:cubicBezTo>
                    <a:pt x="21" y="12"/>
                    <a:pt x="21" y="18"/>
                    <a:pt x="21" y="19"/>
                  </a:cubicBezTo>
                  <a:cubicBezTo>
                    <a:pt x="21" y="20"/>
                    <a:pt x="20" y="25"/>
                    <a:pt x="20" y="25"/>
                  </a:cubicBezTo>
                  <a:cubicBezTo>
                    <a:pt x="20" y="25"/>
                    <a:pt x="19" y="28"/>
                    <a:pt x="18" y="30"/>
                  </a:cubicBezTo>
                  <a:cubicBezTo>
                    <a:pt x="16" y="27"/>
                    <a:pt x="14" y="24"/>
                    <a:pt x="14" y="24"/>
                  </a:cubicBezTo>
                  <a:cubicBezTo>
                    <a:pt x="15" y="24"/>
                    <a:pt x="17" y="25"/>
                    <a:pt x="17" y="25"/>
                  </a:cubicBezTo>
                  <a:cubicBezTo>
                    <a:pt x="17" y="23"/>
                    <a:pt x="15" y="15"/>
                    <a:pt x="15" y="15"/>
                  </a:cubicBezTo>
                  <a:cubicBezTo>
                    <a:pt x="15" y="15"/>
                    <a:pt x="8" y="9"/>
                    <a:pt x="14" y="7"/>
                  </a:cubicBezTo>
                  <a:cubicBezTo>
                    <a:pt x="14" y="5"/>
                    <a:pt x="5" y="7"/>
                    <a:pt x="5" y="7"/>
                  </a:cubicBezTo>
                  <a:cubicBezTo>
                    <a:pt x="2" y="9"/>
                    <a:pt x="2" y="9"/>
                    <a:pt x="2" y="9"/>
                  </a:cubicBezTo>
                  <a:cubicBezTo>
                    <a:pt x="1" y="8"/>
                    <a:pt x="1" y="8"/>
                    <a:pt x="1" y="8"/>
                  </a:cubicBezTo>
                  <a:cubicBezTo>
                    <a:pt x="1" y="7"/>
                    <a:pt x="0" y="2"/>
                    <a:pt x="0" y="2"/>
                  </a:cubicBezTo>
                  <a:cubicBezTo>
                    <a:pt x="0" y="2"/>
                    <a:pt x="8" y="1"/>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8" name="Freeform 102"/>
            <p:cNvSpPr/>
            <p:nvPr/>
          </p:nvSpPr>
          <p:spPr bwMode="auto">
            <a:xfrm>
              <a:off x="2425700" y="2474913"/>
              <a:ext cx="222250" cy="82550"/>
            </a:xfrm>
            <a:custGeom>
              <a:avLst/>
              <a:gdLst>
                <a:gd name="T0" fmla="*/ 16 w 16"/>
                <a:gd name="T1" fmla="*/ 3 h 6"/>
                <a:gd name="T2" fmla="*/ 3 w 16"/>
                <a:gd name="T3" fmla="*/ 6 h 6"/>
                <a:gd name="T4" fmla="*/ 0 w 16"/>
                <a:gd name="T5" fmla="*/ 5 h 6"/>
                <a:gd name="T6" fmla="*/ 0 w 16"/>
                <a:gd name="T7" fmla="*/ 2 h 6"/>
                <a:gd name="T8" fmla="*/ 16 w 16"/>
                <a:gd name="T9" fmla="*/ 0 h 6"/>
                <a:gd name="T10" fmla="*/ 16 w 16"/>
                <a:gd name="T11" fmla="*/ 3 h 6"/>
              </a:gdLst>
              <a:ahLst/>
              <a:cxnLst>
                <a:cxn ang="0">
                  <a:pos x="T0" y="T1"/>
                </a:cxn>
                <a:cxn ang="0">
                  <a:pos x="T2" y="T3"/>
                </a:cxn>
                <a:cxn ang="0">
                  <a:pos x="T4" y="T5"/>
                </a:cxn>
                <a:cxn ang="0">
                  <a:pos x="T6" y="T7"/>
                </a:cxn>
                <a:cxn ang="0">
                  <a:pos x="T8" y="T9"/>
                </a:cxn>
                <a:cxn ang="0">
                  <a:pos x="T10" y="T11"/>
                </a:cxn>
              </a:cxnLst>
              <a:rect l="0" t="0" r="r" b="b"/>
              <a:pathLst>
                <a:path w="16" h="6">
                  <a:moveTo>
                    <a:pt x="16" y="3"/>
                  </a:moveTo>
                  <a:cubicBezTo>
                    <a:pt x="16" y="3"/>
                    <a:pt x="7" y="6"/>
                    <a:pt x="3" y="6"/>
                  </a:cubicBezTo>
                  <a:cubicBezTo>
                    <a:pt x="0" y="5"/>
                    <a:pt x="0" y="5"/>
                    <a:pt x="0" y="5"/>
                  </a:cubicBezTo>
                  <a:cubicBezTo>
                    <a:pt x="0" y="2"/>
                    <a:pt x="0" y="2"/>
                    <a:pt x="0" y="2"/>
                  </a:cubicBezTo>
                  <a:cubicBezTo>
                    <a:pt x="16" y="0"/>
                    <a:pt x="16" y="0"/>
                    <a:pt x="16" y="0"/>
                  </a:cubicBez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9" name="Freeform 103"/>
            <p:cNvSpPr/>
            <p:nvPr/>
          </p:nvSpPr>
          <p:spPr bwMode="auto">
            <a:xfrm>
              <a:off x="2425700" y="1947863"/>
              <a:ext cx="209550" cy="582612"/>
            </a:xfrm>
            <a:custGeom>
              <a:avLst/>
              <a:gdLst>
                <a:gd name="T0" fmla="*/ 15 w 15"/>
                <a:gd name="T1" fmla="*/ 37 h 42"/>
                <a:gd name="T2" fmla="*/ 10 w 15"/>
                <a:gd name="T3" fmla="*/ 41 h 42"/>
                <a:gd name="T4" fmla="*/ 0 w 15"/>
                <a:gd name="T5" fmla="*/ 40 h 42"/>
                <a:gd name="T6" fmla="*/ 2 w 15"/>
                <a:gd name="T7" fmla="*/ 27 h 42"/>
                <a:gd name="T8" fmla="*/ 1 w 15"/>
                <a:gd name="T9" fmla="*/ 19 h 42"/>
                <a:gd name="T10" fmla="*/ 5 w 15"/>
                <a:gd name="T11" fmla="*/ 8 h 42"/>
                <a:gd name="T12" fmla="*/ 5 w 15"/>
                <a:gd name="T13" fmla="*/ 3 h 42"/>
                <a:gd name="T14" fmla="*/ 7 w 15"/>
                <a:gd name="T15" fmla="*/ 6 h 42"/>
                <a:gd name="T16" fmla="*/ 13 w 15"/>
                <a:gd name="T17" fmla="*/ 0 h 42"/>
                <a:gd name="T18" fmla="*/ 15 w 15"/>
                <a:gd name="T19" fmla="*/ 2 h 42"/>
                <a:gd name="T20" fmla="*/ 15 w 15"/>
                <a:gd name="T21"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2">
                  <a:moveTo>
                    <a:pt x="15" y="37"/>
                  </a:moveTo>
                  <a:cubicBezTo>
                    <a:pt x="15" y="37"/>
                    <a:pt x="15" y="40"/>
                    <a:pt x="10" y="41"/>
                  </a:cubicBezTo>
                  <a:cubicBezTo>
                    <a:pt x="5" y="42"/>
                    <a:pt x="1" y="42"/>
                    <a:pt x="0" y="40"/>
                  </a:cubicBezTo>
                  <a:cubicBezTo>
                    <a:pt x="2" y="27"/>
                    <a:pt x="2" y="27"/>
                    <a:pt x="2" y="27"/>
                  </a:cubicBezTo>
                  <a:cubicBezTo>
                    <a:pt x="2" y="27"/>
                    <a:pt x="1" y="22"/>
                    <a:pt x="1" y="19"/>
                  </a:cubicBezTo>
                  <a:cubicBezTo>
                    <a:pt x="1" y="16"/>
                    <a:pt x="5" y="8"/>
                    <a:pt x="5" y="8"/>
                  </a:cubicBezTo>
                  <a:cubicBezTo>
                    <a:pt x="5" y="8"/>
                    <a:pt x="4" y="4"/>
                    <a:pt x="5" y="3"/>
                  </a:cubicBezTo>
                  <a:cubicBezTo>
                    <a:pt x="7" y="6"/>
                    <a:pt x="7" y="6"/>
                    <a:pt x="7" y="6"/>
                  </a:cubicBezTo>
                  <a:cubicBezTo>
                    <a:pt x="7" y="6"/>
                    <a:pt x="8" y="6"/>
                    <a:pt x="13" y="0"/>
                  </a:cubicBezTo>
                  <a:cubicBezTo>
                    <a:pt x="13" y="0"/>
                    <a:pt x="15" y="2"/>
                    <a:pt x="15" y="2"/>
                  </a:cubicBezTo>
                  <a:lnTo>
                    <a:pt x="15" y="37"/>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0" name="Freeform 104"/>
            <p:cNvSpPr/>
            <p:nvPr/>
          </p:nvSpPr>
          <p:spPr bwMode="auto">
            <a:xfrm>
              <a:off x="2425700" y="1947863"/>
              <a:ext cx="209550" cy="582612"/>
            </a:xfrm>
            <a:custGeom>
              <a:avLst/>
              <a:gdLst>
                <a:gd name="T0" fmla="*/ 5 w 15"/>
                <a:gd name="T1" fmla="*/ 40 h 42"/>
                <a:gd name="T2" fmla="*/ 12 w 15"/>
                <a:gd name="T3" fmla="*/ 36 h 42"/>
                <a:gd name="T4" fmla="*/ 12 w 15"/>
                <a:gd name="T5" fmla="*/ 33 h 42"/>
                <a:gd name="T6" fmla="*/ 5 w 15"/>
                <a:gd name="T7" fmla="*/ 37 h 42"/>
                <a:gd name="T8" fmla="*/ 12 w 15"/>
                <a:gd name="T9" fmla="*/ 26 h 42"/>
                <a:gd name="T10" fmla="*/ 13 w 15"/>
                <a:gd name="T11" fmla="*/ 6 h 42"/>
                <a:gd name="T12" fmla="*/ 10 w 15"/>
                <a:gd name="T13" fmla="*/ 9 h 42"/>
                <a:gd name="T14" fmla="*/ 12 w 15"/>
                <a:gd name="T15" fmla="*/ 5 h 42"/>
                <a:gd name="T16" fmla="*/ 9 w 15"/>
                <a:gd name="T17" fmla="*/ 5 h 42"/>
                <a:gd name="T18" fmla="*/ 13 w 15"/>
                <a:gd name="T19" fmla="*/ 0 h 42"/>
                <a:gd name="T20" fmla="*/ 15 w 15"/>
                <a:gd name="T21" fmla="*/ 2 h 42"/>
                <a:gd name="T22" fmla="*/ 15 w 15"/>
                <a:gd name="T23" fmla="*/ 37 h 42"/>
                <a:gd name="T24" fmla="*/ 10 w 15"/>
                <a:gd name="T25" fmla="*/ 41 h 42"/>
                <a:gd name="T26" fmla="*/ 0 w 15"/>
                <a:gd name="T27" fmla="*/ 40 h 42"/>
                <a:gd name="T28" fmla="*/ 0 w 15"/>
                <a:gd name="T29" fmla="*/ 40 h 42"/>
                <a:gd name="T30" fmla="*/ 5 w 15"/>
                <a:gd name="T3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42">
                  <a:moveTo>
                    <a:pt x="5" y="40"/>
                  </a:moveTo>
                  <a:cubicBezTo>
                    <a:pt x="11" y="40"/>
                    <a:pt x="12" y="36"/>
                    <a:pt x="12" y="36"/>
                  </a:cubicBezTo>
                  <a:cubicBezTo>
                    <a:pt x="12" y="36"/>
                    <a:pt x="14" y="33"/>
                    <a:pt x="12" y="33"/>
                  </a:cubicBezTo>
                  <a:cubicBezTo>
                    <a:pt x="10" y="33"/>
                    <a:pt x="5" y="37"/>
                    <a:pt x="5" y="37"/>
                  </a:cubicBezTo>
                  <a:cubicBezTo>
                    <a:pt x="6" y="34"/>
                    <a:pt x="9" y="30"/>
                    <a:pt x="12" y="26"/>
                  </a:cubicBezTo>
                  <a:cubicBezTo>
                    <a:pt x="14" y="22"/>
                    <a:pt x="13" y="6"/>
                    <a:pt x="13" y="6"/>
                  </a:cubicBezTo>
                  <a:cubicBezTo>
                    <a:pt x="10" y="9"/>
                    <a:pt x="10" y="9"/>
                    <a:pt x="10" y="9"/>
                  </a:cubicBezTo>
                  <a:cubicBezTo>
                    <a:pt x="12" y="5"/>
                    <a:pt x="12" y="5"/>
                    <a:pt x="12" y="5"/>
                  </a:cubicBezTo>
                  <a:cubicBezTo>
                    <a:pt x="10" y="6"/>
                    <a:pt x="9" y="6"/>
                    <a:pt x="9" y="5"/>
                  </a:cubicBezTo>
                  <a:cubicBezTo>
                    <a:pt x="10" y="4"/>
                    <a:pt x="11" y="3"/>
                    <a:pt x="13" y="0"/>
                  </a:cubicBezTo>
                  <a:cubicBezTo>
                    <a:pt x="13" y="0"/>
                    <a:pt x="15" y="2"/>
                    <a:pt x="15" y="2"/>
                  </a:cubicBezTo>
                  <a:cubicBezTo>
                    <a:pt x="15" y="37"/>
                    <a:pt x="15" y="37"/>
                    <a:pt x="15" y="37"/>
                  </a:cubicBezTo>
                  <a:cubicBezTo>
                    <a:pt x="15" y="37"/>
                    <a:pt x="15" y="40"/>
                    <a:pt x="10" y="41"/>
                  </a:cubicBezTo>
                  <a:cubicBezTo>
                    <a:pt x="5" y="42"/>
                    <a:pt x="1" y="42"/>
                    <a:pt x="0" y="40"/>
                  </a:cubicBezTo>
                  <a:cubicBezTo>
                    <a:pt x="0" y="40"/>
                    <a:pt x="0" y="40"/>
                    <a:pt x="0" y="40"/>
                  </a:cubicBezTo>
                  <a:cubicBezTo>
                    <a:pt x="2" y="40"/>
                    <a:pt x="3" y="41"/>
                    <a:pt x="5" y="4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1" name="Freeform 105"/>
            <p:cNvSpPr/>
            <p:nvPr/>
          </p:nvSpPr>
          <p:spPr bwMode="auto">
            <a:xfrm>
              <a:off x="2536825" y="1976438"/>
              <a:ext cx="306388" cy="733425"/>
            </a:xfrm>
            <a:custGeom>
              <a:avLst/>
              <a:gdLst>
                <a:gd name="T0" fmla="*/ 22 w 22"/>
                <a:gd name="T1" fmla="*/ 50 h 53"/>
                <a:gd name="T2" fmla="*/ 14 w 22"/>
                <a:gd name="T3" fmla="*/ 53 h 53"/>
                <a:gd name="T4" fmla="*/ 3 w 22"/>
                <a:gd name="T5" fmla="*/ 34 h 53"/>
                <a:gd name="T6" fmla="*/ 0 w 22"/>
                <a:gd name="T7" fmla="*/ 25 h 53"/>
                <a:gd name="T8" fmla="*/ 7 w 22"/>
                <a:gd name="T9" fmla="*/ 0 h 53"/>
                <a:gd name="T10" fmla="*/ 14 w 22"/>
                <a:gd name="T11" fmla="*/ 3 h 53"/>
                <a:gd name="T12" fmla="*/ 13 w 22"/>
                <a:gd name="T13" fmla="*/ 16 h 53"/>
                <a:gd name="T14" fmla="*/ 22 w 22"/>
                <a:gd name="T15" fmla="*/ 5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3">
                  <a:moveTo>
                    <a:pt x="22" y="50"/>
                  </a:moveTo>
                  <a:cubicBezTo>
                    <a:pt x="14" y="53"/>
                    <a:pt x="14" y="53"/>
                    <a:pt x="14" y="53"/>
                  </a:cubicBezTo>
                  <a:cubicBezTo>
                    <a:pt x="14" y="53"/>
                    <a:pt x="4" y="35"/>
                    <a:pt x="3" y="34"/>
                  </a:cubicBezTo>
                  <a:cubicBezTo>
                    <a:pt x="2" y="33"/>
                    <a:pt x="0" y="30"/>
                    <a:pt x="0" y="25"/>
                  </a:cubicBezTo>
                  <a:cubicBezTo>
                    <a:pt x="1" y="19"/>
                    <a:pt x="1" y="7"/>
                    <a:pt x="7" y="0"/>
                  </a:cubicBezTo>
                  <a:cubicBezTo>
                    <a:pt x="7" y="0"/>
                    <a:pt x="10" y="3"/>
                    <a:pt x="14" y="3"/>
                  </a:cubicBezTo>
                  <a:cubicBezTo>
                    <a:pt x="13" y="16"/>
                    <a:pt x="13" y="16"/>
                    <a:pt x="13" y="16"/>
                  </a:cubicBezTo>
                  <a:cubicBezTo>
                    <a:pt x="13" y="16"/>
                    <a:pt x="15" y="38"/>
                    <a:pt x="22" y="5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2" name="Freeform 106"/>
            <p:cNvSpPr/>
            <p:nvPr/>
          </p:nvSpPr>
          <p:spPr bwMode="auto">
            <a:xfrm>
              <a:off x="2425700" y="2032000"/>
              <a:ext cx="125413" cy="484187"/>
            </a:xfrm>
            <a:custGeom>
              <a:avLst/>
              <a:gdLst>
                <a:gd name="T0" fmla="*/ 4 w 9"/>
                <a:gd name="T1" fmla="*/ 33 h 35"/>
                <a:gd name="T2" fmla="*/ 2 w 9"/>
                <a:gd name="T3" fmla="*/ 35 h 35"/>
                <a:gd name="T4" fmla="*/ 0 w 9"/>
                <a:gd name="T5" fmla="*/ 33 h 35"/>
                <a:gd name="T6" fmla="*/ 2 w 9"/>
                <a:gd name="T7" fmla="*/ 15 h 35"/>
                <a:gd name="T8" fmla="*/ 6 w 9"/>
                <a:gd name="T9" fmla="*/ 4 h 35"/>
                <a:gd name="T10" fmla="*/ 7 w 9"/>
                <a:gd name="T11" fmla="*/ 0 h 35"/>
                <a:gd name="T12" fmla="*/ 9 w 9"/>
                <a:gd name="T13" fmla="*/ 2 h 35"/>
                <a:gd name="T14" fmla="*/ 8 w 9"/>
                <a:gd name="T15" fmla="*/ 4 h 35"/>
                <a:gd name="T16" fmla="*/ 6 w 9"/>
                <a:gd name="T17" fmla="*/ 13 h 35"/>
                <a:gd name="T18" fmla="*/ 4 w 9"/>
                <a:gd name="T1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5">
                  <a:moveTo>
                    <a:pt x="4" y="33"/>
                  </a:moveTo>
                  <a:cubicBezTo>
                    <a:pt x="2" y="35"/>
                    <a:pt x="2" y="35"/>
                    <a:pt x="2" y="35"/>
                  </a:cubicBezTo>
                  <a:cubicBezTo>
                    <a:pt x="0" y="33"/>
                    <a:pt x="0" y="33"/>
                    <a:pt x="0" y="33"/>
                  </a:cubicBezTo>
                  <a:cubicBezTo>
                    <a:pt x="0" y="33"/>
                    <a:pt x="1" y="19"/>
                    <a:pt x="2" y="15"/>
                  </a:cubicBezTo>
                  <a:cubicBezTo>
                    <a:pt x="3" y="11"/>
                    <a:pt x="6" y="4"/>
                    <a:pt x="6" y="4"/>
                  </a:cubicBezTo>
                  <a:cubicBezTo>
                    <a:pt x="6" y="4"/>
                    <a:pt x="5" y="1"/>
                    <a:pt x="7" y="0"/>
                  </a:cubicBezTo>
                  <a:cubicBezTo>
                    <a:pt x="7" y="0"/>
                    <a:pt x="8" y="0"/>
                    <a:pt x="9" y="2"/>
                  </a:cubicBezTo>
                  <a:cubicBezTo>
                    <a:pt x="8" y="4"/>
                    <a:pt x="8" y="4"/>
                    <a:pt x="8" y="4"/>
                  </a:cubicBezTo>
                  <a:cubicBezTo>
                    <a:pt x="8" y="4"/>
                    <a:pt x="6" y="10"/>
                    <a:pt x="6" y="13"/>
                  </a:cubicBezTo>
                  <a:cubicBezTo>
                    <a:pt x="6" y="15"/>
                    <a:pt x="5" y="31"/>
                    <a:pt x="4" y="33"/>
                  </a:cubicBezTo>
                  <a:close/>
                </a:path>
              </a:pathLst>
            </a:custGeom>
            <a:solidFill>
              <a:srgbClr val="A4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3" name="Freeform 107"/>
            <p:cNvSpPr/>
            <p:nvPr/>
          </p:nvSpPr>
          <p:spPr bwMode="auto">
            <a:xfrm>
              <a:off x="2147888" y="2211388"/>
              <a:ext cx="277813" cy="193675"/>
            </a:xfrm>
            <a:custGeom>
              <a:avLst/>
              <a:gdLst>
                <a:gd name="T0" fmla="*/ 1 w 20"/>
                <a:gd name="T1" fmla="*/ 10 h 14"/>
                <a:gd name="T2" fmla="*/ 3 w 20"/>
                <a:gd name="T3" fmla="*/ 3 h 14"/>
                <a:gd name="T4" fmla="*/ 9 w 20"/>
                <a:gd name="T5" fmla="*/ 5 h 14"/>
                <a:gd name="T6" fmla="*/ 11 w 20"/>
                <a:gd name="T7" fmla="*/ 6 h 14"/>
                <a:gd name="T8" fmla="*/ 14 w 20"/>
                <a:gd name="T9" fmla="*/ 6 h 14"/>
                <a:gd name="T10" fmla="*/ 16 w 20"/>
                <a:gd name="T11" fmla="*/ 6 h 14"/>
                <a:gd name="T12" fmla="*/ 17 w 20"/>
                <a:gd name="T13" fmla="*/ 5 h 14"/>
                <a:gd name="T14" fmla="*/ 19 w 20"/>
                <a:gd name="T15" fmla="*/ 0 h 14"/>
                <a:gd name="T16" fmla="*/ 20 w 20"/>
                <a:gd name="T17" fmla="*/ 12 h 14"/>
                <a:gd name="T18" fmla="*/ 19 w 20"/>
                <a:gd name="T19" fmla="*/ 14 h 14"/>
                <a:gd name="T20" fmla="*/ 11 w 20"/>
                <a:gd name="T21" fmla="*/ 13 h 14"/>
                <a:gd name="T22" fmla="*/ 1 w 20"/>
                <a:gd name="T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4">
                  <a:moveTo>
                    <a:pt x="1" y="10"/>
                  </a:moveTo>
                  <a:cubicBezTo>
                    <a:pt x="1" y="10"/>
                    <a:pt x="0" y="6"/>
                    <a:pt x="3" y="3"/>
                  </a:cubicBezTo>
                  <a:cubicBezTo>
                    <a:pt x="3" y="3"/>
                    <a:pt x="9" y="5"/>
                    <a:pt x="9" y="5"/>
                  </a:cubicBezTo>
                  <a:cubicBezTo>
                    <a:pt x="9" y="5"/>
                    <a:pt x="11" y="6"/>
                    <a:pt x="11" y="6"/>
                  </a:cubicBezTo>
                  <a:cubicBezTo>
                    <a:pt x="11" y="6"/>
                    <a:pt x="14" y="6"/>
                    <a:pt x="14" y="6"/>
                  </a:cubicBezTo>
                  <a:cubicBezTo>
                    <a:pt x="14" y="6"/>
                    <a:pt x="16" y="5"/>
                    <a:pt x="16" y="6"/>
                  </a:cubicBezTo>
                  <a:cubicBezTo>
                    <a:pt x="17" y="5"/>
                    <a:pt x="17" y="5"/>
                    <a:pt x="17" y="5"/>
                  </a:cubicBezTo>
                  <a:cubicBezTo>
                    <a:pt x="17" y="5"/>
                    <a:pt x="17" y="2"/>
                    <a:pt x="19" y="0"/>
                  </a:cubicBezTo>
                  <a:cubicBezTo>
                    <a:pt x="20" y="12"/>
                    <a:pt x="20" y="12"/>
                    <a:pt x="20" y="12"/>
                  </a:cubicBezTo>
                  <a:cubicBezTo>
                    <a:pt x="19" y="14"/>
                    <a:pt x="19" y="14"/>
                    <a:pt x="19" y="14"/>
                  </a:cubicBezTo>
                  <a:cubicBezTo>
                    <a:pt x="19" y="14"/>
                    <a:pt x="13" y="14"/>
                    <a:pt x="11" y="13"/>
                  </a:cubicBezTo>
                  <a:cubicBezTo>
                    <a:pt x="10" y="12"/>
                    <a:pt x="2" y="11"/>
                    <a:pt x="1" y="1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4" name="Freeform 108"/>
            <p:cNvSpPr/>
            <p:nvPr/>
          </p:nvSpPr>
          <p:spPr bwMode="auto">
            <a:xfrm>
              <a:off x="2162175" y="2252663"/>
              <a:ext cx="236538" cy="139700"/>
            </a:xfrm>
            <a:custGeom>
              <a:avLst/>
              <a:gdLst>
                <a:gd name="T0" fmla="*/ 2 w 17"/>
                <a:gd name="T1" fmla="*/ 0 h 10"/>
                <a:gd name="T2" fmla="*/ 8 w 17"/>
                <a:gd name="T3" fmla="*/ 2 h 10"/>
                <a:gd name="T4" fmla="*/ 10 w 17"/>
                <a:gd name="T5" fmla="*/ 3 h 10"/>
                <a:gd name="T6" fmla="*/ 13 w 17"/>
                <a:gd name="T7" fmla="*/ 3 h 10"/>
                <a:gd name="T8" fmla="*/ 15 w 17"/>
                <a:gd name="T9" fmla="*/ 3 h 10"/>
                <a:gd name="T10" fmla="*/ 16 w 17"/>
                <a:gd name="T11" fmla="*/ 5 h 10"/>
                <a:gd name="T12" fmla="*/ 14 w 17"/>
                <a:gd name="T13" fmla="*/ 5 h 10"/>
                <a:gd name="T14" fmla="*/ 17 w 17"/>
                <a:gd name="T15" fmla="*/ 10 h 10"/>
                <a:gd name="T16" fmla="*/ 13 w 17"/>
                <a:gd name="T17" fmla="*/ 5 h 10"/>
                <a:gd name="T18" fmla="*/ 9 w 17"/>
                <a:gd name="T19" fmla="*/ 4 h 10"/>
                <a:gd name="T20" fmla="*/ 11 w 17"/>
                <a:gd name="T21" fmla="*/ 8 h 10"/>
                <a:gd name="T22" fmla="*/ 6 w 17"/>
                <a:gd name="T23" fmla="*/ 3 h 10"/>
                <a:gd name="T24" fmla="*/ 3 w 17"/>
                <a:gd name="T25" fmla="*/ 4 h 10"/>
                <a:gd name="T26" fmla="*/ 0 w 17"/>
                <a:gd name="T27" fmla="*/ 5 h 10"/>
                <a:gd name="T28" fmla="*/ 0 w 17"/>
                <a:gd name="T29" fmla="*/ 5 h 10"/>
                <a:gd name="T30" fmla="*/ 2 w 17"/>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0">
                  <a:moveTo>
                    <a:pt x="2" y="0"/>
                  </a:moveTo>
                  <a:cubicBezTo>
                    <a:pt x="2" y="0"/>
                    <a:pt x="8" y="2"/>
                    <a:pt x="8" y="2"/>
                  </a:cubicBezTo>
                  <a:cubicBezTo>
                    <a:pt x="8" y="2"/>
                    <a:pt x="10" y="3"/>
                    <a:pt x="10" y="3"/>
                  </a:cubicBezTo>
                  <a:cubicBezTo>
                    <a:pt x="10" y="3"/>
                    <a:pt x="13" y="3"/>
                    <a:pt x="13" y="3"/>
                  </a:cubicBezTo>
                  <a:cubicBezTo>
                    <a:pt x="13" y="3"/>
                    <a:pt x="14" y="3"/>
                    <a:pt x="15" y="3"/>
                  </a:cubicBezTo>
                  <a:cubicBezTo>
                    <a:pt x="15" y="4"/>
                    <a:pt x="15" y="5"/>
                    <a:pt x="16" y="5"/>
                  </a:cubicBezTo>
                  <a:cubicBezTo>
                    <a:pt x="14" y="5"/>
                    <a:pt x="14" y="5"/>
                    <a:pt x="14" y="5"/>
                  </a:cubicBezTo>
                  <a:cubicBezTo>
                    <a:pt x="14" y="5"/>
                    <a:pt x="16" y="9"/>
                    <a:pt x="17" y="10"/>
                  </a:cubicBezTo>
                  <a:cubicBezTo>
                    <a:pt x="17" y="10"/>
                    <a:pt x="13" y="7"/>
                    <a:pt x="13" y="5"/>
                  </a:cubicBezTo>
                  <a:cubicBezTo>
                    <a:pt x="13" y="3"/>
                    <a:pt x="9" y="4"/>
                    <a:pt x="9" y="4"/>
                  </a:cubicBezTo>
                  <a:cubicBezTo>
                    <a:pt x="9" y="4"/>
                    <a:pt x="7" y="6"/>
                    <a:pt x="11" y="8"/>
                  </a:cubicBezTo>
                  <a:cubicBezTo>
                    <a:pt x="11" y="8"/>
                    <a:pt x="7" y="6"/>
                    <a:pt x="6" y="3"/>
                  </a:cubicBezTo>
                  <a:cubicBezTo>
                    <a:pt x="5" y="0"/>
                    <a:pt x="3" y="4"/>
                    <a:pt x="3" y="4"/>
                  </a:cubicBezTo>
                  <a:cubicBezTo>
                    <a:pt x="3" y="4"/>
                    <a:pt x="0" y="5"/>
                    <a:pt x="0" y="5"/>
                  </a:cubicBezTo>
                  <a:cubicBezTo>
                    <a:pt x="0" y="5"/>
                    <a:pt x="0" y="5"/>
                    <a:pt x="0" y="5"/>
                  </a:cubicBezTo>
                  <a:cubicBezTo>
                    <a:pt x="0" y="4"/>
                    <a:pt x="1"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5" name="Freeform 109"/>
            <p:cNvSpPr/>
            <p:nvPr/>
          </p:nvSpPr>
          <p:spPr bwMode="auto">
            <a:xfrm>
              <a:off x="2536825" y="1990725"/>
              <a:ext cx="125413" cy="512762"/>
            </a:xfrm>
            <a:custGeom>
              <a:avLst/>
              <a:gdLst>
                <a:gd name="T0" fmla="*/ 6 w 9"/>
                <a:gd name="T1" fmla="*/ 37 h 37"/>
                <a:gd name="T2" fmla="*/ 3 w 9"/>
                <a:gd name="T3" fmla="*/ 33 h 37"/>
                <a:gd name="T4" fmla="*/ 1 w 9"/>
                <a:gd name="T5" fmla="*/ 29 h 37"/>
                <a:gd name="T6" fmla="*/ 1 w 9"/>
                <a:gd name="T7" fmla="*/ 23 h 37"/>
                <a:gd name="T8" fmla="*/ 8 w 9"/>
                <a:gd name="T9" fmla="*/ 5 h 37"/>
                <a:gd name="T10" fmla="*/ 7 w 9"/>
                <a:gd name="T11" fmla="*/ 4 h 37"/>
                <a:gd name="T12" fmla="*/ 8 w 9"/>
                <a:gd name="T13" fmla="*/ 0 h 37"/>
                <a:gd name="T14" fmla="*/ 9 w 9"/>
                <a:gd name="T15" fmla="*/ 0 h 37"/>
                <a:gd name="T16" fmla="*/ 8 w 9"/>
                <a:gd name="T17" fmla="*/ 3 h 37"/>
                <a:gd name="T18" fmla="*/ 8 w 9"/>
                <a:gd name="T19" fmla="*/ 5 h 37"/>
                <a:gd name="T20" fmla="*/ 2 w 9"/>
                <a:gd name="T21" fmla="*/ 23 h 37"/>
                <a:gd name="T22" fmla="*/ 4 w 9"/>
                <a:gd name="T23" fmla="*/ 32 h 37"/>
                <a:gd name="T24" fmla="*/ 6 w 9"/>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37">
                  <a:moveTo>
                    <a:pt x="6" y="37"/>
                  </a:moveTo>
                  <a:cubicBezTo>
                    <a:pt x="5" y="35"/>
                    <a:pt x="4" y="33"/>
                    <a:pt x="3" y="33"/>
                  </a:cubicBezTo>
                  <a:cubicBezTo>
                    <a:pt x="3" y="32"/>
                    <a:pt x="2" y="31"/>
                    <a:pt x="1" y="29"/>
                  </a:cubicBezTo>
                  <a:cubicBezTo>
                    <a:pt x="1" y="27"/>
                    <a:pt x="0" y="24"/>
                    <a:pt x="1" y="23"/>
                  </a:cubicBezTo>
                  <a:cubicBezTo>
                    <a:pt x="1" y="20"/>
                    <a:pt x="8" y="5"/>
                    <a:pt x="8" y="5"/>
                  </a:cubicBezTo>
                  <a:cubicBezTo>
                    <a:pt x="7" y="4"/>
                    <a:pt x="7" y="4"/>
                    <a:pt x="7" y="4"/>
                  </a:cubicBezTo>
                  <a:cubicBezTo>
                    <a:pt x="8" y="0"/>
                    <a:pt x="8" y="0"/>
                    <a:pt x="8" y="0"/>
                  </a:cubicBezTo>
                  <a:cubicBezTo>
                    <a:pt x="9" y="0"/>
                    <a:pt x="9" y="0"/>
                    <a:pt x="9" y="0"/>
                  </a:cubicBezTo>
                  <a:cubicBezTo>
                    <a:pt x="8" y="3"/>
                    <a:pt x="8" y="3"/>
                    <a:pt x="8" y="3"/>
                  </a:cubicBezTo>
                  <a:cubicBezTo>
                    <a:pt x="8" y="5"/>
                    <a:pt x="8" y="5"/>
                    <a:pt x="8" y="5"/>
                  </a:cubicBezTo>
                  <a:cubicBezTo>
                    <a:pt x="8" y="5"/>
                    <a:pt x="2" y="21"/>
                    <a:pt x="2" y="23"/>
                  </a:cubicBezTo>
                  <a:cubicBezTo>
                    <a:pt x="1" y="25"/>
                    <a:pt x="4" y="30"/>
                    <a:pt x="4" y="32"/>
                  </a:cubicBezTo>
                  <a:cubicBezTo>
                    <a:pt x="5" y="33"/>
                    <a:pt x="5" y="35"/>
                    <a:pt x="6"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6" name="Freeform 110"/>
            <p:cNvSpPr/>
            <p:nvPr/>
          </p:nvSpPr>
          <p:spPr bwMode="auto">
            <a:xfrm>
              <a:off x="2620963" y="2032000"/>
              <a:ext cx="138113" cy="568325"/>
            </a:xfrm>
            <a:custGeom>
              <a:avLst/>
              <a:gdLst>
                <a:gd name="T0" fmla="*/ 3 w 10"/>
                <a:gd name="T1" fmla="*/ 8 h 41"/>
                <a:gd name="T2" fmla="*/ 0 w 10"/>
                <a:gd name="T3" fmla="*/ 11 h 41"/>
                <a:gd name="T4" fmla="*/ 6 w 10"/>
                <a:gd name="T5" fmla="*/ 3 h 41"/>
                <a:gd name="T6" fmla="*/ 8 w 10"/>
                <a:gd name="T7" fmla="*/ 0 h 41"/>
                <a:gd name="T8" fmla="*/ 7 w 10"/>
                <a:gd name="T9" fmla="*/ 12 h 41"/>
                <a:gd name="T10" fmla="*/ 10 w 10"/>
                <a:gd name="T11" fmla="*/ 28 h 41"/>
                <a:gd name="T12" fmla="*/ 8 w 10"/>
                <a:gd name="T13" fmla="*/ 32 h 41"/>
                <a:gd name="T14" fmla="*/ 3 w 10"/>
                <a:gd name="T15" fmla="*/ 41 h 41"/>
                <a:gd name="T16" fmla="*/ 1 w 10"/>
                <a:gd name="T17" fmla="*/ 36 h 41"/>
                <a:gd name="T18" fmla="*/ 4 w 10"/>
                <a:gd name="T19" fmla="*/ 27 h 41"/>
                <a:gd name="T20" fmla="*/ 1 w 10"/>
                <a:gd name="T21" fmla="*/ 27 h 41"/>
                <a:gd name="T22" fmla="*/ 4 w 10"/>
                <a:gd name="T23" fmla="*/ 26 h 41"/>
                <a:gd name="T24" fmla="*/ 4 w 10"/>
                <a:gd name="T25" fmla="*/ 20 h 41"/>
                <a:gd name="T26" fmla="*/ 4 w 10"/>
                <a:gd name="T27" fmla="*/ 16 h 41"/>
                <a:gd name="T28" fmla="*/ 3 w 10"/>
                <a:gd name="T29" fmla="*/ 13 h 41"/>
                <a:gd name="T30" fmla="*/ 3 w 10"/>
                <a:gd name="T3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41">
                  <a:moveTo>
                    <a:pt x="3" y="8"/>
                  </a:moveTo>
                  <a:cubicBezTo>
                    <a:pt x="0" y="11"/>
                    <a:pt x="0" y="11"/>
                    <a:pt x="0" y="11"/>
                  </a:cubicBezTo>
                  <a:cubicBezTo>
                    <a:pt x="0" y="11"/>
                    <a:pt x="5" y="4"/>
                    <a:pt x="6" y="3"/>
                  </a:cubicBezTo>
                  <a:cubicBezTo>
                    <a:pt x="6" y="2"/>
                    <a:pt x="7" y="1"/>
                    <a:pt x="8" y="0"/>
                  </a:cubicBezTo>
                  <a:cubicBezTo>
                    <a:pt x="7" y="12"/>
                    <a:pt x="7" y="12"/>
                    <a:pt x="7" y="12"/>
                  </a:cubicBezTo>
                  <a:cubicBezTo>
                    <a:pt x="7" y="12"/>
                    <a:pt x="8" y="19"/>
                    <a:pt x="10" y="28"/>
                  </a:cubicBezTo>
                  <a:cubicBezTo>
                    <a:pt x="8" y="32"/>
                    <a:pt x="8" y="32"/>
                    <a:pt x="8" y="32"/>
                  </a:cubicBezTo>
                  <a:cubicBezTo>
                    <a:pt x="3" y="41"/>
                    <a:pt x="3" y="41"/>
                    <a:pt x="3" y="41"/>
                  </a:cubicBezTo>
                  <a:cubicBezTo>
                    <a:pt x="2" y="39"/>
                    <a:pt x="2" y="38"/>
                    <a:pt x="1" y="36"/>
                  </a:cubicBezTo>
                  <a:cubicBezTo>
                    <a:pt x="2" y="33"/>
                    <a:pt x="4" y="27"/>
                    <a:pt x="4" y="27"/>
                  </a:cubicBezTo>
                  <a:cubicBezTo>
                    <a:pt x="4" y="26"/>
                    <a:pt x="2" y="26"/>
                    <a:pt x="1" y="27"/>
                  </a:cubicBezTo>
                  <a:cubicBezTo>
                    <a:pt x="4" y="26"/>
                    <a:pt x="4" y="26"/>
                    <a:pt x="4" y="26"/>
                  </a:cubicBezTo>
                  <a:cubicBezTo>
                    <a:pt x="4" y="20"/>
                    <a:pt x="4" y="20"/>
                    <a:pt x="4" y="20"/>
                  </a:cubicBezTo>
                  <a:cubicBezTo>
                    <a:pt x="4" y="20"/>
                    <a:pt x="3" y="18"/>
                    <a:pt x="4" y="16"/>
                  </a:cubicBezTo>
                  <a:cubicBezTo>
                    <a:pt x="4" y="15"/>
                    <a:pt x="3" y="13"/>
                    <a:pt x="3" y="13"/>
                  </a:cubicBezTo>
                  <a:lnTo>
                    <a:pt x="3"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7" name="Freeform 111"/>
            <p:cNvSpPr/>
            <p:nvPr/>
          </p:nvSpPr>
          <p:spPr bwMode="auto">
            <a:xfrm>
              <a:off x="2647950" y="2003425"/>
              <a:ext cx="55563" cy="96837"/>
            </a:xfrm>
            <a:custGeom>
              <a:avLst/>
              <a:gdLst>
                <a:gd name="T0" fmla="*/ 0 w 4"/>
                <a:gd name="T1" fmla="*/ 7 h 7"/>
                <a:gd name="T2" fmla="*/ 3 w 4"/>
                <a:gd name="T3" fmla="*/ 0 h 7"/>
                <a:gd name="T4" fmla="*/ 4 w 4"/>
                <a:gd name="T5" fmla="*/ 1 h 7"/>
                <a:gd name="T6" fmla="*/ 0 w 4"/>
                <a:gd name="T7" fmla="*/ 7 h 7"/>
              </a:gdLst>
              <a:ahLst/>
              <a:cxnLst>
                <a:cxn ang="0">
                  <a:pos x="T0" y="T1"/>
                </a:cxn>
                <a:cxn ang="0">
                  <a:pos x="T2" y="T3"/>
                </a:cxn>
                <a:cxn ang="0">
                  <a:pos x="T4" y="T5"/>
                </a:cxn>
                <a:cxn ang="0">
                  <a:pos x="T6" y="T7"/>
                </a:cxn>
              </a:cxnLst>
              <a:rect l="0" t="0" r="r" b="b"/>
              <a:pathLst>
                <a:path w="4" h="7">
                  <a:moveTo>
                    <a:pt x="0" y="7"/>
                  </a:moveTo>
                  <a:cubicBezTo>
                    <a:pt x="3" y="0"/>
                    <a:pt x="3" y="0"/>
                    <a:pt x="3" y="0"/>
                  </a:cubicBezTo>
                  <a:cubicBezTo>
                    <a:pt x="3" y="1"/>
                    <a:pt x="4" y="1"/>
                    <a:pt x="4" y="1"/>
                  </a:cubicBezTo>
                  <a:cubicBezTo>
                    <a:pt x="3" y="2"/>
                    <a:pt x="2" y="4"/>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8" name="Freeform 112"/>
            <p:cNvSpPr/>
            <p:nvPr/>
          </p:nvSpPr>
          <p:spPr bwMode="auto">
            <a:xfrm>
              <a:off x="2606675" y="2571750"/>
              <a:ext cx="84138" cy="138112"/>
            </a:xfrm>
            <a:custGeom>
              <a:avLst/>
              <a:gdLst>
                <a:gd name="T0" fmla="*/ 6 w 6"/>
                <a:gd name="T1" fmla="*/ 3 h 10"/>
                <a:gd name="T2" fmla="*/ 5 w 6"/>
                <a:gd name="T3" fmla="*/ 8 h 10"/>
                <a:gd name="T4" fmla="*/ 5 w 6"/>
                <a:gd name="T5" fmla="*/ 10 h 10"/>
                <a:gd name="T6" fmla="*/ 0 w 6"/>
                <a:gd name="T7" fmla="*/ 6 h 10"/>
                <a:gd name="T8" fmla="*/ 2 w 6"/>
                <a:gd name="T9" fmla="*/ 1 h 10"/>
                <a:gd name="T10" fmla="*/ 6 w 6"/>
                <a:gd name="T11" fmla="*/ 3 h 10"/>
              </a:gdLst>
              <a:ahLst/>
              <a:cxnLst>
                <a:cxn ang="0">
                  <a:pos x="T0" y="T1"/>
                </a:cxn>
                <a:cxn ang="0">
                  <a:pos x="T2" y="T3"/>
                </a:cxn>
                <a:cxn ang="0">
                  <a:pos x="T4" y="T5"/>
                </a:cxn>
                <a:cxn ang="0">
                  <a:pos x="T6" y="T7"/>
                </a:cxn>
                <a:cxn ang="0">
                  <a:pos x="T8" y="T9"/>
                </a:cxn>
                <a:cxn ang="0">
                  <a:pos x="T10" y="T11"/>
                </a:cxn>
              </a:cxnLst>
              <a:rect l="0" t="0" r="r" b="b"/>
              <a:pathLst>
                <a:path w="6" h="10">
                  <a:moveTo>
                    <a:pt x="6" y="3"/>
                  </a:moveTo>
                  <a:cubicBezTo>
                    <a:pt x="6" y="3"/>
                    <a:pt x="6" y="7"/>
                    <a:pt x="5" y="8"/>
                  </a:cubicBezTo>
                  <a:cubicBezTo>
                    <a:pt x="5" y="10"/>
                    <a:pt x="5" y="10"/>
                    <a:pt x="5" y="10"/>
                  </a:cubicBezTo>
                  <a:cubicBezTo>
                    <a:pt x="0" y="6"/>
                    <a:pt x="0" y="6"/>
                    <a:pt x="0" y="6"/>
                  </a:cubicBezTo>
                  <a:cubicBezTo>
                    <a:pt x="0" y="6"/>
                    <a:pt x="1" y="3"/>
                    <a:pt x="2" y="1"/>
                  </a:cubicBezTo>
                  <a:cubicBezTo>
                    <a:pt x="3" y="0"/>
                    <a:pt x="6" y="3"/>
                    <a:pt x="6" y="3"/>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9" name="Freeform 113"/>
            <p:cNvSpPr/>
            <p:nvPr/>
          </p:nvSpPr>
          <p:spPr bwMode="auto">
            <a:xfrm>
              <a:off x="2635250" y="2017713"/>
              <a:ext cx="193675" cy="623887"/>
            </a:xfrm>
            <a:custGeom>
              <a:avLst/>
              <a:gdLst>
                <a:gd name="T0" fmla="*/ 6 w 14"/>
                <a:gd name="T1" fmla="*/ 45 h 45"/>
                <a:gd name="T2" fmla="*/ 0 w 14"/>
                <a:gd name="T3" fmla="*/ 41 h 45"/>
                <a:gd name="T4" fmla="*/ 4 w 14"/>
                <a:gd name="T5" fmla="*/ 27 h 45"/>
                <a:gd name="T6" fmla="*/ 4 w 14"/>
                <a:gd name="T7" fmla="*/ 17 h 45"/>
                <a:gd name="T8" fmla="*/ 2 w 14"/>
                <a:gd name="T9" fmla="*/ 9 h 45"/>
                <a:gd name="T10" fmla="*/ 7 w 14"/>
                <a:gd name="T11" fmla="*/ 0 h 45"/>
                <a:gd name="T12" fmla="*/ 10 w 14"/>
                <a:gd name="T13" fmla="*/ 2 h 45"/>
                <a:gd name="T14" fmla="*/ 11 w 14"/>
                <a:gd name="T15" fmla="*/ 3 h 45"/>
                <a:gd name="T16" fmla="*/ 12 w 14"/>
                <a:gd name="T17" fmla="*/ 6 h 45"/>
                <a:gd name="T18" fmla="*/ 12 w 14"/>
                <a:gd name="T19" fmla="*/ 11 h 45"/>
                <a:gd name="T20" fmla="*/ 13 w 14"/>
                <a:gd name="T21" fmla="*/ 12 h 45"/>
                <a:gd name="T22" fmla="*/ 13 w 14"/>
                <a:gd name="T23" fmla="*/ 15 h 45"/>
                <a:gd name="T24" fmla="*/ 12 w 14"/>
                <a:gd name="T25" fmla="*/ 16 h 45"/>
                <a:gd name="T26" fmla="*/ 13 w 14"/>
                <a:gd name="T27" fmla="*/ 20 h 45"/>
                <a:gd name="T28" fmla="*/ 13 w 14"/>
                <a:gd name="T29" fmla="*/ 25 h 45"/>
                <a:gd name="T30" fmla="*/ 12 w 14"/>
                <a:gd name="T31" fmla="*/ 30 h 45"/>
                <a:gd name="T32" fmla="*/ 6 w 14"/>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45">
                  <a:moveTo>
                    <a:pt x="6" y="45"/>
                  </a:moveTo>
                  <a:cubicBezTo>
                    <a:pt x="6" y="45"/>
                    <a:pt x="2" y="41"/>
                    <a:pt x="0" y="41"/>
                  </a:cubicBezTo>
                  <a:cubicBezTo>
                    <a:pt x="0" y="41"/>
                    <a:pt x="4" y="28"/>
                    <a:pt x="4" y="27"/>
                  </a:cubicBezTo>
                  <a:cubicBezTo>
                    <a:pt x="4" y="17"/>
                    <a:pt x="4" y="17"/>
                    <a:pt x="4" y="17"/>
                  </a:cubicBezTo>
                  <a:cubicBezTo>
                    <a:pt x="4" y="17"/>
                    <a:pt x="2" y="11"/>
                    <a:pt x="2" y="9"/>
                  </a:cubicBezTo>
                  <a:cubicBezTo>
                    <a:pt x="2" y="8"/>
                    <a:pt x="7" y="0"/>
                    <a:pt x="7" y="0"/>
                  </a:cubicBezTo>
                  <a:cubicBezTo>
                    <a:pt x="7" y="0"/>
                    <a:pt x="9" y="1"/>
                    <a:pt x="10" y="2"/>
                  </a:cubicBezTo>
                  <a:cubicBezTo>
                    <a:pt x="11" y="3"/>
                    <a:pt x="11" y="3"/>
                    <a:pt x="11" y="3"/>
                  </a:cubicBezTo>
                  <a:cubicBezTo>
                    <a:pt x="11" y="3"/>
                    <a:pt x="12" y="6"/>
                    <a:pt x="12" y="6"/>
                  </a:cubicBezTo>
                  <a:cubicBezTo>
                    <a:pt x="13" y="7"/>
                    <a:pt x="12" y="11"/>
                    <a:pt x="12" y="11"/>
                  </a:cubicBezTo>
                  <a:cubicBezTo>
                    <a:pt x="12" y="11"/>
                    <a:pt x="13" y="11"/>
                    <a:pt x="13" y="12"/>
                  </a:cubicBezTo>
                  <a:cubicBezTo>
                    <a:pt x="13" y="13"/>
                    <a:pt x="14" y="14"/>
                    <a:pt x="13" y="15"/>
                  </a:cubicBezTo>
                  <a:cubicBezTo>
                    <a:pt x="13" y="15"/>
                    <a:pt x="12" y="16"/>
                    <a:pt x="12" y="16"/>
                  </a:cubicBezTo>
                  <a:cubicBezTo>
                    <a:pt x="12" y="16"/>
                    <a:pt x="13" y="19"/>
                    <a:pt x="13" y="20"/>
                  </a:cubicBezTo>
                  <a:cubicBezTo>
                    <a:pt x="13" y="21"/>
                    <a:pt x="13" y="24"/>
                    <a:pt x="13" y="25"/>
                  </a:cubicBezTo>
                  <a:cubicBezTo>
                    <a:pt x="13" y="26"/>
                    <a:pt x="12" y="30"/>
                    <a:pt x="12" y="30"/>
                  </a:cubicBezTo>
                  <a:cubicBezTo>
                    <a:pt x="12" y="30"/>
                    <a:pt x="7" y="44"/>
                    <a:pt x="6" y="4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0" name="Freeform 114"/>
            <p:cNvSpPr>
              <a:spLocks noEditPoints="1"/>
            </p:cNvSpPr>
            <p:nvPr/>
          </p:nvSpPr>
          <p:spPr bwMode="auto">
            <a:xfrm>
              <a:off x="2676525" y="2032000"/>
              <a:ext cx="152400" cy="609600"/>
            </a:xfrm>
            <a:custGeom>
              <a:avLst/>
              <a:gdLst>
                <a:gd name="T0" fmla="*/ 3 w 11"/>
                <a:gd name="T1" fmla="*/ 41 h 44"/>
                <a:gd name="T2" fmla="*/ 0 w 11"/>
                <a:gd name="T3" fmla="*/ 42 h 44"/>
                <a:gd name="T4" fmla="*/ 3 w 11"/>
                <a:gd name="T5" fmla="*/ 44 h 44"/>
                <a:gd name="T6" fmla="*/ 9 w 11"/>
                <a:gd name="T7" fmla="*/ 29 h 44"/>
                <a:gd name="T8" fmla="*/ 10 w 11"/>
                <a:gd name="T9" fmla="*/ 24 h 44"/>
                <a:gd name="T10" fmla="*/ 10 w 11"/>
                <a:gd name="T11" fmla="*/ 19 h 44"/>
                <a:gd name="T12" fmla="*/ 9 w 11"/>
                <a:gd name="T13" fmla="*/ 15 h 44"/>
                <a:gd name="T14" fmla="*/ 10 w 11"/>
                <a:gd name="T15" fmla="*/ 14 h 44"/>
                <a:gd name="T16" fmla="*/ 10 w 11"/>
                <a:gd name="T17" fmla="*/ 11 h 44"/>
                <a:gd name="T18" fmla="*/ 9 w 11"/>
                <a:gd name="T19" fmla="*/ 10 h 44"/>
                <a:gd name="T20" fmla="*/ 9 w 11"/>
                <a:gd name="T21" fmla="*/ 5 h 44"/>
                <a:gd name="T22" fmla="*/ 8 w 11"/>
                <a:gd name="T23" fmla="*/ 1 h 44"/>
                <a:gd name="T24" fmla="*/ 7 w 11"/>
                <a:gd name="T25" fmla="*/ 1 h 44"/>
                <a:gd name="T26" fmla="*/ 7 w 11"/>
                <a:gd name="T27" fmla="*/ 0 h 44"/>
                <a:gd name="T28" fmla="*/ 7 w 11"/>
                <a:gd name="T29" fmla="*/ 3 h 44"/>
                <a:gd name="T30" fmla="*/ 8 w 11"/>
                <a:gd name="T31" fmla="*/ 6 h 44"/>
                <a:gd name="T32" fmla="*/ 9 w 11"/>
                <a:gd name="T33" fmla="*/ 7 h 44"/>
                <a:gd name="T34" fmla="*/ 7 w 11"/>
                <a:gd name="T35" fmla="*/ 7 h 44"/>
                <a:gd name="T36" fmla="*/ 9 w 11"/>
                <a:gd name="T37" fmla="*/ 9 h 44"/>
                <a:gd name="T38" fmla="*/ 3 w 11"/>
                <a:gd name="T39" fmla="*/ 9 h 44"/>
                <a:gd name="T40" fmla="*/ 6 w 11"/>
                <a:gd name="T41" fmla="*/ 10 h 44"/>
                <a:gd name="T42" fmla="*/ 2 w 11"/>
                <a:gd name="T43" fmla="*/ 12 h 44"/>
                <a:gd name="T44" fmla="*/ 6 w 11"/>
                <a:gd name="T45" fmla="*/ 12 h 44"/>
                <a:gd name="T46" fmla="*/ 4 w 11"/>
                <a:gd name="T47" fmla="*/ 14 h 44"/>
                <a:gd name="T48" fmla="*/ 1 w 11"/>
                <a:gd name="T49" fmla="*/ 17 h 44"/>
                <a:gd name="T50" fmla="*/ 7 w 11"/>
                <a:gd name="T51" fmla="*/ 14 h 44"/>
                <a:gd name="T52" fmla="*/ 7 w 11"/>
                <a:gd name="T53" fmla="*/ 17 h 44"/>
                <a:gd name="T54" fmla="*/ 9 w 11"/>
                <a:gd name="T55" fmla="*/ 21 h 44"/>
                <a:gd name="T56" fmla="*/ 7 w 11"/>
                <a:gd name="T57" fmla="*/ 23 h 44"/>
                <a:gd name="T58" fmla="*/ 3 w 11"/>
                <a:gd name="T59" fmla="*/ 21 h 44"/>
                <a:gd name="T60" fmla="*/ 8 w 11"/>
                <a:gd name="T61" fmla="*/ 24 h 44"/>
                <a:gd name="T62" fmla="*/ 9 w 11"/>
                <a:gd name="T63" fmla="*/ 24 h 44"/>
                <a:gd name="T64" fmla="*/ 6 w 11"/>
                <a:gd name="T65" fmla="*/ 34 h 44"/>
                <a:gd name="T66" fmla="*/ 3 w 11"/>
                <a:gd name="T67" fmla="*/ 41 h 44"/>
                <a:gd name="T68" fmla="*/ 8 w 11"/>
                <a:gd name="T69" fmla="*/ 8 h 44"/>
                <a:gd name="T70" fmla="*/ 8 w 11"/>
                <a:gd name="T71" fmla="*/ 8 h 44"/>
                <a:gd name="T72" fmla="*/ 8 w 11"/>
                <a:gd name="T73"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44">
                  <a:moveTo>
                    <a:pt x="3" y="41"/>
                  </a:moveTo>
                  <a:cubicBezTo>
                    <a:pt x="0" y="42"/>
                    <a:pt x="0" y="42"/>
                    <a:pt x="0" y="42"/>
                  </a:cubicBezTo>
                  <a:cubicBezTo>
                    <a:pt x="2" y="43"/>
                    <a:pt x="3" y="44"/>
                    <a:pt x="3" y="44"/>
                  </a:cubicBezTo>
                  <a:cubicBezTo>
                    <a:pt x="4" y="43"/>
                    <a:pt x="9" y="29"/>
                    <a:pt x="9" y="29"/>
                  </a:cubicBezTo>
                  <a:cubicBezTo>
                    <a:pt x="9" y="29"/>
                    <a:pt x="10" y="25"/>
                    <a:pt x="10" y="24"/>
                  </a:cubicBezTo>
                  <a:cubicBezTo>
                    <a:pt x="10" y="23"/>
                    <a:pt x="10" y="20"/>
                    <a:pt x="10" y="19"/>
                  </a:cubicBezTo>
                  <a:cubicBezTo>
                    <a:pt x="10" y="18"/>
                    <a:pt x="9" y="15"/>
                    <a:pt x="9" y="15"/>
                  </a:cubicBezTo>
                  <a:cubicBezTo>
                    <a:pt x="9" y="15"/>
                    <a:pt x="10" y="14"/>
                    <a:pt x="10" y="14"/>
                  </a:cubicBezTo>
                  <a:cubicBezTo>
                    <a:pt x="11" y="13"/>
                    <a:pt x="10" y="12"/>
                    <a:pt x="10" y="11"/>
                  </a:cubicBezTo>
                  <a:cubicBezTo>
                    <a:pt x="10" y="10"/>
                    <a:pt x="9" y="10"/>
                    <a:pt x="9" y="10"/>
                  </a:cubicBezTo>
                  <a:cubicBezTo>
                    <a:pt x="9" y="10"/>
                    <a:pt x="10" y="6"/>
                    <a:pt x="9" y="5"/>
                  </a:cubicBezTo>
                  <a:cubicBezTo>
                    <a:pt x="9" y="5"/>
                    <a:pt x="8" y="1"/>
                    <a:pt x="8" y="1"/>
                  </a:cubicBezTo>
                  <a:cubicBezTo>
                    <a:pt x="8" y="1"/>
                    <a:pt x="7" y="1"/>
                    <a:pt x="7" y="1"/>
                  </a:cubicBezTo>
                  <a:cubicBezTo>
                    <a:pt x="7" y="1"/>
                    <a:pt x="7" y="1"/>
                    <a:pt x="7" y="0"/>
                  </a:cubicBezTo>
                  <a:cubicBezTo>
                    <a:pt x="7" y="3"/>
                    <a:pt x="7" y="3"/>
                    <a:pt x="7" y="3"/>
                  </a:cubicBezTo>
                  <a:cubicBezTo>
                    <a:pt x="8" y="6"/>
                    <a:pt x="8" y="6"/>
                    <a:pt x="8" y="6"/>
                  </a:cubicBezTo>
                  <a:cubicBezTo>
                    <a:pt x="8" y="6"/>
                    <a:pt x="9" y="7"/>
                    <a:pt x="9" y="7"/>
                  </a:cubicBezTo>
                  <a:cubicBezTo>
                    <a:pt x="7" y="7"/>
                    <a:pt x="7" y="7"/>
                    <a:pt x="7" y="7"/>
                  </a:cubicBezTo>
                  <a:cubicBezTo>
                    <a:pt x="7" y="7"/>
                    <a:pt x="9" y="9"/>
                    <a:pt x="9" y="9"/>
                  </a:cubicBezTo>
                  <a:cubicBezTo>
                    <a:pt x="9" y="9"/>
                    <a:pt x="5" y="7"/>
                    <a:pt x="3" y="9"/>
                  </a:cubicBezTo>
                  <a:cubicBezTo>
                    <a:pt x="3" y="9"/>
                    <a:pt x="5" y="9"/>
                    <a:pt x="6" y="10"/>
                  </a:cubicBezTo>
                  <a:cubicBezTo>
                    <a:pt x="5" y="11"/>
                    <a:pt x="3" y="12"/>
                    <a:pt x="2" y="12"/>
                  </a:cubicBezTo>
                  <a:cubicBezTo>
                    <a:pt x="3" y="12"/>
                    <a:pt x="5" y="12"/>
                    <a:pt x="6" y="12"/>
                  </a:cubicBezTo>
                  <a:cubicBezTo>
                    <a:pt x="6" y="12"/>
                    <a:pt x="5" y="13"/>
                    <a:pt x="4" y="14"/>
                  </a:cubicBezTo>
                  <a:cubicBezTo>
                    <a:pt x="2" y="15"/>
                    <a:pt x="1" y="17"/>
                    <a:pt x="1" y="17"/>
                  </a:cubicBezTo>
                  <a:cubicBezTo>
                    <a:pt x="1" y="17"/>
                    <a:pt x="4" y="13"/>
                    <a:pt x="7" y="14"/>
                  </a:cubicBezTo>
                  <a:cubicBezTo>
                    <a:pt x="7" y="15"/>
                    <a:pt x="7" y="17"/>
                    <a:pt x="7" y="17"/>
                  </a:cubicBezTo>
                  <a:cubicBezTo>
                    <a:pt x="8" y="18"/>
                    <a:pt x="8" y="20"/>
                    <a:pt x="9" y="21"/>
                  </a:cubicBezTo>
                  <a:cubicBezTo>
                    <a:pt x="9" y="22"/>
                    <a:pt x="7" y="23"/>
                    <a:pt x="7" y="23"/>
                  </a:cubicBezTo>
                  <a:cubicBezTo>
                    <a:pt x="6" y="22"/>
                    <a:pt x="3" y="21"/>
                    <a:pt x="3" y="21"/>
                  </a:cubicBezTo>
                  <a:cubicBezTo>
                    <a:pt x="3" y="21"/>
                    <a:pt x="5" y="24"/>
                    <a:pt x="8" y="24"/>
                  </a:cubicBezTo>
                  <a:cubicBezTo>
                    <a:pt x="10" y="23"/>
                    <a:pt x="9" y="24"/>
                    <a:pt x="9" y="24"/>
                  </a:cubicBezTo>
                  <a:cubicBezTo>
                    <a:pt x="9" y="24"/>
                    <a:pt x="7" y="34"/>
                    <a:pt x="6" y="34"/>
                  </a:cubicBezTo>
                  <a:cubicBezTo>
                    <a:pt x="5" y="35"/>
                    <a:pt x="3" y="41"/>
                    <a:pt x="3" y="41"/>
                  </a:cubicBezTo>
                  <a:close/>
                  <a:moveTo>
                    <a:pt x="8" y="8"/>
                  </a:moveTo>
                  <a:cubicBezTo>
                    <a:pt x="8" y="8"/>
                    <a:pt x="8" y="8"/>
                    <a:pt x="8" y="8"/>
                  </a:cubicBezTo>
                  <a:cubicBezTo>
                    <a:pt x="8" y="8"/>
                    <a:pt x="8" y="8"/>
                    <a:pt x="8"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1" name="Freeform 115"/>
            <p:cNvSpPr/>
            <p:nvPr/>
          </p:nvSpPr>
          <p:spPr bwMode="auto">
            <a:xfrm>
              <a:off x="2676525" y="2197100"/>
              <a:ext cx="14288" cy="1428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2" name="Freeform 116"/>
            <p:cNvSpPr/>
            <p:nvPr/>
          </p:nvSpPr>
          <p:spPr bwMode="auto">
            <a:xfrm>
              <a:off x="2439988" y="1768475"/>
              <a:ext cx="195263" cy="234950"/>
            </a:xfrm>
            <a:custGeom>
              <a:avLst/>
              <a:gdLst>
                <a:gd name="T0" fmla="*/ 7 w 14"/>
                <a:gd name="T1" fmla="*/ 17 h 17"/>
                <a:gd name="T2" fmla="*/ 4 w 14"/>
                <a:gd name="T3" fmla="*/ 16 h 17"/>
                <a:gd name="T4" fmla="*/ 2 w 14"/>
                <a:gd name="T5" fmla="*/ 11 h 17"/>
                <a:gd name="T6" fmla="*/ 1 w 14"/>
                <a:gd name="T7" fmla="*/ 11 h 17"/>
                <a:gd name="T8" fmla="*/ 1 w 14"/>
                <a:gd name="T9" fmla="*/ 9 h 17"/>
                <a:gd name="T10" fmla="*/ 1 w 14"/>
                <a:gd name="T11" fmla="*/ 7 h 17"/>
                <a:gd name="T12" fmla="*/ 1 w 14"/>
                <a:gd name="T13" fmla="*/ 1 h 17"/>
                <a:gd name="T14" fmla="*/ 8 w 14"/>
                <a:gd name="T15" fmla="*/ 0 h 17"/>
                <a:gd name="T16" fmla="*/ 12 w 14"/>
                <a:gd name="T17" fmla="*/ 2 h 17"/>
                <a:gd name="T18" fmla="*/ 12 w 14"/>
                <a:gd name="T19" fmla="*/ 7 h 17"/>
                <a:gd name="T20" fmla="*/ 13 w 14"/>
                <a:gd name="T21" fmla="*/ 7 h 17"/>
                <a:gd name="T22" fmla="*/ 12 w 14"/>
                <a:gd name="T23" fmla="*/ 11 h 17"/>
                <a:gd name="T24" fmla="*/ 11 w 14"/>
                <a:gd name="T25" fmla="*/ 15 h 17"/>
                <a:gd name="T26" fmla="*/ 7 w 14"/>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7">
                  <a:moveTo>
                    <a:pt x="7" y="17"/>
                  </a:moveTo>
                  <a:cubicBezTo>
                    <a:pt x="5" y="17"/>
                    <a:pt x="4" y="16"/>
                    <a:pt x="4" y="16"/>
                  </a:cubicBezTo>
                  <a:cubicBezTo>
                    <a:pt x="4" y="15"/>
                    <a:pt x="2" y="12"/>
                    <a:pt x="2" y="11"/>
                  </a:cubicBezTo>
                  <a:cubicBezTo>
                    <a:pt x="2" y="11"/>
                    <a:pt x="1" y="11"/>
                    <a:pt x="1" y="11"/>
                  </a:cubicBezTo>
                  <a:cubicBezTo>
                    <a:pt x="1" y="11"/>
                    <a:pt x="1" y="9"/>
                    <a:pt x="1" y="9"/>
                  </a:cubicBezTo>
                  <a:cubicBezTo>
                    <a:pt x="0" y="8"/>
                    <a:pt x="0" y="7"/>
                    <a:pt x="1" y="7"/>
                  </a:cubicBezTo>
                  <a:cubicBezTo>
                    <a:pt x="1" y="1"/>
                    <a:pt x="1" y="1"/>
                    <a:pt x="1" y="1"/>
                  </a:cubicBezTo>
                  <a:cubicBezTo>
                    <a:pt x="8" y="0"/>
                    <a:pt x="8" y="0"/>
                    <a:pt x="8" y="0"/>
                  </a:cubicBezTo>
                  <a:cubicBezTo>
                    <a:pt x="12" y="2"/>
                    <a:pt x="12" y="2"/>
                    <a:pt x="12" y="2"/>
                  </a:cubicBezTo>
                  <a:cubicBezTo>
                    <a:pt x="12" y="7"/>
                    <a:pt x="12" y="7"/>
                    <a:pt x="12" y="7"/>
                  </a:cubicBezTo>
                  <a:cubicBezTo>
                    <a:pt x="12" y="7"/>
                    <a:pt x="13" y="6"/>
                    <a:pt x="13" y="7"/>
                  </a:cubicBezTo>
                  <a:cubicBezTo>
                    <a:pt x="13" y="7"/>
                    <a:pt x="14" y="11"/>
                    <a:pt x="12" y="11"/>
                  </a:cubicBezTo>
                  <a:cubicBezTo>
                    <a:pt x="12" y="11"/>
                    <a:pt x="11" y="14"/>
                    <a:pt x="11" y="15"/>
                  </a:cubicBezTo>
                  <a:cubicBezTo>
                    <a:pt x="10" y="16"/>
                    <a:pt x="8" y="17"/>
                    <a:pt x="7" y="17"/>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3" name="Freeform 117"/>
            <p:cNvSpPr/>
            <p:nvPr/>
          </p:nvSpPr>
          <p:spPr bwMode="auto">
            <a:xfrm>
              <a:off x="2536825" y="1768475"/>
              <a:ext cx="98425" cy="234950"/>
            </a:xfrm>
            <a:custGeom>
              <a:avLst/>
              <a:gdLst>
                <a:gd name="T0" fmla="*/ 1 w 7"/>
                <a:gd name="T1" fmla="*/ 17 h 17"/>
                <a:gd name="T2" fmla="*/ 3 w 7"/>
                <a:gd name="T3" fmla="*/ 12 h 17"/>
                <a:gd name="T4" fmla="*/ 2 w 7"/>
                <a:gd name="T5" fmla="*/ 10 h 17"/>
                <a:gd name="T6" fmla="*/ 3 w 7"/>
                <a:gd name="T7" fmla="*/ 8 h 17"/>
                <a:gd name="T8" fmla="*/ 2 w 7"/>
                <a:gd name="T9" fmla="*/ 7 h 17"/>
                <a:gd name="T10" fmla="*/ 1 w 7"/>
                <a:gd name="T11" fmla="*/ 4 h 17"/>
                <a:gd name="T12" fmla="*/ 0 w 7"/>
                <a:gd name="T13" fmla="*/ 0 h 17"/>
                <a:gd name="T14" fmla="*/ 1 w 7"/>
                <a:gd name="T15" fmla="*/ 0 h 17"/>
                <a:gd name="T16" fmla="*/ 5 w 7"/>
                <a:gd name="T17" fmla="*/ 2 h 17"/>
                <a:gd name="T18" fmla="*/ 5 w 7"/>
                <a:gd name="T19" fmla="*/ 7 h 17"/>
                <a:gd name="T20" fmla="*/ 6 w 7"/>
                <a:gd name="T21" fmla="*/ 7 h 17"/>
                <a:gd name="T22" fmla="*/ 5 w 7"/>
                <a:gd name="T23" fmla="*/ 11 h 17"/>
                <a:gd name="T24" fmla="*/ 4 w 7"/>
                <a:gd name="T25" fmla="*/ 15 h 17"/>
                <a:gd name="T26" fmla="*/ 1 w 7"/>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7">
                  <a:moveTo>
                    <a:pt x="1" y="17"/>
                  </a:moveTo>
                  <a:cubicBezTo>
                    <a:pt x="2" y="16"/>
                    <a:pt x="3" y="12"/>
                    <a:pt x="3" y="12"/>
                  </a:cubicBezTo>
                  <a:cubicBezTo>
                    <a:pt x="3" y="11"/>
                    <a:pt x="2" y="10"/>
                    <a:pt x="2" y="10"/>
                  </a:cubicBezTo>
                  <a:cubicBezTo>
                    <a:pt x="3" y="8"/>
                    <a:pt x="3" y="8"/>
                    <a:pt x="3" y="8"/>
                  </a:cubicBezTo>
                  <a:cubicBezTo>
                    <a:pt x="3" y="8"/>
                    <a:pt x="2" y="7"/>
                    <a:pt x="2" y="7"/>
                  </a:cubicBezTo>
                  <a:cubicBezTo>
                    <a:pt x="2" y="7"/>
                    <a:pt x="1" y="5"/>
                    <a:pt x="1" y="4"/>
                  </a:cubicBezTo>
                  <a:cubicBezTo>
                    <a:pt x="1" y="4"/>
                    <a:pt x="1" y="2"/>
                    <a:pt x="0" y="0"/>
                  </a:cubicBezTo>
                  <a:cubicBezTo>
                    <a:pt x="1" y="0"/>
                    <a:pt x="1" y="0"/>
                    <a:pt x="1" y="0"/>
                  </a:cubicBezTo>
                  <a:cubicBezTo>
                    <a:pt x="5" y="2"/>
                    <a:pt x="5" y="2"/>
                    <a:pt x="5" y="2"/>
                  </a:cubicBezTo>
                  <a:cubicBezTo>
                    <a:pt x="5" y="7"/>
                    <a:pt x="5" y="7"/>
                    <a:pt x="5" y="7"/>
                  </a:cubicBezTo>
                  <a:cubicBezTo>
                    <a:pt x="5" y="7"/>
                    <a:pt x="6" y="6"/>
                    <a:pt x="6" y="7"/>
                  </a:cubicBezTo>
                  <a:cubicBezTo>
                    <a:pt x="6" y="7"/>
                    <a:pt x="7" y="11"/>
                    <a:pt x="5" y="11"/>
                  </a:cubicBezTo>
                  <a:cubicBezTo>
                    <a:pt x="5" y="11"/>
                    <a:pt x="4" y="14"/>
                    <a:pt x="4" y="15"/>
                  </a:cubicBezTo>
                  <a:cubicBezTo>
                    <a:pt x="3" y="16"/>
                    <a:pt x="2" y="17"/>
                    <a:pt x="1" y="17"/>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4" name="Freeform 118"/>
            <p:cNvSpPr/>
            <p:nvPr/>
          </p:nvSpPr>
          <p:spPr bwMode="auto">
            <a:xfrm>
              <a:off x="2439988" y="1865313"/>
              <a:ext cx="55563" cy="111125"/>
            </a:xfrm>
            <a:custGeom>
              <a:avLst/>
              <a:gdLst>
                <a:gd name="T0" fmla="*/ 2 w 4"/>
                <a:gd name="T1" fmla="*/ 4 h 8"/>
                <a:gd name="T2" fmla="*/ 1 w 4"/>
                <a:gd name="T3" fmla="*/ 4 h 8"/>
                <a:gd name="T4" fmla="*/ 0 w 4"/>
                <a:gd name="T5" fmla="*/ 1 h 8"/>
                <a:gd name="T6" fmla="*/ 1 w 4"/>
                <a:gd name="T7" fmla="*/ 0 h 8"/>
                <a:gd name="T8" fmla="*/ 2 w 4"/>
                <a:gd name="T9" fmla="*/ 4 h 8"/>
                <a:gd name="T10" fmla="*/ 4 w 4"/>
                <a:gd name="T11" fmla="*/ 5 h 8"/>
                <a:gd name="T12" fmla="*/ 3 w 4"/>
                <a:gd name="T13" fmla="*/ 8 h 8"/>
                <a:gd name="T14" fmla="*/ 2 w 4"/>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2" y="4"/>
                  </a:moveTo>
                  <a:cubicBezTo>
                    <a:pt x="2" y="4"/>
                    <a:pt x="1" y="4"/>
                    <a:pt x="1" y="4"/>
                  </a:cubicBezTo>
                  <a:cubicBezTo>
                    <a:pt x="1" y="4"/>
                    <a:pt x="0" y="2"/>
                    <a:pt x="0" y="1"/>
                  </a:cubicBezTo>
                  <a:cubicBezTo>
                    <a:pt x="0" y="1"/>
                    <a:pt x="0" y="0"/>
                    <a:pt x="1" y="0"/>
                  </a:cubicBezTo>
                  <a:cubicBezTo>
                    <a:pt x="1" y="0"/>
                    <a:pt x="2" y="3"/>
                    <a:pt x="2" y="4"/>
                  </a:cubicBezTo>
                  <a:cubicBezTo>
                    <a:pt x="2" y="4"/>
                    <a:pt x="4" y="5"/>
                    <a:pt x="4" y="5"/>
                  </a:cubicBezTo>
                  <a:cubicBezTo>
                    <a:pt x="3" y="5"/>
                    <a:pt x="3" y="6"/>
                    <a:pt x="3" y="8"/>
                  </a:cubicBezTo>
                  <a:cubicBezTo>
                    <a:pt x="3" y="7"/>
                    <a:pt x="2" y="5"/>
                    <a:pt x="2" y="4"/>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5" name="Freeform 119"/>
            <p:cNvSpPr/>
            <p:nvPr/>
          </p:nvSpPr>
          <p:spPr bwMode="auto">
            <a:xfrm>
              <a:off x="2439988" y="1727200"/>
              <a:ext cx="180975" cy="165100"/>
            </a:xfrm>
            <a:custGeom>
              <a:avLst/>
              <a:gdLst>
                <a:gd name="T0" fmla="*/ 0 w 13"/>
                <a:gd name="T1" fmla="*/ 5 h 12"/>
                <a:gd name="T2" fmla="*/ 4 w 13"/>
                <a:gd name="T3" fmla="*/ 0 h 12"/>
                <a:gd name="T4" fmla="*/ 6 w 13"/>
                <a:gd name="T5" fmla="*/ 0 h 12"/>
                <a:gd name="T6" fmla="*/ 9 w 13"/>
                <a:gd name="T7" fmla="*/ 0 h 12"/>
                <a:gd name="T8" fmla="*/ 10 w 13"/>
                <a:gd name="T9" fmla="*/ 1 h 12"/>
                <a:gd name="T10" fmla="*/ 13 w 13"/>
                <a:gd name="T11" fmla="*/ 5 h 12"/>
                <a:gd name="T12" fmla="*/ 13 w 13"/>
                <a:gd name="T13" fmla="*/ 9 h 12"/>
                <a:gd name="T14" fmla="*/ 12 w 13"/>
                <a:gd name="T15" fmla="*/ 10 h 12"/>
                <a:gd name="T16" fmla="*/ 12 w 13"/>
                <a:gd name="T17" fmla="*/ 11 h 12"/>
                <a:gd name="T18" fmla="*/ 11 w 13"/>
                <a:gd name="T19" fmla="*/ 11 h 12"/>
                <a:gd name="T20" fmla="*/ 11 w 13"/>
                <a:gd name="T21" fmla="*/ 8 h 12"/>
                <a:gd name="T22" fmla="*/ 11 w 13"/>
                <a:gd name="T23" fmla="*/ 6 h 12"/>
                <a:gd name="T24" fmla="*/ 10 w 13"/>
                <a:gd name="T25" fmla="*/ 5 h 12"/>
                <a:gd name="T26" fmla="*/ 7 w 13"/>
                <a:gd name="T27" fmla="*/ 6 h 12"/>
                <a:gd name="T28" fmla="*/ 5 w 13"/>
                <a:gd name="T29" fmla="*/ 7 h 12"/>
                <a:gd name="T30" fmla="*/ 5 w 13"/>
                <a:gd name="T31" fmla="*/ 7 h 12"/>
                <a:gd name="T32" fmla="*/ 4 w 13"/>
                <a:gd name="T33" fmla="*/ 7 h 12"/>
                <a:gd name="T34" fmla="*/ 2 w 13"/>
                <a:gd name="T35" fmla="*/ 8 h 12"/>
                <a:gd name="T36" fmla="*/ 3 w 13"/>
                <a:gd name="T37" fmla="*/ 6 h 12"/>
                <a:gd name="T38" fmla="*/ 2 w 13"/>
                <a:gd name="T39" fmla="*/ 6 h 12"/>
                <a:gd name="T40" fmla="*/ 2 w 13"/>
                <a:gd name="T41" fmla="*/ 7 h 12"/>
                <a:gd name="T42" fmla="*/ 2 w 13"/>
                <a:gd name="T43" fmla="*/ 10 h 12"/>
                <a:gd name="T44" fmla="*/ 2 w 13"/>
                <a:gd name="T45" fmla="*/ 12 h 12"/>
                <a:gd name="T46" fmla="*/ 2 w 13"/>
                <a:gd name="T47" fmla="*/ 12 h 12"/>
                <a:gd name="T48" fmla="*/ 1 w 13"/>
                <a:gd name="T49" fmla="*/ 10 h 12"/>
                <a:gd name="T50" fmla="*/ 1 w 13"/>
                <a:gd name="T51" fmla="*/ 10 h 12"/>
                <a:gd name="T52" fmla="*/ 0 w 13"/>
                <a:gd name="T53" fmla="*/ 8 h 12"/>
                <a:gd name="T54" fmla="*/ 0 w 13"/>
                <a:gd name="T5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2">
                  <a:moveTo>
                    <a:pt x="0" y="5"/>
                  </a:moveTo>
                  <a:cubicBezTo>
                    <a:pt x="0" y="4"/>
                    <a:pt x="0" y="1"/>
                    <a:pt x="4" y="0"/>
                  </a:cubicBezTo>
                  <a:cubicBezTo>
                    <a:pt x="4" y="0"/>
                    <a:pt x="5" y="0"/>
                    <a:pt x="6" y="0"/>
                  </a:cubicBezTo>
                  <a:cubicBezTo>
                    <a:pt x="6" y="0"/>
                    <a:pt x="8" y="0"/>
                    <a:pt x="9" y="0"/>
                  </a:cubicBezTo>
                  <a:cubicBezTo>
                    <a:pt x="9" y="1"/>
                    <a:pt x="10" y="1"/>
                    <a:pt x="10" y="1"/>
                  </a:cubicBezTo>
                  <a:cubicBezTo>
                    <a:pt x="10" y="1"/>
                    <a:pt x="13" y="2"/>
                    <a:pt x="13" y="5"/>
                  </a:cubicBezTo>
                  <a:cubicBezTo>
                    <a:pt x="13" y="5"/>
                    <a:pt x="13" y="8"/>
                    <a:pt x="13" y="9"/>
                  </a:cubicBezTo>
                  <a:cubicBezTo>
                    <a:pt x="13" y="9"/>
                    <a:pt x="12" y="9"/>
                    <a:pt x="12" y="10"/>
                  </a:cubicBezTo>
                  <a:cubicBezTo>
                    <a:pt x="12" y="11"/>
                    <a:pt x="12" y="11"/>
                    <a:pt x="12" y="11"/>
                  </a:cubicBezTo>
                  <a:cubicBezTo>
                    <a:pt x="11" y="11"/>
                    <a:pt x="11" y="11"/>
                    <a:pt x="11" y="11"/>
                  </a:cubicBezTo>
                  <a:cubicBezTo>
                    <a:pt x="11" y="11"/>
                    <a:pt x="12" y="9"/>
                    <a:pt x="11" y="8"/>
                  </a:cubicBezTo>
                  <a:cubicBezTo>
                    <a:pt x="11" y="8"/>
                    <a:pt x="11" y="6"/>
                    <a:pt x="11" y="6"/>
                  </a:cubicBezTo>
                  <a:cubicBezTo>
                    <a:pt x="11" y="6"/>
                    <a:pt x="10" y="5"/>
                    <a:pt x="10" y="5"/>
                  </a:cubicBezTo>
                  <a:cubicBezTo>
                    <a:pt x="10" y="5"/>
                    <a:pt x="8" y="6"/>
                    <a:pt x="7" y="6"/>
                  </a:cubicBezTo>
                  <a:cubicBezTo>
                    <a:pt x="7" y="6"/>
                    <a:pt x="7" y="7"/>
                    <a:pt x="5" y="7"/>
                  </a:cubicBezTo>
                  <a:cubicBezTo>
                    <a:pt x="5" y="7"/>
                    <a:pt x="5" y="7"/>
                    <a:pt x="5" y="7"/>
                  </a:cubicBezTo>
                  <a:cubicBezTo>
                    <a:pt x="5" y="7"/>
                    <a:pt x="4" y="7"/>
                    <a:pt x="4" y="7"/>
                  </a:cubicBezTo>
                  <a:cubicBezTo>
                    <a:pt x="2" y="6"/>
                    <a:pt x="2" y="8"/>
                    <a:pt x="2" y="8"/>
                  </a:cubicBezTo>
                  <a:cubicBezTo>
                    <a:pt x="2" y="7"/>
                    <a:pt x="2" y="7"/>
                    <a:pt x="3" y="6"/>
                  </a:cubicBezTo>
                  <a:cubicBezTo>
                    <a:pt x="2" y="6"/>
                    <a:pt x="2" y="6"/>
                    <a:pt x="2" y="6"/>
                  </a:cubicBezTo>
                  <a:cubicBezTo>
                    <a:pt x="2" y="6"/>
                    <a:pt x="2" y="7"/>
                    <a:pt x="2" y="7"/>
                  </a:cubicBezTo>
                  <a:cubicBezTo>
                    <a:pt x="2" y="8"/>
                    <a:pt x="2" y="9"/>
                    <a:pt x="2" y="10"/>
                  </a:cubicBezTo>
                  <a:cubicBezTo>
                    <a:pt x="1" y="10"/>
                    <a:pt x="2" y="12"/>
                    <a:pt x="2" y="12"/>
                  </a:cubicBezTo>
                  <a:cubicBezTo>
                    <a:pt x="2" y="12"/>
                    <a:pt x="2" y="12"/>
                    <a:pt x="2" y="12"/>
                  </a:cubicBezTo>
                  <a:cubicBezTo>
                    <a:pt x="1" y="10"/>
                    <a:pt x="1" y="10"/>
                    <a:pt x="1" y="10"/>
                  </a:cubicBezTo>
                  <a:cubicBezTo>
                    <a:pt x="1" y="10"/>
                    <a:pt x="1" y="10"/>
                    <a:pt x="1" y="10"/>
                  </a:cubicBezTo>
                  <a:cubicBezTo>
                    <a:pt x="0" y="8"/>
                    <a:pt x="0" y="8"/>
                    <a:pt x="0" y="8"/>
                  </a:cubicBezTo>
                  <a:cubicBezTo>
                    <a:pt x="0" y="8"/>
                    <a:pt x="0" y="5"/>
                    <a:pt x="0" y="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6" name="Freeform 120"/>
            <p:cNvSpPr/>
            <p:nvPr/>
          </p:nvSpPr>
          <p:spPr bwMode="auto">
            <a:xfrm>
              <a:off x="2384425" y="2211388"/>
              <a:ext cx="41275" cy="193675"/>
            </a:xfrm>
            <a:custGeom>
              <a:avLst/>
              <a:gdLst>
                <a:gd name="T0" fmla="*/ 1 w 3"/>
                <a:gd name="T1" fmla="*/ 8 h 14"/>
                <a:gd name="T2" fmla="*/ 2 w 3"/>
                <a:gd name="T3" fmla="*/ 0 h 14"/>
                <a:gd name="T4" fmla="*/ 2 w 3"/>
                <a:gd name="T5" fmla="*/ 0 h 14"/>
                <a:gd name="T6" fmla="*/ 3 w 3"/>
                <a:gd name="T7" fmla="*/ 12 h 14"/>
                <a:gd name="T8" fmla="*/ 2 w 3"/>
                <a:gd name="T9" fmla="*/ 14 h 14"/>
                <a:gd name="T10" fmla="*/ 1 w 3"/>
                <a:gd name="T11" fmla="*/ 14 h 14"/>
                <a:gd name="T12" fmla="*/ 1 w 3"/>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1" y="8"/>
                  </a:moveTo>
                  <a:cubicBezTo>
                    <a:pt x="0" y="6"/>
                    <a:pt x="2" y="2"/>
                    <a:pt x="2" y="0"/>
                  </a:cubicBezTo>
                  <a:cubicBezTo>
                    <a:pt x="2" y="0"/>
                    <a:pt x="2" y="0"/>
                    <a:pt x="2" y="0"/>
                  </a:cubicBezTo>
                  <a:cubicBezTo>
                    <a:pt x="3" y="12"/>
                    <a:pt x="3" y="12"/>
                    <a:pt x="3" y="12"/>
                  </a:cubicBezTo>
                  <a:cubicBezTo>
                    <a:pt x="2" y="14"/>
                    <a:pt x="2" y="14"/>
                    <a:pt x="2" y="14"/>
                  </a:cubicBezTo>
                  <a:cubicBezTo>
                    <a:pt x="2" y="14"/>
                    <a:pt x="2" y="14"/>
                    <a:pt x="1" y="14"/>
                  </a:cubicBezTo>
                  <a:cubicBezTo>
                    <a:pt x="1" y="12"/>
                    <a:pt x="1" y="9"/>
                    <a:pt x="1"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7" name="Freeform 121"/>
            <p:cNvSpPr/>
            <p:nvPr/>
          </p:nvSpPr>
          <p:spPr bwMode="auto">
            <a:xfrm>
              <a:off x="2370138" y="2044700"/>
              <a:ext cx="125413" cy="679450"/>
            </a:xfrm>
            <a:custGeom>
              <a:avLst/>
              <a:gdLst>
                <a:gd name="T0" fmla="*/ 5 w 9"/>
                <a:gd name="T1" fmla="*/ 48 h 49"/>
                <a:gd name="T2" fmla="*/ 1 w 9"/>
                <a:gd name="T3" fmla="*/ 49 h 49"/>
                <a:gd name="T4" fmla="*/ 0 w 9"/>
                <a:gd name="T5" fmla="*/ 49 h 49"/>
                <a:gd name="T6" fmla="*/ 3 w 9"/>
                <a:gd name="T7" fmla="*/ 25 h 49"/>
                <a:gd name="T8" fmla="*/ 3 w 9"/>
                <a:gd name="T9" fmla="*/ 15 h 49"/>
                <a:gd name="T10" fmla="*/ 3 w 9"/>
                <a:gd name="T11" fmla="*/ 8 h 49"/>
                <a:gd name="T12" fmla="*/ 5 w 9"/>
                <a:gd name="T13" fmla="*/ 3 h 49"/>
                <a:gd name="T14" fmla="*/ 9 w 9"/>
                <a:gd name="T15" fmla="*/ 0 h 49"/>
                <a:gd name="T16" fmla="*/ 9 w 9"/>
                <a:gd name="T17" fmla="*/ 3 h 49"/>
                <a:gd name="T18" fmla="*/ 5 w 9"/>
                <a:gd name="T19" fmla="*/ 13 h 49"/>
                <a:gd name="T20" fmla="*/ 6 w 9"/>
                <a:gd name="T21" fmla="*/ 20 h 49"/>
                <a:gd name="T22" fmla="*/ 4 w 9"/>
                <a:gd name="T23" fmla="*/ 35 h 49"/>
                <a:gd name="T24" fmla="*/ 5 w 9"/>
                <a:gd name="T25"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9">
                  <a:moveTo>
                    <a:pt x="5" y="48"/>
                  </a:moveTo>
                  <a:cubicBezTo>
                    <a:pt x="1" y="49"/>
                    <a:pt x="1" y="49"/>
                    <a:pt x="1" y="49"/>
                  </a:cubicBezTo>
                  <a:cubicBezTo>
                    <a:pt x="0" y="49"/>
                    <a:pt x="0" y="49"/>
                    <a:pt x="0" y="49"/>
                  </a:cubicBezTo>
                  <a:cubicBezTo>
                    <a:pt x="0" y="49"/>
                    <a:pt x="1" y="30"/>
                    <a:pt x="3" y="25"/>
                  </a:cubicBezTo>
                  <a:cubicBezTo>
                    <a:pt x="3" y="25"/>
                    <a:pt x="3" y="17"/>
                    <a:pt x="3" y="15"/>
                  </a:cubicBezTo>
                  <a:cubicBezTo>
                    <a:pt x="3" y="13"/>
                    <a:pt x="3" y="9"/>
                    <a:pt x="3" y="8"/>
                  </a:cubicBezTo>
                  <a:cubicBezTo>
                    <a:pt x="3" y="8"/>
                    <a:pt x="4" y="4"/>
                    <a:pt x="5" y="3"/>
                  </a:cubicBezTo>
                  <a:cubicBezTo>
                    <a:pt x="9" y="0"/>
                    <a:pt x="9" y="0"/>
                    <a:pt x="9" y="0"/>
                  </a:cubicBezTo>
                  <a:cubicBezTo>
                    <a:pt x="9" y="3"/>
                    <a:pt x="9" y="3"/>
                    <a:pt x="9" y="3"/>
                  </a:cubicBezTo>
                  <a:cubicBezTo>
                    <a:pt x="9" y="3"/>
                    <a:pt x="5" y="11"/>
                    <a:pt x="5" y="13"/>
                  </a:cubicBezTo>
                  <a:cubicBezTo>
                    <a:pt x="5" y="13"/>
                    <a:pt x="6" y="20"/>
                    <a:pt x="6" y="20"/>
                  </a:cubicBezTo>
                  <a:cubicBezTo>
                    <a:pt x="6" y="21"/>
                    <a:pt x="4" y="34"/>
                    <a:pt x="4" y="35"/>
                  </a:cubicBezTo>
                  <a:cubicBezTo>
                    <a:pt x="4" y="36"/>
                    <a:pt x="5" y="48"/>
                    <a:pt x="5" y="48"/>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grpSp>
      <p:sp>
        <p:nvSpPr>
          <p:cNvPr id="10" name="标题 9"/>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1+#ppt_w/2"/>
                                          </p:val>
                                        </p:tav>
                                        <p:tav tm="100000">
                                          <p:val>
                                            <p:strVal val="#ppt_x"/>
                                          </p:val>
                                        </p:tav>
                                      </p:tavLst>
                                    </p:anim>
                                    <p:anim calcmode="lin" valueType="num">
                                      <p:cBhvr additive="base">
                                        <p:cTn id="43" dur="500" fill="hold"/>
                                        <p:tgtEl>
                                          <p:spTgt spid="9"/>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42"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 Box 41"/>
          <p:cNvSpPr txBox="1">
            <a:spLocks noChangeArrowheads="1"/>
          </p:cNvSpPr>
          <p:nvPr/>
        </p:nvSpPr>
        <p:spPr bwMode="auto">
          <a:xfrm>
            <a:off x="5773093" y="5730873"/>
            <a:ext cx="595035" cy="584775"/>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添加</a:t>
            </a:r>
            <a:endParaRPr lang="en-US" altLang="zh-CN" sz="16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内容</a:t>
            </a:r>
            <a:endParaRPr lang="en-US" altLang="ko-KR"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 name="Group 114"/>
          <p:cNvGrpSpPr/>
          <p:nvPr/>
        </p:nvGrpSpPr>
        <p:grpSpPr>
          <a:xfrm>
            <a:off x="1360135" y="1794777"/>
            <a:ext cx="2282203" cy="2018983"/>
            <a:chOff x="1057275" y="1583888"/>
            <a:chExt cx="1712098" cy="1513131"/>
          </a:xfrm>
        </p:grpSpPr>
        <p:sp>
          <p:nvSpPr>
            <p:cNvPr id="50" name="圆角矩形 9"/>
            <p:cNvSpPr/>
            <p:nvPr/>
          </p:nvSpPr>
          <p:spPr>
            <a:xfrm>
              <a:off x="1057275" y="1583888"/>
              <a:ext cx="1712098" cy="1513131"/>
            </a:xfrm>
            <a:prstGeom prst="roundRect">
              <a:avLst>
                <a:gd name="adj" fmla="val 63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schemeClr>
                </a:solidFill>
                <a:latin typeface="微软雅黑 Light" panose="020B0502040204020203" pitchFamily="34" charset="-122"/>
                <a:ea typeface="微软雅黑 Light" panose="020B0502040204020203" pitchFamily="34" charset="-122"/>
              </a:endParaRPr>
            </a:p>
          </p:txBody>
        </p:sp>
        <p:sp>
          <p:nvSpPr>
            <p:cNvPr id="51" name="圆角矩形 10"/>
            <p:cNvSpPr/>
            <p:nvPr/>
          </p:nvSpPr>
          <p:spPr>
            <a:xfrm>
              <a:off x="1097436" y="1622223"/>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schemeClr>
                </a:solidFill>
                <a:latin typeface="微软雅黑 Light" panose="020B0502040204020203" pitchFamily="34" charset="-122"/>
                <a:ea typeface="微软雅黑 Light" panose="020B0502040204020203" pitchFamily="34" charset="-122"/>
              </a:endParaRPr>
            </a:p>
          </p:txBody>
        </p:sp>
        <p:sp>
          <p:nvSpPr>
            <p:cNvPr id="62" name="Text Box 41"/>
            <p:cNvSpPr txBox="1">
              <a:spLocks noChangeArrowheads="1"/>
            </p:cNvSpPr>
            <p:nvPr/>
          </p:nvSpPr>
          <p:spPr bwMode="auto">
            <a:xfrm>
              <a:off x="1097436" y="1815163"/>
              <a:ext cx="1620675" cy="911640"/>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14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6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66" name="矩形 27"/>
            <p:cNvSpPr/>
            <p:nvPr/>
          </p:nvSpPr>
          <p:spPr>
            <a:xfrm>
              <a:off x="1506571" y="2806203"/>
              <a:ext cx="831214" cy="277071"/>
            </a:xfrm>
            <a:prstGeom prst="rect">
              <a:avLst/>
            </a:prstGeom>
          </p:spPr>
          <p:txBody>
            <a:bodyPr wrap="none">
              <a:spAutoFit/>
            </a:bodyPr>
            <a:lstStyle/>
            <a:p>
              <a:pPr algn="ctr"/>
              <a:r>
                <a:rPr lang="zh-CN" altLang="en-US" b="1" dirty="0">
                  <a:solidFill>
                    <a:schemeClr val="bg1"/>
                  </a:solidFill>
                  <a:latin typeface="微软雅黑 Light" panose="020B0502040204020203" pitchFamily="34" charset="-122"/>
                  <a:ea typeface="微软雅黑 Light" panose="020B0502040204020203" pitchFamily="34" charset="-122"/>
                </a:rPr>
                <a:t>添加内容</a:t>
              </a:r>
              <a:endParaRPr lang="en-US" altLang="ko-KR" b="1" dirty="0">
                <a:solidFill>
                  <a:schemeClr val="bg1"/>
                </a:solidFill>
                <a:latin typeface="微软雅黑 Light" panose="020B0502040204020203" pitchFamily="34" charset="-122"/>
                <a:ea typeface="微软雅黑 Light" panose="020B0502040204020203" pitchFamily="34" charset="-122"/>
              </a:endParaRPr>
            </a:p>
          </p:txBody>
        </p:sp>
      </p:grpSp>
      <p:grpSp>
        <p:nvGrpSpPr>
          <p:cNvPr id="3" name="Group 115"/>
          <p:cNvGrpSpPr/>
          <p:nvPr/>
        </p:nvGrpSpPr>
        <p:grpSpPr>
          <a:xfrm>
            <a:off x="3723846" y="1804659"/>
            <a:ext cx="2282203" cy="2018982"/>
            <a:chOff x="2830520" y="1591301"/>
            <a:chExt cx="1712098" cy="1513131"/>
          </a:xfrm>
        </p:grpSpPr>
        <p:sp>
          <p:nvSpPr>
            <p:cNvPr id="52" name="圆角矩形 11"/>
            <p:cNvSpPr/>
            <p:nvPr/>
          </p:nvSpPr>
          <p:spPr>
            <a:xfrm>
              <a:off x="2830520" y="1591301"/>
              <a:ext cx="1712098" cy="1513131"/>
            </a:xfrm>
            <a:prstGeom prst="roundRect">
              <a:avLst>
                <a:gd name="adj" fmla="val 637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schemeClr>
                </a:solidFill>
                <a:latin typeface="微软雅黑 Light" panose="020B0502040204020203" pitchFamily="34" charset="-122"/>
                <a:ea typeface="微软雅黑 Light" panose="020B0502040204020203" pitchFamily="34" charset="-122"/>
              </a:endParaRPr>
            </a:p>
          </p:txBody>
        </p:sp>
        <p:sp>
          <p:nvSpPr>
            <p:cNvPr id="53" name="圆角矩形 12"/>
            <p:cNvSpPr/>
            <p:nvPr/>
          </p:nvSpPr>
          <p:spPr>
            <a:xfrm>
              <a:off x="2870680" y="1629636"/>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schemeClr>
                </a:solidFill>
                <a:latin typeface="微软雅黑 Light" panose="020B0502040204020203" pitchFamily="34" charset="-122"/>
                <a:ea typeface="微软雅黑 Light" panose="020B0502040204020203" pitchFamily="34" charset="-122"/>
              </a:endParaRPr>
            </a:p>
          </p:txBody>
        </p:sp>
        <p:sp>
          <p:nvSpPr>
            <p:cNvPr id="67" name="矩形 28"/>
            <p:cNvSpPr/>
            <p:nvPr/>
          </p:nvSpPr>
          <p:spPr>
            <a:xfrm>
              <a:off x="3278030" y="2806203"/>
              <a:ext cx="831214" cy="277071"/>
            </a:xfrm>
            <a:prstGeom prst="rect">
              <a:avLst/>
            </a:prstGeom>
          </p:spPr>
          <p:txBody>
            <a:bodyPr wrap="none">
              <a:spAutoFit/>
            </a:bodyPr>
            <a:lstStyle/>
            <a:p>
              <a:pPr algn="ctr"/>
              <a:r>
                <a:rPr lang="zh-CN" altLang="en-US" b="1" dirty="0">
                  <a:solidFill>
                    <a:schemeClr val="bg1"/>
                  </a:solidFill>
                  <a:latin typeface="微软雅黑 Light" panose="020B0502040204020203" pitchFamily="34" charset="-122"/>
                  <a:ea typeface="微软雅黑 Light" panose="020B0502040204020203" pitchFamily="34" charset="-122"/>
                </a:rPr>
                <a:t>添加内容</a:t>
              </a:r>
              <a:endParaRPr lang="en-US" altLang="ko-KR" b="1" dirty="0">
                <a:solidFill>
                  <a:schemeClr val="bg1"/>
                </a:solidFill>
                <a:latin typeface="微软雅黑 Light" panose="020B0502040204020203" pitchFamily="34" charset="-122"/>
                <a:ea typeface="微软雅黑 Light" panose="020B0502040204020203" pitchFamily="34" charset="-122"/>
              </a:endParaRPr>
            </a:p>
          </p:txBody>
        </p:sp>
        <p:sp>
          <p:nvSpPr>
            <p:cNvPr id="70" name="Text Box 41"/>
            <p:cNvSpPr txBox="1">
              <a:spLocks noChangeArrowheads="1"/>
            </p:cNvSpPr>
            <p:nvPr/>
          </p:nvSpPr>
          <p:spPr bwMode="auto">
            <a:xfrm>
              <a:off x="2870511" y="1815163"/>
              <a:ext cx="1620675" cy="911641"/>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14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600"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4" name="Group 117"/>
          <p:cNvGrpSpPr/>
          <p:nvPr/>
        </p:nvGrpSpPr>
        <p:grpSpPr>
          <a:xfrm>
            <a:off x="6087555" y="1808622"/>
            <a:ext cx="2282203" cy="2018983"/>
            <a:chOff x="4603764" y="1594274"/>
            <a:chExt cx="1712098" cy="1513131"/>
          </a:xfrm>
        </p:grpSpPr>
        <p:sp>
          <p:nvSpPr>
            <p:cNvPr id="54" name="圆角矩形 13"/>
            <p:cNvSpPr/>
            <p:nvPr/>
          </p:nvSpPr>
          <p:spPr>
            <a:xfrm>
              <a:off x="4603764" y="1594274"/>
              <a:ext cx="1712098" cy="1513131"/>
            </a:xfrm>
            <a:prstGeom prst="roundRect">
              <a:avLst>
                <a:gd name="adj" fmla="val 637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schemeClr>
                </a:solidFill>
                <a:latin typeface="微软雅黑 Light" panose="020B0502040204020203" pitchFamily="34" charset="-122"/>
                <a:ea typeface="微软雅黑 Light" panose="020B0502040204020203" pitchFamily="34" charset="-122"/>
              </a:endParaRPr>
            </a:p>
          </p:txBody>
        </p:sp>
        <p:sp>
          <p:nvSpPr>
            <p:cNvPr id="55" name="圆角矩形 14"/>
            <p:cNvSpPr/>
            <p:nvPr/>
          </p:nvSpPr>
          <p:spPr>
            <a:xfrm>
              <a:off x="4643925" y="1632610"/>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schemeClr>
                </a:solidFill>
                <a:latin typeface="微软雅黑 Light" panose="020B0502040204020203" pitchFamily="34" charset="-122"/>
                <a:ea typeface="微软雅黑 Light" panose="020B0502040204020203" pitchFamily="34" charset="-122"/>
              </a:endParaRPr>
            </a:p>
          </p:txBody>
        </p:sp>
        <p:sp>
          <p:nvSpPr>
            <p:cNvPr id="68" name="矩形 29"/>
            <p:cNvSpPr/>
            <p:nvPr/>
          </p:nvSpPr>
          <p:spPr>
            <a:xfrm>
              <a:off x="5019473" y="2806203"/>
              <a:ext cx="831214" cy="277071"/>
            </a:xfrm>
            <a:prstGeom prst="rect">
              <a:avLst/>
            </a:prstGeom>
          </p:spPr>
          <p:txBody>
            <a:bodyPr wrap="none">
              <a:spAutoFit/>
            </a:bodyPr>
            <a:lstStyle/>
            <a:p>
              <a:pPr algn="ctr"/>
              <a:r>
                <a:rPr lang="zh-CN" altLang="en-US" b="1" dirty="0">
                  <a:solidFill>
                    <a:schemeClr val="bg1"/>
                  </a:solidFill>
                  <a:latin typeface="微软雅黑 Light" panose="020B0502040204020203" pitchFamily="34" charset="-122"/>
                  <a:ea typeface="微软雅黑 Light" panose="020B0502040204020203" pitchFamily="34" charset="-122"/>
                </a:rPr>
                <a:t>添加内容</a:t>
              </a:r>
              <a:endParaRPr lang="en-US" altLang="ko-KR" b="1" dirty="0">
                <a:solidFill>
                  <a:schemeClr val="bg1"/>
                </a:solidFill>
                <a:latin typeface="微软雅黑 Light" panose="020B0502040204020203" pitchFamily="34" charset="-122"/>
                <a:ea typeface="微软雅黑 Light" panose="020B0502040204020203" pitchFamily="34" charset="-122"/>
              </a:endParaRPr>
            </a:p>
          </p:txBody>
        </p:sp>
        <p:sp>
          <p:nvSpPr>
            <p:cNvPr id="71" name="Text Box 41"/>
            <p:cNvSpPr txBox="1">
              <a:spLocks noChangeArrowheads="1"/>
            </p:cNvSpPr>
            <p:nvPr/>
          </p:nvSpPr>
          <p:spPr bwMode="auto">
            <a:xfrm>
              <a:off x="4632636" y="1824688"/>
              <a:ext cx="1620675" cy="911640"/>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14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600"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5" name="Group 118"/>
          <p:cNvGrpSpPr/>
          <p:nvPr/>
        </p:nvGrpSpPr>
        <p:grpSpPr>
          <a:xfrm>
            <a:off x="8438092" y="1808622"/>
            <a:ext cx="2282203" cy="2018983"/>
            <a:chOff x="6367126" y="1594274"/>
            <a:chExt cx="1712098" cy="1513131"/>
          </a:xfrm>
        </p:grpSpPr>
        <p:sp>
          <p:nvSpPr>
            <p:cNvPr id="56" name="圆角矩形 15"/>
            <p:cNvSpPr/>
            <p:nvPr/>
          </p:nvSpPr>
          <p:spPr>
            <a:xfrm>
              <a:off x="6367126" y="1594274"/>
              <a:ext cx="1712098" cy="1513131"/>
            </a:xfrm>
            <a:prstGeom prst="roundRect">
              <a:avLst>
                <a:gd name="adj" fmla="val 637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schemeClr>
                </a:solidFill>
                <a:latin typeface="微软雅黑 Light" panose="020B0502040204020203" pitchFamily="34" charset="-122"/>
                <a:ea typeface="微软雅黑 Light" panose="020B0502040204020203" pitchFamily="34" charset="-122"/>
              </a:endParaRPr>
            </a:p>
          </p:txBody>
        </p:sp>
        <p:sp>
          <p:nvSpPr>
            <p:cNvPr id="57" name="圆角矩形 16"/>
            <p:cNvSpPr/>
            <p:nvPr/>
          </p:nvSpPr>
          <p:spPr>
            <a:xfrm>
              <a:off x="6407286" y="1632610"/>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schemeClr>
                </a:solidFill>
                <a:latin typeface="微软雅黑 Light" panose="020B0502040204020203" pitchFamily="34" charset="-122"/>
                <a:ea typeface="微软雅黑 Light" panose="020B0502040204020203" pitchFamily="34" charset="-122"/>
              </a:endParaRPr>
            </a:p>
          </p:txBody>
        </p:sp>
        <p:sp>
          <p:nvSpPr>
            <p:cNvPr id="69" name="矩形 30"/>
            <p:cNvSpPr/>
            <p:nvPr/>
          </p:nvSpPr>
          <p:spPr>
            <a:xfrm>
              <a:off x="6807568" y="2806203"/>
              <a:ext cx="831214" cy="277071"/>
            </a:xfrm>
            <a:prstGeom prst="rect">
              <a:avLst/>
            </a:prstGeom>
          </p:spPr>
          <p:txBody>
            <a:bodyPr wrap="none">
              <a:spAutoFit/>
            </a:bodyPr>
            <a:lstStyle/>
            <a:p>
              <a:pPr algn="ctr"/>
              <a:r>
                <a:rPr lang="zh-CN" altLang="en-US" b="1" dirty="0">
                  <a:solidFill>
                    <a:schemeClr val="bg1"/>
                  </a:solidFill>
                  <a:latin typeface="微软雅黑 Light" panose="020B0502040204020203" pitchFamily="34" charset="-122"/>
                  <a:ea typeface="微软雅黑 Light" panose="020B0502040204020203" pitchFamily="34" charset="-122"/>
                </a:rPr>
                <a:t>添加内容</a:t>
              </a:r>
              <a:endParaRPr lang="en-US" altLang="ko-KR" b="1" dirty="0">
                <a:solidFill>
                  <a:schemeClr val="bg1"/>
                </a:solidFill>
                <a:latin typeface="微软雅黑 Light" panose="020B0502040204020203" pitchFamily="34" charset="-122"/>
                <a:ea typeface="微软雅黑 Light" panose="020B0502040204020203" pitchFamily="34" charset="-122"/>
              </a:endParaRPr>
            </a:p>
          </p:txBody>
        </p:sp>
        <p:sp>
          <p:nvSpPr>
            <p:cNvPr id="72" name="Text Box 41"/>
            <p:cNvSpPr txBox="1">
              <a:spLocks noChangeArrowheads="1"/>
            </p:cNvSpPr>
            <p:nvPr/>
          </p:nvSpPr>
          <p:spPr bwMode="auto">
            <a:xfrm>
              <a:off x="6458549" y="1834213"/>
              <a:ext cx="1620675" cy="911640"/>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14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600"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6" name="Group 119"/>
          <p:cNvGrpSpPr/>
          <p:nvPr/>
        </p:nvGrpSpPr>
        <p:grpSpPr>
          <a:xfrm>
            <a:off x="3938713" y="4465739"/>
            <a:ext cx="4164077" cy="4121777"/>
            <a:chOff x="2953610" y="3349505"/>
            <a:chExt cx="3123871" cy="3092138"/>
          </a:xfrm>
        </p:grpSpPr>
        <p:grpSp>
          <p:nvGrpSpPr>
            <p:cNvPr id="7" name="Group 109"/>
            <p:cNvGrpSpPr/>
            <p:nvPr/>
          </p:nvGrpSpPr>
          <p:grpSpPr>
            <a:xfrm>
              <a:off x="2953610" y="3349506"/>
              <a:ext cx="3123870" cy="3092137"/>
              <a:chOff x="2953610" y="3349506"/>
              <a:chExt cx="3123870" cy="3092137"/>
            </a:xfrm>
          </p:grpSpPr>
          <p:sp>
            <p:nvSpPr>
              <p:cNvPr id="49" name="空心弧 6"/>
              <p:cNvSpPr/>
              <p:nvPr/>
            </p:nvSpPr>
            <p:spPr>
              <a:xfrm rot="13253830">
                <a:off x="2953610" y="3349506"/>
                <a:ext cx="3123870" cy="3092137"/>
              </a:xfrm>
              <a:prstGeom prst="blockArc">
                <a:avLst>
                  <a:gd name="adj1" fmla="val 19149915"/>
                  <a:gd name="adj2" fmla="val 0"/>
                  <a:gd name="adj3" fmla="val 2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Light" panose="020B0502040204020203" pitchFamily="34" charset="-122"/>
                  <a:ea typeface="微软雅黑 Light" panose="020B0502040204020203" pitchFamily="34" charset="-122"/>
                </a:endParaRPr>
              </a:p>
            </p:txBody>
          </p:sp>
          <p:grpSp>
            <p:nvGrpSpPr>
              <p:cNvPr id="8" name="组合 41"/>
              <p:cNvGrpSpPr/>
              <p:nvPr/>
            </p:nvGrpSpPr>
            <p:grpSpPr>
              <a:xfrm>
                <a:off x="3241207" y="4327342"/>
                <a:ext cx="366085" cy="301752"/>
                <a:chOff x="5146675" y="766763"/>
                <a:chExt cx="1590676" cy="1338263"/>
              </a:xfrm>
              <a:solidFill>
                <a:schemeClr val="bg1"/>
              </a:solidFill>
            </p:grpSpPr>
            <p:sp>
              <p:nvSpPr>
                <p:cNvPr id="74" name="Oval 18"/>
                <p:cNvSpPr>
                  <a:spLocks noChangeArrowheads="1"/>
                </p:cNvSpPr>
                <p:nvPr/>
              </p:nvSpPr>
              <p:spPr bwMode="auto">
                <a:xfrm>
                  <a:off x="5675313" y="766763"/>
                  <a:ext cx="533400" cy="534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5" name="Freeform 19"/>
                <p:cNvSpPr/>
                <p:nvPr/>
              </p:nvSpPr>
              <p:spPr bwMode="auto">
                <a:xfrm>
                  <a:off x="5511800" y="1344613"/>
                  <a:ext cx="860425" cy="760413"/>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6" name="Freeform 20"/>
                <p:cNvSpPr/>
                <p:nvPr/>
              </p:nvSpPr>
              <p:spPr bwMode="auto">
                <a:xfrm>
                  <a:off x="5900738" y="1319213"/>
                  <a:ext cx="85725" cy="50800"/>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7" name="Freeform 21"/>
                <p:cNvSpPr/>
                <p:nvPr/>
              </p:nvSpPr>
              <p:spPr bwMode="auto">
                <a:xfrm>
                  <a:off x="5894388" y="1377951"/>
                  <a:ext cx="95250"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8" name="Freeform 22"/>
                <p:cNvSpPr/>
                <p:nvPr/>
              </p:nvSpPr>
              <p:spPr bwMode="auto">
                <a:xfrm>
                  <a:off x="5432425" y="1427163"/>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9" name="Freeform 23"/>
                <p:cNvSpPr/>
                <p:nvPr/>
              </p:nvSpPr>
              <p:spPr bwMode="auto">
                <a:xfrm>
                  <a:off x="5146675" y="1401763"/>
                  <a:ext cx="465138" cy="568325"/>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0" name="Freeform 24"/>
                <p:cNvSpPr/>
                <p:nvPr/>
              </p:nvSpPr>
              <p:spPr bwMode="auto">
                <a:xfrm>
                  <a:off x="5438775" y="1381126"/>
                  <a:ext cx="61913" cy="41275"/>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1" name="Oval 25"/>
                <p:cNvSpPr>
                  <a:spLocks noChangeArrowheads="1"/>
                </p:cNvSpPr>
                <p:nvPr/>
              </p:nvSpPr>
              <p:spPr bwMode="auto">
                <a:xfrm>
                  <a:off x="5267325" y="966788"/>
                  <a:ext cx="401638"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2" name="Freeform 26"/>
                <p:cNvSpPr/>
                <p:nvPr/>
              </p:nvSpPr>
              <p:spPr bwMode="auto">
                <a:xfrm>
                  <a:off x="6386513" y="1381126"/>
                  <a:ext cx="61913" cy="4127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3" name="Freeform 27"/>
                <p:cNvSpPr/>
                <p:nvPr/>
              </p:nvSpPr>
              <p:spPr bwMode="auto">
                <a:xfrm>
                  <a:off x="6380163" y="1427163"/>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4" name="Oval 28"/>
                <p:cNvSpPr>
                  <a:spLocks noChangeArrowheads="1"/>
                </p:cNvSpPr>
                <p:nvPr/>
              </p:nvSpPr>
              <p:spPr bwMode="auto">
                <a:xfrm>
                  <a:off x="6215063" y="966788"/>
                  <a:ext cx="403225"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5" name="Freeform 29"/>
                <p:cNvSpPr/>
                <p:nvPr/>
              </p:nvSpPr>
              <p:spPr bwMode="auto">
                <a:xfrm>
                  <a:off x="6272213" y="1401763"/>
                  <a:ext cx="465138" cy="568325"/>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grpSp>
          <p:nvGrpSpPr>
            <p:cNvPr id="9" name="Group 110"/>
            <p:cNvGrpSpPr/>
            <p:nvPr/>
          </p:nvGrpSpPr>
          <p:grpSpPr>
            <a:xfrm>
              <a:off x="2953611" y="3349505"/>
              <a:ext cx="3123870" cy="3092137"/>
              <a:chOff x="2953611" y="3349505"/>
              <a:chExt cx="3123870" cy="3092137"/>
            </a:xfrm>
          </p:grpSpPr>
          <p:sp>
            <p:nvSpPr>
              <p:cNvPr id="48" name="空心弧 5"/>
              <p:cNvSpPr/>
              <p:nvPr/>
            </p:nvSpPr>
            <p:spPr>
              <a:xfrm rot="16200000">
                <a:off x="2969477" y="3333639"/>
                <a:ext cx="3092137" cy="3123870"/>
              </a:xfrm>
              <a:prstGeom prst="blockArc">
                <a:avLst>
                  <a:gd name="adj1" fmla="val 18701236"/>
                  <a:gd name="adj2" fmla="val 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Light" panose="020B0502040204020203" pitchFamily="34" charset="-122"/>
                  <a:ea typeface="微软雅黑 Light" panose="020B0502040204020203" pitchFamily="34" charset="-122"/>
                </a:endParaRPr>
              </a:p>
            </p:txBody>
          </p:sp>
          <p:grpSp>
            <p:nvGrpSpPr>
              <p:cNvPr id="10" name="组合 55"/>
              <p:cNvGrpSpPr/>
              <p:nvPr/>
            </p:nvGrpSpPr>
            <p:grpSpPr>
              <a:xfrm>
                <a:off x="3878384" y="3722355"/>
                <a:ext cx="309455" cy="281349"/>
                <a:chOff x="5278438" y="2973388"/>
                <a:chExt cx="1344613" cy="1247775"/>
              </a:xfrm>
              <a:solidFill>
                <a:schemeClr val="bg1"/>
              </a:solidFill>
            </p:grpSpPr>
            <p:sp>
              <p:nvSpPr>
                <p:cNvPr id="87"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88"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89"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90"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grpSp>
        </p:grpSp>
        <p:grpSp>
          <p:nvGrpSpPr>
            <p:cNvPr id="11" name="Group 111"/>
            <p:cNvGrpSpPr/>
            <p:nvPr/>
          </p:nvGrpSpPr>
          <p:grpSpPr>
            <a:xfrm>
              <a:off x="2953610" y="3349506"/>
              <a:ext cx="3123870" cy="3092137"/>
              <a:chOff x="2953610" y="3349506"/>
              <a:chExt cx="3123870" cy="3092137"/>
            </a:xfrm>
          </p:grpSpPr>
          <p:sp>
            <p:nvSpPr>
              <p:cNvPr id="47" name="空心弧 4"/>
              <p:cNvSpPr/>
              <p:nvPr/>
            </p:nvSpPr>
            <p:spPr>
              <a:xfrm rot="19070819">
                <a:off x="2953610" y="3349506"/>
                <a:ext cx="3123870" cy="3092137"/>
              </a:xfrm>
              <a:prstGeom prst="blockArc">
                <a:avLst>
                  <a:gd name="adj1" fmla="val 18792979"/>
                  <a:gd name="adj2" fmla="val 0"/>
                  <a:gd name="adj3" fmla="val 25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Light" panose="020B0502040204020203" pitchFamily="34" charset="-122"/>
                  <a:ea typeface="微软雅黑 Light" panose="020B0502040204020203" pitchFamily="34" charset="-122"/>
                </a:endParaRPr>
              </a:p>
            </p:txBody>
          </p:sp>
          <p:grpSp>
            <p:nvGrpSpPr>
              <p:cNvPr id="12" name="组合 60"/>
              <p:cNvGrpSpPr/>
              <p:nvPr/>
            </p:nvGrpSpPr>
            <p:grpSpPr>
              <a:xfrm>
                <a:off x="4881163" y="3654428"/>
                <a:ext cx="271828" cy="348560"/>
                <a:chOff x="2951163" y="2495550"/>
                <a:chExt cx="1208088" cy="1581150"/>
              </a:xfrm>
              <a:solidFill>
                <a:schemeClr val="bg1"/>
              </a:solidFill>
            </p:grpSpPr>
            <p:sp>
              <p:nvSpPr>
                <p:cNvPr id="92" name="Freeform 29"/>
                <p:cNvSpPr/>
                <p:nvPr/>
              </p:nvSpPr>
              <p:spPr bwMode="auto">
                <a:xfrm>
                  <a:off x="2978150" y="2911475"/>
                  <a:ext cx="230188" cy="306388"/>
                </a:xfrm>
                <a:custGeom>
                  <a:avLst/>
                  <a:gdLst>
                    <a:gd name="T0" fmla="*/ 69 w 79"/>
                    <a:gd name="T1" fmla="*/ 40 h 105"/>
                    <a:gd name="T2" fmla="*/ 70 w 79"/>
                    <a:gd name="T3" fmla="*/ 3 h 105"/>
                    <a:gd name="T4" fmla="*/ 52 w 79"/>
                    <a:gd name="T5" fmla="*/ 0 h 105"/>
                    <a:gd name="T6" fmla="*/ 0 w 79"/>
                    <a:gd name="T7" fmla="*/ 52 h 105"/>
                    <a:gd name="T8" fmla="*/ 52 w 79"/>
                    <a:gd name="T9" fmla="*/ 105 h 105"/>
                    <a:gd name="T10" fmla="*/ 79 w 79"/>
                    <a:gd name="T11" fmla="*/ 97 h 105"/>
                    <a:gd name="T12" fmla="*/ 69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3" name="Freeform 30"/>
                <p:cNvSpPr/>
                <p:nvPr/>
              </p:nvSpPr>
              <p:spPr bwMode="auto">
                <a:xfrm>
                  <a:off x="3900488" y="2911475"/>
                  <a:ext cx="228600" cy="306388"/>
                </a:xfrm>
                <a:custGeom>
                  <a:avLst/>
                  <a:gdLst>
                    <a:gd name="T0" fmla="*/ 10 w 79"/>
                    <a:gd name="T1" fmla="*/ 40 h 105"/>
                    <a:gd name="T2" fmla="*/ 9 w 79"/>
                    <a:gd name="T3" fmla="*/ 3 h 105"/>
                    <a:gd name="T4" fmla="*/ 27 w 79"/>
                    <a:gd name="T5" fmla="*/ 0 h 105"/>
                    <a:gd name="T6" fmla="*/ 79 w 79"/>
                    <a:gd name="T7" fmla="*/ 52 h 105"/>
                    <a:gd name="T8" fmla="*/ 27 w 79"/>
                    <a:gd name="T9" fmla="*/ 105 h 105"/>
                    <a:gd name="T10" fmla="*/ 0 w 79"/>
                    <a:gd name="T11" fmla="*/ 97 h 105"/>
                    <a:gd name="T12" fmla="*/ 10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4" name="Freeform 31"/>
                <p:cNvSpPr/>
                <p:nvPr/>
              </p:nvSpPr>
              <p:spPr bwMode="auto">
                <a:xfrm>
                  <a:off x="3481388" y="3570288"/>
                  <a:ext cx="147638" cy="328613"/>
                </a:xfrm>
                <a:custGeom>
                  <a:avLst/>
                  <a:gdLst>
                    <a:gd name="T0" fmla="*/ 25 w 93"/>
                    <a:gd name="T1" fmla="*/ 0 h 207"/>
                    <a:gd name="T2" fmla="*/ 0 w 93"/>
                    <a:gd name="T3" fmla="*/ 145 h 207"/>
                    <a:gd name="T4" fmla="*/ 47 w 93"/>
                    <a:gd name="T5" fmla="*/ 207 h 207"/>
                    <a:gd name="T6" fmla="*/ 93 w 93"/>
                    <a:gd name="T7" fmla="*/ 143 h 207"/>
                    <a:gd name="T8" fmla="*/ 68 w 93"/>
                    <a:gd name="T9" fmla="*/ 0 h 207"/>
                    <a:gd name="T10" fmla="*/ 25 w 93"/>
                    <a:gd name="T11" fmla="*/ 0 h 207"/>
                  </a:gdLst>
                  <a:ahLst/>
                  <a:cxnLst>
                    <a:cxn ang="0">
                      <a:pos x="T0" y="T1"/>
                    </a:cxn>
                    <a:cxn ang="0">
                      <a:pos x="T2" y="T3"/>
                    </a:cxn>
                    <a:cxn ang="0">
                      <a:pos x="T4" y="T5"/>
                    </a:cxn>
                    <a:cxn ang="0">
                      <a:pos x="T6" y="T7"/>
                    </a:cxn>
                    <a:cxn ang="0">
                      <a:pos x="T8" y="T9"/>
                    </a:cxn>
                    <a:cxn ang="0">
                      <a:pos x="T10" y="T11"/>
                    </a:cxn>
                  </a:cxnLst>
                  <a:rect l="0" t="0" r="r" b="b"/>
                  <a:pathLst>
                    <a:path w="93" h="207">
                      <a:moveTo>
                        <a:pt x="25" y="0"/>
                      </a:moveTo>
                      <a:lnTo>
                        <a:pt x="0" y="145"/>
                      </a:lnTo>
                      <a:lnTo>
                        <a:pt x="47" y="207"/>
                      </a:lnTo>
                      <a:lnTo>
                        <a:pt x="93" y="143"/>
                      </a:lnTo>
                      <a:lnTo>
                        <a:pt x="68" y="0"/>
                      </a:ln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5" name="Freeform 32"/>
                <p:cNvSpPr/>
                <p:nvPr/>
              </p:nvSpPr>
              <p:spPr bwMode="auto">
                <a:xfrm>
                  <a:off x="3471863" y="3433763"/>
                  <a:ext cx="166688" cy="115888"/>
                </a:xfrm>
                <a:custGeom>
                  <a:avLst/>
                  <a:gdLst>
                    <a:gd name="T0" fmla="*/ 21 w 57"/>
                    <a:gd name="T1" fmla="*/ 7 h 40"/>
                    <a:gd name="T2" fmla="*/ 0 w 57"/>
                    <a:gd name="T3" fmla="*/ 5 h 40"/>
                    <a:gd name="T4" fmla="*/ 0 w 57"/>
                    <a:gd name="T5" fmla="*/ 14 h 40"/>
                    <a:gd name="T6" fmla="*/ 1 w 57"/>
                    <a:gd name="T7" fmla="*/ 13 h 40"/>
                    <a:gd name="T8" fmla="*/ 18 w 57"/>
                    <a:gd name="T9" fmla="*/ 40 h 40"/>
                    <a:gd name="T10" fmla="*/ 40 w 57"/>
                    <a:gd name="T11" fmla="*/ 40 h 40"/>
                    <a:gd name="T12" fmla="*/ 56 w 57"/>
                    <a:gd name="T13" fmla="*/ 15 h 40"/>
                    <a:gd name="T14" fmla="*/ 57 w 57"/>
                    <a:gd name="T15" fmla="*/ 0 h 40"/>
                    <a:gd name="T16" fmla="*/ 21 w 57"/>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6" name="Freeform 33"/>
                <p:cNvSpPr>
                  <a:spLocks noEditPoints="1"/>
                </p:cNvSpPr>
                <p:nvPr/>
              </p:nvSpPr>
              <p:spPr bwMode="auto">
                <a:xfrm>
                  <a:off x="3140075" y="2582863"/>
                  <a:ext cx="827088" cy="827088"/>
                </a:xfrm>
                <a:custGeom>
                  <a:avLst/>
                  <a:gdLst>
                    <a:gd name="T0" fmla="*/ 0 w 284"/>
                    <a:gd name="T1" fmla="*/ 142 h 284"/>
                    <a:gd name="T2" fmla="*/ 142 w 284"/>
                    <a:gd name="T3" fmla="*/ 0 h 284"/>
                    <a:gd name="T4" fmla="*/ 142 w 284"/>
                    <a:gd name="T5" fmla="*/ 0 h 284"/>
                    <a:gd name="T6" fmla="*/ 284 w 284"/>
                    <a:gd name="T7" fmla="*/ 142 h 284"/>
                    <a:gd name="T8" fmla="*/ 284 w 284"/>
                    <a:gd name="T9" fmla="*/ 142 h 284"/>
                    <a:gd name="T10" fmla="*/ 142 w 284"/>
                    <a:gd name="T11" fmla="*/ 284 h 284"/>
                    <a:gd name="T12" fmla="*/ 142 w 284"/>
                    <a:gd name="T13" fmla="*/ 284 h 284"/>
                    <a:gd name="T14" fmla="*/ 0 w 284"/>
                    <a:gd name="T15" fmla="*/ 142 h 284"/>
                    <a:gd name="T16" fmla="*/ 25 w 284"/>
                    <a:gd name="T17" fmla="*/ 142 h 284"/>
                    <a:gd name="T18" fmla="*/ 142 w 284"/>
                    <a:gd name="T19" fmla="*/ 260 h 284"/>
                    <a:gd name="T20" fmla="*/ 142 w 284"/>
                    <a:gd name="T21" fmla="*/ 260 h 284"/>
                    <a:gd name="T22" fmla="*/ 260 w 284"/>
                    <a:gd name="T23" fmla="*/ 142 h 284"/>
                    <a:gd name="T24" fmla="*/ 260 w 284"/>
                    <a:gd name="T25" fmla="*/ 142 h 284"/>
                    <a:gd name="T26" fmla="*/ 142 w 284"/>
                    <a:gd name="T27" fmla="*/ 24 h 284"/>
                    <a:gd name="T28" fmla="*/ 142 w 284"/>
                    <a:gd name="T29" fmla="*/ 24 h 284"/>
                    <a:gd name="T30" fmla="*/ 25 w 284"/>
                    <a:gd name="T31" fmla="*/ 142 h 284"/>
                    <a:gd name="T32" fmla="*/ 25 w 284"/>
                    <a:gd name="T33"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7" name="Freeform 34"/>
                <p:cNvSpPr/>
                <p:nvPr/>
              </p:nvSpPr>
              <p:spPr bwMode="auto">
                <a:xfrm>
                  <a:off x="3068638" y="2495550"/>
                  <a:ext cx="971550" cy="454025"/>
                </a:xfrm>
                <a:custGeom>
                  <a:avLst/>
                  <a:gdLst>
                    <a:gd name="T0" fmla="*/ 0 w 334"/>
                    <a:gd name="T1" fmla="*/ 155 h 156"/>
                    <a:gd name="T2" fmla="*/ 167 w 334"/>
                    <a:gd name="T3" fmla="*/ 0 h 156"/>
                    <a:gd name="T4" fmla="*/ 167 w 334"/>
                    <a:gd name="T5" fmla="*/ 0 h 156"/>
                    <a:gd name="T6" fmla="*/ 334 w 334"/>
                    <a:gd name="T7" fmla="*/ 155 h 156"/>
                    <a:gd name="T8" fmla="*/ 334 w 334"/>
                    <a:gd name="T9" fmla="*/ 155 h 156"/>
                    <a:gd name="T10" fmla="*/ 322 w 334"/>
                    <a:gd name="T11" fmla="*/ 155 h 156"/>
                    <a:gd name="T12" fmla="*/ 167 w 334"/>
                    <a:gd name="T13" fmla="*/ 12 h 156"/>
                    <a:gd name="T14" fmla="*/ 167 w 334"/>
                    <a:gd name="T15" fmla="*/ 12 h 156"/>
                    <a:gd name="T16" fmla="*/ 12 w 334"/>
                    <a:gd name="T17" fmla="*/ 156 h 156"/>
                    <a:gd name="T18" fmla="*/ 12 w 334"/>
                    <a:gd name="T19" fmla="*/ 156 h 156"/>
                    <a:gd name="T20" fmla="*/ 0 w 334"/>
                    <a:gd name="T21"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156">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8" name="Freeform 35"/>
                <p:cNvSpPr/>
                <p:nvPr/>
              </p:nvSpPr>
              <p:spPr bwMode="auto">
                <a:xfrm>
                  <a:off x="2951163" y="3378200"/>
                  <a:ext cx="1208088" cy="698500"/>
                </a:xfrm>
                <a:custGeom>
                  <a:avLst/>
                  <a:gdLst>
                    <a:gd name="T0" fmla="*/ 382 w 415"/>
                    <a:gd name="T1" fmla="*/ 223 h 240"/>
                    <a:gd name="T2" fmla="*/ 326 w 415"/>
                    <a:gd name="T3" fmla="*/ 80 h 240"/>
                    <a:gd name="T4" fmla="*/ 326 w 415"/>
                    <a:gd name="T5" fmla="*/ 80 h 240"/>
                    <a:gd name="T6" fmla="*/ 207 w 415"/>
                    <a:gd name="T7" fmla="*/ 33 h 240"/>
                    <a:gd name="T8" fmla="*/ 207 w 415"/>
                    <a:gd name="T9" fmla="*/ 33 h 240"/>
                    <a:gd name="T10" fmla="*/ 161 w 415"/>
                    <a:gd name="T11" fmla="*/ 39 h 240"/>
                    <a:gd name="T12" fmla="*/ 161 w 415"/>
                    <a:gd name="T13" fmla="*/ 39 h 240"/>
                    <a:gd name="T14" fmla="*/ 60 w 415"/>
                    <a:gd name="T15" fmla="*/ 114 h 240"/>
                    <a:gd name="T16" fmla="*/ 60 w 415"/>
                    <a:gd name="T17" fmla="*/ 114 h 240"/>
                    <a:gd name="T18" fmla="*/ 33 w 415"/>
                    <a:gd name="T19" fmla="*/ 223 h 240"/>
                    <a:gd name="T20" fmla="*/ 33 w 415"/>
                    <a:gd name="T21" fmla="*/ 223 h 240"/>
                    <a:gd name="T22" fmla="*/ 16 w 415"/>
                    <a:gd name="T23" fmla="*/ 240 h 240"/>
                    <a:gd name="T24" fmla="*/ 16 w 415"/>
                    <a:gd name="T25" fmla="*/ 240 h 240"/>
                    <a:gd name="T26" fmla="*/ 0 w 415"/>
                    <a:gd name="T27" fmla="*/ 223 h 240"/>
                    <a:gd name="T28" fmla="*/ 0 w 415"/>
                    <a:gd name="T29" fmla="*/ 223 h 240"/>
                    <a:gd name="T30" fmla="*/ 32 w 415"/>
                    <a:gd name="T31" fmla="*/ 97 h 240"/>
                    <a:gd name="T32" fmla="*/ 32 w 415"/>
                    <a:gd name="T33" fmla="*/ 97 h 240"/>
                    <a:gd name="T34" fmla="*/ 152 w 415"/>
                    <a:gd name="T35" fmla="*/ 8 h 240"/>
                    <a:gd name="T36" fmla="*/ 152 w 415"/>
                    <a:gd name="T37" fmla="*/ 8 h 240"/>
                    <a:gd name="T38" fmla="*/ 207 w 415"/>
                    <a:gd name="T39" fmla="*/ 0 h 240"/>
                    <a:gd name="T40" fmla="*/ 207 w 415"/>
                    <a:gd name="T41" fmla="*/ 0 h 240"/>
                    <a:gd name="T42" fmla="*/ 349 w 415"/>
                    <a:gd name="T43" fmla="*/ 56 h 240"/>
                    <a:gd name="T44" fmla="*/ 349 w 415"/>
                    <a:gd name="T45" fmla="*/ 56 h 240"/>
                    <a:gd name="T46" fmla="*/ 414 w 415"/>
                    <a:gd name="T47" fmla="*/ 223 h 240"/>
                    <a:gd name="T48" fmla="*/ 414 w 415"/>
                    <a:gd name="T49" fmla="*/ 223 h 240"/>
                    <a:gd name="T50" fmla="*/ 398 w 415"/>
                    <a:gd name="T51" fmla="*/ 240 h 240"/>
                    <a:gd name="T52" fmla="*/ 398 w 415"/>
                    <a:gd name="T53" fmla="*/ 240 h 240"/>
                    <a:gd name="T54" fmla="*/ 382 w 415"/>
                    <a:gd name="T55" fmla="*/ 22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 h="24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9" name="Freeform 36"/>
                <p:cNvSpPr/>
                <p:nvPr/>
              </p:nvSpPr>
              <p:spPr bwMode="auto">
                <a:xfrm>
                  <a:off x="3446463" y="3189288"/>
                  <a:ext cx="165100" cy="88900"/>
                </a:xfrm>
                <a:custGeom>
                  <a:avLst/>
                  <a:gdLst>
                    <a:gd name="T0" fmla="*/ 57 w 57"/>
                    <a:gd name="T1" fmla="*/ 15 h 31"/>
                    <a:gd name="T2" fmla="*/ 41 w 57"/>
                    <a:gd name="T3" fmla="*/ 31 h 31"/>
                    <a:gd name="T4" fmla="*/ 16 w 57"/>
                    <a:gd name="T5" fmla="*/ 31 h 31"/>
                    <a:gd name="T6" fmla="*/ 0 w 57"/>
                    <a:gd name="T7" fmla="*/ 15 h 31"/>
                    <a:gd name="T8" fmla="*/ 0 w 57"/>
                    <a:gd name="T9" fmla="*/ 15 h 31"/>
                    <a:gd name="T10" fmla="*/ 16 w 57"/>
                    <a:gd name="T11" fmla="*/ 0 h 31"/>
                    <a:gd name="T12" fmla="*/ 41 w 57"/>
                    <a:gd name="T13" fmla="*/ 0 h 31"/>
                    <a:gd name="T14" fmla="*/ 57 w 57"/>
                    <a:gd name="T15" fmla="*/ 1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1">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0" name="Freeform 37"/>
                <p:cNvSpPr/>
                <p:nvPr/>
              </p:nvSpPr>
              <p:spPr bwMode="auto">
                <a:xfrm>
                  <a:off x="3117850" y="3168650"/>
                  <a:ext cx="349250" cy="92075"/>
                </a:xfrm>
                <a:custGeom>
                  <a:avLst/>
                  <a:gdLst>
                    <a:gd name="T0" fmla="*/ 34 w 120"/>
                    <a:gd name="T1" fmla="*/ 32 h 32"/>
                    <a:gd name="T2" fmla="*/ 0 w 120"/>
                    <a:gd name="T3" fmla="*/ 2 h 32"/>
                    <a:gd name="T4" fmla="*/ 0 w 120"/>
                    <a:gd name="T5" fmla="*/ 2 h 32"/>
                    <a:gd name="T6" fmla="*/ 12 w 120"/>
                    <a:gd name="T7" fmla="*/ 0 h 32"/>
                    <a:gd name="T8" fmla="*/ 34 w 120"/>
                    <a:gd name="T9" fmla="*/ 20 h 32"/>
                    <a:gd name="T10" fmla="*/ 34 w 120"/>
                    <a:gd name="T11" fmla="*/ 20 h 32"/>
                    <a:gd name="T12" fmla="*/ 120 w 120"/>
                    <a:gd name="T13" fmla="*/ 20 h 32"/>
                    <a:gd name="T14" fmla="*/ 120 w 120"/>
                    <a:gd name="T15" fmla="*/ 20 h 32"/>
                    <a:gd name="T16" fmla="*/ 120 w 120"/>
                    <a:gd name="T17" fmla="*/ 32 h 32"/>
                    <a:gd name="T18" fmla="*/ 34 w 12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32">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grpSp>
          <p:nvGrpSpPr>
            <p:cNvPr id="13" name="Group 112"/>
            <p:cNvGrpSpPr/>
            <p:nvPr/>
          </p:nvGrpSpPr>
          <p:grpSpPr>
            <a:xfrm>
              <a:off x="2953610" y="3349506"/>
              <a:ext cx="3123870" cy="3092137"/>
              <a:chOff x="2953610" y="3349506"/>
              <a:chExt cx="3123870" cy="3092137"/>
            </a:xfrm>
          </p:grpSpPr>
          <p:sp>
            <p:nvSpPr>
              <p:cNvPr id="46" name="空心弧 3"/>
              <p:cNvSpPr/>
              <p:nvPr/>
            </p:nvSpPr>
            <p:spPr>
              <a:xfrm>
                <a:off x="2953610" y="3349506"/>
                <a:ext cx="3123870" cy="3092137"/>
              </a:xfrm>
              <a:prstGeom prst="blockArc">
                <a:avLst>
                  <a:gd name="adj1" fmla="val 19121810"/>
                  <a:gd name="adj2" fmla="val 0"/>
                  <a:gd name="adj3" fmla="val 25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Light" panose="020B0502040204020203" pitchFamily="34" charset="-122"/>
                  <a:ea typeface="微软雅黑 Light" panose="020B0502040204020203" pitchFamily="34" charset="-122"/>
                </a:endParaRPr>
              </a:p>
            </p:txBody>
          </p:sp>
          <p:grpSp>
            <p:nvGrpSpPr>
              <p:cNvPr id="14" name="组合 75"/>
              <p:cNvGrpSpPr/>
              <p:nvPr/>
            </p:nvGrpSpPr>
            <p:grpSpPr>
              <a:xfrm>
                <a:off x="5448768" y="4312063"/>
                <a:ext cx="337639" cy="371790"/>
                <a:chOff x="279401" y="2698750"/>
                <a:chExt cx="1473200" cy="1655763"/>
              </a:xfrm>
              <a:solidFill>
                <a:schemeClr val="bg1"/>
              </a:solidFill>
            </p:grpSpPr>
            <p:sp>
              <p:nvSpPr>
                <p:cNvPr id="102" name="Freeform 45"/>
                <p:cNvSpPr>
                  <a:spLocks noEditPoints="1"/>
                </p:cNvSpPr>
                <p:nvPr/>
              </p:nvSpPr>
              <p:spPr bwMode="auto">
                <a:xfrm>
                  <a:off x="279401" y="2884488"/>
                  <a:ext cx="1473200" cy="1470025"/>
                </a:xfrm>
                <a:custGeom>
                  <a:avLst/>
                  <a:gdLst>
                    <a:gd name="T0" fmla="*/ 250 w 501"/>
                    <a:gd name="T1" fmla="*/ 0 h 501"/>
                    <a:gd name="T2" fmla="*/ 0 w 501"/>
                    <a:gd name="T3" fmla="*/ 251 h 501"/>
                    <a:gd name="T4" fmla="*/ 250 w 501"/>
                    <a:gd name="T5" fmla="*/ 501 h 501"/>
                    <a:gd name="T6" fmla="*/ 501 w 501"/>
                    <a:gd name="T7" fmla="*/ 251 h 501"/>
                    <a:gd name="T8" fmla="*/ 250 w 501"/>
                    <a:gd name="T9" fmla="*/ 0 h 501"/>
                    <a:gd name="T10" fmla="*/ 455 w 501"/>
                    <a:gd name="T11" fmla="*/ 267 h 501"/>
                    <a:gd name="T12" fmla="*/ 446 w 501"/>
                    <a:gd name="T13" fmla="*/ 267 h 501"/>
                    <a:gd name="T14" fmla="*/ 389 w 501"/>
                    <a:gd name="T15" fmla="*/ 390 h 501"/>
                    <a:gd name="T16" fmla="*/ 267 w 501"/>
                    <a:gd name="T17" fmla="*/ 447 h 501"/>
                    <a:gd name="T18" fmla="*/ 267 w 501"/>
                    <a:gd name="T19" fmla="*/ 455 h 501"/>
                    <a:gd name="T20" fmla="*/ 250 w 501"/>
                    <a:gd name="T21" fmla="*/ 471 h 501"/>
                    <a:gd name="T22" fmla="*/ 234 w 501"/>
                    <a:gd name="T23" fmla="*/ 455 h 501"/>
                    <a:gd name="T24" fmla="*/ 234 w 501"/>
                    <a:gd name="T25" fmla="*/ 447 h 501"/>
                    <a:gd name="T26" fmla="*/ 111 w 501"/>
                    <a:gd name="T27" fmla="*/ 390 h 501"/>
                    <a:gd name="T28" fmla="*/ 54 w 501"/>
                    <a:gd name="T29" fmla="*/ 267 h 501"/>
                    <a:gd name="T30" fmla="*/ 46 w 501"/>
                    <a:gd name="T31" fmla="*/ 267 h 501"/>
                    <a:gd name="T32" fmla="*/ 30 w 501"/>
                    <a:gd name="T33" fmla="*/ 251 h 501"/>
                    <a:gd name="T34" fmla="*/ 46 w 501"/>
                    <a:gd name="T35" fmla="*/ 234 h 501"/>
                    <a:gd name="T36" fmla="*/ 54 w 501"/>
                    <a:gd name="T37" fmla="*/ 234 h 501"/>
                    <a:gd name="T38" fmla="*/ 111 w 501"/>
                    <a:gd name="T39" fmla="*/ 111 h 501"/>
                    <a:gd name="T40" fmla="*/ 234 w 501"/>
                    <a:gd name="T41" fmla="*/ 54 h 501"/>
                    <a:gd name="T42" fmla="*/ 234 w 501"/>
                    <a:gd name="T43" fmla="*/ 46 h 501"/>
                    <a:gd name="T44" fmla="*/ 250 w 501"/>
                    <a:gd name="T45" fmla="*/ 30 h 501"/>
                    <a:gd name="T46" fmla="*/ 267 w 501"/>
                    <a:gd name="T47" fmla="*/ 46 h 501"/>
                    <a:gd name="T48" fmla="*/ 267 w 501"/>
                    <a:gd name="T49" fmla="*/ 54 h 501"/>
                    <a:gd name="T50" fmla="*/ 389 w 501"/>
                    <a:gd name="T51" fmla="*/ 111 h 501"/>
                    <a:gd name="T52" fmla="*/ 446 w 501"/>
                    <a:gd name="T53" fmla="*/ 234 h 501"/>
                    <a:gd name="T54" fmla="*/ 455 w 501"/>
                    <a:gd name="T55" fmla="*/ 234 h 501"/>
                    <a:gd name="T56" fmla="*/ 471 w 501"/>
                    <a:gd name="T57" fmla="*/ 251 h 501"/>
                    <a:gd name="T58" fmla="*/ 455 w 501"/>
                    <a:gd name="T59" fmla="*/ 26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1" h="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3" name="Freeform 46"/>
                <p:cNvSpPr/>
                <p:nvPr/>
              </p:nvSpPr>
              <p:spPr bwMode="auto">
                <a:xfrm>
                  <a:off x="966788" y="3043238"/>
                  <a:ext cx="96838" cy="117475"/>
                </a:xfrm>
                <a:custGeom>
                  <a:avLst/>
                  <a:gdLst>
                    <a:gd name="T0" fmla="*/ 16 w 33"/>
                    <a:gd name="T1" fmla="*/ 40 h 40"/>
                    <a:gd name="T2" fmla="*/ 33 w 33"/>
                    <a:gd name="T3" fmla="*/ 24 h 40"/>
                    <a:gd name="T4" fmla="*/ 33 w 33"/>
                    <a:gd name="T5" fmla="*/ 0 h 40"/>
                    <a:gd name="T6" fmla="*/ 16 w 33"/>
                    <a:gd name="T7" fmla="*/ 0 h 40"/>
                    <a:gd name="T8" fmla="*/ 0 w 33"/>
                    <a:gd name="T9" fmla="*/ 0 h 40"/>
                    <a:gd name="T10" fmla="*/ 0 w 33"/>
                    <a:gd name="T11" fmla="*/ 24 h 40"/>
                    <a:gd name="T12" fmla="*/ 16 w 33"/>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4" name="Freeform 47"/>
                <p:cNvSpPr/>
                <p:nvPr/>
              </p:nvSpPr>
              <p:spPr bwMode="auto">
                <a:xfrm>
                  <a:off x="966788" y="4079875"/>
                  <a:ext cx="96838" cy="115888"/>
                </a:xfrm>
                <a:custGeom>
                  <a:avLst/>
                  <a:gdLst>
                    <a:gd name="T0" fmla="*/ 16 w 33"/>
                    <a:gd name="T1" fmla="*/ 0 h 40"/>
                    <a:gd name="T2" fmla="*/ 0 w 33"/>
                    <a:gd name="T3" fmla="*/ 17 h 40"/>
                    <a:gd name="T4" fmla="*/ 0 w 33"/>
                    <a:gd name="T5" fmla="*/ 40 h 40"/>
                    <a:gd name="T6" fmla="*/ 16 w 33"/>
                    <a:gd name="T7" fmla="*/ 40 h 40"/>
                    <a:gd name="T8" fmla="*/ 33 w 33"/>
                    <a:gd name="T9" fmla="*/ 40 h 40"/>
                    <a:gd name="T10" fmla="*/ 33 w 33"/>
                    <a:gd name="T11" fmla="*/ 17 h 40"/>
                    <a:gd name="T12" fmla="*/ 16 w 3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5" name="Freeform 48"/>
                <p:cNvSpPr/>
                <p:nvPr/>
              </p:nvSpPr>
              <p:spPr bwMode="auto">
                <a:xfrm>
                  <a:off x="434976" y="3571875"/>
                  <a:ext cx="120650" cy="96838"/>
                </a:xfrm>
                <a:custGeom>
                  <a:avLst/>
                  <a:gdLst>
                    <a:gd name="T0" fmla="*/ 41 w 41"/>
                    <a:gd name="T1" fmla="*/ 17 h 33"/>
                    <a:gd name="T2" fmla="*/ 24 w 41"/>
                    <a:gd name="T3" fmla="*/ 0 h 33"/>
                    <a:gd name="T4" fmla="*/ 1 w 41"/>
                    <a:gd name="T5" fmla="*/ 0 h 33"/>
                    <a:gd name="T6" fmla="*/ 0 w 41"/>
                    <a:gd name="T7" fmla="*/ 17 h 33"/>
                    <a:gd name="T8" fmla="*/ 1 w 41"/>
                    <a:gd name="T9" fmla="*/ 33 h 33"/>
                    <a:gd name="T10" fmla="*/ 24 w 41"/>
                    <a:gd name="T11" fmla="*/ 33 h 33"/>
                    <a:gd name="T12" fmla="*/ 41 w 41"/>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6" name="Freeform 49"/>
                <p:cNvSpPr/>
                <p:nvPr/>
              </p:nvSpPr>
              <p:spPr bwMode="auto">
                <a:xfrm>
                  <a:off x="1474788" y="3571875"/>
                  <a:ext cx="119063" cy="96838"/>
                </a:xfrm>
                <a:custGeom>
                  <a:avLst/>
                  <a:gdLst>
                    <a:gd name="T0" fmla="*/ 39 w 40"/>
                    <a:gd name="T1" fmla="*/ 0 h 33"/>
                    <a:gd name="T2" fmla="*/ 16 w 40"/>
                    <a:gd name="T3" fmla="*/ 0 h 33"/>
                    <a:gd name="T4" fmla="*/ 0 w 40"/>
                    <a:gd name="T5" fmla="*/ 17 h 33"/>
                    <a:gd name="T6" fmla="*/ 16 w 40"/>
                    <a:gd name="T7" fmla="*/ 33 h 33"/>
                    <a:gd name="T8" fmla="*/ 39 w 40"/>
                    <a:gd name="T9" fmla="*/ 33 h 33"/>
                    <a:gd name="T10" fmla="*/ 40 w 40"/>
                    <a:gd name="T11" fmla="*/ 17 h 33"/>
                    <a:gd name="T12" fmla="*/ 39 w 4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0" h="33">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7" name="Oval 50"/>
                <p:cNvSpPr>
                  <a:spLocks noChangeArrowheads="1"/>
                </p:cNvSpPr>
                <p:nvPr/>
              </p:nvSpPr>
              <p:spPr bwMode="auto">
                <a:xfrm>
                  <a:off x="925513" y="3532188"/>
                  <a:ext cx="176213" cy="174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8" name="Freeform 51"/>
                <p:cNvSpPr>
                  <a:spLocks noEditPoints="1"/>
                </p:cNvSpPr>
                <p:nvPr/>
              </p:nvSpPr>
              <p:spPr bwMode="auto">
                <a:xfrm>
                  <a:off x="652463" y="3254375"/>
                  <a:ext cx="723900" cy="730250"/>
                </a:xfrm>
                <a:custGeom>
                  <a:avLst/>
                  <a:gdLst>
                    <a:gd name="T0" fmla="*/ 106 w 246"/>
                    <a:gd name="T1" fmla="*/ 86 h 249"/>
                    <a:gd name="T2" fmla="*/ 109 w 246"/>
                    <a:gd name="T3" fmla="*/ 89 h 249"/>
                    <a:gd name="T4" fmla="*/ 123 w 246"/>
                    <a:gd name="T5" fmla="*/ 86 h 249"/>
                    <a:gd name="T6" fmla="*/ 162 w 246"/>
                    <a:gd name="T7" fmla="*/ 125 h 249"/>
                    <a:gd name="T8" fmla="*/ 159 w 246"/>
                    <a:gd name="T9" fmla="*/ 139 h 249"/>
                    <a:gd name="T10" fmla="*/ 162 w 246"/>
                    <a:gd name="T11" fmla="*/ 142 h 249"/>
                    <a:gd name="T12" fmla="*/ 246 w 246"/>
                    <a:gd name="T13" fmla="*/ 0 h 249"/>
                    <a:gd name="T14" fmla="*/ 106 w 246"/>
                    <a:gd name="T15" fmla="*/ 86 h 249"/>
                    <a:gd name="T16" fmla="*/ 123 w 246"/>
                    <a:gd name="T17" fmla="*/ 163 h 249"/>
                    <a:gd name="T18" fmla="*/ 84 w 246"/>
                    <a:gd name="T19" fmla="*/ 125 h 249"/>
                    <a:gd name="T20" fmla="*/ 87 w 246"/>
                    <a:gd name="T21" fmla="*/ 110 h 249"/>
                    <a:gd name="T22" fmla="*/ 85 w 246"/>
                    <a:gd name="T23" fmla="*/ 107 h 249"/>
                    <a:gd name="T24" fmla="*/ 0 w 246"/>
                    <a:gd name="T25" fmla="*/ 249 h 249"/>
                    <a:gd name="T26" fmla="*/ 140 w 246"/>
                    <a:gd name="T27" fmla="*/ 163 h 249"/>
                    <a:gd name="T28" fmla="*/ 138 w 246"/>
                    <a:gd name="T29" fmla="*/ 160 h 249"/>
                    <a:gd name="T30" fmla="*/ 123 w 246"/>
                    <a:gd name="T31"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49">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9" name="Freeform 52"/>
                <p:cNvSpPr/>
                <p:nvPr/>
              </p:nvSpPr>
              <p:spPr bwMode="auto">
                <a:xfrm>
                  <a:off x="935038" y="2698750"/>
                  <a:ext cx="158750" cy="158750"/>
                </a:xfrm>
                <a:custGeom>
                  <a:avLst/>
                  <a:gdLst>
                    <a:gd name="T0" fmla="*/ 27 w 54"/>
                    <a:gd name="T1" fmla="*/ 0 h 54"/>
                    <a:gd name="T2" fmla="*/ 0 w 54"/>
                    <a:gd name="T3" fmla="*/ 27 h 54"/>
                    <a:gd name="T4" fmla="*/ 0 w 54"/>
                    <a:gd name="T5" fmla="*/ 54 h 54"/>
                    <a:gd name="T6" fmla="*/ 29 w 54"/>
                    <a:gd name="T7" fmla="*/ 52 h 54"/>
                    <a:gd name="T8" fmla="*/ 29 w 54"/>
                    <a:gd name="T9" fmla="*/ 52 h 54"/>
                    <a:gd name="T10" fmla="*/ 54 w 54"/>
                    <a:gd name="T11" fmla="*/ 53 h 54"/>
                    <a:gd name="T12" fmla="*/ 54 w 54"/>
                    <a:gd name="T13" fmla="*/ 27 h 54"/>
                    <a:gd name="T14" fmla="*/ 27 w 54"/>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grpSp>
      <p:sp>
        <p:nvSpPr>
          <p:cNvPr id="15" name="标题 14"/>
          <p:cNvSpPr>
            <a:spLocks noGrp="1"/>
          </p:cNvSpPr>
          <p:nvPr>
            <p:ph type="title"/>
          </p:nvPr>
        </p:nvSpPr>
        <p:spPr/>
        <p:txBody>
          <a:bodyPr>
            <a:normAutofit fontScale="90000"/>
          </a:bodyPr>
          <a:lstStyle/>
          <a:p>
            <a:r>
              <a:rPr lang="zh-CN" altLang="en-US"/>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p:cTn id="12" dur="500" fill="hold"/>
                                        <p:tgtEl>
                                          <p:spTgt spid="61"/>
                                        </p:tgtEl>
                                        <p:attrNameLst>
                                          <p:attrName>ppt_w</p:attrName>
                                        </p:attrNameLst>
                                      </p:cBhvr>
                                      <p:tavLst>
                                        <p:tav tm="0">
                                          <p:val>
                                            <p:fltVal val="0"/>
                                          </p:val>
                                        </p:tav>
                                        <p:tav tm="100000">
                                          <p:val>
                                            <p:strVal val="#ppt_w"/>
                                          </p:val>
                                        </p:tav>
                                      </p:tavLst>
                                    </p:anim>
                                    <p:anim calcmode="lin" valueType="num">
                                      <p:cBhvr>
                                        <p:cTn id="13" dur="500" fill="hold"/>
                                        <p:tgtEl>
                                          <p:spTgt spid="6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9"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ppt_x</p:attrName>
                                        </p:attrNameLst>
                                      </p:cBhvr>
                                      <p:tavLst>
                                        <p:tav tm="0">
                                          <p:val>
                                            <p:strVal val="#ppt_x-.2"/>
                                          </p:val>
                                        </p:tav>
                                        <p:tav tm="100000">
                                          <p:val>
                                            <p:strVal val="#ppt_x"/>
                                          </p:val>
                                        </p:tav>
                                      </p:tavLst>
                                    </p:anim>
                                    <p:anim calcmode="lin" valueType="num">
                                      <p:cBhvr>
                                        <p:cTn id="1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
                                        </p:tgtEl>
                                      </p:cBhvr>
                                    </p:animEffect>
                                  </p:childTnLst>
                                </p:cTn>
                              </p:par>
                            </p:childTnLst>
                          </p:cTn>
                        </p:par>
                        <p:par>
                          <p:cTn id="20" fill="hold">
                            <p:stCondLst>
                              <p:cond delay="2000"/>
                            </p:stCondLst>
                            <p:childTnLst>
                              <p:par>
                                <p:cTn id="21" presetID="29"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ppt_x</p:attrName>
                                        </p:attrNameLst>
                                      </p:cBhvr>
                                      <p:tavLst>
                                        <p:tav tm="0">
                                          <p:val>
                                            <p:strVal val="#ppt_x-.2"/>
                                          </p:val>
                                        </p:tav>
                                        <p:tav tm="100000">
                                          <p:val>
                                            <p:strVal val="#ppt_x"/>
                                          </p:val>
                                        </p:tav>
                                      </p:tavLst>
                                    </p:anim>
                                    <p:anim calcmode="lin" valueType="num">
                                      <p:cBhvr>
                                        <p:cTn id="2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5" dur="1000"/>
                                        <p:tgtEl>
                                          <p:spTgt spid="3"/>
                                        </p:tgtEl>
                                      </p:cBhvr>
                                    </p:animEffect>
                                  </p:childTnLst>
                                </p:cTn>
                              </p:par>
                            </p:childTnLst>
                          </p:cTn>
                        </p:par>
                        <p:par>
                          <p:cTn id="26" fill="hold">
                            <p:stCondLst>
                              <p:cond delay="3000"/>
                            </p:stCondLst>
                            <p:childTnLst>
                              <p:par>
                                <p:cTn id="27" presetID="29"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ppt_x</p:attrName>
                                        </p:attrNameLst>
                                      </p:cBhvr>
                                      <p:tavLst>
                                        <p:tav tm="0">
                                          <p:val>
                                            <p:strVal val="#ppt_x-.2"/>
                                          </p:val>
                                        </p:tav>
                                        <p:tav tm="100000">
                                          <p:val>
                                            <p:strVal val="#ppt_x"/>
                                          </p:val>
                                        </p:tav>
                                      </p:tavLst>
                                    </p:anim>
                                    <p:anim calcmode="lin" valueType="num">
                                      <p:cBhvr>
                                        <p:cTn id="3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1" dur="1000"/>
                                        <p:tgtEl>
                                          <p:spTgt spid="4"/>
                                        </p:tgtEl>
                                      </p:cBhvr>
                                    </p:animEffect>
                                  </p:childTnLst>
                                </p:cTn>
                              </p:par>
                            </p:childTnLst>
                          </p:cTn>
                        </p:par>
                        <p:par>
                          <p:cTn id="32" fill="hold">
                            <p:stCondLst>
                              <p:cond delay="4000"/>
                            </p:stCondLst>
                            <p:childTnLst>
                              <p:par>
                                <p:cTn id="33" presetID="29"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ppt_x</p:attrName>
                                        </p:attrNameLst>
                                      </p:cBhvr>
                                      <p:tavLst>
                                        <p:tav tm="0">
                                          <p:val>
                                            <p:strVal val="#ppt_x-.2"/>
                                          </p:val>
                                        </p:tav>
                                        <p:tav tm="100000">
                                          <p:val>
                                            <p:strVal val="#ppt_x"/>
                                          </p:val>
                                        </p:tav>
                                      </p:tavLst>
                                    </p:anim>
                                    <p:anim calcmode="lin" valueType="num">
                                      <p:cBhvr>
                                        <p:cTn id="3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
          <p:cNvGrpSpPr/>
          <p:nvPr/>
        </p:nvGrpSpPr>
        <p:grpSpPr>
          <a:xfrm>
            <a:off x="2198221" y="1586658"/>
            <a:ext cx="7795560" cy="3916996"/>
            <a:chOff x="3650968" y="2196025"/>
            <a:chExt cx="4890106" cy="2457106"/>
          </a:xfrm>
          <a:scene3d>
            <a:camera prst="perspectiveRelaxedModerately">
              <a:rot lat="17390632" lon="0" rev="0"/>
            </a:camera>
            <a:lightRig rig="flat" dir="t">
              <a:rot lat="0" lon="0" rev="4200000"/>
            </a:lightRig>
          </a:scene3d>
        </p:grpSpPr>
        <p:grpSp>
          <p:nvGrpSpPr>
            <p:cNvPr id="14" name="组合 2"/>
            <p:cNvGrpSpPr/>
            <p:nvPr/>
          </p:nvGrpSpPr>
          <p:grpSpPr>
            <a:xfrm rot="16200000">
              <a:off x="4867468" y="979525"/>
              <a:ext cx="2457106" cy="4890106"/>
              <a:chOff x="1910354" y="1548938"/>
              <a:chExt cx="1697887" cy="3379127"/>
            </a:xfrm>
          </p:grpSpPr>
          <p:sp>
            <p:nvSpPr>
              <p:cNvPr id="16" name="圆角矩形 4"/>
              <p:cNvSpPr/>
              <p:nvPr/>
            </p:nvSpPr>
            <p:spPr>
              <a:xfrm>
                <a:off x="3577013" y="2171625"/>
                <a:ext cx="31228" cy="265898"/>
              </a:xfrm>
              <a:prstGeom prst="roundRect">
                <a:avLst>
                  <a:gd name="adj" fmla="val 50000"/>
                </a:avLst>
              </a:prstGeom>
              <a:solidFill>
                <a:schemeClr val="bg1">
                  <a:lumMod val="75000"/>
                  <a:alpha val="99000"/>
                </a:schemeClr>
              </a:solidFill>
              <a:ln>
                <a:noFill/>
              </a:ln>
              <a:sp3d extrusionH="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7" name="圆角矩形 5"/>
              <p:cNvSpPr/>
              <p:nvPr/>
            </p:nvSpPr>
            <p:spPr>
              <a:xfrm>
                <a:off x="1910364" y="2318762"/>
                <a:ext cx="23463" cy="219751"/>
              </a:xfrm>
              <a:prstGeom prst="roundRect">
                <a:avLst>
                  <a:gd name="adj" fmla="val 50000"/>
                </a:avLst>
              </a:prstGeom>
              <a:solidFill>
                <a:schemeClr val="bg1">
                  <a:lumMod val="75000"/>
                </a:schemeClr>
              </a:solidFill>
              <a:ln>
                <a:noFill/>
              </a:ln>
              <a:sp3d extrusionH="31750"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8" name="圆角矩形 6"/>
              <p:cNvSpPr/>
              <p:nvPr/>
            </p:nvSpPr>
            <p:spPr>
              <a:xfrm>
                <a:off x="1910354" y="2054578"/>
                <a:ext cx="23463" cy="219751"/>
              </a:xfrm>
              <a:prstGeom prst="roundRect">
                <a:avLst>
                  <a:gd name="adj" fmla="val 50000"/>
                </a:avLst>
              </a:prstGeom>
              <a:solidFill>
                <a:schemeClr val="bg1">
                  <a:lumMod val="75000"/>
                </a:schemeClr>
              </a:solidFill>
              <a:ln>
                <a:noFill/>
              </a:ln>
              <a:sp3d extrusionH="31750"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nvGrpSpPr>
              <p:cNvPr id="19" name="组合 7"/>
              <p:cNvGrpSpPr/>
              <p:nvPr/>
            </p:nvGrpSpPr>
            <p:grpSpPr>
              <a:xfrm>
                <a:off x="1958085" y="1548938"/>
                <a:ext cx="1617852" cy="3379127"/>
                <a:chOff x="1958085" y="1548938"/>
                <a:chExt cx="1617852" cy="3379127"/>
              </a:xfrm>
            </p:grpSpPr>
            <p:sp>
              <p:nvSpPr>
                <p:cNvPr id="24" name="圆角矩形 12"/>
                <p:cNvSpPr/>
                <p:nvPr/>
              </p:nvSpPr>
              <p:spPr>
                <a:xfrm>
                  <a:off x="1958085" y="1548938"/>
                  <a:ext cx="1617852" cy="3379127"/>
                </a:xfrm>
                <a:prstGeom prst="roundRect">
                  <a:avLst>
                    <a:gd name="adj" fmla="val 17218"/>
                  </a:avLst>
                </a:prstGeom>
                <a:gradFill>
                  <a:gsLst>
                    <a:gs pos="0">
                      <a:schemeClr val="bg1"/>
                    </a:gs>
                    <a:gs pos="100000">
                      <a:srgbClr val="E8E8E8"/>
                    </a:gs>
                  </a:gsLst>
                  <a:lin ang="5400000" scaled="1"/>
                </a:gradFill>
                <a:ln>
                  <a:noFill/>
                </a:ln>
                <a:effectLst>
                  <a:outerShdw blurRad="571500" dist="444500" dir="5400000" algn="t" rotWithShape="0">
                    <a:prstClr val="black">
                      <a:alpha val="13000"/>
                    </a:prstClr>
                  </a:outerShdw>
                </a:effectLst>
                <a:sp3d extrusionH="88900" prstMaterial="fla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5" name="圆角矩形 13"/>
                <p:cNvSpPr/>
                <p:nvPr/>
              </p:nvSpPr>
              <p:spPr>
                <a:xfrm>
                  <a:off x="1962728" y="1548938"/>
                  <a:ext cx="1608572" cy="3379127"/>
                </a:xfrm>
                <a:prstGeom prst="roundRect">
                  <a:avLst>
                    <a:gd name="adj" fmla="val 16021"/>
                  </a:avLst>
                </a:prstGeom>
                <a:solidFill>
                  <a:schemeClr val="bg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sp>
            <p:nvSpPr>
              <p:cNvPr id="20" name="矩形 8"/>
              <p:cNvSpPr/>
              <p:nvPr/>
            </p:nvSpPr>
            <p:spPr>
              <a:xfrm>
                <a:off x="2047874" y="1933575"/>
                <a:ext cx="1438275" cy="2609850"/>
              </a:xfrm>
              <a:prstGeom prst="rect">
                <a:avLst/>
              </a:prstGeom>
              <a:solidFill>
                <a:srgbClr val="F2F2F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1" name="圆角矩形 9"/>
              <p:cNvSpPr/>
              <p:nvPr/>
            </p:nvSpPr>
            <p:spPr>
              <a:xfrm>
                <a:off x="2575729" y="1717911"/>
                <a:ext cx="382562" cy="39991"/>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2" name="椭圆 10"/>
              <p:cNvSpPr/>
              <p:nvPr/>
            </p:nvSpPr>
            <p:spPr>
              <a:xfrm>
                <a:off x="3018677" y="1708183"/>
                <a:ext cx="57765" cy="577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3" name="椭圆 11"/>
              <p:cNvSpPr/>
              <p:nvPr/>
            </p:nvSpPr>
            <p:spPr>
              <a:xfrm>
                <a:off x="2648931" y="4620359"/>
                <a:ext cx="236160" cy="236160"/>
              </a:xfrm>
              <a:prstGeom prst="ellipse">
                <a:avLst/>
              </a:prstGeom>
              <a:solidFill>
                <a:srgbClr val="FAFAFA"/>
              </a:soli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pic>
          <p:nvPicPr>
            <p:cNvPr id="15"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3898" y="2353443"/>
              <a:ext cx="3824204" cy="2151114"/>
            </a:xfrm>
            <a:prstGeom prst="rect">
              <a:avLst/>
            </a:prstGeom>
            <a:ln w="6350">
              <a:solidFill>
                <a:schemeClr val="tx1">
                  <a:lumMod val="65000"/>
                  <a:lumOff val="35000"/>
                </a:schemeClr>
              </a:solidFill>
            </a:ln>
          </p:spPr>
        </p:pic>
      </p:grpSp>
      <p:grpSp>
        <p:nvGrpSpPr>
          <p:cNvPr id="28" name="组合 29"/>
          <p:cNvGrpSpPr/>
          <p:nvPr/>
        </p:nvGrpSpPr>
        <p:grpSpPr>
          <a:xfrm>
            <a:off x="915751" y="4873720"/>
            <a:ext cx="2374565" cy="1419665"/>
            <a:chOff x="2744012" y="4399037"/>
            <a:chExt cx="2375184" cy="1420035"/>
          </a:xfrm>
        </p:grpSpPr>
        <p:sp>
          <p:nvSpPr>
            <p:cNvPr id="29" name="文本框 30"/>
            <p:cNvSpPr txBox="1"/>
            <p:nvPr/>
          </p:nvSpPr>
          <p:spPr bwMode="auto">
            <a:xfrm>
              <a:off x="2915604" y="4884341"/>
              <a:ext cx="2203592" cy="934731"/>
            </a:xfrm>
            <a:prstGeom prst="rect">
              <a:avLst/>
            </a:prstGeom>
            <a:noFill/>
          </p:spPr>
          <p:txBody>
            <a:bodyPr wrap="square">
              <a:spAutoFit/>
            </a:bodyPr>
            <a:lstStyle/>
            <a:p>
              <a:pPr algn="just">
                <a:lnSpc>
                  <a:spcPct val="114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p>
          </p:txBody>
        </p:sp>
        <p:sp>
          <p:nvSpPr>
            <p:cNvPr id="30" name="文本框 31"/>
            <p:cNvSpPr txBox="1"/>
            <p:nvPr/>
          </p:nvSpPr>
          <p:spPr bwMode="auto">
            <a:xfrm>
              <a:off x="2744012" y="4399037"/>
              <a:ext cx="2349784" cy="420674"/>
            </a:xfrm>
            <a:prstGeom prst="rect">
              <a:avLst/>
            </a:prstGeom>
            <a:noFill/>
          </p:spPr>
          <p:txBody>
            <a:bodyPr wrap="square">
              <a:spAutoFit/>
            </a:bodyPr>
            <a:lstStyle/>
            <a:p>
              <a:pPr marL="285750" indent="-285750" algn="ctr">
                <a:defRPr/>
              </a:pPr>
              <a:r>
                <a:rPr lang="zh-CN" altLang="en-US" sz="2135" spc="100" dirty="0">
                  <a:solidFill>
                    <a:schemeClr val="accent1"/>
                  </a:solidFill>
                  <a:latin typeface="微软雅黑" panose="020B0503020204020204" pitchFamily="34" charset="-122"/>
                  <a:ea typeface="微软雅黑" panose="020B0503020204020204" pitchFamily="34" charset="-122"/>
                </a:rPr>
                <a:t>在此添加标题</a:t>
              </a:r>
            </a:p>
          </p:txBody>
        </p:sp>
      </p:grpSp>
      <p:grpSp>
        <p:nvGrpSpPr>
          <p:cNvPr id="31" name="组合 32"/>
          <p:cNvGrpSpPr/>
          <p:nvPr/>
        </p:nvGrpSpPr>
        <p:grpSpPr>
          <a:xfrm>
            <a:off x="3556662" y="4882689"/>
            <a:ext cx="2355378" cy="1383322"/>
            <a:chOff x="2744012" y="4408005"/>
            <a:chExt cx="2355992" cy="1383682"/>
          </a:xfrm>
        </p:grpSpPr>
        <p:sp>
          <p:nvSpPr>
            <p:cNvPr id="32" name="文本框 33"/>
            <p:cNvSpPr txBox="1"/>
            <p:nvPr/>
          </p:nvSpPr>
          <p:spPr bwMode="auto">
            <a:xfrm>
              <a:off x="2845612" y="4856957"/>
              <a:ext cx="2254392" cy="934730"/>
            </a:xfrm>
            <a:prstGeom prst="rect">
              <a:avLst/>
            </a:prstGeom>
            <a:noFill/>
          </p:spPr>
          <p:txBody>
            <a:bodyPr wrap="square">
              <a:spAutoFit/>
            </a:bodyPr>
            <a:lstStyle/>
            <a:p>
              <a:pPr algn="just">
                <a:lnSpc>
                  <a:spcPct val="114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p>
          </p:txBody>
        </p:sp>
        <p:sp>
          <p:nvSpPr>
            <p:cNvPr id="33" name="文本框 34"/>
            <p:cNvSpPr txBox="1"/>
            <p:nvPr/>
          </p:nvSpPr>
          <p:spPr bwMode="auto">
            <a:xfrm>
              <a:off x="2744012" y="4408005"/>
              <a:ext cx="2349784" cy="420673"/>
            </a:xfrm>
            <a:prstGeom prst="rect">
              <a:avLst/>
            </a:prstGeom>
            <a:noFill/>
          </p:spPr>
          <p:txBody>
            <a:bodyPr wrap="square">
              <a:spAutoFit/>
            </a:bodyPr>
            <a:lstStyle/>
            <a:p>
              <a:pPr marL="285750" indent="-285750" algn="ctr">
                <a:defRPr/>
              </a:pPr>
              <a:r>
                <a:rPr lang="zh-CN" altLang="en-US" sz="2135" spc="100" dirty="0">
                  <a:solidFill>
                    <a:schemeClr val="accent1"/>
                  </a:solidFill>
                  <a:latin typeface="微软雅黑" panose="020B0503020204020204" pitchFamily="34" charset="-122"/>
                  <a:ea typeface="微软雅黑" panose="020B0503020204020204" pitchFamily="34" charset="-122"/>
                </a:rPr>
                <a:t>在此添加标题</a:t>
              </a:r>
            </a:p>
          </p:txBody>
        </p:sp>
      </p:grpSp>
      <p:grpSp>
        <p:nvGrpSpPr>
          <p:cNvPr id="34" name="组合 35"/>
          <p:cNvGrpSpPr/>
          <p:nvPr/>
        </p:nvGrpSpPr>
        <p:grpSpPr>
          <a:xfrm>
            <a:off x="6229173" y="4882693"/>
            <a:ext cx="2349172" cy="1383323"/>
            <a:chOff x="2744012" y="4408005"/>
            <a:chExt cx="2349784" cy="1383683"/>
          </a:xfrm>
        </p:grpSpPr>
        <p:sp>
          <p:nvSpPr>
            <p:cNvPr id="35" name="文本框 36"/>
            <p:cNvSpPr txBox="1"/>
            <p:nvPr/>
          </p:nvSpPr>
          <p:spPr bwMode="auto">
            <a:xfrm>
              <a:off x="2845612" y="4856958"/>
              <a:ext cx="2203592" cy="934730"/>
            </a:xfrm>
            <a:prstGeom prst="rect">
              <a:avLst/>
            </a:prstGeom>
            <a:noFill/>
          </p:spPr>
          <p:txBody>
            <a:bodyPr wrap="square">
              <a:spAutoFit/>
            </a:bodyPr>
            <a:lstStyle/>
            <a:p>
              <a:pPr algn="just">
                <a:lnSpc>
                  <a:spcPct val="114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p>
          </p:txBody>
        </p:sp>
        <p:sp>
          <p:nvSpPr>
            <p:cNvPr id="36" name="文本框 37"/>
            <p:cNvSpPr txBox="1"/>
            <p:nvPr/>
          </p:nvSpPr>
          <p:spPr bwMode="auto">
            <a:xfrm>
              <a:off x="2744012" y="4408005"/>
              <a:ext cx="2349784" cy="420673"/>
            </a:xfrm>
            <a:prstGeom prst="rect">
              <a:avLst/>
            </a:prstGeom>
            <a:noFill/>
          </p:spPr>
          <p:txBody>
            <a:bodyPr wrap="square">
              <a:spAutoFit/>
            </a:bodyPr>
            <a:lstStyle/>
            <a:p>
              <a:pPr marL="285750" indent="-285750" algn="ctr">
                <a:defRPr/>
              </a:pPr>
              <a:r>
                <a:rPr lang="zh-CN" altLang="en-US" sz="2135" spc="100" dirty="0">
                  <a:solidFill>
                    <a:schemeClr val="accent3"/>
                  </a:solidFill>
                  <a:latin typeface="微软雅黑" panose="020B0503020204020204" pitchFamily="34" charset="-122"/>
                  <a:ea typeface="微软雅黑" panose="020B0503020204020204" pitchFamily="34" charset="-122"/>
                </a:rPr>
                <a:t>在此添加标题</a:t>
              </a:r>
            </a:p>
          </p:txBody>
        </p:sp>
      </p:grpSp>
      <p:grpSp>
        <p:nvGrpSpPr>
          <p:cNvPr id="37" name="组合 38"/>
          <p:cNvGrpSpPr/>
          <p:nvPr/>
        </p:nvGrpSpPr>
        <p:grpSpPr>
          <a:xfrm>
            <a:off x="8819299" y="4851032"/>
            <a:ext cx="2355378" cy="1414983"/>
            <a:chOff x="2744012" y="4376337"/>
            <a:chExt cx="2355992" cy="1415351"/>
          </a:xfrm>
        </p:grpSpPr>
        <p:sp>
          <p:nvSpPr>
            <p:cNvPr id="38" name="文本框 39"/>
            <p:cNvSpPr txBox="1"/>
            <p:nvPr/>
          </p:nvSpPr>
          <p:spPr bwMode="auto">
            <a:xfrm>
              <a:off x="2845612" y="4856958"/>
              <a:ext cx="2254392" cy="934730"/>
            </a:xfrm>
            <a:prstGeom prst="rect">
              <a:avLst/>
            </a:prstGeom>
            <a:noFill/>
          </p:spPr>
          <p:txBody>
            <a:bodyPr wrap="square">
              <a:spAutoFit/>
            </a:bodyPr>
            <a:lstStyle/>
            <a:p>
              <a:pPr algn="just">
                <a:lnSpc>
                  <a:spcPct val="114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p>
          </p:txBody>
        </p:sp>
        <p:sp>
          <p:nvSpPr>
            <p:cNvPr id="39" name="文本框 40"/>
            <p:cNvSpPr txBox="1"/>
            <p:nvPr/>
          </p:nvSpPr>
          <p:spPr bwMode="auto">
            <a:xfrm>
              <a:off x="2744012" y="4376337"/>
              <a:ext cx="2349784" cy="420673"/>
            </a:xfrm>
            <a:prstGeom prst="rect">
              <a:avLst/>
            </a:prstGeom>
            <a:noFill/>
          </p:spPr>
          <p:txBody>
            <a:bodyPr wrap="square">
              <a:spAutoFit/>
            </a:bodyPr>
            <a:lstStyle/>
            <a:p>
              <a:pPr marL="285750" indent="-285750" algn="ctr">
                <a:defRPr/>
              </a:pPr>
              <a:r>
                <a:rPr lang="zh-CN" altLang="en-US" sz="2135" spc="100" dirty="0">
                  <a:solidFill>
                    <a:schemeClr val="accent1"/>
                  </a:solidFill>
                  <a:latin typeface="微软雅黑" panose="020B0503020204020204" pitchFamily="34" charset="-122"/>
                  <a:ea typeface="微软雅黑" panose="020B0503020204020204" pitchFamily="34" charset="-122"/>
                </a:rPr>
                <a:t>在此添加标题</a:t>
              </a:r>
            </a:p>
          </p:txBody>
        </p:sp>
      </p:grpSp>
      <p:sp>
        <p:nvSpPr>
          <p:cNvPr id="40" name="Rectangle 5"/>
          <p:cNvSpPr>
            <a:spLocks noChangeArrowheads="1"/>
          </p:cNvSpPr>
          <p:nvPr/>
        </p:nvSpPr>
        <p:spPr bwMode="auto">
          <a:xfrm>
            <a:off x="4845468" y="2784327"/>
            <a:ext cx="970924" cy="964453"/>
          </a:xfrm>
          <a:prstGeom prst="rect">
            <a:avLst/>
          </a:prstGeom>
          <a:solidFill>
            <a:schemeClr val="accent2"/>
          </a:solidFill>
          <a:ln>
            <a:noFill/>
          </a:ln>
          <a:effectLst>
            <a:outerShdw blurRad="101600" dir="18900000" sy="23000" kx="-1200000" algn="bl" rotWithShape="0">
              <a:prstClr val="black">
                <a:alpha val="2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3200"/>
          </a:p>
        </p:txBody>
      </p:sp>
      <p:sp>
        <p:nvSpPr>
          <p:cNvPr id="41" name="Rectangle 6"/>
          <p:cNvSpPr>
            <a:spLocks noChangeArrowheads="1"/>
          </p:cNvSpPr>
          <p:nvPr/>
        </p:nvSpPr>
        <p:spPr bwMode="auto">
          <a:xfrm>
            <a:off x="6147070" y="2459439"/>
            <a:ext cx="970924" cy="1289343"/>
          </a:xfrm>
          <a:prstGeom prst="rect">
            <a:avLst/>
          </a:prstGeom>
          <a:solidFill>
            <a:schemeClr val="accent3"/>
          </a:solidFill>
          <a:ln>
            <a:noFill/>
          </a:ln>
          <a:effectLst>
            <a:outerShdw blurRad="101600" dir="18900000" sy="23000" kx="-1200000" algn="bl" rotWithShape="0">
              <a:prstClr val="black">
                <a:alpha val="2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3200"/>
          </a:p>
        </p:txBody>
      </p:sp>
      <p:sp>
        <p:nvSpPr>
          <p:cNvPr id="42" name="Rectangle 7"/>
          <p:cNvSpPr>
            <a:spLocks noChangeArrowheads="1"/>
          </p:cNvSpPr>
          <p:nvPr/>
        </p:nvSpPr>
        <p:spPr bwMode="auto">
          <a:xfrm>
            <a:off x="7460580" y="2144766"/>
            <a:ext cx="957325" cy="1604016"/>
          </a:xfrm>
          <a:prstGeom prst="rect">
            <a:avLst/>
          </a:prstGeom>
          <a:solidFill>
            <a:schemeClr val="accent2"/>
          </a:solidFill>
          <a:ln>
            <a:noFill/>
          </a:ln>
          <a:effectLst>
            <a:outerShdw blurRad="101600" dir="18900000" sy="23000" kx="-1200000" algn="bl" rotWithShape="0">
              <a:prstClr val="black">
                <a:alpha val="2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3200"/>
          </a:p>
        </p:txBody>
      </p:sp>
      <p:sp>
        <p:nvSpPr>
          <p:cNvPr id="43" name="Rectangle 8"/>
          <p:cNvSpPr>
            <a:spLocks noChangeArrowheads="1"/>
          </p:cNvSpPr>
          <p:nvPr/>
        </p:nvSpPr>
        <p:spPr bwMode="auto">
          <a:xfrm>
            <a:off x="3545559" y="3109220"/>
            <a:ext cx="957325" cy="639563"/>
          </a:xfrm>
          <a:prstGeom prst="rect">
            <a:avLst/>
          </a:prstGeom>
          <a:solidFill>
            <a:schemeClr val="accent1"/>
          </a:solidFill>
          <a:ln>
            <a:noFill/>
          </a:ln>
          <a:effectLst>
            <a:outerShdw blurRad="101600" dir="18900000" sy="23000" kx="-1200000" algn="bl" rotWithShape="0">
              <a:prstClr val="black">
                <a:alpha val="2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3200"/>
          </a:p>
        </p:txBody>
      </p:sp>
      <p:sp>
        <p:nvSpPr>
          <p:cNvPr id="44" name="文本框 48"/>
          <p:cNvSpPr txBox="1"/>
          <p:nvPr/>
        </p:nvSpPr>
        <p:spPr>
          <a:xfrm>
            <a:off x="3474993" y="3335054"/>
            <a:ext cx="1098455" cy="400085"/>
          </a:xfrm>
          <a:prstGeom prst="rect">
            <a:avLst/>
          </a:prstGeom>
          <a:noFill/>
          <a:scene3d>
            <a:camera prst="orthographicFront"/>
            <a:lightRig rig="threePt" dir="t"/>
          </a:scene3d>
          <a:sp3d>
            <a:bevelT prst="angle"/>
          </a:sp3d>
        </p:spPr>
        <p:txBody>
          <a:bodyPr wrap="square" lIns="91416" tIns="45708" rIns="91416" bIns="45708" rtlCol="0">
            <a:spAutoFit/>
            <a:sp3d prstMaterial="softEdge"/>
          </a:bodyPr>
          <a:lstStyle/>
          <a:p>
            <a:pPr algn="ctr"/>
            <a:r>
              <a:rPr lang="en-US" altLang="zh-CN" sz="2000" dirty="0">
                <a:solidFill>
                  <a:schemeClr val="bg1"/>
                </a:solidFill>
                <a:latin typeface="Impact" panose="020B0806030902050204" pitchFamily="34" charset="0"/>
              </a:rPr>
              <a:t>2014</a:t>
            </a:r>
            <a:endParaRPr lang="zh-CN" altLang="en-US" sz="2000" dirty="0">
              <a:solidFill>
                <a:schemeClr val="bg1"/>
              </a:solidFill>
              <a:latin typeface="Impact" panose="020B0806030902050204" pitchFamily="34" charset="0"/>
            </a:endParaRPr>
          </a:p>
        </p:txBody>
      </p:sp>
      <p:sp>
        <p:nvSpPr>
          <p:cNvPr id="45" name="文本框 49"/>
          <p:cNvSpPr txBox="1"/>
          <p:nvPr/>
        </p:nvSpPr>
        <p:spPr>
          <a:xfrm>
            <a:off x="4781702" y="3335054"/>
            <a:ext cx="1098455" cy="400085"/>
          </a:xfrm>
          <a:prstGeom prst="rect">
            <a:avLst/>
          </a:prstGeom>
          <a:noFill/>
          <a:scene3d>
            <a:camera prst="orthographicFront"/>
            <a:lightRig rig="threePt" dir="t"/>
          </a:scene3d>
          <a:sp3d>
            <a:bevelT prst="angle"/>
          </a:sp3d>
        </p:spPr>
        <p:txBody>
          <a:bodyPr wrap="square" lIns="91416" tIns="45708" rIns="91416" bIns="45708" rtlCol="0">
            <a:spAutoFit/>
            <a:sp3d prstMaterial="softEdge"/>
          </a:bodyPr>
          <a:lstStyle/>
          <a:p>
            <a:pPr algn="ctr"/>
            <a:r>
              <a:rPr lang="en-US" altLang="zh-CN" sz="2000" dirty="0">
                <a:solidFill>
                  <a:schemeClr val="bg1"/>
                </a:solidFill>
                <a:latin typeface="Impact" panose="020B0806030902050204" pitchFamily="34" charset="0"/>
              </a:rPr>
              <a:t>2018</a:t>
            </a:r>
            <a:endParaRPr lang="zh-CN" altLang="en-US" sz="2000" dirty="0">
              <a:solidFill>
                <a:schemeClr val="bg1"/>
              </a:solidFill>
              <a:latin typeface="Impact" panose="020B0806030902050204" pitchFamily="34" charset="0"/>
            </a:endParaRPr>
          </a:p>
        </p:txBody>
      </p:sp>
      <p:sp>
        <p:nvSpPr>
          <p:cNvPr id="46" name="文本框 50"/>
          <p:cNvSpPr txBox="1"/>
          <p:nvPr/>
        </p:nvSpPr>
        <p:spPr>
          <a:xfrm>
            <a:off x="6080757" y="3335054"/>
            <a:ext cx="1098455" cy="400085"/>
          </a:xfrm>
          <a:prstGeom prst="rect">
            <a:avLst/>
          </a:prstGeom>
          <a:noFill/>
          <a:scene3d>
            <a:camera prst="orthographicFront"/>
            <a:lightRig rig="threePt" dir="t"/>
          </a:scene3d>
          <a:sp3d>
            <a:bevelT prst="angle"/>
          </a:sp3d>
        </p:spPr>
        <p:txBody>
          <a:bodyPr wrap="square" lIns="91416" tIns="45708" rIns="91416" bIns="45708" rtlCol="0">
            <a:spAutoFit/>
            <a:sp3d prstMaterial="softEdge"/>
          </a:bodyPr>
          <a:lstStyle/>
          <a:p>
            <a:pPr algn="ctr"/>
            <a:r>
              <a:rPr lang="en-US" altLang="zh-CN" sz="2000" dirty="0">
                <a:solidFill>
                  <a:schemeClr val="bg1"/>
                </a:solidFill>
                <a:latin typeface="Impact" panose="020B0806030902050204" pitchFamily="34" charset="0"/>
              </a:rPr>
              <a:t>2018</a:t>
            </a:r>
            <a:endParaRPr lang="zh-CN" altLang="en-US" sz="2000" dirty="0">
              <a:solidFill>
                <a:schemeClr val="bg1"/>
              </a:solidFill>
              <a:latin typeface="Impact" panose="020B0806030902050204" pitchFamily="34" charset="0"/>
            </a:endParaRPr>
          </a:p>
        </p:txBody>
      </p:sp>
      <p:sp>
        <p:nvSpPr>
          <p:cNvPr id="47" name="文本框 51"/>
          <p:cNvSpPr txBox="1"/>
          <p:nvPr/>
        </p:nvSpPr>
        <p:spPr>
          <a:xfrm>
            <a:off x="7390013" y="3335054"/>
            <a:ext cx="1098455" cy="400085"/>
          </a:xfrm>
          <a:prstGeom prst="rect">
            <a:avLst/>
          </a:prstGeom>
          <a:noFill/>
          <a:scene3d>
            <a:camera prst="orthographicFront"/>
            <a:lightRig rig="threePt" dir="t"/>
          </a:scene3d>
          <a:sp3d>
            <a:bevelT prst="angle"/>
          </a:sp3d>
        </p:spPr>
        <p:txBody>
          <a:bodyPr wrap="square" lIns="91416" tIns="45708" rIns="91416" bIns="45708" rtlCol="0">
            <a:spAutoFit/>
            <a:sp3d prstMaterial="softEdge"/>
          </a:bodyPr>
          <a:lstStyle/>
          <a:p>
            <a:pPr algn="ctr"/>
            <a:r>
              <a:rPr lang="en-US" altLang="zh-CN" sz="2000" dirty="0">
                <a:solidFill>
                  <a:schemeClr val="bg1"/>
                </a:solidFill>
                <a:latin typeface="Impact" panose="020B0806030902050204" pitchFamily="34" charset="0"/>
              </a:rPr>
              <a:t>2017</a:t>
            </a:r>
            <a:endParaRPr lang="zh-CN" altLang="en-US" sz="2000" dirty="0">
              <a:solidFill>
                <a:schemeClr val="bg1"/>
              </a:solidFill>
              <a:latin typeface="Impact" panose="020B0806030902050204" pitchFamily="34" charset="0"/>
            </a:endParaRPr>
          </a:p>
        </p:txBody>
      </p:sp>
      <p:grpSp>
        <p:nvGrpSpPr>
          <p:cNvPr id="48" name="Group 4"/>
          <p:cNvGrpSpPr>
            <a:grpSpLocks noChangeAspect="1"/>
          </p:cNvGrpSpPr>
          <p:nvPr/>
        </p:nvGrpSpPr>
        <p:grpSpPr bwMode="auto">
          <a:xfrm flipH="1">
            <a:off x="5096136" y="2300723"/>
            <a:ext cx="548472" cy="486768"/>
            <a:chOff x="330" y="1320"/>
            <a:chExt cx="560" cy="497"/>
          </a:xfrm>
        </p:grpSpPr>
        <p:sp>
          <p:nvSpPr>
            <p:cNvPr id="49" name="Oval 7"/>
            <p:cNvSpPr>
              <a:spLocks noChangeArrowheads="1"/>
            </p:cNvSpPr>
            <p:nvPr/>
          </p:nvSpPr>
          <p:spPr bwMode="auto">
            <a:xfrm>
              <a:off x="413" y="1320"/>
              <a:ext cx="116" cy="116"/>
            </a:xfrm>
            <a:prstGeom prst="ellipse">
              <a:avLst/>
            </a:pr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0" name="Freeform 8"/>
            <p:cNvSpPr/>
            <p:nvPr/>
          </p:nvSpPr>
          <p:spPr bwMode="auto">
            <a:xfrm>
              <a:off x="402" y="1420"/>
              <a:ext cx="212" cy="397"/>
            </a:xfrm>
            <a:custGeom>
              <a:avLst/>
              <a:gdLst>
                <a:gd name="T0" fmla="*/ 138 w 140"/>
                <a:gd name="T1" fmla="*/ 112 h 262"/>
                <a:gd name="T2" fmla="*/ 113 w 140"/>
                <a:gd name="T3" fmla="*/ 16 h 262"/>
                <a:gd name="T4" fmla="*/ 78 w 140"/>
                <a:gd name="T5" fmla="*/ 3 h 262"/>
                <a:gd name="T6" fmla="*/ 61 w 140"/>
                <a:gd name="T7" fmla="*/ 15 h 262"/>
                <a:gd name="T8" fmla="*/ 16 w 140"/>
                <a:gd name="T9" fmla="*/ 59 h 262"/>
                <a:gd name="T10" fmla="*/ 16 w 140"/>
                <a:gd name="T11" fmla="*/ 79 h 262"/>
                <a:gd name="T12" fmla="*/ 26 w 140"/>
                <a:gd name="T13" fmla="*/ 84 h 262"/>
                <a:gd name="T14" fmla="*/ 36 w 140"/>
                <a:gd name="T15" fmla="*/ 80 h 262"/>
                <a:gd name="T16" fmla="*/ 68 w 140"/>
                <a:gd name="T17" fmla="*/ 50 h 262"/>
                <a:gd name="T18" fmla="*/ 83 w 140"/>
                <a:gd name="T19" fmla="*/ 107 h 262"/>
                <a:gd name="T20" fmla="*/ 12 w 140"/>
                <a:gd name="T21" fmla="*/ 141 h 262"/>
                <a:gd name="T22" fmla="*/ 3 w 140"/>
                <a:gd name="T23" fmla="*/ 163 h 262"/>
                <a:gd name="T24" fmla="*/ 3 w 140"/>
                <a:gd name="T25" fmla="*/ 164 h 262"/>
                <a:gd name="T26" fmla="*/ 25 w 140"/>
                <a:gd name="T27" fmla="*/ 250 h 262"/>
                <a:gd name="T28" fmla="*/ 36 w 140"/>
                <a:gd name="T29" fmla="*/ 260 h 262"/>
                <a:gd name="T30" fmla="*/ 58 w 140"/>
                <a:gd name="T31" fmla="*/ 244 h 262"/>
                <a:gd name="T32" fmla="*/ 53 w 140"/>
                <a:gd name="T33" fmla="*/ 216 h 262"/>
                <a:gd name="T34" fmla="*/ 41 w 140"/>
                <a:gd name="T35" fmla="*/ 167 h 262"/>
                <a:gd name="T36" fmla="*/ 92 w 140"/>
                <a:gd name="T37" fmla="*/ 148 h 262"/>
                <a:gd name="T38" fmla="*/ 129 w 140"/>
                <a:gd name="T39" fmla="*/ 132 h 262"/>
                <a:gd name="T40" fmla="*/ 138 w 140"/>
                <a:gd name="T41" fmla="*/ 11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2">
                  <a:moveTo>
                    <a:pt x="138" y="112"/>
                  </a:moveTo>
                  <a:cubicBezTo>
                    <a:pt x="113" y="16"/>
                    <a:pt x="113" y="16"/>
                    <a:pt x="113" y="16"/>
                  </a:cubicBezTo>
                  <a:cubicBezTo>
                    <a:pt x="110" y="5"/>
                    <a:pt x="90" y="0"/>
                    <a:pt x="78" y="3"/>
                  </a:cubicBezTo>
                  <a:cubicBezTo>
                    <a:pt x="72" y="5"/>
                    <a:pt x="67" y="9"/>
                    <a:pt x="61" y="15"/>
                  </a:cubicBezTo>
                  <a:cubicBezTo>
                    <a:pt x="16" y="59"/>
                    <a:pt x="16" y="59"/>
                    <a:pt x="16" y="59"/>
                  </a:cubicBezTo>
                  <a:cubicBezTo>
                    <a:pt x="10" y="65"/>
                    <a:pt x="10" y="74"/>
                    <a:pt x="16" y="79"/>
                  </a:cubicBezTo>
                  <a:cubicBezTo>
                    <a:pt x="18" y="82"/>
                    <a:pt x="22" y="84"/>
                    <a:pt x="26" y="84"/>
                  </a:cubicBezTo>
                  <a:cubicBezTo>
                    <a:pt x="30" y="84"/>
                    <a:pt x="33" y="83"/>
                    <a:pt x="36" y="80"/>
                  </a:cubicBezTo>
                  <a:cubicBezTo>
                    <a:pt x="68" y="50"/>
                    <a:pt x="68" y="50"/>
                    <a:pt x="68" y="50"/>
                  </a:cubicBezTo>
                  <a:cubicBezTo>
                    <a:pt x="83" y="107"/>
                    <a:pt x="83" y="107"/>
                    <a:pt x="83" y="107"/>
                  </a:cubicBezTo>
                  <a:cubicBezTo>
                    <a:pt x="12" y="141"/>
                    <a:pt x="12" y="141"/>
                    <a:pt x="12" y="141"/>
                  </a:cubicBezTo>
                  <a:cubicBezTo>
                    <a:pt x="4" y="145"/>
                    <a:pt x="0" y="155"/>
                    <a:pt x="3" y="163"/>
                  </a:cubicBezTo>
                  <a:cubicBezTo>
                    <a:pt x="3" y="163"/>
                    <a:pt x="3" y="164"/>
                    <a:pt x="3" y="164"/>
                  </a:cubicBezTo>
                  <a:cubicBezTo>
                    <a:pt x="25" y="250"/>
                    <a:pt x="25" y="250"/>
                    <a:pt x="25" y="250"/>
                  </a:cubicBezTo>
                  <a:cubicBezTo>
                    <a:pt x="26" y="254"/>
                    <a:pt x="30" y="259"/>
                    <a:pt x="36" y="260"/>
                  </a:cubicBezTo>
                  <a:cubicBezTo>
                    <a:pt x="48" y="262"/>
                    <a:pt x="55" y="259"/>
                    <a:pt x="58" y="244"/>
                  </a:cubicBezTo>
                  <a:cubicBezTo>
                    <a:pt x="59" y="235"/>
                    <a:pt x="53" y="216"/>
                    <a:pt x="53" y="216"/>
                  </a:cubicBezTo>
                  <a:cubicBezTo>
                    <a:pt x="41" y="167"/>
                    <a:pt x="41" y="167"/>
                    <a:pt x="41" y="167"/>
                  </a:cubicBezTo>
                  <a:cubicBezTo>
                    <a:pt x="41" y="167"/>
                    <a:pt x="83" y="151"/>
                    <a:pt x="92" y="148"/>
                  </a:cubicBezTo>
                  <a:cubicBezTo>
                    <a:pt x="100" y="145"/>
                    <a:pt x="121" y="137"/>
                    <a:pt x="129" y="132"/>
                  </a:cubicBezTo>
                  <a:cubicBezTo>
                    <a:pt x="135" y="127"/>
                    <a:pt x="140" y="120"/>
                    <a:pt x="138" y="112"/>
                  </a:cubicBez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1" name="Freeform 9"/>
            <p:cNvSpPr/>
            <p:nvPr/>
          </p:nvSpPr>
          <p:spPr bwMode="auto">
            <a:xfrm>
              <a:off x="330" y="1456"/>
              <a:ext cx="134" cy="94"/>
            </a:xfrm>
            <a:custGeom>
              <a:avLst/>
              <a:gdLst>
                <a:gd name="T0" fmla="*/ 8 w 89"/>
                <a:gd name="T1" fmla="*/ 27 h 62"/>
                <a:gd name="T2" fmla="*/ 4 w 89"/>
                <a:gd name="T3" fmla="*/ 8 h 62"/>
                <a:gd name="T4" fmla="*/ 4 w 89"/>
                <a:gd name="T5" fmla="*/ 8 h 62"/>
                <a:gd name="T6" fmla="*/ 23 w 89"/>
                <a:gd name="T7" fmla="*/ 4 h 62"/>
                <a:gd name="T8" fmla="*/ 81 w 89"/>
                <a:gd name="T9" fmla="*/ 35 h 62"/>
                <a:gd name="T10" fmla="*/ 85 w 89"/>
                <a:gd name="T11" fmla="*/ 54 h 62"/>
                <a:gd name="T12" fmla="*/ 85 w 89"/>
                <a:gd name="T13" fmla="*/ 54 h 62"/>
                <a:gd name="T14" fmla="*/ 66 w 89"/>
                <a:gd name="T15" fmla="*/ 58 h 62"/>
                <a:gd name="T16" fmla="*/ 8 w 89"/>
                <a:gd name="T17"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62">
                  <a:moveTo>
                    <a:pt x="8" y="27"/>
                  </a:moveTo>
                  <a:cubicBezTo>
                    <a:pt x="2" y="23"/>
                    <a:pt x="0" y="14"/>
                    <a:pt x="4" y="8"/>
                  </a:cubicBezTo>
                  <a:cubicBezTo>
                    <a:pt x="4" y="8"/>
                    <a:pt x="4" y="8"/>
                    <a:pt x="4" y="8"/>
                  </a:cubicBezTo>
                  <a:cubicBezTo>
                    <a:pt x="8" y="2"/>
                    <a:pt x="17" y="0"/>
                    <a:pt x="23" y="4"/>
                  </a:cubicBezTo>
                  <a:cubicBezTo>
                    <a:pt x="81" y="35"/>
                    <a:pt x="81" y="35"/>
                    <a:pt x="81" y="35"/>
                  </a:cubicBezTo>
                  <a:cubicBezTo>
                    <a:pt x="87" y="39"/>
                    <a:pt x="89" y="48"/>
                    <a:pt x="85" y="54"/>
                  </a:cubicBezTo>
                  <a:cubicBezTo>
                    <a:pt x="85" y="54"/>
                    <a:pt x="85" y="54"/>
                    <a:pt x="85" y="54"/>
                  </a:cubicBezTo>
                  <a:cubicBezTo>
                    <a:pt x="81" y="60"/>
                    <a:pt x="72" y="62"/>
                    <a:pt x="66" y="58"/>
                  </a:cubicBezTo>
                  <a:lnTo>
                    <a:pt x="8" y="27"/>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2" name="Freeform 10"/>
            <p:cNvSpPr/>
            <p:nvPr/>
          </p:nvSpPr>
          <p:spPr bwMode="auto">
            <a:xfrm>
              <a:off x="512" y="1421"/>
              <a:ext cx="217" cy="96"/>
            </a:xfrm>
            <a:custGeom>
              <a:avLst/>
              <a:gdLst>
                <a:gd name="T0" fmla="*/ 11 w 143"/>
                <a:gd name="T1" fmla="*/ 28 h 63"/>
                <a:gd name="T2" fmla="*/ 3 w 143"/>
                <a:gd name="T3" fmla="*/ 10 h 63"/>
                <a:gd name="T4" fmla="*/ 3 w 143"/>
                <a:gd name="T5" fmla="*/ 10 h 63"/>
                <a:gd name="T6" fmla="*/ 21 w 143"/>
                <a:gd name="T7" fmla="*/ 3 h 63"/>
                <a:gd name="T8" fmla="*/ 132 w 143"/>
                <a:gd name="T9" fmla="*/ 34 h 63"/>
                <a:gd name="T10" fmla="*/ 140 w 143"/>
                <a:gd name="T11" fmla="*/ 52 h 63"/>
                <a:gd name="T12" fmla="*/ 140 w 143"/>
                <a:gd name="T13" fmla="*/ 52 h 63"/>
                <a:gd name="T14" fmla="*/ 122 w 143"/>
                <a:gd name="T15" fmla="*/ 60 h 63"/>
                <a:gd name="T16" fmla="*/ 11 w 143"/>
                <a:gd name="T17"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63">
                  <a:moveTo>
                    <a:pt x="11" y="28"/>
                  </a:moveTo>
                  <a:cubicBezTo>
                    <a:pt x="4" y="25"/>
                    <a:pt x="0" y="17"/>
                    <a:pt x="3" y="10"/>
                  </a:cubicBezTo>
                  <a:cubicBezTo>
                    <a:pt x="3" y="10"/>
                    <a:pt x="3" y="10"/>
                    <a:pt x="3" y="10"/>
                  </a:cubicBezTo>
                  <a:cubicBezTo>
                    <a:pt x="6" y="3"/>
                    <a:pt x="14" y="0"/>
                    <a:pt x="21" y="3"/>
                  </a:cubicBezTo>
                  <a:cubicBezTo>
                    <a:pt x="132" y="34"/>
                    <a:pt x="132" y="34"/>
                    <a:pt x="132" y="34"/>
                  </a:cubicBezTo>
                  <a:cubicBezTo>
                    <a:pt x="139" y="37"/>
                    <a:pt x="143" y="45"/>
                    <a:pt x="140" y="52"/>
                  </a:cubicBezTo>
                  <a:cubicBezTo>
                    <a:pt x="140" y="52"/>
                    <a:pt x="140" y="52"/>
                    <a:pt x="140" y="52"/>
                  </a:cubicBezTo>
                  <a:cubicBezTo>
                    <a:pt x="137" y="59"/>
                    <a:pt x="129" y="63"/>
                    <a:pt x="122" y="60"/>
                  </a:cubicBezTo>
                  <a:lnTo>
                    <a:pt x="11" y="28"/>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3" name="Freeform 11"/>
            <p:cNvSpPr/>
            <p:nvPr/>
          </p:nvSpPr>
          <p:spPr bwMode="auto">
            <a:xfrm>
              <a:off x="541" y="1556"/>
              <a:ext cx="153" cy="181"/>
            </a:xfrm>
            <a:custGeom>
              <a:avLst/>
              <a:gdLst>
                <a:gd name="T0" fmla="*/ 95 w 101"/>
                <a:gd name="T1" fmla="*/ 85 h 119"/>
                <a:gd name="T2" fmla="*/ 92 w 101"/>
                <a:gd name="T3" fmla="*/ 112 h 119"/>
                <a:gd name="T4" fmla="*/ 92 w 101"/>
                <a:gd name="T5" fmla="*/ 112 h 119"/>
                <a:gd name="T6" fmla="*/ 65 w 101"/>
                <a:gd name="T7" fmla="*/ 109 h 119"/>
                <a:gd name="T8" fmla="*/ 7 w 101"/>
                <a:gd name="T9" fmla="*/ 33 h 119"/>
                <a:gd name="T10" fmla="*/ 10 w 101"/>
                <a:gd name="T11" fmla="*/ 6 h 119"/>
                <a:gd name="T12" fmla="*/ 10 w 101"/>
                <a:gd name="T13" fmla="*/ 6 h 119"/>
                <a:gd name="T14" fmla="*/ 37 w 101"/>
                <a:gd name="T15" fmla="*/ 10 h 119"/>
                <a:gd name="T16" fmla="*/ 95 w 101"/>
                <a:gd name="T17" fmla="*/ 8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19">
                  <a:moveTo>
                    <a:pt x="95" y="85"/>
                  </a:moveTo>
                  <a:cubicBezTo>
                    <a:pt x="101" y="94"/>
                    <a:pt x="100" y="106"/>
                    <a:pt x="92" y="112"/>
                  </a:cubicBezTo>
                  <a:cubicBezTo>
                    <a:pt x="92" y="112"/>
                    <a:pt x="92" y="112"/>
                    <a:pt x="92" y="112"/>
                  </a:cubicBezTo>
                  <a:cubicBezTo>
                    <a:pt x="83" y="119"/>
                    <a:pt x="71" y="117"/>
                    <a:pt x="65" y="109"/>
                  </a:cubicBezTo>
                  <a:cubicBezTo>
                    <a:pt x="7" y="33"/>
                    <a:pt x="7" y="33"/>
                    <a:pt x="7" y="33"/>
                  </a:cubicBezTo>
                  <a:cubicBezTo>
                    <a:pt x="0" y="25"/>
                    <a:pt x="2" y="13"/>
                    <a:pt x="10" y="6"/>
                  </a:cubicBezTo>
                  <a:cubicBezTo>
                    <a:pt x="10" y="6"/>
                    <a:pt x="10" y="6"/>
                    <a:pt x="10" y="6"/>
                  </a:cubicBezTo>
                  <a:cubicBezTo>
                    <a:pt x="19" y="0"/>
                    <a:pt x="30" y="1"/>
                    <a:pt x="37" y="10"/>
                  </a:cubicBezTo>
                  <a:lnTo>
                    <a:pt x="95" y="85"/>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4" name="Freeform 12"/>
            <p:cNvSpPr/>
            <p:nvPr/>
          </p:nvSpPr>
          <p:spPr bwMode="auto">
            <a:xfrm>
              <a:off x="635" y="1682"/>
              <a:ext cx="172" cy="68"/>
            </a:xfrm>
            <a:custGeom>
              <a:avLst/>
              <a:gdLst>
                <a:gd name="T0" fmla="*/ 99 w 114"/>
                <a:gd name="T1" fmla="*/ 12 h 45"/>
                <a:gd name="T2" fmla="*/ 113 w 114"/>
                <a:gd name="T3" fmla="*/ 30 h 45"/>
                <a:gd name="T4" fmla="*/ 113 w 114"/>
                <a:gd name="T5" fmla="*/ 30 h 45"/>
                <a:gd name="T6" fmla="*/ 95 w 114"/>
                <a:gd name="T7" fmla="*/ 44 h 45"/>
                <a:gd name="T8" fmla="*/ 15 w 114"/>
                <a:gd name="T9" fmla="*/ 33 h 45"/>
                <a:gd name="T10" fmla="*/ 2 w 114"/>
                <a:gd name="T11" fmla="*/ 15 h 45"/>
                <a:gd name="T12" fmla="*/ 2 w 114"/>
                <a:gd name="T13" fmla="*/ 15 h 45"/>
                <a:gd name="T14" fmla="*/ 20 w 114"/>
                <a:gd name="T15" fmla="*/ 1 h 45"/>
                <a:gd name="T16" fmla="*/ 99 w 114"/>
                <a:gd name="T17"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99" y="12"/>
                  </a:moveTo>
                  <a:cubicBezTo>
                    <a:pt x="108" y="13"/>
                    <a:pt x="114" y="21"/>
                    <a:pt x="113" y="30"/>
                  </a:cubicBezTo>
                  <a:cubicBezTo>
                    <a:pt x="113" y="30"/>
                    <a:pt x="113" y="30"/>
                    <a:pt x="113" y="30"/>
                  </a:cubicBezTo>
                  <a:cubicBezTo>
                    <a:pt x="112" y="39"/>
                    <a:pt x="104" y="45"/>
                    <a:pt x="95" y="44"/>
                  </a:cubicBezTo>
                  <a:cubicBezTo>
                    <a:pt x="15" y="33"/>
                    <a:pt x="15" y="33"/>
                    <a:pt x="15" y="33"/>
                  </a:cubicBezTo>
                  <a:cubicBezTo>
                    <a:pt x="7" y="32"/>
                    <a:pt x="0" y="24"/>
                    <a:pt x="2" y="15"/>
                  </a:cubicBezTo>
                  <a:cubicBezTo>
                    <a:pt x="2" y="15"/>
                    <a:pt x="2" y="15"/>
                    <a:pt x="2" y="15"/>
                  </a:cubicBezTo>
                  <a:cubicBezTo>
                    <a:pt x="3" y="6"/>
                    <a:pt x="11" y="0"/>
                    <a:pt x="20" y="1"/>
                  </a:cubicBezTo>
                  <a:lnTo>
                    <a:pt x="99" y="12"/>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5" name="Freeform 13"/>
            <p:cNvSpPr>
              <a:spLocks noEditPoints="1"/>
            </p:cNvSpPr>
            <p:nvPr/>
          </p:nvSpPr>
          <p:spPr bwMode="auto">
            <a:xfrm>
              <a:off x="685" y="1452"/>
              <a:ext cx="205" cy="216"/>
            </a:xfrm>
            <a:custGeom>
              <a:avLst/>
              <a:gdLst>
                <a:gd name="T0" fmla="*/ 133 w 136"/>
                <a:gd name="T1" fmla="*/ 55 h 143"/>
                <a:gd name="T2" fmla="*/ 132 w 136"/>
                <a:gd name="T3" fmla="*/ 45 h 143"/>
                <a:gd name="T4" fmla="*/ 78 w 136"/>
                <a:gd name="T5" fmla="*/ 3 h 143"/>
                <a:gd name="T6" fmla="*/ 69 w 136"/>
                <a:gd name="T7" fmla="*/ 4 h 143"/>
                <a:gd name="T8" fmla="*/ 47 w 136"/>
                <a:gd name="T9" fmla="*/ 31 h 143"/>
                <a:gd name="T10" fmla="*/ 37 w 136"/>
                <a:gd name="T11" fmla="*/ 23 h 143"/>
                <a:gd name="T12" fmla="*/ 15 w 136"/>
                <a:gd name="T13" fmla="*/ 26 h 143"/>
                <a:gd name="T14" fmla="*/ 11 w 136"/>
                <a:gd name="T15" fmla="*/ 31 h 143"/>
                <a:gd name="T16" fmla="*/ 13 w 136"/>
                <a:gd name="T17" fmla="*/ 53 h 143"/>
                <a:gd name="T18" fmla="*/ 24 w 136"/>
                <a:gd name="T19" fmla="*/ 61 h 143"/>
                <a:gd name="T20" fmla="*/ 2 w 136"/>
                <a:gd name="T21" fmla="*/ 89 h 143"/>
                <a:gd name="T22" fmla="*/ 3 w 136"/>
                <a:gd name="T23" fmla="*/ 98 h 143"/>
                <a:gd name="T24" fmla="*/ 58 w 136"/>
                <a:gd name="T25" fmla="*/ 140 h 143"/>
                <a:gd name="T26" fmla="*/ 67 w 136"/>
                <a:gd name="T27" fmla="*/ 139 h 143"/>
                <a:gd name="T28" fmla="*/ 133 w 136"/>
                <a:gd name="T29" fmla="*/ 55 h 143"/>
                <a:gd name="T30" fmla="*/ 19 w 136"/>
                <a:gd name="T31" fmla="*/ 46 h 143"/>
                <a:gd name="T32" fmla="*/ 18 w 136"/>
                <a:gd name="T33" fmla="*/ 36 h 143"/>
                <a:gd name="T34" fmla="*/ 22 w 136"/>
                <a:gd name="T35" fmla="*/ 32 h 143"/>
                <a:gd name="T36" fmla="*/ 32 w 136"/>
                <a:gd name="T37" fmla="*/ 31 h 143"/>
                <a:gd name="T38" fmla="*/ 41 w 136"/>
                <a:gd name="T39" fmla="*/ 39 h 143"/>
                <a:gd name="T40" fmla="*/ 29 w 136"/>
                <a:gd name="T41" fmla="*/ 54 h 143"/>
                <a:gd name="T42" fmla="*/ 19 w 136"/>
                <a:gd name="T43" fmla="*/ 4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143">
                  <a:moveTo>
                    <a:pt x="133" y="55"/>
                  </a:moveTo>
                  <a:cubicBezTo>
                    <a:pt x="136" y="52"/>
                    <a:pt x="135" y="48"/>
                    <a:pt x="132" y="45"/>
                  </a:cubicBezTo>
                  <a:cubicBezTo>
                    <a:pt x="78" y="3"/>
                    <a:pt x="78" y="3"/>
                    <a:pt x="78" y="3"/>
                  </a:cubicBezTo>
                  <a:cubicBezTo>
                    <a:pt x="75" y="0"/>
                    <a:pt x="71" y="1"/>
                    <a:pt x="69" y="4"/>
                  </a:cubicBezTo>
                  <a:cubicBezTo>
                    <a:pt x="47" y="31"/>
                    <a:pt x="47" y="31"/>
                    <a:pt x="47" y="31"/>
                  </a:cubicBezTo>
                  <a:cubicBezTo>
                    <a:pt x="37" y="23"/>
                    <a:pt x="37" y="23"/>
                    <a:pt x="37" y="23"/>
                  </a:cubicBezTo>
                  <a:cubicBezTo>
                    <a:pt x="30" y="18"/>
                    <a:pt x="20" y="19"/>
                    <a:pt x="15" y="26"/>
                  </a:cubicBezTo>
                  <a:cubicBezTo>
                    <a:pt x="11" y="31"/>
                    <a:pt x="11" y="31"/>
                    <a:pt x="11" y="31"/>
                  </a:cubicBezTo>
                  <a:cubicBezTo>
                    <a:pt x="5" y="38"/>
                    <a:pt x="7" y="48"/>
                    <a:pt x="13" y="53"/>
                  </a:cubicBezTo>
                  <a:cubicBezTo>
                    <a:pt x="24" y="61"/>
                    <a:pt x="24" y="61"/>
                    <a:pt x="24" y="61"/>
                  </a:cubicBezTo>
                  <a:cubicBezTo>
                    <a:pt x="2" y="89"/>
                    <a:pt x="2" y="89"/>
                    <a:pt x="2" y="89"/>
                  </a:cubicBezTo>
                  <a:cubicBezTo>
                    <a:pt x="0" y="91"/>
                    <a:pt x="1" y="96"/>
                    <a:pt x="3" y="98"/>
                  </a:cubicBezTo>
                  <a:cubicBezTo>
                    <a:pt x="58" y="140"/>
                    <a:pt x="58" y="140"/>
                    <a:pt x="58" y="140"/>
                  </a:cubicBezTo>
                  <a:cubicBezTo>
                    <a:pt x="60" y="143"/>
                    <a:pt x="65" y="142"/>
                    <a:pt x="67" y="139"/>
                  </a:cubicBezTo>
                  <a:lnTo>
                    <a:pt x="133" y="55"/>
                  </a:lnTo>
                  <a:close/>
                  <a:moveTo>
                    <a:pt x="19" y="46"/>
                  </a:moveTo>
                  <a:cubicBezTo>
                    <a:pt x="16" y="44"/>
                    <a:pt x="16" y="39"/>
                    <a:pt x="18" y="36"/>
                  </a:cubicBezTo>
                  <a:cubicBezTo>
                    <a:pt x="22" y="32"/>
                    <a:pt x="22" y="32"/>
                    <a:pt x="22" y="32"/>
                  </a:cubicBezTo>
                  <a:cubicBezTo>
                    <a:pt x="24" y="29"/>
                    <a:pt x="29" y="28"/>
                    <a:pt x="32" y="31"/>
                  </a:cubicBezTo>
                  <a:cubicBezTo>
                    <a:pt x="41" y="39"/>
                    <a:pt x="41" y="39"/>
                    <a:pt x="41" y="39"/>
                  </a:cubicBezTo>
                  <a:cubicBezTo>
                    <a:pt x="29" y="54"/>
                    <a:pt x="29" y="54"/>
                    <a:pt x="29" y="54"/>
                  </a:cubicBezTo>
                  <a:lnTo>
                    <a:pt x="19" y="46"/>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6" name="Freeform 15"/>
            <p:cNvSpPr/>
            <p:nvPr/>
          </p:nvSpPr>
          <p:spPr bwMode="auto">
            <a:xfrm>
              <a:off x="522" y="1377"/>
              <a:ext cx="179" cy="55"/>
            </a:xfrm>
            <a:custGeom>
              <a:avLst/>
              <a:gdLst>
                <a:gd name="T0" fmla="*/ 63 w 119"/>
                <a:gd name="T1" fmla="*/ 17 h 36"/>
                <a:gd name="T2" fmla="*/ 6 w 119"/>
                <a:gd name="T3" fmla="*/ 28 h 36"/>
                <a:gd name="T4" fmla="*/ 0 w 119"/>
                <a:gd name="T5" fmla="*/ 26 h 36"/>
                <a:gd name="T6" fmla="*/ 91 w 119"/>
                <a:gd name="T7" fmla="*/ 6 h 36"/>
                <a:gd name="T8" fmla="*/ 116 w 119"/>
                <a:gd name="T9" fmla="*/ 11 h 36"/>
                <a:gd name="T10" fmla="*/ 119 w 119"/>
                <a:gd name="T11" fmla="*/ 30 h 36"/>
                <a:gd name="T12" fmla="*/ 103 w 119"/>
                <a:gd name="T13" fmla="*/ 36 h 36"/>
                <a:gd name="T14" fmla="*/ 63 w 119"/>
                <a:gd name="T15" fmla="*/ 17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36">
                  <a:moveTo>
                    <a:pt x="63" y="17"/>
                  </a:moveTo>
                  <a:cubicBezTo>
                    <a:pt x="47" y="15"/>
                    <a:pt x="20" y="18"/>
                    <a:pt x="6" y="28"/>
                  </a:cubicBezTo>
                  <a:cubicBezTo>
                    <a:pt x="4" y="27"/>
                    <a:pt x="2" y="27"/>
                    <a:pt x="0" y="26"/>
                  </a:cubicBezTo>
                  <a:cubicBezTo>
                    <a:pt x="26" y="8"/>
                    <a:pt x="60" y="0"/>
                    <a:pt x="91" y="6"/>
                  </a:cubicBezTo>
                  <a:cubicBezTo>
                    <a:pt x="98" y="7"/>
                    <a:pt x="115" y="10"/>
                    <a:pt x="116" y="11"/>
                  </a:cubicBezTo>
                  <a:cubicBezTo>
                    <a:pt x="116" y="12"/>
                    <a:pt x="118" y="25"/>
                    <a:pt x="119" y="30"/>
                  </a:cubicBezTo>
                  <a:cubicBezTo>
                    <a:pt x="114" y="32"/>
                    <a:pt x="108" y="33"/>
                    <a:pt x="103" y="36"/>
                  </a:cubicBezTo>
                  <a:cubicBezTo>
                    <a:pt x="95" y="24"/>
                    <a:pt x="76" y="19"/>
                    <a:pt x="63" y="17"/>
                  </a:cubicBez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sp>
        <p:nvSpPr>
          <p:cNvPr id="2" name="标题 1"/>
          <p:cNvSpPr>
            <a:spLocks noGrp="1"/>
          </p:cNvSpPr>
          <p:nvPr>
            <p:ph type="title"/>
          </p:nvPr>
        </p:nvSpPr>
        <p:spPr/>
        <p:txBody>
          <a:bodyPr>
            <a:normAutofit fontScale="90000"/>
          </a:bodyPr>
          <a:lstStyle/>
          <a:p>
            <a:r>
              <a:rPr lang="zh-CN" altLang="en-US"/>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wipe(down)">
                                      <p:cBhvr>
                                        <p:cTn id="14" dur="500"/>
                                        <p:tgtEl>
                                          <p:spTgt spid="43"/>
                                        </p:tgtEl>
                                      </p:cBhvr>
                                    </p:animEffect>
                                  </p:childTnLst>
                                </p:cTn>
                              </p:par>
                              <p:par>
                                <p:cTn id="15" presetID="53" presetClass="entr" presetSubtype="16" fill="hold" grpId="0" nodeType="withEffect">
                                  <p:stCondLst>
                                    <p:cond delay="0"/>
                                  </p:stCondLst>
                                  <p:iterate type="lt">
                                    <p:tmPct val="10000"/>
                                  </p:iterate>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childTnLst>
                                </p:cTn>
                              </p:par>
                            </p:childTnLst>
                          </p:cTn>
                        </p:par>
                        <p:par>
                          <p:cTn id="20" fill="hold">
                            <p:stCondLst>
                              <p:cond delay="1649"/>
                            </p:stCondLst>
                            <p:childTnLst>
                              <p:par>
                                <p:cTn id="21" presetID="22" presetClass="entr" presetSubtype="4"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down)">
                                      <p:cBhvr>
                                        <p:cTn id="23" dur="500"/>
                                        <p:tgtEl>
                                          <p:spTgt spid="40"/>
                                        </p:tgtEl>
                                      </p:cBhvr>
                                    </p:animEffect>
                                  </p:childTnLst>
                                </p:cTn>
                              </p:par>
                              <p:par>
                                <p:cTn id="24" presetID="53" presetClass="entr" presetSubtype="16" fill="hold" grpId="0" nodeType="withEffect">
                                  <p:stCondLst>
                                    <p:cond delay="0"/>
                                  </p:stCondLst>
                                  <p:iterate type="lt">
                                    <p:tmPct val="10000"/>
                                  </p:iterate>
                                  <p:childTnLst>
                                    <p:set>
                                      <p:cBhvr>
                                        <p:cTn id="25" dur="1" fill="hold">
                                          <p:stCondLst>
                                            <p:cond delay="0"/>
                                          </p:stCondLst>
                                        </p:cTn>
                                        <p:tgtEl>
                                          <p:spTgt spid="45"/>
                                        </p:tgtEl>
                                        <p:attrNameLst>
                                          <p:attrName>style.visibility</p:attrName>
                                        </p:attrNameLst>
                                      </p:cBhvr>
                                      <p:to>
                                        <p:strVal val="visible"/>
                                      </p:to>
                                    </p:set>
                                    <p:anim calcmode="lin" valueType="num">
                                      <p:cBhvr>
                                        <p:cTn id="26" dur="500" fill="hold"/>
                                        <p:tgtEl>
                                          <p:spTgt spid="45"/>
                                        </p:tgtEl>
                                        <p:attrNameLst>
                                          <p:attrName>ppt_w</p:attrName>
                                        </p:attrNameLst>
                                      </p:cBhvr>
                                      <p:tavLst>
                                        <p:tav tm="0">
                                          <p:val>
                                            <p:fltVal val="0"/>
                                          </p:val>
                                        </p:tav>
                                        <p:tav tm="100000">
                                          <p:val>
                                            <p:strVal val="#ppt_w"/>
                                          </p:val>
                                        </p:tav>
                                      </p:tavLst>
                                    </p:anim>
                                    <p:anim calcmode="lin" valueType="num">
                                      <p:cBhvr>
                                        <p:cTn id="27" dur="500" fill="hold"/>
                                        <p:tgtEl>
                                          <p:spTgt spid="45"/>
                                        </p:tgtEl>
                                        <p:attrNameLst>
                                          <p:attrName>ppt_h</p:attrName>
                                        </p:attrNameLst>
                                      </p:cBhvr>
                                      <p:tavLst>
                                        <p:tav tm="0">
                                          <p:val>
                                            <p:fltVal val="0"/>
                                          </p:val>
                                        </p:tav>
                                        <p:tav tm="100000">
                                          <p:val>
                                            <p:strVal val="#ppt_h"/>
                                          </p:val>
                                        </p:tav>
                                      </p:tavLst>
                                    </p:anim>
                                    <p:animEffect transition="in" filter="fade">
                                      <p:cBhvr>
                                        <p:cTn id="28" dur="500"/>
                                        <p:tgtEl>
                                          <p:spTgt spid="45"/>
                                        </p:tgtEl>
                                      </p:cBhvr>
                                    </p:animEffect>
                                  </p:childTnLst>
                                </p:cTn>
                              </p:par>
                            </p:childTnLst>
                          </p:cTn>
                        </p:par>
                        <p:par>
                          <p:cTn id="29" fill="hold">
                            <p:stCondLst>
                              <p:cond delay="2299"/>
                            </p:stCondLst>
                            <p:childTnLst>
                              <p:par>
                                <p:cTn id="30" presetID="22" presetClass="entr" presetSubtype="4"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down)">
                                      <p:cBhvr>
                                        <p:cTn id="32" dur="500"/>
                                        <p:tgtEl>
                                          <p:spTgt spid="41"/>
                                        </p:tgtEl>
                                      </p:cBhvr>
                                    </p:animEffect>
                                  </p:childTnLst>
                                </p:cTn>
                              </p:par>
                              <p:par>
                                <p:cTn id="33" presetID="53" presetClass="entr" presetSubtype="16" fill="hold" grpId="0" nodeType="withEffect">
                                  <p:stCondLst>
                                    <p:cond delay="0"/>
                                  </p:stCondLst>
                                  <p:iterate type="lt">
                                    <p:tmPct val="10000"/>
                                  </p:iterate>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childTnLst>
                          </p:cTn>
                        </p:par>
                        <p:par>
                          <p:cTn id="38" fill="hold">
                            <p:stCondLst>
                              <p:cond delay="2949"/>
                            </p:stCondLst>
                            <p:childTnLst>
                              <p:par>
                                <p:cTn id="39" presetID="22" presetClass="entr" presetSubtype="4"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down)">
                                      <p:cBhvr>
                                        <p:cTn id="41" dur="500"/>
                                        <p:tgtEl>
                                          <p:spTgt spid="42"/>
                                        </p:tgtEl>
                                      </p:cBhvr>
                                    </p:animEffect>
                                  </p:childTnLst>
                                </p:cTn>
                              </p:par>
                              <p:par>
                                <p:cTn id="42" presetID="53" presetClass="entr" presetSubtype="16" fill="hold" grpId="0" nodeType="withEffect">
                                  <p:stCondLst>
                                    <p:cond delay="0"/>
                                  </p:stCondLst>
                                  <p:iterate type="lt">
                                    <p:tmPct val="10000"/>
                                  </p:iterate>
                                  <p:childTnLst>
                                    <p:set>
                                      <p:cBhvr>
                                        <p:cTn id="43" dur="1" fill="hold">
                                          <p:stCondLst>
                                            <p:cond delay="0"/>
                                          </p:stCondLst>
                                        </p:cTn>
                                        <p:tgtEl>
                                          <p:spTgt spid="47"/>
                                        </p:tgtEl>
                                        <p:attrNameLst>
                                          <p:attrName>style.visibility</p:attrName>
                                        </p:attrNameLst>
                                      </p:cBhvr>
                                      <p:to>
                                        <p:strVal val="visible"/>
                                      </p:to>
                                    </p:set>
                                    <p:anim calcmode="lin" valueType="num">
                                      <p:cBhvr>
                                        <p:cTn id="44" dur="500" fill="hold"/>
                                        <p:tgtEl>
                                          <p:spTgt spid="47"/>
                                        </p:tgtEl>
                                        <p:attrNameLst>
                                          <p:attrName>ppt_w</p:attrName>
                                        </p:attrNameLst>
                                      </p:cBhvr>
                                      <p:tavLst>
                                        <p:tav tm="0">
                                          <p:val>
                                            <p:fltVal val="0"/>
                                          </p:val>
                                        </p:tav>
                                        <p:tav tm="100000">
                                          <p:val>
                                            <p:strVal val="#ppt_w"/>
                                          </p:val>
                                        </p:tav>
                                      </p:tavLst>
                                    </p:anim>
                                    <p:anim calcmode="lin" valueType="num">
                                      <p:cBhvr>
                                        <p:cTn id="45" dur="500" fill="hold"/>
                                        <p:tgtEl>
                                          <p:spTgt spid="47"/>
                                        </p:tgtEl>
                                        <p:attrNameLst>
                                          <p:attrName>ppt_h</p:attrName>
                                        </p:attrNameLst>
                                      </p:cBhvr>
                                      <p:tavLst>
                                        <p:tav tm="0">
                                          <p:val>
                                            <p:fltVal val="0"/>
                                          </p:val>
                                        </p:tav>
                                        <p:tav tm="100000">
                                          <p:val>
                                            <p:strVal val="#ppt_h"/>
                                          </p:val>
                                        </p:tav>
                                      </p:tavLst>
                                    </p:anim>
                                    <p:animEffect transition="in" filter="fade">
                                      <p:cBhvr>
                                        <p:cTn id="46" dur="500"/>
                                        <p:tgtEl>
                                          <p:spTgt spid="47"/>
                                        </p:tgtEl>
                                      </p:cBhvr>
                                    </p:animEffect>
                                  </p:childTnLst>
                                </p:cTn>
                              </p:par>
                            </p:childTnLst>
                          </p:cTn>
                        </p:par>
                        <p:par>
                          <p:cTn id="47" fill="hold">
                            <p:stCondLst>
                              <p:cond delay="3599"/>
                            </p:stCondLst>
                            <p:childTnLst>
                              <p:par>
                                <p:cTn id="48" presetID="52" presetClass="entr" presetSubtype="0" fill="hold" nodeType="afterEffect">
                                  <p:stCondLst>
                                    <p:cond delay="0"/>
                                  </p:stCondLst>
                                  <p:childTnLst>
                                    <p:set>
                                      <p:cBhvr>
                                        <p:cTn id="49" dur="1" fill="hold">
                                          <p:stCondLst>
                                            <p:cond delay="0"/>
                                          </p:stCondLst>
                                        </p:cTn>
                                        <p:tgtEl>
                                          <p:spTgt spid="48"/>
                                        </p:tgtEl>
                                        <p:attrNameLst>
                                          <p:attrName>style.visibility</p:attrName>
                                        </p:attrNameLst>
                                      </p:cBhvr>
                                      <p:to>
                                        <p:strVal val="visible"/>
                                      </p:to>
                                    </p:set>
                                    <p:animScale>
                                      <p:cBhvr>
                                        <p:cTn id="50" dur="5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500" decel="50000" fill="hold">
                                          <p:stCondLst>
                                            <p:cond delay="0"/>
                                          </p:stCondLst>
                                        </p:cTn>
                                        <p:tgtEl>
                                          <p:spTgt spid="48"/>
                                        </p:tgtEl>
                                        <p:attrNameLst>
                                          <p:attrName>ppt_x</p:attrName>
                                          <p:attrName>ppt_y</p:attrName>
                                        </p:attrNameLst>
                                      </p:cBhvr>
                                    </p:animMotion>
                                    <p:animEffect transition="in" filter="fade">
                                      <p:cBhvr>
                                        <p:cTn id="52" dur="500"/>
                                        <p:tgtEl>
                                          <p:spTgt spid="48"/>
                                        </p:tgtEl>
                                      </p:cBhvr>
                                    </p:animEffect>
                                  </p:childTnLst>
                                </p:cTn>
                              </p:par>
                            </p:childTnLst>
                          </p:cTn>
                        </p:par>
                        <p:par>
                          <p:cTn id="53" fill="hold">
                            <p:stCondLst>
                              <p:cond delay="4099"/>
                            </p:stCondLst>
                            <p:childTnLst>
                              <p:par>
                                <p:cTn id="54" presetID="16" presetClass="entr" presetSubtype="37"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barn(outVertical)">
                                      <p:cBhvr>
                                        <p:cTn id="56" dur="500"/>
                                        <p:tgtEl>
                                          <p:spTgt spid="28"/>
                                        </p:tgtEl>
                                      </p:cBhvr>
                                    </p:animEffect>
                                  </p:childTnLst>
                                </p:cTn>
                              </p:par>
                              <p:par>
                                <p:cTn id="57" presetID="16" presetClass="entr" presetSubtype="37"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barn(outVertical)">
                                      <p:cBhvr>
                                        <p:cTn id="59" dur="500"/>
                                        <p:tgtEl>
                                          <p:spTgt spid="31"/>
                                        </p:tgtEl>
                                      </p:cBhvr>
                                    </p:animEffect>
                                  </p:childTnLst>
                                </p:cTn>
                              </p:par>
                              <p:par>
                                <p:cTn id="60" presetID="16" presetClass="entr" presetSubtype="37" fill="hold"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barn(outVertical)">
                                      <p:cBhvr>
                                        <p:cTn id="62" dur="500"/>
                                        <p:tgtEl>
                                          <p:spTgt spid="34"/>
                                        </p:tgtEl>
                                      </p:cBhvr>
                                    </p:animEffect>
                                  </p:childTnLst>
                                </p:cTn>
                              </p:par>
                              <p:par>
                                <p:cTn id="63" presetID="16" presetClass="entr" presetSubtype="37"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barn(outVertical)">
                                      <p:cBhvr>
                                        <p:cTn id="6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p:bldP spid="45" grpId="0"/>
      <p:bldP spid="46" grpId="0"/>
      <p:bldP spid="4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855">
      <a:dk1>
        <a:sysClr val="windowText" lastClr="000000"/>
      </a:dk1>
      <a:lt1>
        <a:sysClr val="window" lastClr="FFFFFF"/>
      </a:lt1>
      <a:dk2>
        <a:srgbClr val="E1709F"/>
      </a:dk2>
      <a:lt2>
        <a:srgbClr val="F8895F"/>
      </a:lt2>
      <a:accent1>
        <a:srgbClr val="F8895F"/>
      </a:accent1>
      <a:accent2>
        <a:srgbClr val="E1709F"/>
      </a:accent2>
      <a:accent3>
        <a:srgbClr val="F8895F"/>
      </a:accent3>
      <a:accent4>
        <a:srgbClr val="E1709F"/>
      </a:accent4>
      <a:accent5>
        <a:srgbClr val="F8895F"/>
      </a:accent5>
      <a:accent6>
        <a:srgbClr val="E1709F"/>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3356</Words>
  <Application>Microsoft Office PowerPoint</Application>
  <PresentationFormat>宽屏</PresentationFormat>
  <Paragraphs>429</Paragraphs>
  <Slides>36</Slides>
  <Notes>21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36</vt:i4>
      </vt:variant>
    </vt:vector>
  </HeadingPairs>
  <TitlesOfParts>
    <vt:vector size="50" baseType="lpstr">
      <vt:lpstr>Batang</vt:lpstr>
      <vt:lpstr>Watford DB</vt:lpstr>
      <vt:lpstr>楷体</vt:lpstr>
      <vt:lpstr>微软雅黑</vt:lpstr>
      <vt:lpstr>微软雅黑 Light</vt:lpstr>
      <vt:lpstr>Arial</vt:lpstr>
      <vt:lpstr>Arial Black</vt:lpstr>
      <vt:lpstr>Bodoni MT</vt:lpstr>
      <vt:lpstr>Calibri</vt:lpstr>
      <vt:lpstr>Century Gothic</vt:lpstr>
      <vt:lpstr>Corbel</vt:lpstr>
      <vt:lpstr>Impact</vt:lpstr>
      <vt:lpstr>Wingdings</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2015-05-05T08:02:00Z</dcterms:created>
  <dcterms:modified xsi:type="dcterms:W3CDTF">2021-01-05T16:39:05Z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