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0" r:id="rId2"/>
    <p:sldId id="291" r:id="rId3"/>
    <p:sldId id="303" r:id="rId4"/>
    <p:sldId id="293" r:id="rId5"/>
    <p:sldId id="300" r:id="rId6"/>
    <p:sldId id="294" r:id="rId7"/>
    <p:sldId id="297" r:id="rId8"/>
    <p:sldId id="313" r:id="rId9"/>
    <p:sldId id="304" r:id="rId10"/>
    <p:sldId id="314" r:id="rId11"/>
    <p:sldId id="299" r:id="rId12"/>
    <p:sldId id="316" r:id="rId13"/>
    <p:sldId id="302" r:id="rId14"/>
    <p:sldId id="298" r:id="rId15"/>
    <p:sldId id="305" r:id="rId16"/>
    <p:sldId id="296" r:id="rId17"/>
    <p:sldId id="308" r:id="rId18"/>
    <p:sldId id="309" r:id="rId19"/>
    <p:sldId id="311" r:id="rId20"/>
    <p:sldId id="292" r:id="rId21"/>
    <p:sldId id="306" r:id="rId22"/>
    <p:sldId id="295" r:id="rId23"/>
    <p:sldId id="301" r:id="rId24"/>
    <p:sldId id="310" r:id="rId25"/>
    <p:sldId id="317" r:id="rId26"/>
    <p:sldId id="318" r:id="rId27"/>
    <p:sldId id="307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541"/>
    <a:srgbClr val="274991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3A48161-93F9-4489-93D3-932E9A39D7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2C4ECE3-2B8F-46D4-A789-6E7D43AA82F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23"/>
          <p:cNvGrpSpPr/>
          <p:nvPr userDrawn="1"/>
        </p:nvGrpSpPr>
        <p:grpSpPr>
          <a:xfrm>
            <a:off x="0" y="85725"/>
            <a:ext cx="4007644" cy="475059"/>
            <a:chOff x="0" y="209550"/>
            <a:chExt cx="5343525" cy="538162"/>
          </a:xfrm>
        </p:grpSpPr>
        <p:grpSp>
          <p:nvGrpSpPr>
            <p:cNvPr id="6" name="Group 14"/>
            <p:cNvGrpSpPr/>
            <p:nvPr userDrawn="1"/>
          </p:nvGrpSpPr>
          <p:grpSpPr>
            <a:xfrm>
              <a:off x="0" y="209550"/>
              <a:ext cx="1685924" cy="538162"/>
              <a:chOff x="0" y="323850"/>
              <a:chExt cx="658032" cy="423862"/>
            </a:xfrm>
          </p:grpSpPr>
          <p:sp>
            <p:nvSpPr>
              <p:cNvPr id="8" name="Rectangle 3"/>
              <p:cNvSpPr/>
              <p:nvPr userDrawn="1"/>
            </p:nvSpPr>
            <p:spPr>
              <a:xfrm>
                <a:off x="0" y="323850"/>
                <a:ext cx="171450" cy="4238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5" baseline="-25000" dirty="0"/>
              </a:p>
            </p:txBody>
          </p:sp>
          <p:sp>
            <p:nvSpPr>
              <p:cNvPr id="9" name="Rectangle 9"/>
              <p:cNvSpPr/>
              <p:nvPr userDrawn="1"/>
            </p:nvSpPr>
            <p:spPr>
              <a:xfrm>
                <a:off x="171450" y="323850"/>
                <a:ext cx="149225" cy="4238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0" name="Rectangle 10"/>
              <p:cNvSpPr/>
              <p:nvPr userDrawn="1"/>
            </p:nvSpPr>
            <p:spPr>
              <a:xfrm>
                <a:off x="320676" y="323850"/>
                <a:ext cx="114300" cy="4238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1" name="Rectangle 11"/>
              <p:cNvSpPr/>
              <p:nvPr userDrawn="1"/>
            </p:nvSpPr>
            <p:spPr>
              <a:xfrm>
                <a:off x="434975" y="323850"/>
                <a:ext cx="95250" cy="4238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2" name="Rectangle 12"/>
              <p:cNvSpPr/>
              <p:nvPr userDrawn="1"/>
            </p:nvSpPr>
            <p:spPr>
              <a:xfrm>
                <a:off x="530225" y="323850"/>
                <a:ext cx="72042" cy="42386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  <p:sp>
            <p:nvSpPr>
              <p:cNvPr id="13" name="Rectangle 13"/>
              <p:cNvSpPr/>
              <p:nvPr userDrawn="1"/>
            </p:nvSpPr>
            <p:spPr>
              <a:xfrm>
                <a:off x="602267" y="323850"/>
                <a:ext cx="55765" cy="4238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015" baseline="-25000" dirty="0"/>
              </a:p>
            </p:txBody>
          </p:sp>
        </p:grpSp>
        <p:sp>
          <p:nvSpPr>
            <p:cNvPr id="7" name="Rectangle 17"/>
            <p:cNvSpPr/>
            <p:nvPr userDrawn="1"/>
          </p:nvSpPr>
          <p:spPr>
            <a:xfrm>
              <a:off x="1685925" y="719931"/>
              <a:ext cx="3657600" cy="274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506228" y="80963"/>
            <a:ext cx="3332472" cy="23258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165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25278" y="339577"/>
            <a:ext cx="1950244" cy="15056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050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12065"/>
            <a:ext cx="9144000" cy="515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46150" y="1012862"/>
            <a:ext cx="45877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教师工作总结</a:t>
            </a:r>
            <a:r>
              <a:rPr lang="en-US" altLang="zh-CN" sz="3600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3600" dirty="0">
              <a:solidFill>
                <a:srgbClr val="EF6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646150" y="2123213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900" dirty="0">
                <a:solidFill>
                  <a:schemeClr val="bg1"/>
                </a:solidFill>
              </a:rPr>
              <a:t>POWERPOINT TEMPLATE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46150" y="1721926"/>
            <a:ext cx="46038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1968147"/>
            <a:ext cx="6041997" cy="2951091"/>
          </a:xfrm>
          <a:prstGeom prst="rect">
            <a:avLst/>
          </a:prstGeom>
        </p:spPr>
      </p:pic>
      <p:pic>
        <p:nvPicPr>
          <p:cNvPr id="8" name="With An Orchid - 纯音乐版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8201" y="-1493229"/>
            <a:ext cx="609600" cy="6096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38519" y="2852815"/>
            <a:ext cx="25401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汇报人：</a:t>
            </a:r>
            <a:r>
              <a:rPr lang="en-US" altLang="zh-CN" b="1">
                <a:solidFill>
                  <a:schemeClr val="bg1"/>
                </a:solidFill>
              </a:rPr>
              <a:t>xiazaii</a:t>
            </a:r>
          </a:p>
          <a:p>
            <a:r>
              <a:rPr lang="zh-CN" altLang="en-US" b="1">
                <a:solidFill>
                  <a:schemeClr val="bg1"/>
                </a:solidFill>
              </a:rPr>
              <a:t>汇报日期：</a:t>
            </a:r>
            <a:r>
              <a:rPr lang="en-US" altLang="zh-CN" b="1">
                <a:solidFill>
                  <a:schemeClr val="bg1"/>
                </a:solidFill>
              </a:rPr>
              <a:t>XX</a:t>
            </a:r>
            <a:r>
              <a:rPr lang="zh-CN" altLang="en-US" b="1">
                <a:solidFill>
                  <a:schemeClr val="bg1"/>
                </a:solidFill>
              </a:rPr>
              <a:t>年 </a:t>
            </a:r>
            <a:r>
              <a:rPr lang="en-US" altLang="zh-CN" b="1">
                <a:solidFill>
                  <a:schemeClr val="bg1"/>
                </a:solidFill>
              </a:rPr>
              <a:t>XX</a:t>
            </a:r>
            <a:r>
              <a:rPr lang="zh-CN" altLang="en-US" b="1">
                <a:solidFill>
                  <a:schemeClr val="bg1"/>
                </a:solidFill>
              </a:rPr>
              <a:t>月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16"/>
          <p:cNvSpPr/>
          <p:nvPr/>
        </p:nvSpPr>
        <p:spPr>
          <a:xfrm>
            <a:off x="4431198" y="1664023"/>
            <a:ext cx="2213665" cy="2213665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Block Arc 26"/>
          <p:cNvSpPr/>
          <p:nvPr/>
        </p:nvSpPr>
        <p:spPr>
          <a:xfrm flipV="1">
            <a:off x="4431198" y="1664023"/>
            <a:ext cx="2213665" cy="2213665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Block Arc 27"/>
          <p:cNvSpPr/>
          <p:nvPr/>
        </p:nvSpPr>
        <p:spPr>
          <a:xfrm rot="17809645" flipV="1">
            <a:off x="4431198" y="1664023"/>
            <a:ext cx="2213665" cy="2213665"/>
          </a:xfrm>
          <a:prstGeom prst="blockArc">
            <a:avLst>
              <a:gd name="adj1" fmla="val 15905173"/>
              <a:gd name="adj2" fmla="val 19704547"/>
              <a:gd name="adj3" fmla="val 30053"/>
            </a:avLst>
          </a:prstGeom>
          <a:solidFill>
            <a:srgbClr val="EF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Block Arc 31"/>
          <p:cNvSpPr/>
          <p:nvPr/>
        </p:nvSpPr>
        <p:spPr>
          <a:xfrm flipH="1">
            <a:off x="2499140" y="1664023"/>
            <a:ext cx="2213665" cy="2213665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Block Arc 32"/>
          <p:cNvSpPr/>
          <p:nvPr/>
        </p:nvSpPr>
        <p:spPr>
          <a:xfrm flipH="1" flipV="1">
            <a:off x="2499140" y="1664023"/>
            <a:ext cx="2213665" cy="2213665"/>
          </a:xfrm>
          <a:prstGeom prst="blockArc">
            <a:avLst>
              <a:gd name="adj1" fmla="val 16231691"/>
              <a:gd name="adj2" fmla="val 19704547"/>
              <a:gd name="adj3" fmla="val 3005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Block Arc 33"/>
          <p:cNvSpPr/>
          <p:nvPr/>
        </p:nvSpPr>
        <p:spPr>
          <a:xfrm rot="3790355" flipH="1" flipV="1">
            <a:off x="2499140" y="1664023"/>
            <a:ext cx="2213665" cy="2213665"/>
          </a:xfrm>
          <a:prstGeom prst="blockArc">
            <a:avLst>
              <a:gd name="adj1" fmla="val 15905173"/>
              <a:gd name="adj2" fmla="val 19704547"/>
              <a:gd name="adj3" fmla="val 300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36"/>
          <p:cNvCxnSpPr/>
          <p:nvPr/>
        </p:nvCxnSpPr>
        <p:spPr>
          <a:xfrm>
            <a:off x="4015740" y="2770061"/>
            <a:ext cx="1115568" cy="158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71"/>
          <p:cNvSpPr>
            <a:spLocks noEditPoints="1"/>
          </p:cNvSpPr>
          <p:nvPr/>
        </p:nvSpPr>
        <p:spPr bwMode="auto">
          <a:xfrm>
            <a:off x="3038476" y="3286705"/>
            <a:ext cx="391577" cy="366911"/>
          </a:xfrm>
          <a:custGeom>
            <a:avLst/>
            <a:gdLst/>
            <a:ahLst/>
            <a:cxnLst>
              <a:cxn ang="0">
                <a:pos x="65" y="22"/>
              </a:cxn>
              <a:cxn ang="0">
                <a:pos x="26" y="45"/>
              </a:cxn>
              <a:cxn ang="0">
                <a:pos x="0" y="26"/>
              </a:cxn>
              <a:cxn ang="0">
                <a:pos x="39" y="0"/>
              </a:cxn>
              <a:cxn ang="0">
                <a:pos x="65" y="22"/>
              </a:cxn>
              <a:cxn ang="0">
                <a:pos x="65" y="69"/>
              </a:cxn>
              <a:cxn ang="0">
                <a:pos x="39" y="91"/>
              </a:cxn>
              <a:cxn ang="0">
                <a:pos x="0" y="67"/>
              </a:cxn>
              <a:cxn ang="0">
                <a:pos x="26" y="45"/>
              </a:cxn>
              <a:cxn ang="0">
                <a:pos x="65" y="69"/>
              </a:cxn>
              <a:cxn ang="0">
                <a:pos x="101" y="97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26" y="97"/>
              </a:cxn>
              <a:cxn ang="0">
                <a:pos x="26" y="89"/>
              </a:cxn>
              <a:cxn ang="0">
                <a:pos x="39" y="95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91" y="95"/>
              </a:cxn>
              <a:cxn ang="0">
                <a:pos x="101" y="89"/>
              </a:cxn>
              <a:cxn ang="0">
                <a:pos x="101" y="97"/>
              </a:cxn>
              <a:cxn ang="0">
                <a:pos x="127" y="26"/>
              </a:cxn>
              <a:cxn ang="0">
                <a:pos x="101" y="45"/>
              </a:cxn>
              <a:cxn ang="0">
                <a:pos x="65" y="22"/>
              </a:cxn>
              <a:cxn ang="0">
                <a:pos x="91" y="0"/>
              </a:cxn>
              <a:cxn ang="0">
                <a:pos x="127" y="26"/>
              </a:cxn>
              <a:cxn ang="0">
                <a:pos x="127" y="67"/>
              </a:cxn>
              <a:cxn ang="0">
                <a:pos x="91" y="91"/>
              </a:cxn>
              <a:cxn ang="0">
                <a:pos x="65" y="69"/>
              </a:cxn>
              <a:cxn ang="0">
                <a:pos x="101" y="45"/>
              </a:cxn>
              <a:cxn ang="0">
                <a:pos x="127" y="67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Freeform 103"/>
          <p:cNvSpPr/>
          <p:nvPr/>
        </p:nvSpPr>
        <p:spPr bwMode="auto">
          <a:xfrm>
            <a:off x="3086627" y="1923081"/>
            <a:ext cx="295275" cy="307278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Freeform 56"/>
          <p:cNvSpPr>
            <a:spLocks noEditPoints="1"/>
          </p:cNvSpPr>
          <p:nvPr/>
        </p:nvSpPr>
        <p:spPr bwMode="auto">
          <a:xfrm>
            <a:off x="2646556" y="2570133"/>
            <a:ext cx="401444" cy="401444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Freeform 144"/>
          <p:cNvSpPr>
            <a:spLocks noEditPoints="1"/>
          </p:cNvSpPr>
          <p:nvPr/>
        </p:nvSpPr>
        <p:spPr bwMode="auto">
          <a:xfrm>
            <a:off x="5724526" y="1937355"/>
            <a:ext cx="369759" cy="32065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Freeform 245"/>
          <p:cNvSpPr/>
          <p:nvPr/>
        </p:nvSpPr>
        <p:spPr bwMode="auto">
          <a:xfrm>
            <a:off x="5729050" y="3258130"/>
            <a:ext cx="360711" cy="36071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Freeform 69"/>
          <p:cNvSpPr>
            <a:spLocks noEditPoints="1"/>
          </p:cNvSpPr>
          <p:nvPr/>
        </p:nvSpPr>
        <p:spPr bwMode="auto">
          <a:xfrm>
            <a:off x="6124575" y="2580354"/>
            <a:ext cx="377976" cy="381000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8" name="Group 65"/>
          <p:cNvGrpSpPr/>
          <p:nvPr/>
        </p:nvGrpSpPr>
        <p:grpSpPr>
          <a:xfrm>
            <a:off x="3203990" y="2368872"/>
            <a:ext cx="803964" cy="803964"/>
            <a:chOff x="3203990" y="2551752"/>
            <a:chExt cx="803964" cy="803964"/>
          </a:xfrm>
        </p:grpSpPr>
        <p:sp>
          <p:nvSpPr>
            <p:cNvPr id="19" name="Oval 30"/>
            <p:cNvSpPr/>
            <p:nvPr/>
          </p:nvSpPr>
          <p:spPr>
            <a:xfrm flipH="1">
              <a:off x="3203990" y="2551752"/>
              <a:ext cx="803964" cy="80396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00"/>
            <p:cNvGrpSpPr/>
            <p:nvPr/>
          </p:nvGrpSpPr>
          <p:grpSpPr>
            <a:xfrm>
              <a:off x="3431682" y="2736886"/>
              <a:ext cx="348580" cy="433696"/>
              <a:chOff x="649288" y="2347912"/>
              <a:chExt cx="273050" cy="339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" name="Freeform 211"/>
              <p:cNvSpPr>
                <a:spLocks noEditPoints="1"/>
              </p:cNvSpPr>
              <p:nvPr/>
            </p:nvSpPr>
            <p:spPr bwMode="auto">
              <a:xfrm>
                <a:off x="727075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solidFill>
                <a:srgbClr val="EF654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12"/>
              <p:cNvSpPr>
                <a:spLocks noEditPoints="1"/>
              </p:cNvSpPr>
              <p:nvPr/>
            </p:nvSpPr>
            <p:spPr bwMode="auto">
              <a:xfrm>
                <a:off x="649288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solidFill>
                <a:srgbClr val="EF654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66"/>
          <p:cNvGrpSpPr/>
          <p:nvPr/>
        </p:nvGrpSpPr>
        <p:grpSpPr>
          <a:xfrm>
            <a:off x="5136047" y="2368872"/>
            <a:ext cx="803964" cy="803964"/>
            <a:chOff x="5136047" y="2551752"/>
            <a:chExt cx="803964" cy="803964"/>
          </a:xfrm>
        </p:grpSpPr>
        <p:sp>
          <p:nvSpPr>
            <p:cNvPr id="24" name="Oval 15"/>
            <p:cNvSpPr/>
            <p:nvPr/>
          </p:nvSpPr>
          <p:spPr>
            <a:xfrm>
              <a:off x="5136047" y="2551752"/>
              <a:ext cx="803964" cy="80396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52"/>
            <p:cNvSpPr>
              <a:spLocks noChangeAspect="1" noEditPoints="1"/>
            </p:cNvSpPr>
            <p:nvPr/>
          </p:nvSpPr>
          <p:spPr bwMode="auto">
            <a:xfrm>
              <a:off x="5342755" y="2773275"/>
              <a:ext cx="390549" cy="360919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rgbClr val="EF654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59"/>
          <p:cNvSpPr txBox="1"/>
          <p:nvPr/>
        </p:nvSpPr>
        <p:spPr>
          <a:xfrm>
            <a:off x="5804452" y="960948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27" name="TextBox 60"/>
          <p:cNvSpPr txBox="1"/>
          <p:nvPr/>
        </p:nvSpPr>
        <p:spPr>
          <a:xfrm>
            <a:off x="5804452" y="3899616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28" name="TextBox 61"/>
          <p:cNvSpPr txBox="1"/>
          <p:nvPr/>
        </p:nvSpPr>
        <p:spPr>
          <a:xfrm>
            <a:off x="6781801" y="2402121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29" name="TextBox 62"/>
          <p:cNvSpPr txBox="1"/>
          <p:nvPr/>
        </p:nvSpPr>
        <p:spPr>
          <a:xfrm>
            <a:off x="1209262" y="960948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0" name="TextBox 63"/>
          <p:cNvSpPr txBox="1"/>
          <p:nvPr/>
        </p:nvSpPr>
        <p:spPr>
          <a:xfrm>
            <a:off x="1209262" y="3899616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1" name="TextBox 64"/>
          <p:cNvSpPr txBox="1"/>
          <p:nvPr/>
        </p:nvSpPr>
        <p:spPr>
          <a:xfrm>
            <a:off x="238540" y="2402121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0725" y="872333"/>
            <a:ext cx="1331912" cy="3671887"/>
            <a:chOff x="3790725" y="872333"/>
            <a:chExt cx="1331912" cy="3671887"/>
          </a:xfrm>
        </p:grpSpPr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4152674" y="1083470"/>
              <a:ext cx="590550" cy="5873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4152674" y="1969295"/>
              <a:ext cx="590550" cy="58896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4152674" y="2856707"/>
              <a:ext cx="590550" cy="58896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4152674" y="3744120"/>
              <a:ext cx="590550" cy="58896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18" name="Freeform 10"/>
            <p:cNvSpPr/>
            <p:nvPr/>
          </p:nvSpPr>
          <p:spPr bwMode="auto">
            <a:xfrm>
              <a:off x="3941537" y="872333"/>
              <a:ext cx="1012825" cy="3671887"/>
            </a:xfrm>
            <a:custGeom>
              <a:avLst/>
              <a:gdLst>
                <a:gd name="T0" fmla="*/ 614996309 w 833"/>
                <a:gd name="T1" fmla="*/ 2147483647 h 3027"/>
                <a:gd name="T2" fmla="*/ 614996309 w 833"/>
                <a:gd name="T3" fmla="*/ 2147483647 h 3027"/>
                <a:gd name="T4" fmla="*/ 150791763 w 833"/>
                <a:gd name="T5" fmla="*/ 2147483647 h 3027"/>
                <a:gd name="T6" fmla="*/ 614996309 w 833"/>
                <a:gd name="T7" fmla="*/ 2147483647 h 3027"/>
                <a:gd name="T8" fmla="*/ 614996309 w 833"/>
                <a:gd name="T9" fmla="*/ 2147483647 h 3027"/>
                <a:gd name="T10" fmla="*/ 1231469908 w 833"/>
                <a:gd name="T11" fmla="*/ 1689257317 h 3027"/>
                <a:gd name="T12" fmla="*/ 614996309 w 833"/>
                <a:gd name="T13" fmla="*/ 1075650564 h 3027"/>
                <a:gd name="T14" fmla="*/ 614996309 w 833"/>
                <a:gd name="T15" fmla="*/ 1075650564 h 3027"/>
                <a:gd name="T16" fmla="*/ 150791763 w 833"/>
                <a:gd name="T17" fmla="*/ 612135178 h 3027"/>
                <a:gd name="T18" fmla="*/ 614996309 w 833"/>
                <a:gd name="T19" fmla="*/ 150091252 h 3027"/>
                <a:gd name="T20" fmla="*/ 614996309 w 833"/>
                <a:gd name="T21" fmla="*/ 0 h 3027"/>
                <a:gd name="T22" fmla="*/ 0 w 833"/>
                <a:gd name="T23" fmla="*/ 612135178 h 3027"/>
                <a:gd name="T24" fmla="*/ 614996309 w 833"/>
                <a:gd name="T25" fmla="*/ 1225740565 h 3027"/>
                <a:gd name="T26" fmla="*/ 614996309 w 833"/>
                <a:gd name="T27" fmla="*/ 1225740565 h 3027"/>
                <a:gd name="T28" fmla="*/ 1080678183 w 833"/>
                <a:gd name="T29" fmla="*/ 1689257317 h 3027"/>
                <a:gd name="T30" fmla="*/ 614996309 w 833"/>
                <a:gd name="T31" fmla="*/ 2147483647 h 3027"/>
                <a:gd name="T32" fmla="*/ 614996309 w 833"/>
                <a:gd name="T33" fmla="*/ 2147483647 h 3027"/>
                <a:gd name="T34" fmla="*/ 0 w 833"/>
                <a:gd name="T35" fmla="*/ 2147483647 h 3027"/>
                <a:gd name="T36" fmla="*/ 614996309 w 833"/>
                <a:gd name="T37" fmla="*/ 2147483647 h 3027"/>
                <a:gd name="T38" fmla="*/ 614996309 w 833"/>
                <a:gd name="T39" fmla="*/ 2147483647 h 3027"/>
                <a:gd name="T40" fmla="*/ 1080678183 w 833"/>
                <a:gd name="T41" fmla="*/ 2147483647 h 3027"/>
                <a:gd name="T42" fmla="*/ 614996309 w 833"/>
                <a:gd name="T43" fmla="*/ 2147483647 h 3027"/>
                <a:gd name="T44" fmla="*/ 614996309 w 833"/>
                <a:gd name="T45" fmla="*/ 2147483647 h 3027"/>
                <a:gd name="T46" fmla="*/ 1231469908 w 833"/>
                <a:gd name="T47" fmla="*/ 2147483647 h 3027"/>
                <a:gd name="T48" fmla="*/ 614996309 w 833"/>
                <a:gd name="T49" fmla="*/ 2147483647 h 30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3"/>
                <a:gd name="T76" fmla="*/ 0 h 3027"/>
                <a:gd name="T77" fmla="*/ 833 w 833"/>
                <a:gd name="T78" fmla="*/ 3027 h 30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3" h="3027">
                  <a:moveTo>
                    <a:pt x="416" y="2194"/>
                  </a:moveTo>
                  <a:cubicBezTo>
                    <a:pt x="416" y="2194"/>
                    <a:pt x="416" y="2194"/>
                    <a:pt x="416" y="2194"/>
                  </a:cubicBezTo>
                  <a:cubicBezTo>
                    <a:pt x="243" y="2194"/>
                    <a:pt x="102" y="2053"/>
                    <a:pt x="102" y="1879"/>
                  </a:cubicBezTo>
                  <a:cubicBezTo>
                    <a:pt x="102" y="1705"/>
                    <a:pt x="243" y="1564"/>
                    <a:pt x="416" y="1564"/>
                  </a:cubicBezTo>
                  <a:cubicBezTo>
                    <a:pt x="416" y="1564"/>
                    <a:pt x="416" y="1564"/>
                    <a:pt x="416" y="1564"/>
                  </a:cubicBezTo>
                  <a:cubicBezTo>
                    <a:pt x="647" y="1564"/>
                    <a:pt x="833" y="1378"/>
                    <a:pt x="833" y="1148"/>
                  </a:cubicBezTo>
                  <a:cubicBezTo>
                    <a:pt x="833" y="918"/>
                    <a:pt x="647" y="731"/>
                    <a:pt x="416" y="731"/>
                  </a:cubicBezTo>
                  <a:cubicBezTo>
                    <a:pt x="416" y="731"/>
                    <a:pt x="416" y="731"/>
                    <a:pt x="416" y="731"/>
                  </a:cubicBezTo>
                  <a:cubicBezTo>
                    <a:pt x="243" y="731"/>
                    <a:pt x="102" y="590"/>
                    <a:pt x="102" y="416"/>
                  </a:cubicBezTo>
                  <a:cubicBezTo>
                    <a:pt x="102" y="243"/>
                    <a:pt x="243" y="102"/>
                    <a:pt x="416" y="102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186" y="0"/>
                    <a:pt x="0" y="186"/>
                    <a:pt x="0" y="416"/>
                  </a:cubicBezTo>
                  <a:cubicBezTo>
                    <a:pt x="0" y="646"/>
                    <a:pt x="186" y="833"/>
                    <a:pt x="416" y="833"/>
                  </a:cubicBezTo>
                  <a:cubicBezTo>
                    <a:pt x="416" y="833"/>
                    <a:pt x="416" y="833"/>
                    <a:pt x="416" y="833"/>
                  </a:cubicBezTo>
                  <a:cubicBezTo>
                    <a:pt x="590" y="833"/>
                    <a:pt x="731" y="974"/>
                    <a:pt x="731" y="1148"/>
                  </a:cubicBezTo>
                  <a:cubicBezTo>
                    <a:pt x="731" y="1321"/>
                    <a:pt x="590" y="1462"/>
                    <a:pt x="416" y="1462"/>
                  </a:cubicBezTo>
                  <a:cubicBezTo>
                    <a:pt x="416" y="1462"/>
                    <a:pt x="416" y="1462"/>
                    <a:pt x="416" y="1462"/>
                  </a:cubicBezTo>
                  <a:cubicBezTo>
                    <a:pt x="186" y="1462"/>
                    <a:pt x="0" y="1649"/>
                    <a:pt x="0" y="1879"/>
                  </a:cubicBezTo>
                  <a:cubicBezTo>
                    <a:pt x="0" y="2109"/>
                    <a:pt x="186" y="2296"/>
                    <a:pt x="416" y="2296"/>
                  </a:cubicBezTo>
                  <a:cubicBezTo>
                    <a:pt x="416" y="2296"/>
                    <a:pt x="416" y="2296"/>
                    <a:pt x="416" y="2296"/>
                  </a:cubicBezTo>
                  <a:cubicBezTo>
                    <a:pt x="590" y="2296"/>
                    <a:pt x="731" y="2437"/>
                    <a:pt x="731" y="2610"/>
                  </a:cubicBezTo>
                  <a:cubicBezTo>
                    <a:pt x="731" y="2784"/>
                    <a:pt x="590" y="2925"/>
                    <a:pt x="416" y="2925"/>
                  </a:cubicBezTo>
                  <a:cubicBezTo>
                    <a:pt x="416" y="3027"/>
                    <a:pt x="416" y="3027"/>
                    <a:pt x="416" y="3027"/>
                  </a:cubicBezTo>
                  <a:cubicBezTo>
                    <a:pt x="647" y="3027"/>
                    <a:pt x="833" y="2841"/>
                    <a:pt x="833" y="2610"/>
                  </a:cubicBezTo>
                  <a:cubicBezTo>
                    <a:pt x="833" y="2380"/>
                    <a:pt x="647" y="2194"/>
                    <a:pt x="416" y="2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11"/>
            <p:cNvSpPr/>
            <p:nvPr/>
          </p:nvSpPr>
          <p:spPr bwMode="auto">
            <a:xfrm>
              <a:off x="4852762" y="1180307"/>
              <a:ext cx="269875" cy="398462"/>
            </a:xfrm>
            <a:custGeom>
              <a:avLst/>
              <a:gdLst>
                <a:gd name="T0" fmla="*/ 0 w 170"/>
                <a:gd name="T1" fmla="*/ 0 h 251"/>
                <a:gd name="T2" fmla="*/ 231854391 w 170"/>
                <a:gd name="T3" fmla="*/ 317539311 h 251"/>
                <a:gd name="T4" fmla="*/ 0 w 170"/>
                <a:gd name="T5" fmla="*/ 632557676 h 251"/>
                <a:gd name="T6" fmla="*/ 199093116 w 170"/>
                <a:gd name="T7" fmla="*/ 632557676 h 251"/>
                <a:gd name="T8" fmla="*/ 428426607 w 170"/>
                <a:gd name="T9" fmla="*/ 317539311 h 251"/>
                <a:gd name="T10" fmla="*/ 199093116 w 170"/>
                <a:gd name="T11" fmla="*/ 0 h 251"/>
                <a:gd name="T12" fmla="*/ 0 w 17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251"/>
                <a:gd name="T23" fmla="*/ 170 w 170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12"/>
            <p:cNvSpPr/>
            <p:nvPr/>
          </p:nvSpPr>
          <p:spPr bwMode="auto">
            <a:xfrm>
              <a:off x="3790725" y="2064545"/>
              <a:ext cx="268287" cy="398463"/>
            </a:xfrm>
            <a:custGeom>
              <a:avLst/>
              <a:gdLst>
                <a:gd name="T0" fmla="*/ 425904863 w 169"/>
                <a:gd name="T1" fmla="*/ 632560851 h 251"/>
                <a:gd name="T2" fmla="*/ 196571800 w 169"/>
                <a:gd name="T3" fmla="*/ 317540108 h 251"/>
                <a:gd name="T4" fmla="*/ 425904863 w 169"/>
                <a:gd name="T5" fmla="*/ 0 h 251"/>
                <a:gd name="T6" fmla="*/ 229333014 w 169"/>
                <a:gd name="T7" fmla="*/ 0 h 251"/>
                <a:gd name="T8" fmla="*/ 0 w 169"/>
                <a:gd name="T9" fmla="*/ 317540108 h 251"/>
                <a:gd name="T10" fmla="*/ 229333014 w 169"/>
                <a:gd name="T11" fmla="*/ 632560851 h 251"/>
                <a:gd name="T12" fmla="*/ 425904863 w 169"/>
                <a:gd name="T13" fmla="*/ 632560851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251"/>
                <a:gd name="T23" fmla="*/ 169 w 169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251">
                  <a:moveTo>
                    <a:pt x="169" y="251"/>
                  </a:moveTo>
                  <a:lnTo>
                    <a:pt x="78" y="126"/>
                  </a:lnTo>
                  <a:lnTo>
                    <a:pt x="169" y="0"/>
                  </a:lnTo>
                  <a:lnTo>
                    <a:pt x="91" y="0"/>
                  </a:lnTo>
                  <a:lnTo>
                    <a:pt x="0" y="126"/>
                  </a:lnTo>
                  <a:lnTo>
                    <a:pt x="91" y="251"/>
                  </a:lnTo>
                  <a:lnTo>
                    <a:pt x="169" y="251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Freeform 13"/>
            <p:cNvSpPr/>
            <p:nvPr/>
          </p:nvSpPr>
          <p:spPr bwMode="auto">
            <a:xfrm>
              <a:off x="3790725" y="3839370"/>
              <a:ext cx="268287" cy="398463"/>
            </a:xfrm>
            <a:custGeom>
              <a:avLst/>
              <a:gdLst>
                <a:gd name="T0" fmla="*/ 425904863 w 169"/>
                <a:gd name="T1" fmla="*/ 632560851 h 251"/>
                <a:gd name="T2" fmla="*/ 196571800 w 169"/>
                <a:gd name="T3" fmla="*/ 315020743 h 251"/>
                <a:gd name="T4" fmla="*/ 425904863 w 169"/>
                <a:gd name="T5" fmla="*/ 0 h 251"/>
                <a:gd name="T6" fmla="*/ 229333014 w 169"/>
                <a:gd name="T7" fmla="*/ 0 h 251"/>
                <a:gd name="T8" fmla="*/ 0 w 169"/>
                <a:gd name="T9" fmla="*/ 315020743 h 251"/>
                <a:gd name="T10" fmla="*/ 229333014 w 169"/>
                <a:gd name="T11" fmla="*/ 632560851 h 251"/>
                <a:gd name="T12" fmla="*/ 425904863 w 169"/>
                <a:gd name="T13" fmla="*/ 632560851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"/>
                <a:gd name="T22" fmla="*/ 0 h 251"/>
                <a:gd name="T23" fmla="*/ 169 w 169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" h="251">
                  <a:moveTo>
                    <a:pt x="169" y="251"/>
                  </a:moveTo>
                  <a:lnTo>
                    <a:pt x="78" y="125"/>
                  </a:lnTo>
                  <a:lnTo>
                    <a:pt x="169" y="0"/>
                  </a:lnTo>
                  <a:lnTo>
                    <a:pt x="91" y="0"/>
                  </a:lnTo>
                  <a:lnTo>
                    <a:pt x="0" y="125"/>
                  </a:lnTo>
                  <a:lnTo>
                    <a:pt x="91" y="251"/>
                  </a:lnTo>
                  <a:lnTo>
                    <a:pt x="169" y="251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Freeform 14"/>
            <p:cNvSpPr/>
            <p:nvPr/>
          </p:nvSpPr>
          <p:spPr bwMode="auto">
            <a:xfrm>
              <a:off x="4852762" y="2951957"/>
              <a:ext cx="269875" cy="398462"/>
            </a:xfrm>
            <a:custGeom>
              <a:avLst/>
              <a:gdLst>
                <a:gd name="T0" fmla="*/ 0 w 170"/>
                <a:gd name="T1" fmla="*/ 0 h 251"/>
                <a:gd name="T2" fmla="*/ 231854391 w 170"/>
                <a:gd name="T3" fmla="*/ 317539311 h 251"/>
                <a:gd name="T4" fmla="*/ 0 w 170"/>
                <a:gd name="T5" fmla="*/ 632557676 h 251"/>
                <a:gd name="T6" fmla="*/ 199093116 w 170"/>
                <a:gd name="T7" fmla="*/ 632557676 h 251"/>
                <a:gd name="T8" fmla="*/ 428426607 w 170"/>
                <a:gd name="T9" fmla="*/ 317539311 h 251"/>
                <a:gd name="T10" fmla="*/ 199093116 w 170"/>
                <a:gd name="T11" fmla="*/ 0 h 251"/>
                <a:gd name="T12" fmla="*/ 0 w 170"/>
                <a:gd name="T13" fmla="*/ 0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"/>
                <a:gd name="T22" fmla="*/ 0 h 251"/>
                <a:gd name="T23" fmla="*/ 170 w 170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" h="251">
                  <a:moveTo>
                    <a:pt x="0" y="0"/>
                  </a:moveTo>
                  <a:lnTo>
                    <a:pt x="92" y="126"/>
                  </a:lnTo>
                  <a:lnTo>
                    <a:pt x="0" y="251"/>
                  </a:lnTo>
                  <a:lnTo>
                    <a:pt x="79" y="251"/>
                  </a:lnTo>
                  <a:lnTo>
                    <a:pt x="170" y="126"/>
                  </a:ln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3" name="Group 15"/>
            <p:cNvGrpSpPr/>
            <p:nvPr/>
          </p:nvGrpSpPr>
          <p:grpSpPr bwMode="auto">
            <a:xfrm>
              <a:off x="4343174" y="2156619"/>
              <a:ext cx="227012" cy="215900"/>
              <a:chOff x="0" y="0"/>
              <a:chExt cx="143" cy="136"/>
            </a:xfrm>
          </p:grpSpPr>
          <p:sp>
            <p:nvSpPr>
              <p:cNvPr id="17442" name="Freeform 16"/>
              <p:cNvSpPr/>
              <p:nvPr/>
            </p:nvSpPr>
            <p:spPr bwMode="auto">
              <a:xfrm>
                <a:off x="75" y="49"/>
                <a:ext cx="68" cy="66"/>
              </a:xfrm>
              <a:custGeom>
                <a:avLst/>
                <a:gdLst>
                  <a:gd name="T0" fmla="*/ 45 w 88"/>
                  <a:gd name="T1" fmla="*/ 18 h 86"/>
                  <a:gd name="T2" fmla="*/ 35 w 88"/>
                  <a:gd name="T3" fmla="*/ 18 h 86"/>
                  <a:gd name="T4" fmla="*/ 35 w 88"/>
                  <a:gd name="T5" fmla="*/ 8 h 86"/>
                  <a:gd name="T6" fmla="*/ 26 w 88"/>
                  <a:gd name="T7" fmla="*/ 0 h 86"/>
                  <a:gd name="T8" fmla="*/ 19 w 88"/>
                  <a:gd name="T9" fmla="*/ 8 h 86"/>
                  <a:gd name="T10" fmla="*/ 19 w 88"/>
                  <a:gd name="T11" fmla="*/ 18 h 86"/>
                  <a:gd name="T12" fmla="*/ 9 w 88"/>
                  <a:gd name="T13" fmla="*/ 18 h 86"/>
                  <a:gd name="T14" fmla="*/ 0 w 88"/>
                  <a:gd name="T15" fmla="*/ 25 h 86"/>
                  <a:gd name="T16" fmla="*/ 9 w 88"/>
                  <a:gd name="T17" fmla="*/ 33 h 86"/>
                  <a:gd name="T18" fmla="*/ 19 w 88"/>
                  <a:gd name="T19" fmla="*/ 33 h 86"/>
                  <a:gd name="T20" fmla="*/ 19 w 88"/>
                  <a:gd name="T21" fmla="*/ 43 h 86"/>
                  <a:gd name="T22" fmla="*/ 26 w 88"/>
                  <a:gd name="T23" fmla="*/ 51 h 86"/>
                  <a:gd name="T24" fmla="*/ 35 w 88"/>
                  <a:gd name="T25" fmla="*/ 43 h 86"/>
                  <a:gd name="T26" fmla="*/ 35 w 88"/>
                  <a:gd name="T27" fmla="*/ 33 h 86"/>
                  <a:gd name="T28" fmla="*/ 45 w 88"/>
                  <a:gd name="T29" fmla="*/ 33 h 86"/>
                  <a:gd name="T30" fmla="*/ 53 w 88"/>
                  <a:gd name="T31" fmla="*/ 25 h 86"/>
                  <a:gd name="T32" fmla="*/ 45 w 88"/>
                  <a:gd name="T33" fmla="*/ 18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86"/>
                  <a:gd name="T53" fmla="*/ 88 w 88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86">
                    <a:moveTo>
                      <a:pt x="75" y="30"/>
                    </a:moveTo>
                    <a:cubicBezTo>
                      <a:pt x="58" y="30"/>
                      <a:pt x="58" y="30"/>
                      <a:pt x="58" y="3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6"/>
                      <a:pt x="52" y="0"/>
                      <a:pt x="44" y="0"/>
                    </a:cubicBezTo>
                    <a:cubicBezTo>
                      <a:pt x="37" y="0"/>
                      <a:pt x="31" y="6"/>
                      <a:pt x="31" y="13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6" y="30"/>
                      <a:pt x="0" y="36"/>
                      <a:pt x="0" y="43"/>
                    </a:cubicBezTo>
                    <a:cubicBezTo>
                      <a:pt x="0" y="50"/>
                      <a:pt x="6" y="56"/>
                      <a:pt x="14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1" y="80"/>
                      <a:pt x="37" y="86"/>
                      <a:pt x="44" y="86"/>
                    </a:cubicBezTo>
                    <a:cubicBezTo>
                      <a:pt x="52" y="86"/>
                      <a:pt x="58" y="80"/>
                      <a:pt x="58" y="73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82" y="56"/>
                      <a:pt x="88" y="50"/>
                      <a:pt x="88" y="43"/>
                    </a:cubicBezTo>
                    <a:cubicBezTo>
                      <a:pt x="88" y="36"/>
                      <a:pt x="82" y="30"/>
                      <a:pt x="75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" name="Freeform 17"/>
              <p:cNvSpPr>
                <a:spLocks noEditPoints="1"/>
              </p:cNvSpPr>
              <p:nvPr/>
            </p:nvSpPr>
            <p:spPr bwMode="auto">
              <a:xfrm>
                <a:off x="0" y="0"/>
                <a:ext cx="105" cy="136"/>
              </a:xfrm>
              <a:custGeom>
                <a:avLst/>
                <a:gdLst>
                  <a:gd name="T0" fmla="*/ 40 w 138"/>
                  <a:gd name="T1" fmla="*/ 40 h 178"/>
                  <a:gd name="T2" fmla="*/ 61 w 138"/>
                  <a:gd name="T3" fmla="*/ 20 h 178"/>
                  <a:gd name="T4" fmla="*/ 40 w 138"/>
                  <a:gd name="T5" fmla="*/ 0 h 178"/>
                  <a:gd name="T6" fmla="*/ 21 w 138"/>
                  <a:gd name="T7" fmla="*/ 20 h 178"/>
                  <a:gd name="T8" fmla="*/ 40 w 138"/>
                  <a:gd name="T9" fmla="*/ 40 h 178"/>
                  <a:gd name="T10" fmla="*/ 80 w 138"/>
                  <a:gd name="T11" fmla="*/ 96 h 178"/>
                  <a:gd name="T12" fmla="*/ 64 w 138"/>
                  <a:gd name="T13" fmla="*/ 79 h 178"/>
                  <a:gd name="T14" fmla="*/ 46 w 138"/>
                  <a:gd name="T15" fmla="*/ 63 h 178"/>
                  <a:gd name="T16" fmla="*/ 57 w 138"/>
                  <a:gd name="T17" fmla="*/ 50 h 178"/>
                  <a:gd name="T18" fmla="*/ 40 w 138"/>
                  <a:gd name="T19" fmla="*/ 46 h 178"/>
                  <a:gd name="T20" fmla="*/ 0 w 138"/>
                  <a:gd name="T21" fmla="*/ 101 h 178"/>
                  <a:gd name="T22" fmla="*/ 0 w 138"/>
                  <a:gd name="T23" fmla="*/ 104 h 178"/>
                  <a:gd name="T24" fmla="*/ 80 w 138"/>
                  <a:gd name="T25" fmla="*/ 104 h 178"/>
                  <a:gd name="T26" fmla="*/ 80 w 138"/>
                  <a:gd name="T27" fmla="*/ 101 h 178"/>
                  <a:gd name="T28" fmla="*/ 80 w 138"/>
                  <a:gd name="T29" fmla="*/ 96 h 1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"/>
                  <a:gd name="T46" fmla="*/ 0 h 178"/>
                  <a:gd name="T47" fmla="*/ 138 w 138"/>
                  <a:gd name="T48" fmla="*/ 178 h 1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" h="178">
                    <a:moveTo>
                      <a:pt x="70" y="68"/>
                    </a:moveTo>
                    <a:cubicBezTo>
                      <a:pt x="89" y="68"/>
                      <a:pt x="105" y="53"/>
                      <a:pt x="105" y="34"/>
                    </a:cubicBezTo>
                    <a:cubicBezTo>
                      <a:pt x="105" y="15"/>
                      <a:pt x="89" y="0"/>
                      <a:pt x="70" y="0"/>
                    </a:cubicBezTo>
                    <a:cubicBezTo>
                      <a:pt x="50" y="0"/>
                      <a:pt x="35" y="15"/>
                      <a:pt x="35" y="34"/>
                    </a:cubicBezTo>
                    <a:cubicBezTo>
                      <a:pt x="35" y="53"/>
                      <a:pt x="50" y="68"/>
                      <a:pt x="70" y="68"/>
                    </a:cubicBezTo>
                    <a:close/>
                    <a:moveTo>
                      <a:pt x="138" y="165"/>
                    </a:moveTo>
                    <a:cubicBezTo>
                      <a:pt x="128" y="165"/>
                      <a:pt x="110" y="161"/>
                      <a:pt x="110" y="135"/>
                    </a:cubicBezTo>
                    <a:cubicBezTo>
                      <a:pt x="110" y="135"/>
                      <a:pt x="77" y="138"/>
                      <a:pt x="80" y="108"/>
                    </a:cubicBezTo>
                    <a:cubicBezTo>
                      <a:pt x="81" y="95"/>
                      <a:pt x="90" y="89"/>
                      <a:pt x="98" y="87"/>
                    </a:cubicBezTo>
                    <a:cubicBezTo>
                      <a:pt x="89" y="81"/>
                      <a:pt x="80" y="78"/>
                      <a:pt x="69" y="78"/>
                    </a:cubicBezTo>
                    <a:cubicBezTo>
                      <a:pt x="31" y="78"/>
                      <a:pt x="0" y="120"/>
                      <a:pt x="0" y="173"/>
                    </a:cubicBezTo>
                    <a:cubicBezTo>
                      <a:pt x="0" y="174"/>
                      <a:pt x="0" y="176"/>
                      <a:pt x="0" y="178"/>
                    </a:cubicBezTo>
                    <a:cubicBezTo>
                      <a:pt x="138" y="178"/>
                      <a:pt x="138" y="178"/>
                      <a:pt x="138" y="178"/>
                    </a:cubicBezTo>
                    <a:cubicBezTo>
                      <a:pt x="138" y="176"/>
                      <a:pt x="138" y="174"/>
                      <a:pt x="138" y="173"/>
                    </a:cubicBezTo>
                    <a:cubicBezTo>
                      <a:pt x="138" y="170"/>
                      <a:pt x="138" y="168"/>
                      <a:pt x="138" y="1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24" name="Group 18"/>
            <p:cNvGrpSpPr/>
            <p:nvPr/>
          </p:nvGrpSpPr>
          <p:grpSpPr bwMode="auto">
            <a:xfrm>
              <a:off x="4360637" y="1251744"/>
              <a:ext cx="195263" cy="268288"/>
              <a:chOff x="0" y="0"/>
              <a:chExt cx="123" cy="169"/>
            </a:xfrm>
          </p:grpSpPr>
          <p:sp>
            <p:nvSpPr>
              <p:cNvPr id="17438" name="Freeform 19"/>
              <p:cNvSpPr>
                <a:spLocks noEditPoints="1"/>
              </p:cNvSpPr>
              <p:nvPr/>
            </p:nvSpPr>
            <p:spPr bwMode="auto">
              <a:xfrm>
                <a:off x="21" y="18"/>
                <a:ext cx="55" cy="70"/>
              </a:xfrm>
              <a:custGeom>
                <a:avLst/>
                <a:gdLst>
                  <a:gd name="T0" fmla="*/ 40 w 72"/>
                  <a:gd name="T1" fmla="*/ 10 h 91"/>
                  <a:gd name="T2" fmla="*/ 2 w 72"/>
                  <a:gd name="T3" fmla="*/ 10 h 91"/>
                  <a:gd name="T4" fmla="*/ 0 w 72"/>
                  <a:gd name="T5" fmla="*/ 12 h 91"/>
                  <a:gd name="T6" fmla="*/ 2 w 72"/>
                  <a:gd name="T7" fmla="*/ 14 h 91"/>
                  <a:gd name="T8" fmla="*/ 40 w 72"/>
                  <a:gd name="T9" fmla="*/ 14 h 91"/>
                  <a:gd name="T10" fmla="*/ 42 w 72"/>
                  <a:gd name="T11" fmla="*/ 12 h 91"/>
                  <a:gd name="T12" fmla="*/ 40 w 72"/>
                  <a:gd name="T13" fmla="*/ 10 h 91"/>
                  <a:gd name="T14" fmla="*/ 2 w 72"/>
                  <a:gd name="T15" fmla="*/ 4 h 91"/>
                  <a:gd name="T16" fmla="*/ 40 w 72"/>
                  <a:gd name="T17" fmla="*/ 4 h 91"/>
                  <a:gd name="T18" fmla="*/ 42 w 72"/>
                  <a:gd name="T19" fmla="*/ 2 h 91"/>
                  <a:gd name="T20" fmla="*/ 40 w 72"/>
                  <a:gd name="T21" fmla="*/ 0 h 91"/>
                  <a:gd name="T22" fmla="*/ 2 w 72"/>
                  <a:gd name="T23" fmla="*/ 0 h 91"/>
                  <a:gd name="T24" fmla="*/ 0 w 72"/>
                  <a:gd name="T25" fmla="*/ 2 h 91"/>
                  <a:gd name="T26" fmla="*/ 2 w 72"/>
                  <a:gd name="T27" fmla="*/ 4 h 91"/>
                  <a:gd name="T28" fmla="*/ 0 w 72"/>
                  <a:gd name="T29" fmla="*/ 22 h 91"/>
                  <a:gd name="T30" fmla="*/ 2 w 72"/>
                  <a:gd name="T31" fmla="*/ 24 h 91"/>
                  <a:gd name="T32" fmla="*/ 29 w 72"/>
                  <a:gd name="T33" fmla="*/ 24 h 91"/>
                  <a:gd name="T34" fmla="*/ 39 w 72"/>
                  <a:gd name="T35" fmla="*/ 20 h 91"/>
                  <a:gd name="T36" fmla="*/ 2 w 72"/>
                  <a:gd name="T37" fmla="*/ 20 h 91"/>
                  <a:gd name="T38" fmla="*/ 0 w 72"/>
                  <a:gd name="T39" fmla="*/ 22 h 91"/>
                  <a:gd name="T40" fmla="*/ 0 w 72"/>
                  <a:gd name="T41" fmla="*/ 32 h 91"/>
                  <a:gd name="T42" fmla="*/ 2 w 72"/>
                  <a:gd name="T43" fmla="*/ 34 h 91"/>
                  <a:gd name="T44" fmla="*/ 18 w 72"/>
                  <a:gd name="T45" fmla="*/ 34 h 91"/>
                  <a:gd name="T46" fmla="*/ 21 w 72"/>
                  <a:gd name="T47" fmla="*/ 30 h 91"/>
                  <a:gd name="T48" fmla="*/ 2 w 72"/>
                  <a:gd name="T49" fmla="*/ 30 h 91"/>
                  <a:gd name="T50" fmla="*/ 0 w 72"/>
                  <a:gd name="T51" fmla="*/ 32 h 91"/>
                  <a:gd name="T52" fmla="*/ 0 w 72"/>
                  <a:gd name="T53" fmla="*/ 42 h 91"/>
                  <a:gd name="T54" fmla="*/ 2 w 72"/>
                  <a:gd name="T55" fmla="*/ 44 h 91"/>
                  <a:gd name="T56" fmla="*/ 13 w 72"/>
                  <a:gd name="T57" fmla="*/ 44 h 91"/>
                  <a:gd name="T58" fmla="*/ 14 w 72"/>
                  <a:gd name="T59" fmla="*/ 40 h 91"/>
                  <a:gd name="T60" fmla="*/ 2 w 72"/>
                  <a:gd name="T61" fmla="*/ 40 h 91"/>
                  <a:gd name="T62" fmla="*/ 0 w 72"/>
                  <a:gd name="T63" fmla="*/ 42 h 91"/>
                  <a:gd name="T64" fmla="*/ 0 w 72"/>
                  <a:gd name="T65" fmla="*/ 52 h 91"/>
                  <a:gd name="T66" fmla="*/ 2 w 72"/>
                  <a:gd name="T67" fmla="*/ 54 h 91"/>
                  <a:gd name="T68" fmla="*/ 11 w 72"/>
                  <a:gd name="T69" fmla="*/ 54 h 91"/>
                  <a:gd name="T70" fmla="*/ 11 w 72"/>
                  <a:gd name="T71" fmla="*/ 50 h 91"/>
                  <a:gd name="T72" fmla="*/ 2 w 72"/>
                  <a:gd name="T73" fmla="*/ 50 h 91"/>
                  <a:gd name="T74" fmla="*/ 0 w 72"/>
                  <a:gd name="T75" fmla="*/ 52 h 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91"/>
                  <a:gd name="T116" fmla="*/ 72 w 72"/>
                  <a:gd name="T117" fmla="*/ 91 h 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91">
                    <a:moveTo>
                      <a:pt x="69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1" y="23"/>
                      <a:pt x="72" y="22"/>
                      <a:pt x="72" y="20"/>
                    </a:cubicBezTo>
                    <a:cubicBezTo>
                      <a:pt x="72" y="19"/>
                      <a:pt x="71" y="17"/>
                      <a:pt x="69" y="17"/>
                    </a:cubicBezTo>
                    <a:close/>
                    <a:moveTo>
                      <a:pt x="3" y="6"/>
                    </a:moveTo>
                    <a:cubicBezTo>
                      <a:pt x="69" y="6"/>
                      <a:pt x="69" y="6"/>
                      <a:pt x="69" y="6"/>
                    </a:cubicBezTo>
                    <a:cubicBezTo>
                      <a:pt x="71" y="6"/>
                      <a:pt x="72" y="5"/>
                      <a:pt x="72" y="3"/>
                    </a:cubicBezTo>
                    <a:cubicBezTo>
                      <a:pt x="72" y="2"/>
                      <a:pt x="71" y="0"/>
                      <a:pt x="6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lose/>
                    <a:moveTo>
                      <a:pt x="0" y="37"/>
                    </a:moveTo>
                    <a:cubicBezTo>
                      <a:pt x="0" y="39"/>
                      <a:pt x="1" y="40"/>
                      <a:pt x="3" y="40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56" y="37"/>
                      <a:pt x="61" y="35"/>
                      <a:pt x="67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1" y="34"/>
                      <a:pt x="0" y="35"/>
                      <a:pt x="0" y="37"/>
                    </a:cubicBezTo>
                    <a:close/>
                    <a:moveTo>
                      <a:pt x="0" y="54"/>
                    </a:moveTo>
                    <a:cubicBezTo>
                      <a:pt x="0" y="56"/>
                      <a:pt x="1" y="57"/>
                      <a:pt x="3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2" y="55"/>
                      <a:pt x="34" y="53"/>
                      <a:pt x="36" y="51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1" y="51"/>
                      <a:pt x="0" y="52"/>
                      <a:pt x="0" y="54"/>
                    </a:cubicBezTo>
                    <a:close/>
                    <a:moveTo>
                      <a:pt x="0" y="71"/>
                    </a:moveTo>
                    <a:cubicBezTo>
                      <a:pt x="0" y="72"/>
                      <a:pt x="1" y="74"/>
                      <a:pt x="3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2"/>
                      <a:pt x="23" y="70"/>
                      <a:pt x="24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1" y="68"/>
                      <a:pt x="0" y="69"/>
                      <a:pt x="0" y="71"/>
                    </a:cubicBezTo>
                    <a:close/>
                    <a:moveTo>
                      <a:pt x="0" y="88"/>
                    </a:moveTo>
                    <a:cubicBezTo>
                      <a:pt x="0" y="89"/>
                      <a:pt x="1" y="91"/>
                      <a:pt x="3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9" y="89"/>
                      <a:pt x="19" y="87"/>
                      <a:pt x="19" y="85"/>
                    </a:cubicBezTo>
                    <a:cubicBezTo>
                      <a:pt x="3" y="85"/>
                      <a:pt x="3" y="85"/>
                      <a:pt x="3" y="85"/>
                    </a:cubicBezTo>
                    <a:cubicBezTo>
                      <a:pt x="1" y="85"/>
                      <a:pt x="0" y="86"/>
                      <a:pt x="0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" name="Freeform 20"/>
              <p:cNvSpPr>
                <a:spLocks noEditPoints="1"/>
              </p:cNvSpPr>
              <p:nvPr/>
            </p:nvSpPr>
            <p:spPr bwMode="auto">
              <a:xfrm>
                <a:off x="40" y="49"/>
                <a:ext cx="83" cy="81"/>
              </a:xfrm>
              <a:custGeom>
                <a:avLst/>
                <a:gdLst>
                  <a:gd name="T0" fmla="*/ 53 w 109"/>
                  <a:gd name="T1" fmla="*/ 11 h 106"/>
                  <a:gd name="T2" fmla="*/ 11 w 109"/>
                  <a:gd name="T3" fmla="*/ 11 h 106"/>
                  <a:gd name="T4" fmla="*/ 11 w 109"/>
                  <a:gd name="T5" fmla="*/ 50 h 106"/>
                  <a:gd name="T6" fmla="*/ 53 w 109"/>
                  <a:gd name="T7" fmla="*/ 50 h 106"/>
                  <a:gd name="T8" fmla="*/ 53 w 109"/>
                  <a:gd name="T9" fmla="*/ 11 h 106"/>
                  <a:gd name="T10" fmla="*/ 18 w 109"/>
                  <a:gd name="T11" fmla="*/ 45 h 106"/>
                  <a:gd name="T12" fmla="*/ 18 w 109"/>
                  <a:gd name="T13" fmla="*/ 17 h 106"/>
                  <a:gd name="T14" fmla="*/ 46 w 109"/>
                  <a:gd name="T15" fmla="*/ 17 h 106"/>
                  <a:gd name="T16" fmla="*/ 46 w 109"/>
                  <a:gd name="T17" fmla="*/ 45 h 106"/>
                  <a:gd name="T18" fmla="*/ 18 w 109"/>
                  <a:gd name="T19" fmla="*/ 45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106"/>
                  <a:gd name="T32" fmla="*/ 109 w 109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106">
                    <a:moveTo>
                      <a:pt x="90" y="19"/>
                    </a:moveTo>
                    <a:cubicBezTo>
                      <a:pt x="70" y="0"/>
                      <a:pt x="39" y="0"/>
                      <a:pt x="20" y="19"/>
                    </a:cubicBezTo>
                    <a:cubicBezTo>
                      <a:pt x="0" y="38"/>
                      <a:pt x="0" y="68"/>
                      <a:pt x="20" y="87"/>
                    </a:cubicBezTo>
                    <a:cubicBezTo>
                      <a:pt x="39" y="106"/>
                      <a:pt x="70" y="106"/>
                      <a:pt x="90" y="87"/>
                    </a:cubicBezTo>
                    <a:cubicBezTo>
                      <a:pt x="109" y="68"/>
                      <a:pt x="109" y="38"/>
                      <a:pt x="90" y="19"/>
                    </a:cubicBezTo>
                    <a:close/>
                    <a:moveTo>
                      <a:pt x="30" y="77"/>
                    </a:moveTo>
                    <a:cubicBezTo>
                      <a:pt x="17" y="64"/>
                      <a:pt x="17" y="42"/>
                      <a:pt x="30" y="29"/>
                    </a:cubicBezTo>
                    <a:cubicBezTo>
                      <a:pt x="44" y="16"/>
                      <a:pt x="66" y="16"/>
                      <a:pt x="79" y="29"/>
                    </a:cubicBezTo>
                    <a:cubicBezTo>
                      <a:pt x="92" y="42"/>
                      <a:pt x="92" y="64"/>
                      <a:pt x="79" y="77"/>
                    </a:cubicBezTo>
                    <a:cubicBezTo>
                      <a:pt x="66" y="90"/>
                      <a:pt x="44" y="90"/>
                      <a:pt x="30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" name="Freeform 21"/>
              <p:cNvSpPr>
                <a:spLocks noEditPoints="1"/>
              </p:cNvSpPr>
              <p:nvPr/>
            </p:nvSpPr>
            <p:spPr bwMode="auto">
              <a:xfrm>
                <a:off x="0" y="117"/>
                <a:ext cx="53" cy="52"/>
              </a:xfrm>
              <a:custGeom>
                <a:avLst/>
                <a:gdLst>
                  <a:gd name="T0" fmla="*/ 38 w 69"/>
                  <a:gd name="T1" fmla="*/ 2 h 68"/>
                  <a:gd name="T2" fmla="*/ 30 w 69"/>
                  <a:gd name="T3" fmla="*/ 2 h 68"/>
                  <a:gd name="T4" fmla="*/ 30 w 69"/>
                  <a:gd name="T5" fmla="*/ 2 h 68"/>
                  <a:gd name="T6" fmla="*/ 38 w 69"/>
                  <a:gd name="T7" fmla="*/ 11 h 68"/>
                  <a:gd name="T8" fmla="*/ 38 w 69"/>
                  <a:gd name="T9" fmla="*/ 11 h 68"/>
                  <a:gd name="T10" fmla="*/ 38 w 69"/>
                  <a:gd name="T11" fmla="*/ 2 h 68"/>
                  <a:gd name="T12" fmla="*/ 2 w 69"/>
                  <a:gd name="T13" fmla="*/ 29 h 68"/>
                  <a:gd name="T14" fmla="*/ 2 w 69"/>
                  <a:gd name="T15" fmla="*/ 37 h 68"/>
                  <a:gd name="T16" fmla="*/ 11 w 69"/>
                  <a:gd name="T17" fmla="*/ 37 h 68"/>
                  <a:gd name="T18" fmla="*/ 35 w 69"/>
                  <a:gd name="T19" fmla="*/ 14 h 68"/>
                  <a:gd name="T20" fmla="*/ 27 w 69"/>
                  <a:gd name="T21" fmla="*/ 5 h 68"/>
                  <a:gd name="T22" fmla="*/ 2 w 69"/>
                  <a:gd name="T23" fmla="*/ 29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68"/>
                  <a:gd name="T38" fmla="*/ 69 w 69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68">
                    <a:moveTo>
                      <a:pt x="65" y="4"/>
                    </a:moveTo>
                    <a:cubicBezTo>
                      <a:pt x="61" y="0"/>
                      <a:pt x="55" y="0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9" y="14"/>
                      <a:pt x="69" y="8"/>
                      <a:pt x="65" y="4"/>
                    </a:cubicBezTo>
                    <a:close/>
                    <a:moveTo>
                      <a:pt x="4" y="50"/>
                    </a:moveTo>
                    <a:cubicBezTo>
                      <a:pt x="0" y="54"/>
                      <a:pt x="0" y="60"/>
                      <a:pt x="4" y="64"/>
                    </a:cubicBezTo>
                    <a:cubicBezTo>
                      <a:pt x="8" y="68"/>
                      <a:pt x="14" y="68"/>
                      <a:pt x="18" y="64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46" y="9"/>
                      <a:pt x="46" y="9"/>
                      <a:pt x="46" y="9"/>
                    </a:cubicBezTo>
                    <a:lnTo>
                      <a:pt x="4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" name="Freeform 22"/>
              <p:cNvSpPr/>
              <p:nvPr/>
            </p:nvSpPr>
            <p:spPr bwMode="auto">
              <a:xfrm>
                <a:off x="3" y="0"/>
                <a:ext cx="91" cy="104"/>
              </a:xfrm>
              <a:custGeom>
                <a:avLst/>
                <a:gdLst>
                  <a:gd name="T0" fmla="*/ 34 w 119"/>
                  <a:gd name="T1" fmla="*/ 73 h 136"/>
                  <a:gd name="T2" fmla="*/ 11 w 119"/>
                  <a:gd name="T3" fmla="*/ 73 h 136"/>
                  <a:gd name="T4" fmla="*/ 6 w 119"/>
                  <a:gd name="T5" fmla="*/ 70 h 136"/>
                  <a:gd name="T6" fmla="*/ 6 w 119"/>
                  <a:gd name="T7" fmla="*/ 11 h 136"/>
                  <a:gd name="T8" fmla="*/ 11 w 119"/>
                  <a:gd name="T9" fmla="*/ 7 h 136"/>
                  <a:gd name="T10" fmla="*/ 58 w 119"/>
                  <a:gd name="T11" fmla="*/ 7 h 136"/>
                  <a:gd name="T12" fmla="*/ 63 w 119"/>
                  <a:gd name="T13" fmla="*/ 11 h 136"/>
                  <a:gd name="T14" fmla="*/ 63 w 119"/>
                  <a:gd name="T15" fmla="*/ 41 h 136"/>
                  <a:gd name="T16" fmla="*/ 70 w 119"/>
                  <a:gd name="T17" fmla="*/ 43 h 136"/>
                  <a:gd name="T18" fmla="*/ 70 w 119"/>
                  <a:gd name="T19" fmla="*/ 11 h 136"/>
                  <a:gd name="T20" fmla="*/ 58 w 119"/>
                  <a:gd name="T21" fmla="*/ 0 h 136"/>
                  <a:gd name="T22" fmla="*/ 11 w 119"/>
                  <a:gd name="T23" fmla="*/ 0 h 136"/>
                  <a:gd name="T24" fmla="*/ 0 w 119"/>
                  <a:gd name="T25" fmla="*/ 11 h 136"/>
                  <a:gd name="T26" fmla="*/ 0 w 119"/>
                  <a:gd name="T27" fmla="*/ 70 h 136"/>
                  <a:gd name="T28" fmla="*/ 11 w 119"/>
                  <a:gd name="T29" fmla="*/ 80 h 136"/>
                  <a:gd name="T30" fmla="*/ 36 w 119"/>
                  <a:gd name="T31" fmla="*/ 80 h 136"/>
                  <a:gd name="T32" fmla="*/ 34 w 119"/>
                  <a:gd name="T33" fmla="*/ 73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9"/>
                  <a:gd name="T52" fmla="*/ 0 h 136"/>
                  <a:gd name="T53" fmla="*/ 119 w 119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9" h="136">
                    <a:moveTo>
                      <a:pt x="57" y="125"/>
                    </a:moveTo>
                    <a:cubicBezTo>
                      <a:pt x="18" y="125"/>
                      <a:pt x="18" y="125"/>
                      <a:pt x="18" y="125"/>
                    </a:cubicBezTo>
                    <a:cubicBezTo>
                      <a:pt x="14" y="125"/>
                      <a:pt x="11" y="122"/>
                      <a:pt x="11" y="1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5"/>
                      <a:pt x="14" y="12"/>
                      <a:pt x="18" y="12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4" y="12"/>
                      <a:pt x="107" y="15"/>
                      <a:pt x="107" y="18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11" y="71"/>
                      <a:pt x="115" y="72"/>
                      <a:pt x="119" y="73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9" y="8"/>
                      <a:pt x="111" y="0"/>
                      <a:pt x="10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8"/>
                      <a:pt x="8" y="136"/>
                      <a:pt x="18" y="136"/>
                    </a:cubicBezTo>
                    <a:cubicBezTo>
                      <a:pt x="61" y="136"/>
                      <a:pt x="61" y="136"/>
                      <a:pt x="61" y="136"/>
                    </a:cubicBezTo>
                    <a:cubicBezTo>
                      <a:pt x="59" y="133"/>
                      <a:pt x="58" y="129"/>
                      <a:pt x="57" y="1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25" name="Group 23"/>
            <p:cNvGrpSpPr/>
            <p:nvPr/>
          </p:nvGrpSpPr>
          <p:grpSpPr bwMode="auto">
            <a:xfrm>
              <a:off x="4330474" y="3064670"/>
              <a:ext cx="215900" cy="174625"/>
              <a:chOff x="0" y="0"/>
              <a:chExt cx="136" cy="110"/>
            </a:xfrm>
          </p:grpSpPr>
          <p:sp>
            <p:nvSpPr>
              <p:cNvPr id="17436" name="Freeform 24"/>
              <p:cNvSpPr>
                <a:spLocks noEditPoints="1"/>
              </p:cNvSpPr>
              <p:nvPr/>
            </p:nvSpPr>
            <p:spPr bwMode="auto">
              <a:xfrm>
                <a:off x="0" y="36"/>
                <a:ext cx="122" cy="74"/>
              </a:xfrm>
              <a:custGeom>
                <a:avLst/>
                <a:gdLst>
                  <a:gd name="T0" fmla="*/ 34 w 122"/>
                  <a:gd name="T1" fmla="*/ 28 h 74"/>
                  <a:gd name="T2" fmla="*/ 34 w 122"/>
                  <a:gd name="T3" fmla="*/ 74 h 74"/>
                  <a:gd name="T4" fmla="*/ 54 w 122"/>
                  <a:gd name="T5" fmla="*/ 74 h 74"/>
                  <a:gd name="T6" fmla="*/ 54 w 122"/>
                  <a:gd name="T7" fmla="*/ 29 h 74"/>
                  <a:gd name="T8" fmla="*/ 44 w 122"/>
                  <a:gd name="T9" fmla="*/ 20 h 74"/>
                  <a:gd name="T10" fmla="*/ 34 w 122"/>
                  <a:gd name="T11" fmla="*/ 28 h 74"/>
                  <a:gd name="T12" fmla="*/ 0 w 122"/>
                  <a:gd name="T13" fmla="*/ 74 h 74"/>
                  <a:gd name="T14" fmla="*/ 20 w 122"/>
                  <a:gd name="T15" fmla="*/ 74 h 74"/>
                  <a:gd name="T16" fmla="*/ 20 w 122"/>
                  <a:gd name="T17" fmla="*/ 39 h 74"/>
                  <a:gd name="T18" fmla="*/ 0 w 122"/>
                  <a:gd name="T19" fmla="*/ 56 h 74"/>
                  <a:gd name="T20" fmla="*/ 0 w 122"/>
                  <a:gd name="T21" fmla="*/ 74 h 74"/>
                  <a:gd name="T22" fmla="*/ 102 w 122"/>
                  <a:gd name="T23" fmla="*/ 18 h 74"/>
                  <a:gd name="T24" fmla="*/ 102 w 122"/>
                  <a:gd name="T25" fmla="*/ 74 h 74"/>
                  <a:gd name="T26" fmla="*/ 122 w 122"/>
                  <a:gd name="T27" fmla="*/ 74 h 74"/>
                  <a:gd name="T28" fmla="*/ 122 w 122"/>
                  <a:gd name="T29" fmla="*/ 0 h 74"/>
                  <a:gd name="T30" fmla="*/ 102 w 122"/>
                  <a:gd name="T31" fmla="*/ 18 h 74"/>
                  <a:gd name="T32" fmla="*/ 67 w 122"/>
                  <a:gd name="T33" fmla="*/ 40 h 74"/>
                  <a:gd name="T34" fmla="*/ 67 w 122"/>
                  <a:gd name="T35" fmla="*/ 74 h 74"/>
                  <a:gd name="T36" fmla="*/ 88 w 122"/>
                  <a:gd name="T37" fmla="*/ 74 h 74"/>
                  <a:gd name="T38" fmla="*/ 88 w 122"/>
                  <a:gd name="T39" fmla="*/ 29 h 74"/>
                  <a:gd name="T40" fmla="*/ 72 w 122"/>
                  <a:gd name="T41" fmla="*/ 43 h 74"/>
                  <a:gd name="T42" fmla="*/ 67 w 122"/>
                  <a:gd name="T43" fmla="*/ 40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2"/>
                  <a:gd name="T67" fmla="*/ 0 h 74"/>
                  <a:gd name="T68" fmla="*/ 122 w 122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2" h="74">
                    <a:moveTo>
                      <a:pt x="34" y="28"/>
                    </a:moveTo>
                    <a:lnTo>
                      <a:pt x="34" y="74"/>
                    </a:lnTo>
                    <a:lnTo>
                      <a:pt x="54" y="74"/>
                    </a:lnTo>
                    <a:lnTo>
                      <a:pt x="54" y="29"/>
                    </a:lnTo>
                    <a:lnTo>
                      <a:pt x="44" y="20"/>
                    </a:lnTo>
                    <a:lnTo>
                      <a:pt x="34" y="28"/>
                    </a:lnTo>
                    <a:close/>
                    <a:moveTo>
                      <a:pt x="0" y="74"/>
                    </a:moveTo>
                    <a:lnTo>
                      <a:pt x="20" y="74"/>
                    </a:lnTo>
                    <a:lnTo>
                      <a:pt x="20" y="39"/>
                    </a:lnTo>
                    <a:lnTo>
                      <a:pt x="0" y="56"/>
                    </a:lnTo>
                    <a:lnTo>
                      <a:pt x="0" y="74"/>
                    </a:lnTo>
                    <a:close/>
                    <a:moveTo>
                      <a:pt x="102" y="18"/>
                    </a:moveTo>
                    <a:lnTo>
                      <a:pt x="102" y="74"/>
                    </a:lnTo>
                    <a:lnTo>
                      <a:pt x="122" y="74"/>
                    </a:lnTo>
                    <a:lnTo>
                      <a:pt x="122" y="0"/>
                    </a:lnTo>
                    <a:lnTo>
                      <a:pt x="102" y="18"/>
                    </a:lnTo>
                    <a:close/>
                    <a:moveTo>
                      <a:pt x="67" y="40"/>
                    </a:moveTo>
                    <a:lnTo>
                      <a:pt x="67" y="74"/>
                    </a:lnTo>
                    <a:lnTo>
                      <a:pt x="88" y="74"/>
                    </a:lnTo>
                    <a:lnTo>
                      <a:pt x="88" y="29"/>
                    </a:lnTo>
                    <a:lnTo>
                      <a:pt x="72" y="43"/>
                    </a:lnTo>
                    <a:lnTo>
                      <a:pt x="67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Freeform 25"/>
              <p:cNvSpPr/>
              <p:nvPr/>
            </p:nvSpPr>
            <p:spPr bwMode="auto">
              <a:xfrm>
                <a:off x="0" y="0"/>
                <a:ext cx="136" cy="79"/>
              </a:xfrm>
              <a:custGeom>
                <a:avLst/>
                <a:gdLst>
                  <a:gd name="T0" fmla="*/ 136 w 136"/>
                  <a:gd name="T1" fmla="*/ 0 h 79"/>
                  <a:gd name="T2" fmla="*/ 96 w 136"/>
                  <a:gd name="T3" fmla="*/ 0 h 79"/>
                  <a:gd name="T4" fmla="*/ 113 w 136"/>
                  <a:gd name="T5" fmla="*/ 16 h 79"/>
                  <a:gd name="T6" fmla="*/ 72 w 136"/>
                  <a:gd name="T7" fmla="*/ 52 h 79"/>
                  <a:gd name="T8" fmla="*/ 44 w 136"/>
                  <a:gd name="T9" fmla="*/ 28 h 79"/>
                  <a:gd name="T10" fmla="*/ 0 w 136"/>
                  <a:gd name="T11" fmla="*/ 64 h 79"/>
                  <a:gd name="T12" fmla="*/ 0 w 136"/>
                  <a:gd name="T13" fmla="*/ 79 h 79"/>
                  <a:gd name="T14" fmla="*/ 44 w 136"/>
                  <a:gd name="T15" fmla="*/ 43 h 79"/>
                  <a:gd name="T16" fmla="*/ 72 w 136"/>
                  <a:gd name="T17" fmla="*/ 67 h 79"/>
                  <a:gd name="T18" fmla="*/ 122 w 136"/>
                  <a:gd name="T19" fmla="*/ 25 h 79"/>
                  <a:gd name="T20" fmla="*/ 136 w 136"/>
                  <a:gd name="T21" fmla="*/ 38 h 79"/>
                  <a:gd name="T22" fmla="*/ 136 w 136"/>
                  <a:gd name="T23" fmla="*/ 0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"/>
                  <a:gd name="T37" fmla="*/ 0 h 79"/>
                  <a:gd name="T38" fmla="*/ 136 w 136"/>
                  <a:gd name="T39" fmla="*/ 79 h 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" h="79">
                    <a:moveTo>
                      <a:pt x="136" y="0"/>
                    </a:moveTo>
                    <a:lnTo>
                      <a:pt x="96" y="0"/>
                    </a:lnTo>
                    <a:lnTo>
                      <a:pt x="113" y="16"/>
                    </a:lnTo>
                    <a:lnTo>
                      <a:pt x="72" y="52"/>
                    </a:lnTo>
                    <a:lnTo>
                      <a:pt x="44" y="28"/>
                    </a:lnTo>
                    <a:lnTo>
                      <a:pt x="0" y="64"/>
                    </a:lnTo>
                    <a:lnTo>
                      <a:pt x="0" y="79"/>
                    </a:lnTo>
                    <a:lnTo>
                      <a:pt x="44" y="43"/>
                    </a:lnTo>
                    <a:lnTo>
                      <a:pt x="72" y="67"/>
                    </a:lnTo>
                    <a:lnTo>
                      <a:pt x="122" y="25"/>
                    </a:lnTo>
                    <a:lnTo>
                      <a:pt x="136" y="38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26" name="Group 26"/>
            <p:cNvGrpSpPr/>
            <p:nvPr/>
          </p:nvGrpSpPr>
          <p:grpSpPr bwMode="auto">
            <a:xfrm>
              <a:off x="4374924" y="3917158"/>
              <a:ext cx="177800" cy="242887"/>
              <a:chOff x="0" y="0"/>
              <a:chExt cx="112" cy="153"/>
            </a:xfrm>
          </p:grpSpPr>
          <p:sp>
            <p:nvSpPr>
              <p:cNvPr id="17431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112" cy="153"/>
              </a:xfrm>
              <a:custGeom>
                <a:avLst/>
                <a:gdLst>
                  <a:gd name="T0" fmla="*/ 112 w 112"/>
                  <a:gd name="T1" fmla="*/ 30 h 153"/>
                  <a:gd name="T2" fmla="*/ 82 w 112"/>
                  <a:gd name="T3" fmla="*/ 0 h 153"/>
                  <a:gd name="T4" fmla="*/ 0 w 112"/>
                  <a:gd name="T5" fmla="*/ 0 h 153"/>
                  <a:gd name="T6" fmla="*/ 0 w 112"/>
                  <a:gd name="T7" fmla="*/ 153 h 153"/>
                  <a:gd name="T8" fmla="*/ 112 w 112"/>
                  <a:gd name="T9" fmla="*/ 153 h 153"/>
                  <a:gd name="T10" fmla="*/ 112 w 112"/>
                  <a:gd name="T11" fmla="*/ 30 h 153"/>
                  <a:gd name="T12" fmla="*/ 99 w 112"/>
                  <a:gd name="T13" fmla="*/ 34 h 153"/>
                  <a:gd name="T14" fmla="*/ 79 w 112"/>
                  <a:gd name="T15" fmla="*/ 34 h 153"/>
                  <a:gd name="T16" fmla="*/ 79 w 112"/>
                  <a:gd name="T17" fmla="*/ 14 h 153"/>
                  <a:gd name="T18" fmla="*/ 99 w 112"/>
                  <a:gd name="T19" fmla="*/ 34 h 153"/>
                  <a:gd name="T20" fmla="*/ 99 w 112"/>
                  <a:gd name="T21" fmla="*/ 141 h 153"/>
                  <a:gd name="T22" fmla="*/ 12 w 112"/>
                  <a:gd name="T23" fmla="*/ 141 h 153"/>
                  <a:gd name="T24" fmla="*/ 12 w 112"/>
                  <a:gd name="T25" fmla="*/ 12 h 153"/>
                  <a:gd name="T26" fmla="*/ 67 w 112"/>
                  <a:gd name="T27" fmla="*/ 12 h 153"/>
                  <a:gd name="T28" fmla="*/ 67 w 112"/>
                  <a:gd name="T29" fmla="*/ 46 h 153"/>
                  <a:gd name="T30" fmla="*/ 99 w 112"/>
                  <a:gd name="T31" fmla="*/ 46 h 153"/>
                  <a:gd name="T32" fmla="*/ 99 w 112"/>
                  <a:gd name="T33" fmla="*/ 141 h 1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53"/>
                  <a:gd name="T53" fmla="*/ 112 w 112"/>
                  <a:gd name="T54" fmla="*/ 153 h 1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53">
                    <a:moveTo>
                      <a:pt x="112" y="30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153"/>
                    </a:lnTo>
                    <a:lnTo>
                      <a:pt x="112" y="153"/>
                    </a:lnTo>
                    <a:lnTo>
                      <a:pt x="112" y="30"/>
                    </a:lnTo>
                    <a:close/>
                    <a:moveTo>
                      <a:pt x="99" y="34"/>
                    </a:moveTo>
                    <a:lnTo>
                      <a:pt x="79" y="34"/>
                    </a:lnTo>
                    <a:lnTo>
                      <a:pt x="79" y="14"/>
                    </a:lnTo>
                    <a:lnTo>
                      <a:pt x="99" y="34"/>
                    </a:lnTo>
                    <a:close/>
                    <a:moveTo>
                      <a:pt x="99" y="141"/>
                    </a:moveTo>
                    <a:lnTo>
                      <a:pt x="12" y="141"/>
                    </a:lnTo>
                    <a:lnTo>
                      <a:pt x="12" y="12"/>
                    </a:lnTo>
                    <a:lnTo>
                      <a:pt x="67" y="12"/>
                    </a:lnTo>
                    <a:lnTo>
                      <a:pt x="67" y="46"/>
                    </a:lnTo>
                    <a:lnTo>
                      <a:pt x="99" y="46"/>
                    </a:lnTo>
                    <a:lnTo>
                      <a:pt x="99" y="1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Rectangle 28"/>
              <p:cNvSpPr>
                <a:spLocks noChangeArrowheads="1"/>
              </p:cNvSpPr>
              <p:nvPr/>
            </p:nvSpPr>
            <p:spPr bwMode="auto">
              <a:xfrm>
                <a:off x="21" y="40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33" name="Rectangle 29"/>
              <p:cNvSpPr>
                <a:spLocks noChangeArrowheads="1"/>
              </p:cNvSpPr>
              <p:nvPr/>
            </p:nvSpPr>
            <p:spPr bwMode="auto">
              <a:xfrm>
                <a:off x="21" y="62"/>
                <a:ext cx="70" cy="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34" name="Rectangle 30"/>
              <p:cNvSpPr>
                <a:spLocks noChangeArrowheads="1"/>
              </p:cNvSpPr>
              <p:nvPr/>
            </p:nvSpPr>
            <p:spPr bwMode="auto">
              <a:xfrm>
                <a:off x="21" y="85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7435" name="Rectangle 31"/>
              <p:cNvSpPr>
                <a:spLocks noChangeArrowheads="1"/>
              </p:cNvSpPr>
              <p:nvPr/>
            </p:nvSpPr>
            <p:spPr bwMode="auto">
              <a:xfrm>
                <a:off x="21" y="108"/>
                <a:ext cx="70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7427" name="Rectangle 32"/>
          <p:cNvSpPr>
            <a:spLocks noChangeArrowheads="1"/>
          </p:cNvSpPr>
          <p:nvPr/>
        </p:nvSpPr>
        <p:spPr bwMode="auto">
          <a:xfrm>
            <a:off x="5319486" y="1085058"/>
            <a:ext cx="29527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428" name="Rectangle 33"/>
          <p:cNvSpPr>
            <a:spLocks noChangeArrowheads="1"/>
          </p:cNvSpPr>
          <p:nvPr/>
        </p:nvSpPr>
        <p:spPr bwMode="auto">
          <a:xfrm>
            <a:off x="5319486" y="2855120"/>
            <a:ext cx="29527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429" name="Rectangle 34"/>
          <p:cNvSpPr>
            <a:spLocks noChangeArrowheads="1"/>
          </p:cNvSpPr>
          <p:nvPr/>
        </p:nvSpPr>
        <p:spPr bwMode="auto">
          <a:xfrm>
            <a:off x="656999" y="1981995"/>
            <a:ext cx="29527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7430" name="Rectangle 35"/>
          <p:cNvSpPr>
            <a:spLocks noChangeArrowheads="1"/>
          </p:cNvSpPr>
          <p:nvPr/>
        </p:nvSpPr>
        <p:spPr bwMode="auto">
          <a:xfrm>
            <a:off x="656999" y="3752058"/>
            <a:ext cx="29527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8" grpId="0"/>
      <p:bldP spid="17429" grpId="0"/>
      <p:bldP spid="17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557589" y="1096010"/>
            <a:ext cx="2136775" cy="1316037"/>
          </a:xfrm>
          <a:custGeom>
            <a:avLst/>
            <a:gdLst/>
            <a:ahLst/>
            <a:cxnLst>
              <a:cxn ang="0">
                <a:pos x="0" y="237"/>
              </a:cxn>
              <a:cxn ang="0">
                <a:pos x="1028" y="303"/>
              </a:cxn>
              <a:cxn ang="0">
                <a:pos x="811" y="10"/>
              </a:cxn>
              <a:cxn ang="0">
                <a:pos x="210" y="0"/>
              </a:cxn>
              <a:cxn ang="0">
                <a:pos x="0" y="237"/>
              </a:cxn>
            </a:cxnLst>
            <a:rect l="0" t="0" r="r" b="b"/>
            <a:pathLst>
              <a:path w="1028" h="634">
                <a:moveTo>
                  <a:pt x="0" y="237"/>
                </a:moveTo>
                <a:cubicBezTo>
                  <a:pt x="0" y="237"/>
                  <a:pt x="264" y="634"/>
                  <a:pt x="1028" y="303"/>
                </a:cubicBezTo>
                <a:cubicBezTo>
                  <a:pt x="1028" y="303"/>
                  <a:pt x="992" y="129"/>
                  <a:pt x="811" y="10"/>
                </a:cubicBezTo>
                <a:cubicBezTo>
                  <a:pt x="811" y="10"/>
                  <a:pt x="622" y="168"/>
                  <a:pt x="210" y="0"/>
                </a:cubicBezTo>
                <a:cubicBezTo>
                  <a:pt x="210" y="0"/>
                  <a:pt x="60" y="96"/>
                  <a:pt x="0" y="23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451227" y="2073911"/>
            <a:ext cx="2222500" cy="136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9" y="205"/>
              </a:cxn>
              <a:cxn ang="0">
                <a:pos x="987" y="344"/>
              </a:cxn>
              <a:cxn ang="0">
                <a:pos x="894" y="479"/>
              </a:cxn>
              <a:cxn ang="0">
                <a:pos x="121" y="344"/>
              </a:cxn>
              <a:cxn ang="0">
                <a:pos x="0" y="0"/>
              </a:cxn>
            </a:cxnLst>
            <a:rect l="0" t="0" r="r" b="b"/>
            <a:pathLst>
              <a:path w="1069" h="655">
                <a:moveTo>
                  <a:pt x="0" y="0"/>
                </a:moveTo>
                <a:cubicBezTo>
                  <a:pt x="0" y="0"/>
                  <a:pt x="414" y="432"/>
                  <a:pt x="1069" y="205"/>
                </a:cubicBezTo>
                <a:cubicBezTo>
                  <a:pt x="1069" y="205"/>
                  <a:pt x="1032" y="289"/>
                  <a:pt x="987" y="344"/>
                </a:cubicBezTo>
                <a:cubicBezTo>
                  <a:pt x="942" y="399"/>
                  <a:pt x="894" y="479"/>
                  <a:pt x="894" y="479"/>
                </a:cubicBezTo>
                <a:cubicBezTo>
                  <a:pt x="894" y="479"/>
                  <a:pt x="517" y="655"/>
                  <a:pt x="121" y="344"/>
                </a:cubicBezTo>
                <a:cubicBezTo>
                  <a:pt x="121" y="344"/>
                  <a:pt x="7" y="22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3906838" y="3180399"/>
            <a:ext cx="1214438" cy="749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" y="208"/>
              </a:cxn>
              <a:cxn ang="0">
                <a:pos x="76" y="212"/>
              </a:cxn>
              <a:cxn ang="0">
                <a:pos x="0" y="0"/>
              </a:cxn>
            </a:cxnLst>
            <a:rect l="0" t="0" r="r" b="b"/>
            <a:pathLst>
              <a:path w="584" h="361">
                <a:moveTo>
                  <a:pt x="0" y="0"/>
                </a:moveTo>
                <a:cubicBezTo>
                  <a:pt x="0" y="0"/>
                  <a:pt x="182" y="209"/>
                  <a:pt x="584" y="208"/>
                </a:cubicBezTo>
                <a:cubicBezTo>
                  <a:pt x="584" y="208"/>
                  <a:pt x="401" y="361"/>
                  <a:pt x="76" y="212"/>
                </a:cubicBezTo>
                <a:cubicBezTo>
                  <a:pt x="76" y="212"/>
                  <a:pt x="25" y="19"/>
                  <a:pt x="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906838" y="2499360"/>
            <a:ext cx="1766888" cy="1136650"/>
          </a:xfrm>
          <a:custGeom>
            <a:avLst/>
            <a:gdLst/>
            <a:ahLst/>
            <a:cxnLst>
              <a:cxn ang="0">
                <a:pos x="850" y="0"/>
              </a:cxn>
              <a:cxn ang="0">
                <a:pos x="0" y="328"/>
              </a:cxn>
              <a:cxn ang="0">
                <a:pos x="17" y="397"/>
              </a:cxn>
              <a:cxn ang="0">
                <a:pos x="76" y="540"/>
              </a:cxn>
              <a:cxn ang="0">
                <a:pos x="657" y="371"/>
              </a:cxn>
              <a:cxn ang="0">
                <a:pos x="730" y="206"/>
              </a:cxn>
              <a:cxn ang="0">
                <a:pos x="850" y="0"/>
              </a:cxn>
            </a:cxnLst>
            <a:rect l="0" t="0" r="r" b="b"/>
            <a:pathLst>
              <a:path w="850" h="547">
                <a:moveTo>
                  <a:pt x="850" y="0"/>
                </a:moveTo>
                <a:cubicBezTo>
                  <a:pt x="850" y="0"/>
                  <a:pt x="587" y="296"/>
                  <a:pt x="0" y="328"/>
                </a:cubicBezTo>
                <a:cubicBezTo>
                  <a:pt x="0" y="328"/>
                  <a:pt x="13" y="357"/>
                  <a:pt x="17" y="397"/>
                </a:cubicBezTo>
                <a:cubicBezTo>
                  <a:pt x="20" y="436"/>
                  <a:pt x="51" y="533"/>
                  <a:pt x="76" y="540"/>
                </a:cubicBezTo>
                <a:cubicBezTo>
                  <a:pt x="100" y="547"/>
                  <a:pt x="485" y="535"/>
                  <a:pt x="657" y="371"/>
                </a:cubicBezTo>
                <a:cubicBezTo>
                  <a:pt x="657" y="371"/>
                  <a:pt x="646" y="314"/>
                  <a:pt x="730" y="206"/>
                </a:cubicBezTo>
                <a:cubicBezTo>
                  <a:pt x="817" y="106"/>
                  <a:pt x="850" y="0"/>
                  <a:pt x="85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3429002" y="1116649"/>
            <a:ext cx="2265363" cy="1887537"/>
          </a:xfrm>
          <a:custGeom>
            <a:avLst/>
            <a:gdLst/>
            <a:ahLst/>
            <a:cxnLst>
              <a:cxn ang="0">
                <a:pos x="873" y="0"/>
              </a:cxn>
              <a:cxn ang="0">
                <a:pos x="562" y="345"/>
              </a:cxn>
              <a:cxn ang="0">
                <a:pos x="11" y="461"/>
              </a:cxn>
              <a:cxn ang="0">
                <a:pos x="132" y="805"/>
              </a:cxn>
              <a:cxn ang="0">
                <a:pos x="1090" y="293"/>
              </a:cxn>
              <a:cxn ang="0">
                <a:pos x="873" y="0"/>
              </a:cxn>
            </a:cxnLst>
            <a:rect l="0" t="0" r="r" b="b"/>
            <a:pathLst>
              <a:path w="1090" h="909">
                <a:moveTo>
                  <a:pt x="873" y="0"/>
                </a:moveTo>
                <a:cubicBezTo>
                  <a:pt x="873" y="0"/>
                  <a:pt x="898" y="161"/>
                  <a:pt x="562" y="345"/>
                </a:cubicBezTo>
                <a:cubicBezTo>
                  <a:pt x="225" y="528"/>
                  <a:pt x="18" y="493"/>
                  <a:pt x="11" y="461"/>
                </a:cubicBezTo>
                <a:cubicBezTo>
                  <a:pt x="11" y="461"/>
                  <a:pt x="0" y="642"/>
                  <a:pt x="132" y="805"/>
                </a:cubicBezTo>
                <a:cubicBezTo>
                  <a:pt x="132" y="805"/>
                  <a:pt x="681" y="909"/>
                  <a:pt x="1090" y="293"/>
                </a:cubicBezTo>
                <a:cubicBezTo>
                  <a:pt x="1090" y="293"/>
                  <a:pt x="1046" y="104"/>
                  <a:pt x="873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3557588" y="762637"/>
            <a:ext cx="1209675" cy="928687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582" y="83"/>
              </a:cxn>
              <a:cxn ang="0">
                <a:pos x="0" y="397"/>
              </a:cxn>
            </a:cxnLst>
            <a:rect l="0" t="0" r="r" b="b"/>
            <a:pathLst>
              <a:path w="582" h="447">
                <a:moveTo>
                  <a:pt x="0" y="397"/>
                </a:moveTo>
                <a:cubicBezTo>
                  <a:pt x="0" y="397"/>
                  <a:pt x="430" y="447"/>
                  <a:pt x="582" y="83"/>
                </a:cubicBezTo>
                <a:cubicBezTo>
                  <a:pt x="582" y="83"/>
                  <a:pt x="209" y="0"/>
                  <a:pt x="0" y="39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4054477" y="3631249"/>
            <a:ext cx="1096963" cy="1046162"/>
            <a:chOff x="4054476" y="3627438"/>
            <a:chExt cx="1096963" cy="1046162"/>
          </a:xfrm>
        </p:grpSpPr>
        <p:sp>
          <p:nvSpPr>
            <p:cNvPr id="12" name="Freeform 11"/>
            <p:cNvSpPr/>
            <p:nvPr/>
          </p:nvSpPr>
          <p:spPr bwMode="auto">
            <a:xfrm>
              <a:off x="4129088" y="4181475"/>
              <a:ext cx="917575" cy="49212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54" y="111"/>
                </a:cxn>
                <a:cxn ang="0">
                  <a:pos x="194" y="214"/>
                </a:cxn>
                <a:cxn ang="0">
                  <a:pos x="257" y="214"/>
                </a:cxn>
                <a:cxn ang="0">
                  <a:pos x="328" y="158"/>
                </a:cxn>
                <a:cxn ang="0">
                  <a:pos x="441" y="41"/>
                </a:cxn>
                <a:cxn ang="0">
                  <a:pos x="0" y="35"/>
                </a:cxn>
              </a:cxnLst>
              <a:rect l="0" t="0" r="r" b="b"/>
              <a:pathLst>
                <a:path w="441" h="237">
                  <a:moveTo>
                    <a:pt x="0" y="35"/>
                  </a:moveTo>
                  <a:cubicBezTo>
                    <a:pt x="1" y="38"/>
                    <a:pt x="8" y="79"/>
                    <a:pt x="54" y="111"/>
                  </a:cubicBezTo>
                  <a:cubicBezTo>
                    <a:pt x="99" y="143"/>
                    <a:pt x="161" y="191"/>
                    <a:pt x="194" y="214"/>
                  </a:cubicBezTo>
                  <a:cubicBezTo>
                    <a:pt x="226" y="237"/>
                    <a:pt x="251" y="220"/>
                    <a:pt x="257" y="214"/>
                  </a:cubicBezTo>
                  <a:cubicBezTo>
                    <a:pt x="263" y="208"/>
                    <a:pt x="284" y="187"/>
                    <a:pt x="328" y="158"/>
                  </a:cubicBezTo>
                  <a:cubicBezTo>
                    <a:pt x="372" y="130"/>
                    <a:pt x="441" y="82"/>
                    <a:pt x="441" y="41"/>
                  </a:cubicBezTo>
                  <a:cubicBezTo>
                    <a:pt x="441" y="0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42424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125913" y="3778250"/>
              <a:ext cx="938213" cy="550862"/>
            </a:xfrm>
            <a:custGeom>
              <a:avLst/>
              <a:gdLst/>
              <a:ahLst/>
              <a:cxnLst>
                <a:cxn ang="0">
                  <a:pos x="452" y="222"/>
                </a:cxn>
                <a:cxn ang="0">
                  <a:pos x="398" y="265"/>
                </a:cxn>
                <a:cxn ang="0">
                  <a:pos x="52" y="265"/>
                </a:cxn>
                <a:cxn ang="0">
                  <a:pos x="0" y="222"/>
                </a:cxn>
                <a:cxn ang="0">
                  <a:pos x="0" y="44"/>
                </a:cxn>
                <a:cxn ang="0">
                  <a:pos x="52" y="0"/>
                </a:cxn>
                <a:cxn ang="0">
                  <a:pos x="398" y="0"/>
                </a:cxn>
                <a:cxn ang="0">
                  <a:pos x="452" y="44"/>
                </a:cxn>
                <a:cxn ang="0">
                  <a:pos x="452" y="222"/>
                </a:cxn>
              </a:cxnLst>
              <a:rect l="0" t="0" r="r" b="b"/>
              <a:pathLst>
                <a:path w="452" h="265">
                  <a:moveTo>
                    <a:pt x="452" y="222"/>
                  </a:moveTo>
                  <a:cubicBezTo>
                    <a:pt x="452" y="246"/>
                    <a:pt x="426" y="265"/>
                    <a:pt x="398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23" y="265"/>
                    <a:pt x="0" y="246"/>
                    <a:pt x="0" y="2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3" y="0"/>
                    <a:pt x="52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426" y="0"/>
                    <a:pt x="452" y="20"/>
                    <a:pt x="452" y="44"/>
                  </a:cubicBezTo>
                  <a:lnTo>
                    <a:pt x="452" y="22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054476" y="3627438"/>
              <a:ext cx="1096963" cy="242887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263" y="18"/>
                </a:cxn>
                <a:cxn ang="0">
                  <a:pos x="14" y="0"/>
                </a:cxn>
                <a:cxn ang="0">
                  <a:pos x="10" y="19"/>
                </a:cxn>
                <a:cxn ang="0">
                  <a:pos x="20" y="53"/>
                </a:cxn>
                <a:cxn ang="0">
                  <a:pos x="25" y="117"/>
                </a:cxn>
                <a:cxn ang="0">
                  <a:pos x="248" y="117"/>
                </a:cxn>
                <a:cxn ang="0">
                  <a:pos x="278" y="117"/>
                </a:cxn>
                <a:cxn ang="0">
                  <a:pos x="502" y="117"/>
                </a:cxn>
                <a:cxn ang="0">
                  <a:pos x="507" y="53"/>
                </a:cxn>
                <a:cxn ang="0">
                  <a:pos x="517" y="20"/>
                </a:cxn>
                <a:cxn ang="0">
                  <a:pos x="513" y="0"/>
                </a:cxn>
              </a:cxnLst>
              <a:rect l="0" t="0" r="r" b="b"/>
              <a:pathLst>
                <a:path w="528" h="117">
                  <a:moveTo>
                    <a:pt x="513" y="0"/>
                  </a:moveTo>
                  <a:cubicBezTo>
                    <a:pt x="465" y="12"/>
                    <a:pt x="312" y="17"/>
                    <a:pt x="263" y="18"/>
                  </a:cubicBezTo>
                  <a:cubicBezTo>
                    <a:pt x="215" y="17"/>
                    <a:pt x="62" y="12"/>
                    <a:pt x="14" y="0"/>
                  </a:cubicBezTo>
                  <a:cubicBezTo>
                    <a:pt x="14" y="0"/>
                    <a:pt x="0" y="2"/>
                    <a:pt x="10" y="19"/>
                  </a:cubicBezTo>
                  <a:cubicBezTo>
                    <a:pt x="10" y="19"/>
                    <a:pt x="18" y="23"/>
                    <a:pt x="20" y="53"/>
                  </a:cubicBezTo>
                  <a:cubicBezTo>
                    <a:pt x="22" y="83"/>
                    <a:pt x="14" y="102"/>
                    <a:pt x="25" y="117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502" y="117"/>
                    <a:pt x="502" y="117"/>
                    <a:pt x="502" y="117"/>
                  </a:cubicBezTo>
                  <a:cubicBezTo>
                    <a:pt x="514" y="102"/>
                    <a:pt x="505" y="83"/>
                    <a:pt x="507" y="53"/>
                  </a:cubicBezTo>
                  <a:cubicBezTo>
                    <a:pt x="510" y="23"/>
                    <a:pt x="517" y="20"/>
                    <a:pt x="517" y="20"/>
                  </a:cubicBezTo>
                  <a:cubicBezTo>
                    <a:pt x="528" y="3"/>
                    <a:pt x="513" y="0"/>
                    <a:pt x="51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079876" y="3919538"/>
              <a:ext cx="1014413" cy="63500"/>
            </a:xfrm>
            <a:custGeom>
              <a:avLst/>
              <a:gdLst/>
              <a:ahLst/>
              <a:cxnLst>
                <a:cxn ang="0">
                  <a:pos x="488" y="15"/>
                </a:cxn>
                <a:cxn ang="0">
                  <a:pos x="469" y="30"/>
                </a:cxn>
                <a:cxn ang="0">
                  <a:pos x="19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9" y="0"/>
                </a:cxn>
                <a:cxn ang="0">
                  <a:pos x="469" y="0"/>
                </a:cxn>
                <a:cxn ang="0">
                  <a:pos x="488" y="15"/>
                </a:cxn>
              </a:cxnLst>
              <a:rect l="0" t="0" r="r" b="b"/>
              <a:pathLst>
                <a:path w="488" h="30">
                  <a:moveTo>
                    <a:pt x="488" y="15"/>
                  </a:moveTo>
                  <a:cubicBezTo>
                    <a:pt x="488" y="24"/>
                    <a:pt x="479" y="30"/>
                    <a:pt x="46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8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9" y="0"/>
                    <a:pt x="488" y="6"/>
                    <a:pt x="488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079876" y="4032250"/>
              <a:ext cx="1014413" cy="73025"/>
            </a:xfrm>
            <a:custGeom>
              <a:avLst/>
              <a:gdLst/>
              <a:ahLst/>
              <a:cxnLst>
                <a:cxn ang="0">
                  <a:pos x="488" y="18"/>
                </a:cxn>
                <a:cxn ang="0">
                  <a:pos x="469" y="35"/>
                </a:cxn>
                <a:cxn ang="0">
                  <a:pos x="19" y="3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9" y="0"/>
                </a:cxn>
                <a:cxn ang="0">
                  <a:pos x="469" y="0"/>
                </a:cxn>
                <a:cxn ang="0">
                  <a:pos x="488" y="18"/>
                </a:cxn>
              </a:cxnLst>
              <a:rect l="0" t="0" r="r" b="b"/>
              <a:pathLst>
                <a:path w="488" h="35">
                  <a:moveTo>
                    <a:pt x="488" y="18"/>
                  </a:moveTo>
                  <a:cubicBezTo>
                    <a:pt x="488" y="27"/>
                    <a:pt x="479" y="35"/>
                    <a:pt x="46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8" y="35"/>
                    <a:pt x="0" y="2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479" y="0"/>
                    <a:pt x="488" y="9"/>
                    <a:pt x="488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081463" y="4165600"/>
              <a:ext cx="1012825" cy="61912"/>
            </a:xfrm>
            <a:custGeom>
              <a:avLst/>
              <a:gdLst/>
              <a:ahLst/>
              <a:cxnLst>
                <a:cxn ang="0">
                  <a:pos x="487" y="15"/>
                </a:cxn>
                <a:cxn ang="0">
                  <a:pos x="468" y="30"/>
                </a:cxn>
                <a:cxn ang="0">
                  <a:pos x="19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9" y="0"/>
                </a:cxn>
                <a:cxn ang="0">
                  <a:pos x="468" y="0"/>
                </a:cxn>
                <a:cxn ang="0">
                  <a:pos x="487" y="15"/>
                </a:cxn>
              </a:cxnLst>
              <a:rect l="0" t="0" r="r" b="b"/>
              <a:pathLst>
                <a:path w="487" h="30">
                  <a:moveTo>
                    <a:pt x="487" y="15"/>
                  </a:moveTo>
                  <a:cubicBezTo>
                    <a:pt x="487" y="24"/>
                    <a:pt x="478" y="30"/>
                    <a:pt x="46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30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9" y="0"/>
                    <a:pt x="19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78" y="0"/>
                    <a:pt x="487" y="6"/>
                    <a:pt x="487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081463" y="4276725"/>
              <a:ext cx="1012825" cy="73025"/>
            </a:xfrm>
            <a:custGeom>
              <a:avLst/>
              <a:gdLst/>
              <a:ahLst/>
              <a:cxnLst>
                <a:cxn ang="0">
                  <a:pos x="487" y="17"/>
                </a:cxn>
                <a:cxn ang="0">
                  <a:pos x="468" y="35"/>
                </a:cxn>
                <a:cxn ang="0">
                  <a:pos x="19" y="3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468" y="0"/>
                </a:cxn>
                <a:cxn ang="0">
                  <a:pos x="487" y="17"/>
                </a:cxn>
              </a:cxnLst>
              <a:rect l="0" t="0" r="r" b="b"/>
              <a:pathLst>
                <a:path w="487" h="35">
                  <a:moveTo>
                    <a:pt x="487" y="17"/>
                  </a:moveTo>
                  <a:cubicBezTo>
                    <a:pt x="487" y="27"/>
                    <a:pt x="478" y="35"/>
                    <a:pt x="46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9" y="35"/>
                    <a:pt x="0" y="2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78" y="0"/>
                    <a:pt x="487" y="8"/>
                    <a:pt x="487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344988" y="4489450"/>
              <a:ext cx="500063" cy="16827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40" y="0"/>
                </a:cxn>
                <a:cxn ang="0">
                  <a:pos x="126" y="79"/>
                </a:cxn>
                <a:cxn ang="0">
                  <a:pos x="1" y="2"/>
                </a:cxn>
              </a:cxnLst>
              <a:rect l="0" t="0" r="r" b="b"/>
              <a:pathLst>
                <a:path w="240" h="81">
                  <a:moveTo>
                    <a:pt x="1" y="2"/>
                  </a:moveTo>
                  <a:cubicBezTo>
                    <a:pt x="0" y="0"/>
                    <a:pt x="137" y="22"/>
                    <a:pt x="240" y="0"/>
                  </a:cubicBezTo>
                  <a:cubicBezTo>
                    <a:pt x="240" y="0"/>
                    <a:pt x="158" y="76"/>
                    <a:pt x="126" y="79"/>
                  </a:cubicBezTo>
                  <a:cubicBezTo>
                    <a:pt x="94" y="81"/>
                    <a:pt x="27" y="21"/>
                    <a:pt x="1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0" name="Freeform 66"/>
          <p:cNvSpPr>
            <a:spLocks noEditPoints="1"/>
          </p:cNvSpPr>
          <p:nvPr/>
        </p:nvSpPr>
        <p:spPr bwMode="auto">
          <a:xfrm>
            <a:off x="5791200" y="2620011"/>
            <a:ext cx="347662" cy="32345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21" name="Group 119"/>
          <p:cNvGrpSpPr/>
          <p:nvPr/>
        </p:nvGrpSpPr>
        <p:grpSpPr>
          <a:xfrm>
            <a:off x="5778500" y="847445"/>
            <a:ext cx="384765" cy="351839"/>
            <a:chOff x="2046288" y="3759200"/>
            <a:chExt cx="296863" cy="271463"/>
          </a:xfrm>
          <a:solidFill>
            <a:schemeClr val="accent3"/>
          </a:solidFill>
        </p:grpSpPr>
        <p:sp>
          <p:nvSpPr>
            <p:cNvPr id="22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3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5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6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2947349" y="2239011"/>
            <a:ext cx="277773" cy="40902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38"/>
          <p:cNvSpPr txBox="1"/>
          <p:nvPr/>
        </p:nvSpPr>
        <p:spPr>
          <a:xfrm>
            <a:off x="5791201" y="300101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29" name="TextBox 39"/>
          <p:cNvSpPr txBox="1"/>
          <p:nvPr/>
        </p:nvSpPr>
        <p:spPr>
          <a:xfrm>
            <a:off x="5791201" y="127381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0" name="TextBox 40"/>
          <p:cNvSpPr txBox="1"/>
          <p:nvPr/>
        </p:nvSpPr>
        <p:spPr>
          <a:xfrm>
            <a:off x="1212602" y="272161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1" name="TextBox 42"/>
          <p:cNvSpPr txBox="1"/>
          <p:nvPr/>
        </p:nvSpPr>
        <p:spPr>
          <a:xfrm>
            <a:off x="1212602" y="117221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AutoShape 6"/>
          <p:cNvSpPr>
            <a:spLocks noChangeAspect="1" noChangeArrowheads="1" noTextEdit="1"/>
          </p:cNvSpPr>
          <p:nvPr/>
        </p:nvSpPr>
        <p:spPr bwMode="auto">
          <a:xfrm>
            <a:off x="967015" y="1000692"/>
            <a:ext cx="7239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67015" y="1070542"/>
            <a:ext cx="1447800" cy="145256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414815" y="1070542"/>
            <a:ext cx="1447800" cy="14525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r="-11974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3862615" y="1070542"/>
            <a:ext cx="1447800" cy="145256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310415" y="1070542"/>
            <a:ext cx="1447800" cy="14525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r="-32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6758215" y="1070542"/>
            <a:ext cx="1447800" cy="145256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967015" y="2523104"/>
            <a:ext cx="1447800" cy="14541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r="-1688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2414815" y="2523104"/>
            <a:ext cx="1447800" cy="145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862615" y="2523104"/>
            <a:ext cx="1447800" cy="14541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r="-50805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527" name="Rectangle 15"/>
          <p:cNvSpPr>
            <a:spLocks noChangeArrowheads="1"/>
          </p:cNvSpPr>
          <p:nvPr/>
        </p:nvSpPr>
        <p:spPr bwMode="auto">
          <a:xfrm>
            <a:off x="5310415" y="2523104"/>
            <a:ext cx="1447800" cy="145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758215" y="2523104"/>
            <a:ext cx="1447800" cy="14541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 r="-30256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531" name="Rectangle 17"/>
          <p:cNvSpPr>
            <a:spLocks noChangeArrowheads="1"/>
          </p:cNvSpPr>
          <p:nvPr/>
        </p:nvSpPr>
        <p:spPr bwMode="auto">
          <a:xfrm>
            <a:off x="967015" y="1527743"/>
            <a:ext cx="14414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1532" name="Rectangle 18"/>
          <p:cNvSpPr>
            <a:spLocks noChangeArrowheads="1"/>
          </p:cNvSpPr>
          <p:nvPr/>
        </p:nvSpPr>
        <p:spPr bwMode="auto">
          <a:xfrm>
            <a:off x="3862615" y="1527743"/>
            <a:ext cx="14414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1533" name="Rectangle 19"/>
          <p:cNvSpPr>
            <a:spLocks noChangeArrowheads="1"/>
          </p:cNvSpPr>
          <p:nvPr/>
        </p:nvSpPr>
        <p:spPr bwMode="auto">
          <a:xfrm>
            <a:off x="6751865" y="1527743"/>
            <a:ext cx="14414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1534" name="Rectangle 20"/>
          <p:cNvSpPr>
            <a:spLocks noChangeArrowheads="1"/>
          </p:cNvSpPr>
          <p:nvPr/>
        </p:nvSpPr>
        <p:spPr bwMode="auto">
          <a:xfrm>
            <a:off x="2414815" y="2945380"/>
            <a:ext cx="14414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EF6541"/>
                </a:solidFill>
              </a:rPr>
              <a:t>We have many PowerPoint </a:t>
            </a:r>
            <a:r>
              <a:rPr lang="zh-CN" altLang="en-US" sz="800" dirty="0">
                <a:solidFill>
                  <a:srgbClr val="EF6541"/>
                </a:solidFill>
              </a:rPr>
              <a:t>templates</a:t>
            </a:r>
            <a:r>
              <a:rPr lang="en-US" altLang="zh-CN" sz="800" dirty="0">
                <a:solidFill>
                  <a:srgbClr val="EF654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rgbClr val="EF6541"/>
                </a:solidFill>
              </a:rPr>
              <a:t>.</a:t>
            </a:r>
            <a:endParaRPr lang="en-US" altLang="zh-CN" sz="800" dirty="0">
              <a:solidFill>
                <a:srgbClr val="EF6541"/>
              </a:solidFill>
            </a:endParaRPr>
          </a:p>
        </p:txBody>
      </p:sp>
      <p:sp>
        <p:nvSpPr>
          <p:cNvPr id="21535" name="Rectangle 21"/>
          <p:cNvSpPr>
            <a:spLocks noChangeArrowheads="1"/>
          </p:cNvSpPr>
          <p:nvPr/>
        </p:nvSpPr>
        <p:spPr bwMode="auto">
          <a:xfrm>
            <a:off x="5310415" y="2945380"/>
            <a:ext cx="14414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EF6541"/>
                </a:solidFill>
              </a:rPr>
              <a:t>We have many PowerPoint </a:t>
            </a:r>
            <a:r>
              <a:rPr lang="zh-CN" altLang="en-US" sz="800" dirty="0">
                <a:solidFill>
                  <a:srgbClr val="EF6541"/>
                </a:solidFill>
              </a:rPr>
              <a:t>templates</a:t>
            </a:r>
            <a:r>
              <a:rPr lang="en-US" altLang="zh-CN" sz="800" dirty="0">
                <a:solidFill>
                  <a:srgbClr val="EF654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rgbClr val="EF6541"/>
                </a:solidFill>
              </a:rPr>
              <a:t>.</a:t>
            </a:r>
            <a:endParaRPr lang="en-US" altLang="zh-CN" sz="800" dirty="0">
              <a:solidFill>
                <a:srgbClr val="EF654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animBg="1"/>
      <p:bldP spid="28680" grpId="0" animBg="1"/>
      <p:bldP spid="21515" grpId="0" animBg="1"/>
      <p:bldP spid="28682" grpId="0" animBg="1"/>
      <p:bldP spid="21519" grpId="0" animBg="1"/>
      <p:bldP spid="28684" grpId="0" animBg="1"/>
      <p:bldP spid="21523" grpId="0" animBg="1"/>
      <p:bldP spid="28686" grpId="0" animBg="1"/>
      <p:bldP spid="21527" grpId="0" animBg="1"/>
      <p:bldP spid="28688" grpId="0" animBg="1"/>
      <p:bldP spid="21531" grpId="0"/>
      <p:bldP spid="21532" grpId="0"/>
      <p:bldP spid="21533" grpId="0"/>
      <p:bldP spid="21534" grpId="0"/>
      <p:bldP spid="215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525" y="1383281"/>
            <a:ext cx="9153525" cy="2752724"/>
            <a:chOff x="-9525" y="1383281"/>
            <a:chExt cx="9153525" cy="2752724"/>
          </a:xfrm>
        </p:grpSpPr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1573213" y="1383281"/>
              <a:ext cx="1404937" cy="1376363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b="-2409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3159125" y="2759643"/>
              <a:ext cx="1408113" cy="1376362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 b="-1307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4773612" y="1383281"/>
              <a:ext cx="1408112" cy="1376363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 b="-1640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6397624" y="2759643"/>
              <a:ext cx="1404938" cy="1376362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b="-1411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402" name="Rectangle 10"/>
            <p:cNvSpPr>
              <a:spLocks noChangeArrowheads="1"/>
            </p:cNvSpPr>
            <p:nvPr/>
          </p:nvSpPr>
          <p:spPr bwMode="auto">
            <a:xfrm>
              <a:off x="-9525" y="2664393"/>
              <a:ext cx="9153525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3" name="Rectangle 11"/>
            <p:cNvSpPr>
              <a:spLocks noChangeArrowheads="1"/>
            </p:cNvSpPr>
            <p:nvPr/>
          </p:nvSpPr>
          <p:spPr bwMode="auto">
            <a:xfrm>
              <a:off x="1573213" y="2391343"/>
              <a:ext cx="263525" cy="273050"/>
            </a:xfrm>
            <a:prstGeom prst="rect">
              <a:avLst/>
            </a:prstGeom>
            <a:solidFill>
              <a:srgbClr val="EF65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4" name="Rectangle 12"/>
            <p:cNvSpPr>
              <a:spLocks noChangeArrowheads="1"/>
            </p:cNvSpPr>
            <p:nvPr/>
          </p:nvSpPr>
          <p:spPr bwMode="auto">
            <a:xfrm>
              <a:off x="4773613" y="2391343"/>
              <a:ext cx="263525" cy="273050"/>
            </a:xfrm>
            <a:prstGeom prst="rect">
              <a:avLst/>
            </a:prstGeom>
            <a:solidFill>
              <a:srgbClr val="EF65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5" name="Rectangle 13"/>
            <p:cNvSpPr>
              <a:spLocks noChangeArrowheads="1"/>
            </p:cNvSpPr>
            <p:nvPr/>
          </p:nvSpPr>
          <p:spPr bwMode="auto">
            <a:xfrm>
              <a:off x="3159125" y="2764405"/>
              <a:ext cx="265113" cy="273050"/>
            </a:xfrm>
            <a:prstGeom prst="rect">
              <a:avLst/>
            </a:prstGeom>
            <a:solidFill>
              <a:srgbClr val="EF65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6" name="Rectangle 14"/>
            <p:cNvSpPr>
              <a:spLocks noChangeArrowheads="1"/>
            </p:cNvSpPr>
            <p:nvPr/>
          </p:nvSpPr>
          <p:spPr bwMode="auto">
            <a:xfrm>
              <a:off x="6397625" y="2764405"/>
              <a:ext cx="263525" cy="273050"/>
            </a:xfrm>
            <a:prstGeom prst="rect">
              <a:avLst/>
            </a:prstGeom>
            <a:solidFill>
              <a:srgbClr val="EF6541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407" name="Text Box 15"/>
            <p:cNvSpPr txBox="1">
              <a:spLocks noChangeArrowheads="1"/>
            </p:cNvSpPr>
            <p:nvPr/>
          </p:nvSpPr>
          <p:spPr bwMode="auto">
            <a:xfrm>
              <a:off x="1538287" y="2410394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6408" name="Text Box 16"/>
            <p:cNvSpPr txBox="1">
              <a:spLocks noChangeArrowheads="1"/>
            </p:cNvSpPr>
            <p:nvPr/>
          </p:nvSpPr>
          <p:spPr bwMode="auto">
            <a:xfrm>
              <a:off x="4743449" y="2410394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6409" name="Text Box 17"/>
            <p:cNvSpPr txBox="1">
              <a:spLocks noChangeArrowheads="1"/>
            </p:cNvSpPr>
            <p:nvPr/>
          </p:nvSpPr>
          <p:spPr bwMode="auto">
            <a:xfrm>
              <a:off x="3135312" y="2762819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6410" name="Text Box 18"/>
            <p:cNvSpPr txBox="1">
              <a:spLocks noChangeArrowheads="1"/>
            </p:cNvSpPr>
            <p:nvPr/>
          </p:nvSpPr>
          <p:spPr bwMode="auto">
            <a:xfrm>
              <a:off x="6375399" y="2762819"/>
              <a:ext cx="323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00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16411" name="Rectangle 19"/>
            <p:cNvSpPr>
              <a:spLocks noChangeArrowheads="1"/>
            </p:cNvSpPr>
            <p:nvPr/>
          </p:nvSpPr>
          <p:spPr bwMode="auto">
            <a:xfrm>
              <a:off x="1589088" y="3175569"/>
              <a:ext cx="1368425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6412" name="Rectangle 20"/>
            <p:cNvSpPr>
              <a:spLocks noChangeArrowheads="1"/>
            </p:cNvSpPr>
            <p:nvPr/>
          </p:nvSpPr>
          <p:spPr bwMode="auto">
            <a:xfrm>
              <a:off x="4791075" y="3175569"/>
              <a:ext cx="1368425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6413" name="Rectangle 21"/>
            <p:cNvSpPr>
              <a:spLocks noChangeArrowheads="1"/>
            </p:cNvSpPr>
            <p:nvPr/>
          </p:nvSpPr>
          <p:spPr bwMode="auto">
            <a:xfrm>
              <a:off x="3175000" y="1735706"/>
              <a:ext cx="1368425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16414" name="Rectangle 22"/>
            <p:cNvSpPr>
              <a:spLocks noChangeArrowheads="1"/>
            </p:cNvSpPr>
            <p:nvPr/>
          </p:nvSpPr>
          <p:spPr bwMode="auto">
            <a:xfrm>
              <a:off x="6411913" y="1735706"/>
              <a:ext cx="1368425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3091543"/>
            <a:ext cx="3741981" cy="18276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7600" y="1340835"/>
            <a:ext cx="126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过渡页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>
            <p:custDataLst>
              <p:tags r:id="rId1"/>
            </p:custDataLst>
          </p:nvPr>
        </p:nvCxnSpPr>
        <p:spPr>
          <a:xfrm>
            <a:off x="3718040" y="11838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3718040" y="26316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718039" y="1360101"/>
            <a:ext cx="1360884" cy="109656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8625" spc="-375" dirty="0">
                <a:solidFill>
                  <a:srgbClr val="EF654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8625" spc="-375" dirty="0">
              <a:solidFill>
                <a:srgbClr val="EF654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71258" y="1183888"/>
            <a:ext cx="25788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3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5885" y="937648"/>
            <a:ext cx="3659187" cy="3611562"/>
            <a:chOff x="2445885" y="937648"/>
            <a:chExt cx="3659187" cy="3611562"/>
          </a:xfrm>
        </p:grpSpPr>
        <p:sp>
          <p:nvSpPr>
            <p:cNvPr id="10246" name="Line 42"/>
            <p:cNvSpPr>
              <a:spLocks noChangeShapeType="1"/>
            </p:cNvSpPr>
            <p:nvPr/>
          </p:nvSpPr>
          <p:spPr bwMode="auto">
            <a:xfrm>
              <a:off x="3503160" y="1271023"/>
              <a:ext cx="660400" cy="74612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Line 43"/>
            <p:cNvSpPr>
              <a:spLocks noChangeShapeType="1"/>
            </p:cNvSpPr>
            <p:nvPr/>
          </p:nvSpPr>
          <p:spPr bwMode="auto">
            <a:xfrm flipH="1">
              <a:off x="4163561" y="1315473"/>
              <a:ext cx="947737" cy="70167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Line 44"/>
            <p:cNvSpPr>
              <a:spLocks noChangeShapeType="1"/>
            </p:cNvSpPr>
            <p:nvPr/>
          </p:nvSpPr>
          <p:spPr bwMode="auto">
            <a:xfrm flipH="1" flipV="1">
              <a:off x="4163560" y="2017148"/>
              <a:ext cx="906462" cy="173037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Line 45"/>
            <p:cNvSpPr>
              <a:spLocks noChangeShapeType="1"/>
            </p:cNvSpPr>
            <p:nvPr/>
          </p:nvSpPr>
          <p:spPr bwMode="auto">
            <a:xfrm flipV="1">
              <a:off x="2922136" y="2017148"/>
              <a:ext cx="1241425" cy="60325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Line 46"/>
            <p:cNvSpPr>
              <a:spLocks noChangeShapeType="1"/>
            </p:cNvSpPr>
            <p:nvPr/>
          </p:nvSpPr>
          <p:spPr bwMode="auto">
            <a:xfrm flipH="1" flipV="1">
              <a:off x="2782435" y="2718822"/>
              <a:ext cx="582612" cy="209550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Line 47"/>
            <p:cNvSpPr>
              <a:spLocks noChangeShapeType="1"/>
            </p:cNvSpPr>
            <p:nvPr/>
          </p:nvSpPr>
          <p:spPr bwMode="auto">
            <a:xfrm flipH="1">
              <a:off x="2660197" y="2928373"/>
              <a:ext cx="704850" cy="465137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Line 48"/>
            <p:cNvSpPr>
              <a:spLocks noChangeShapeType="1"/>
            </p:cNvSpPr>
            <p:nvPr/>
          </p:nvSpPr>
          <p:spPr bwMode="auto">
            <a:xfrm>
              <a:off x="3365047" y="2928373"/>
              <a:ext cx="0" cy="739775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Line 49"/>
            <p:cNvSpPr>
              <a:spLocks noChangeShapeType="1"/>
            </p:cNvSpPr>
            <p:nvPr/>
          </p:nvSpPr>
          <p:spPr bwMode="auto">
            <a:xfrm flipH="1">
              <a:off x="4728710" y="3266510"/>
              <a:ext cx="304800" cy="614363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Line 50"/>
            <p:cNvSpPr>
              <a:spLocks noChangeShapeType="1"/>
            </p:cNvSpPr>
            <p:nvPr/>
          </p:nvSpPr>
          <p:spPr bwMode="auto">
            <a:xfrm>
              <a:off x="5033510" y="3266509"/>
              <a:ext cx="768350" cy="374650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Line 51"/>
            <p:cNvSpPr>
              <a:spLocks noChangeShapeType="1"/>
            </p:cNvSpPr>
            <p:nvPr/>
          </p:nvSpPr>
          <p:spPr bwMode="auto">
            <a:xfrm flipV="1">
              <a:off x="5033511" y="2718823"/>
              <a:ext cx="460375" cy="547687"/>
            </a:xfrm>
            <a:prstGeom prst="line">
              <a:avLst/>
            </a:prstGeom>
            <a:noFill/>
            <a:ln w="15875">
              <a:solidFill>
                <a:srgbClr val="EF654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Rectangle 52"/>
            <p:cNvSpPr>
              <a:spLocks noChangeArrowheads="1"/>
            </p:cNvSpPr>
            <p:nvPr/>
          </p:nvSpPr>
          <p:spPr bwMode="auto">
            <a:xfrm>
              <a:off x="4058785" y="2550548"/>
              <a:ext cx="209550" cy="15700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7" name="Freeform 53"/>
            <p:cNvSpPr/>
            <p:nvPr/>
          </p:nvSpPr>
          <p:spPr bwMode="auto">
            <a:xfrm>
              <a:off x="3941310" y="4120585"/>
              <a:ext cx="442912" cy="428625"/>
            </a:xfrm>
            <a:custGeom>
              <a:avLst/>
              <a:gdLst>
                <a:gd name="T0" fmla="*/ 352821422 w 279"/>
                <a:gd name="T1" fmla="*/ 680442078 h 270"/>
                <a:gd name="T2" fmla="*/ 0 w 279"/>
                <a:gd name="T3" fmla="*/ 0 h 270"/>
                <a:gd name="T4" fmla="*/ 703121897 w 279"/>
                <a:gd name="T5" fmla="*/ 0 h 270"/>
                <a:gd name="T6" fmla="*/ 352821422 w 279"/>
                <a:gd name="T7" fmla="*/ 680442078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"/>
                <a:gd name="T13" fmla="*/ 0 h 270"/>
                <a:gd name="T14" fmla="*/ 279 w 279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" h="270">
                  <a:moveTo>
                    <a:pt x="140" y="270"/>
                  </a:moveTo>
                  <a:lnTo>
                    <a:pt x="0" y="0"/>
                  </a:lnTo>
                  <a:lnTo>
                    <a:pt x="279" y="0"/>
                  </a:lnTo>
                  <a:lnTo>
                    <a:pt x="140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Freeform 54"/>
            <p:cNvSpPr/>
            <p:nvPr/>
          </p:nvSpPr>
          <p:spPr bwMode="auto">
            <a:xfrm>
              <a:off x="4117522" y="4458723"/>
              <a:ext cx="90488" cy="90487"/>
            </a:xfrm>
            <a:custGeom>
              <a:avLst/>
              <a:gdLst>
                <a:gd name="T0" fmla="*/ 73085734 w 57"/>
                <a:gd name="T1" fmla="*/ 143647330 h 57"/>
                <a:gd name="T2" fmla="*/ 0 w 57"/>
                <a:gd name="T3" fmla="*/ 0 h 57"/>
                <a:gd name="T4" fmla="*/ 143650505 w 57"/>
                <a:gd name="T5" fmla="*/ 0 h 57"/>
                <a:gd name="T6" fmla="*/ 73085734 w 57"/>
                <a:gd name="T7" fmla="*/ 14364733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7"/>
                <a:gd name="T14" fmla="*/ 57 w 57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7">
                  <a:moveTo>
                    <a:pt x="29" y="57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9" name="Freeform 55"/>
            <p:cNvSpPr/>
            <p:nvPr/>
          </p:nvSpPr>
          <p:spPr bwMode="auto">
            <a:xfrm>
              <a:off x="3544435" y="2872810"/>
              <a:ext cx="514350" cy="1247775"/>
            </a:xfrm>
            <a:custGeom>
              <a:avLst/>
              <a:gdLst>
                <a:gd name="T0" fmla="*/ 816530516 w 324"/>
                <a:gd name="T1" fmla="*/ 0 h 786"/>
                <a:gd name="T2" fmla="*/ 816530516 w 324"/>
                <a:gd name="T3" fmla="*/ 0 h 786"/>
                <a:gd name="T4" fmla="*/ 816530516 w 324"/>
                <a:gd name="T5" fmla="*/ 0 h 786"/>
                <a:gd name="T6" fmla="*/ 630039024 w 324"/>
                <a:gd name="T7" fmla="*/ 0 h 786"/>
                <a:gd name="T8" fmla="*/ 630039024 w 324"/>
                <a:gd name="T9" fmla="*/ 0 h 786"/>
                <a:gd name="T10" fmla="*/ 0 w 324"/>
                <a:gd name="T11" fmla="*/ 0 h 786"/>
                <a:gd name="T12" fmla="*/ 0 w 324"/>
                <a:gd name="T13" fmla="*/ 183972192 h 786"/>
                <a:gd name="T14" fmla="*/ 630039024 w 324"/>
                <a:gd name="T15" fmla="*/ 183972192 h 786"/>
                <a:gd name="T16" fmla="*/ 630039024 w 324"/>
                <a:gd name="T17" fmla="*/ 1980842991 h 786"/>
                <a:gd name="T18" fmla="*/ 816530516 w 324"/>
                <a:gd name="T19" fmla="*/ 1980842991 h 786"/>
                <a:gd name="T20" fmla="*/ 816530516 w 324"/>
                <a:gd name="T21" fmla="*/ 183972192 h 786"/>
                <a:gd name="T22" fmla="*/ 816530516 w 324"/>
                <a:gd name="T23" fmla="*/ 183972192 h 786"/>
                <a:gd name="T24" fmla="*/ 816530516 w 324"/>
                <a:gd name="T25" fmla="*/ 0 h 7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4"/>
                <a:gd name="T40" fmla="*/ 0 h 786"/>
                <a:gd name="T41" fmla="*/ 324 w 324"/>
                <a:gd name="T42" fmla="*/ 786 h 7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4" h="786">
                  <a:moveTo>
                    <a:pt x="324" y="0"/>
                  </a:moveTo>
                  <a:lnTo>
                    <a:pt x="324" y="0"/>
                  </a:lnTo>
                  <a:lnTo>
                    <a:pt x="250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250" y="73"/>
                  </a:lnTo>
                  <a:lnTo>
                    <a:pt x="250" y="786"/>
                  </a:lnTo>
                  <a:lnTo>
                    <a:pt x="324" y="786"/>
                  </a:lnTo>
                  <a:lnTo>
                    <a:pt x="324" y="7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Freeform 56"/>
            <p:cNvSpPr/>
            <p:nvPr/>
          </p:nvSpPr>
          <p:spPr bwMode="auto">
            <a:xfrm>
              <a:off x="4268336" y="3209360"/>
              <a:ext cx="460375" cy="911225"/>
            </a:xfrm>
            <a:custGeom>
              <a:avLst/>
              <a:gdLst>
                <a:gd name="T0" fmla="*/ 730845203 w 290"/>
                <a:gd name="T1" fmla="*/ 0 h 574"/>
                <a:gd name="T2" fmla="*/ 183970585 w 290"/>
                <a:gd name="T3" fmla="*/ 0 h 574"/>
                <a:gd name="T4" fmla="*/ 0 w 290"/>
                <a:gd name="T5" fmla="*/ 0 h 574"/>
                <a:gd name="T6" fmla="*/ 0 w 290"/>
                <a:gd name="T7" fmla="*/ 186491533 h 574"/>
                <a:gd name="T8" fmla="*/ 0 w 290"/>
                <a:gd name="T9" fmla="*/ 1446569469 h 574"/>
                <a:gd name="T10" fmla="*/ 183970585 w 290"/>
                <a:gd name="T11" fmla="*/ 1446569469 h 574"/>
                <a:gd name="T12" fmla="*/ 183970585 w 290"/>
                <a:gd name="T13" fmla="*/ 186491533 h 574"/>
                <a:gd name="T14" fmla="*/ 730845203 w 290"/>
                <a:gd name="T15" fmla="*/ 186491533 h 574"/>
                <a:gd name="T16" fmla="*/ 730845203 w 290"/>
                <a:gd name="T17" fmla="*/ 0 h 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"/>
                <a:gd name="T28" fmla="*/ 0 h 574"/>
                <a:gd name="T29" fmla="*/ 290 w 290"/>
                <a:gd name="T30" fmla="*/ 574 h 5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" h="574">
                  <a:moveTo>
                    <a:pt x="290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74"/>
                  </a:lnTo>
                  <a:lnTo>
                    <a:pt x="0" y="574"/>
                  </a:lnTo>
                  <a:lnTo>
                    <a:pt x="73" y="574"/>
                  </a:lnTo>
                  <a:lnTo>
                    <a:pt x="73" y="74"/>
                  </a:lnTo>
                  <a:lnTo>
                    <a:pt x="290" y="74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Oval 57"/>
            <p:cNvSpPr>
              <a:spLocks noChangeArrowheads="1"/>
            </p:cNvSpPr>
            <p:nvPr/>
          </p:nvSpPr>
          <p:spPr bwMode="auto">
            <a:xfrm>
              <a:off x="3131686" y="2696598"/>
              <a:ext cx="465137" cy="46513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2" name="Oval 58"/>
            <p:cNvSpPr>
              <a:spLocks noChangeArrowheads="1"/>
            </p:cNvSpPr>
            <p:nvPr/>
          </p:nvSpPr>
          <p:spPr bwMode="auto">
            <a:xfrm>
              <a:off x="3057073" y="3360173"/>
              <a:ext cx="614363" cy="611187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3" name="Oval 59"/>
            <p:cNvSpPr>
              <a:spLocks noChangeArrowheads="1"/>
            </p:cNvSpPr>
            <p:nvPr/>
          </p:nvSpPr>
          <p:spPr bwMode="auto">
            <a:xfrm>
              <a:off x="2445885" y="3183960"/>
              <a:ext cx="423862" cy="42386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4" name="Oval 60"/>
            <p:cNvSpPr>
              <a:spLocks noChangeArrowheads="1"/>
            </p:cNvSpPr>
            <p:nvPr/>
          </p:nvSpPr>
          <p:spPr bwMode="auto">
            <a:xfrm>
              <a:off x="2569710" y="2509272"/>
              <a:ext cx="423862" cy="419100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5" name="Oval 61"/>
            <p:cNvSpPr>
              <a:spLocks noChangeArrowheads="1"/>
            </p:cNvSpPr>
            <p:nvPr/>
          </p:nvSpPr>
          <p:spPr bwMode="auto">
            <a:xfrm>
              <a:off x="3596822" y="1447234"/>
              <a:ext cx="1131888" cy="1136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6" name="Oval 62"/>
            <p:cNvSpPr>
              <a:spLocks noChangeArrowheads="1"/>
            </p:cNvSpPr>
            <p:nvPr/>
          </p:nvSpPr>
          <p:spPr bwMode="auto">
            <a:xfrm>
              <a:off x="4733473" y="937648"/>
              <a:ext cx="760413" cy="7572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7" name="Oval 63"/>
            <p:cNvSpPr>
              <a:spLocks noChangeArrowheads="1"/>
            </p:cNvSpPr>
            <p:nvPr/>
          </p:nvSpPr>
          <p:spPr bwMode="auto">
            <a:xfrm>
              <a:off x="2633211" y="1785373"/>
              <a:ext cx="581025" cy="581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8" name="Oval 64"/>
            <p:cNvSpPr>
              <a:spLocks noChangeArrowheads="1"/>
            </p:cNvSpPr>
            <p:nvPr/>
          </p:nvSpPr>
          <p:spPr bwMode="auto">
            <a:xfrm>
              <a:off x="3258685" y="1026547"/>
              <a:ext cx="488950" cy="4873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9" name="Oval 65"/>
            <p:cNvSpPr>
              <a:spLocks noChangeArrowheads="1"/>
            </p:cNvSpPr>
            <p:nvPr/>
          </p:nvSpPr>
          <p:spPr bwMode="auto">
            <a:xfrm>
              <a:off x="4857298" y="1972697"/>
              <a:ext cx="430213" cy="430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0" name="Oval 66"/>
            <p:cNvSpPr>
              <a:spLocks noChangeArrowheads="1"/>
            </p:cNvSpPr>
            <p:nvPr/>
          </p:nvSpPr>
          <p:spPr bwMode="auto">
            <a:xfrm>
              <a:off x="5276397" y="2501335"/>
              <a:ext cx="431800" cy="4349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1" name="Oval 67"/>
            <p:cNvSpPr>
              <a:spLocks noChangeArrowheads="1"/>
            </p:cNvSpPr>
            <p:nvPr/>
          </p:nvSpPr>
          <p:spPr bwMode="auto">
            <a:xfrm>
              <a:off x="4515985" y="3668147"/>
              <a:ext cx="430212" cy="430212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2" name="Oval 68"/>
            <p:cNvSpPr>
              <a:spLocks noChangeArrowheads="1"/>
            </p:cNvSpPr>
            <p:nvPr/>
          </p:nvSpPr>
          <p:spPr bwMode="auto">
            <a:xfrm>
              <a:off x="5501822" y="3341122"/>
              <a:ext cx="603250" cy="603250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3" name="Oval 69"/>
            <p:cNvSpPr>
              <a:spLocks noChangeArrowheads="1"/>
            </p:cNvSpPr>
            <p:nvPr/>
          </p:nvSpPr>
          <p:spPr bwMode="auto">
            <a:xfrm>
              <a:off x="4669973" y="2906147"/>
              <a:ext cx="722313" cy="723900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4" name="Freeform 70"/>
            <p:cNvSpPr>
              <a:spLocks noEditPoints="1"/>
            </p:cNvSpPr>
            <p:nvPr/>
          </p:nvSpPr>
          <p:spPr bwMode="auto">
            <a:xfrm>
              <a:off x="2760211" y="1931422"/>
              <a:ext cx="327025" cy="311150"/>
            </a:xfrm>
            <a:custGeom>
              <a:avLst/>
              <a:gdLst>
                <a:gd name="T0" fmla="*/ 1059703937 w 87"/>
                <a:gd name="T1" fmla="*/ 154589069 h 83"/>
                <a:gd name="T2" fmla="*/ 678212258 w 87"/>
                <a:gd name="T3" fmla="*/ 0 h 83"/>
                <a:gd name="T4" fmla="*/ 649952797 w 87"/>
                <a:gd name="T5" fmla="*/ 28108463 h 83"/>
                <a:gd name="T6" fmla="*/ 649952797 w 87"/>
                <a:gd name="T7" fmla="*/ 534030907 h 83"/>
                <a:gd name="T8" fmla="*/ 678212258 w 87"/>
                <a:gd name="T9" fmla="*/ 562139363 h 83"/>
                <a:gd name="T10" fmla="*/ 1116222858 w 87"/>
                <a:gd name="T11" fmla="*/ 815100471 h 83"/>
                <a:gd name="T12" fmla="*/ 1144482319 w 87"/>
                <a:gd name="T13" fmla="*/ 801046243 h 83"/>
                <a:gd name="T14" fmla="*/ 1200997482 w 87"/>
                <a:gd name="T15" fmla="*/ 674565689 h 83"/>
                <a:gd name="T16" fmla="*/ 1229256942 w 87"/>
                <a:gd name="T17" fmla="*/ 534030907 h 83"/>
                <a:gd name="T18" fmla="*/ 1059703937 w 87"/>
                <a:gd name="T19" fmla="*/ 154589069 h 83"/>
                <a:gd name="T20" fmla="*/ 1144482319 w 87"/>
                <a:gd name="T21" fmla="*/ 660511461 h 83"/>
                <a:gd name="T22" fmla="*/ 1144482319 w 87"/>
                <a:gd name="T23" fmla="*/ 660511461 h 83"/>
                <a:gd name="T24" fmla="*/ 1116222858 w 87"/>
                <a:gd name="T25" fmla="*/ 744833080 h 83"/>
                <a:gd name="T26" fmla="*/ 706467960 w 87"/>
                <a:gd name="T27" fmla="*/ 519976679 h 83"/>
                <a:gd name="T28" fmla="*/ 706467960 w 87"/>
                <a:gd name="T29" fmla="*/ 56213178 h 83"/>
                <a:gd name="T30" fmla="*/ 1031444476 w 87"/>
                <a:gd name="T31" fmla="*/ 196748004 h 83"/>
                <a:gd name="T32" fmla="*/ 1172738021 w 87"/>
                <a:gd name="T33" fmla="*/ 534030907 h 83"/>
                <a:gd name="T34" fmla="*/ 1144482319 w 87"/>
                <a:gd name="T35" fmla="*/ 660511461 h 83"/>
                <a:gd name="T36" fmla="*/ 607563606 w 87"/>
                <a:gd name="T37" fmla="*/ 576193591 h 83"/>
                <a:gd name="T38" fmla="*/ 607563606 w 87"/>
                <a:gd name="T39" fmla="*/ 576193591 h 83"/>
                <a:gd name="T40" fmla="*/ 607563606 w 87"/>
                <a:gd name="T41" fmla="*/ 98375876 h 83"/>
                <a:gd name="T42" fmla="*/ 565174415 w 87"/>
                <a:gd name="T43" fmla="*/ 56213178 h 83"/>
                <a:gd name="T44" fmla="*/ 169553064 w 87"/>
                <a:gd name="T45" fmla="*/ 210802232 h 83"/>
                <a:gd name="T46" fmla="*/ 169553064 w 87"/>
                <a:gd name="T47" fmla="*/ 210802232 h 83"/>
                <a:gd name="T48" fmla="*/ 169553064 w 87"/>
                <a:gd name="T49" fmla="*/ 210802232 h 83"/>
                <a:gd name="T50" fmla="*/ 0 w 87"/>
                <a:gd name="T51" fmla="*/ 604298298 h 83"/>
                <a:gd name="T52" fmla="*/ 169553064 w 87"/>
                <a:gd name="T53" fmla="*/ 997794422 h 83"/>
                <a:gd name="T54" fmla="*/ 169553064 w 87"/>
                <a:gd name="T55" fmla="*/ 997794422 h 83"/>
                <a:gd name="T56" fmla="*/ 565174415 w 87"/>
                <a:gd name="T57" fmla="*/ 1166437660 h 83"/>
                <a:gd name="T58" fmla="*/ 833635533 w 87"/>
                <a:gd name="T59" fmla="*/ 1096170269 h 83"/>
                <a:gd name="T60" fmla="*/ 833635533 w 87"/>
                <a:gd name="T61" fmla="*/ 1082116041 h 83"/>
                <a:gd name="T62" fmla="*/ 1045574206 w 87"/>
                <a:gd name="T63" fmla="*/ 885367862 h 83"/>
                <a:gd name="T64" fmla="*/ 1045574206 w 87"/>
                <a:gd name="T65" fmla="*/ 885367862 h 83"/>
                <a:gd name="T66" fmla="*/ 1031444476 w 87"/>
                <a:gd name="T67" fmla="*/ 815100471 h 83"/>
                <a:gd name="T68" fmla="*/ 607563606 w 87"/>
                <a:gd name="T69" fmla="*/ 576193591 h 83"/>
                <a:gd name="T70" fmla="*/ 791246342 w 87"/>
                <a:gd name="T71" fmla="*/ 1011848650 h 83"/>
                <a:gd name="T72" fmla="*/ 791246342 w 87"/>
                <a:gd name="T73" fmla="*/ 1011848650 h 83"/>
                <a:gd name="T74" fmla="*/ 791246342 w 87"/>
                <a:gd name="T75" fmla="*/ 1011848650 h 83"/>
                <a:gd name="T76" fmla="*/ 565174415 w 87"/>
                <a:gd name="T77" fmla="*/ 1068061813 h 83"/>
                <a:gd name="T78" fmla="*/ 226071986 w 87"/>
                <a:gd name="T79" fmla="*/ 927530546 h 83"/>
                <a:gd name="T80" fmla="*/ 226071986 w 87"/>
                <a:gd name="T81" fmla="*/ 927530546 h 83"/>
                <a:gd name="T82" fmla="*/ 98904383 w 87"/>
                <a:gd name="T83" fmla="*/ 604298298 h 83"/>
                <a:gd name="T84" fmla="*/ 226071986 w 87"/>
                <a:gd name="T85" fmla="*/ 281069681 h 83"/>
                <a:gd name="T86" fmla="*/ 508659252 w 87"/>
                <a:gd name="T87" fmla="*/ 154589069 h 83"/>
                <a:gd name="T88" fmla="*/ 508659252 w 87"/>
                <a:gd name="T89" fmla="*/ 604298298 h 83"/>
                <a:gd name="T90" fmla="*/ 536918713 w 87"/>
                <a:gd name="T91" fmla="*/ 646460982 h 83"/>
                <a:gd name="T92" fmla="*/ 932539887 w 87"/>
                <a:gd name="T93" fmla="*/ 871313634 h 83"/>
                <a:gd name="T94" fmla="*/ 791246342 w 87"/>
                <a:gd name="T95" fmla="*/ 1011848650 h 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"/>
                <a:gd name="T145" fmla="*/ 0 h 83"/>
                <a:gd name="T146" fmla="*/ 87 w 87"/>
                <a:gd name="T147" fmla="*/ 83 h 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" h="83">
                  <a:moveTo>
                    <a:pt x="75" y="11"/>
                  </a:moveTo>
                  <a:cubicBezTo>
                    <a:pt x="69" y="4"/>
                    <a:pt x="59" y="0"/>
                    <a:pt x="48" y="0"/>
                  </a:cubicBezTo>
                  <a:cubicBezTo>
                    <a:pt x="47" y="0"/>
                    <a:pt x="46" y="1"/>
                    <a:pt x="46" y="2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9"/>
                    <a:pt x="47" y="40"/>
                    <a:pt x="48" y="4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0" y="58"/>
                    <a:pt x="81" y="58"/>
                    <a:pt x="81" y="57"/>
                  </a:cubicBezTo>
                  <a:cubicBezTo>
                    <a:pt x="83" y="54"/>
                    <a:pt x="84" y="51"/>
                    <a:pt x="85" y="48"/>
                  </a:cubicBezTo>
                  <a:cubicBezTo>
                    <a:pt x="86" y="45"/>
                    <a:pt x="87" y="41"/>
                    <a:pt x="87" y="38"/>
                  </a:cubicBezTo>
                  <a:cubicBezTo>
                    <a:pt x="87" y="28"/>
                    <a:pt x="82" y="18"/>
                    <a:pt x="75" y="11"/>
                  </a:cubicBezTo>
                  <a:close/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9"/>
                    <a:pt x="80" y="51"/>
                    <a:pt x="79" y="53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9" y="5"/>
                    <a:pt x="67" y="8"/>
                    <a:pt x="73" y="14"/>
                  </a:cubicBezTo>
                  <a:cubicBezTo>
                    <a:pt x="79" y="20"/>
                    <a:pt x="83" y="29"/>
                    <a:pt x="83" y="38"/>
                  </a:cubicBezTo>
                  <a:cubicBezTo>
                    <a:pt x="83" y="41"/>
                    <a:pt x="82" y="44"/>
                    <a:pt x="81" y="47"/>
                  </a:cubicBezTo>
                  <a:close/>
                  <a:moveTo>
                    <a:pt x="43" y="41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29" y="4"/>
                    <a:pt x="19" y="8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22"/>
                    <a:pt x="0" y="32"/>
                    <a:pt x="0" y="43"/>
                  </a:cubicBezTo>
                  <a:cubicBezTo>
                    <a:pt x="0" y="54"/>
                    <a:pt x="5" y="64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9" y="78"/>
                    <a:pt x="29" y="83"/>
                    <a:pt x="40" y="83"/>
                  </a:cubicBezTo>
                  <a:cubicBezTo>
                    <a:pt x="47" y="83"/>
                    <a:pt x="53" y="81"/>
                    <a:pt x="59" y="78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5" y="74"/>
                    <a:pt x="70" y="69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5" y="61"/>
                    <a:pt x="74" y="59"/>
                    <a:pt x="73" y="58"/>
                  </a:cubicBezTo>
                  <a:cubicBezTo>
                    <a:pt x="43" y="41"/>
                    <a:pt x="43" y="41"/>
                    <a:pt x="43" y="41"/>
                  </a:cubicBezTo>
                  <a:close/>
                  <a:moveTo>
                    <a:pt x="56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1" y="74"/>
                    <a:pt x="45" y="76"/>
                    <a:pt x="40" y="76"/>
                  </a:cubicBezTo>
                  <a:cubicBezTo>
                    <a:pt x="31" y="76"/>
                    <a:pt x="22" y="72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0" y="60"/>
                    <a:pt x="7" y="52"/>
                    <a:pt x="7" y="43"/>
                  </a:cubicBezTo>
                  <a:cubicBezTo>
                    <a:pt x="7" y="34"/>
                    <a:pt x="10" y="26"/>
                    <a:pt x="16" y="20"/>
                  </a:cubicBezTo>
                  <a:cubicBezTo>
                    <a:pt x="22" y="15"/>
                    <a:pt x="29" y="11"/>
                    <a:pt x="36" y="1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5"/>
                    <a:pt x="37" y="46"/>
                    <a:pt x="38" y="46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3" y="66"/>
                    <a:pt x="60" y="69"/>
                    <a:pt x="56" y="72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5" name="Freeform 71"/>
            <p:cNvSpPr>
              <a:spLocks noEditPoints="1"/>
            </p:cNvSpPr>
            <p:nvPr/>
          </p:nvSpPr>
          <p:spPr bwMode="auto">
            <a:xfrm>
              <a:off x="3390448" y="1161484"/>
              <a:ext cx="206375" cy="217488"/>
            </a:xfrm>
            <a:custGeom>
              <a:avLst/>
              <a:gdLst>
                <a:gd name="T0" fmla="*/ 633578813 w 55"/>
                <a:gd name="T1" fmla="*/ 534315613 h 58"/>
                <a:gd name="T2" fmla="*/ 732135981 w 55"/>
                <a:gd name="T3" fmla="*/ 576500774 h 58"/>
                <a:gd name="T4" fmla="*/ 732135981 w 55"/>
                <a:gd name="T5" fmla="*/ 576500774 h 58"/>
                <a:gd name="T6" fmla="*/ 774375304 w 55"/>
                <a:gd name="T7" fmla="*/ 674925317 h 58"/>
                <a:gd name="T8" fmla="*/ 633578813 w 55"/>
                <a:gd name="T9" fmla="*/ 815535022 h 58"/>
                <a:gd name="T10" fmla="*/ 478703682 w 55"/>
                <a:gd name="T11" fmla="*/ 674925317 h 58"/>
                <a:gd name="T12" fmla="*/ 492786075 w 55"/>
                <a:gd name="T13" fmla="*/ 632743906 h 58"/>
                <a:gd name="T14" fmla="*/ 337910944 w 55"/>
                <a:gd name="T15" fmla="*/ 534315613 h 58"/>
                <a:gd name="T16" fmla="*/ 337910944 w 55"/>
                <a:gd name="T17" fmla="*/ 548377333 h 58"/>
                <a:gd name="T18" fmla="*/ 337910944 w 55"/>
                <a:gd name="T19" fmla="*/ 548377333 h 58"/>
                <a:gd name="T20" fmla="*/ 197114395 w 55"/>
                <a:gd name="T21" fmla="*/ 604620465 h 58"/>
                <a:gd name="T22" fmla="*/ 0 w 55"/>
                <a:gd name="T23" fmla="*/ 407767511 h 58"/>
                <a:gd name="T24" fmla="*/ 197114395 w 55"/>
                <a:gd name="T25" fmla="*/ 210914616 h 58"/>
                <a:gd name="T26" fmla="*/ 337910944 w 55"/>
                <a:gd name="T27" fmla="*/ 267157806 h 58"/>
                <a:gd name="T28" fmla="*/ 337910944 w 55"/>
                <a:gd name="T29" fmla="*/ 267157806 h 58"/>
                <a:gd name="T30" fmla="*/ 337910944 w 55"/>
                <a:gd name="T31" fmla="*/ 267157806 h 58"/>
                <a:gd name="T32" fmla="*/ 337910944 w 55"/>
                <a:gd name="T33" fmla="*/ 281219527 h 58"/>
                <a:gd name="T34" fmla="*/ 492786075 w 55"/>
                <a:gd name="T35" fmla="*/ 182791175 h 58"/>
                <a:gd name="T36" fmla="*/ 478703682 w 55"/>
                <a:gd name="T37" fmla="*/ 140609763 h 58"/>
                <a:gd name="T38" fmla="*/ 633578813 w 55"/>
                <a:gd name="T39" fmla="*/ 0 h 58"/>
                <a:gd name="T40" fmla="*/ 774375304 w 55"/>
                <a:gd name="T41" fmla="*/ 140609763 h 58"/>
                <a:gd name="T42" fmla="*/ 633578813 w 55"/>
                <a:gd name="T43" fmla="*/ 281219527 h 58"/>
                <a:gd name="T44" fmla="*/ 520943122 w 55"/>
                <a:gd name="T45" fmla="*/ 239034307 h 58"/>
                <a:gd name="T46" fmla="*/ 520943122 w 55"/>
                <a:gd name="T47" fmla="*/ 239034307 h 58"/>
                <a:gd name="T48" fmla="*/ 380146514 w 55"/>
                <a:gd name="T49" fmla="*/ 323400938 h 58"/>
                <a:gd name="T50" fmla="*/ 394228790 w 55"/>
                <a:gd name="T51" fmla="*/ 407767511 h 58"/>
                <a:gd name="T52" fmla="*/ 380146514 w 55"/>
                <a:gd name="T53" fmla="*/ 478072364 h 58"/>
                <a:gd name="T54" fmla="*/ 520943122 w 55"/>
                <a:gd name="T55" fmla="*/ 576500774 h 58"/>
                <a:gd name="T56" fmla="*/ 520943122 w 55"/>
                <a:gd name="T57" fmla="*/ 576500774 h 58"/>
                <a:gd name="T58" fmla="*/ 520943122 w 55"/>
                <a:gd name="T59" fmla="*/ 576500774 h 58"/>
                <a:gd name="T60" fmla="*/ 520943122 w 55"/>
                <a:gd name="T61" fmla="*/ 576500774 h 58"/>
                <a:gd name="T62" fmla="*/ 633578813 w 55"/>
                <a:gd name="T63" fmla="*/ 534315613 h 58"/>
                <a:gd name="T64" fmla="*/ 689896659 w 55"/>
                <a:gd name="T65" fmla="*/ 618682186 h 58"/>
                <a:gd name="T66" fmla="*/ 689896659 w 55"/>
                <a:gd name="T67" fmla="*/ 618682186 h 58"/>
                <a:gd name="T68" fmla="*/ 633578813 w 55"/>
                <a:gd name="T69" fmla="*/ 590558745 h 58"/>
                <a:gd name="T70" fmla="*/ 577260968 w 55"/>
                <a:gd name="T71" fmla="*/ 618682186 h 58"/>
                <a:gd name="T72" fmla="*/ 577260968 w 55"/>
                <a:gd name="T73" fmla="*/ 618682186 h 58"/>
                <a:gd name="T74" fmla="*/ 549103921 w 55"/>
                <a:gd name="T75" fmla="*/ 674925317 h 58"/>
                <a:gd name="T76" fmla="*/ 633578813 w 55"/>
                <a:gd name="T77" fmla="*/ 745230170 h 58"/>
                <a:gd name="T78" fmla="*/ 703978935 w 55"/>
                <a:gd name="T79" fmla="*/ 674925317 h 58"/>
                <a:gd name="T80" fmla="*/ 689896659 w 55"/>
                <a:gd name="T81" fmla="*/ 618682186 h 58"/>
                <a:gd name="T82" fmla="*/ 689896659 w 55"/>
                <a:gd name="T83" fmla="*/ 618682186 h 58"/>
                <a:gd name="T84" fmla="*/ 295671622 w 55"/>
                <a:gd name="T85" fmla="*/ 309339218 h 58"/>
                <a:gd name="T86" fmla="*/ 295671622 w 55"/>
                <a:gd name="T87" fmla="*/ 309339218 h 58"/>
                <a:gd name="T88" fmla="*/ 197114395 w 55"/>
                <a:gd name="T89" fmla="*/ 281219527 h 58"/>
                <a:gd name="T90" fmla="*/ 70396398 w 55"/>
                <a:gd name="T91" fmla="*/ 407767511 h 58"/>
                <a:gd name="T92" fmla="*/ 197114395 w 55"/>
                <a:gd name="T93" fmla="*/ 534315613 h 58"/>
                <a:gd name="T94" fmla="*/ 295671622 w 55"/>
                <a:gd name="T95" fmla="*/ 506195922 h 58"/>
                <a:gd name="T96" fmla="*/ 295671622 w 55"/>
                <a:gd name="T97" fmla="*/ 492134201 h 58"/>
                <a:gd name="T98" fmla="*/ 323828668 w 55"/>
                <a:gd name="T99" fmla="*/ 407767511 h 58"/>
                <a:gd name="T100" fmla="*/ 295671622 w 55"/>
                <a:gd name="T101" fmla="*/ 309339218 h 58"/>
                <a:gd name="T102" fmla="*/ 295671622 w 55"/>
                <a:gd name="T103" fmla="*/ 309339218 h 58"/>
                <a:gd name="T104" fmla="*/ 633578813 w 55"/>
                <a:gd name="T105" fmla="*/ 56243147 h 58"/>
                <a:gd name="T106" fmla="*/ 633578813 w 55"/>
                <a:gd name="T107" fmla="*/ 56243147 h 58"/>
                <a:gd name="T108" fmla="*/ 549103921 w 55"/>
                <a:gd name="T109" fmla="*/ 140609763 h 58"/>
                <a:gd name="T110" fmla="*/ 563182444 w 55"/>
                <a:gd name="T111" fmla="*/ 182791175 h 58"/>
                <a:gd name="T112" fmla="*/ 563182444 w 55"/>
                <a:gd name="T113" fmla="*/ 182791175 h 58"/>
                <a:gd name="T114" fmla="*/ 563182444 w 55"/>
                <a:gd name="T115" fmla="*/ 182791175 h 58"/>
                <a:gd name="T116" fmla="*/ 563182444 w 55"/>
                <a:gd name="T117" fmla="*/ 196852895 h 58"/>
                <a:gd name="T118" fmla="*/ 577260968 w 55"/>
                <a:gd name="T119" fmla="*/ 196852895 h 58"/>
                <a:gd name="T120" fmla="*/ 633578813 w 55"/>
                <a:gd name="T121" fmla="*/ 224976336 h 58"/>
                <a:gd name="T122" fmla="*/ 703978935 w 55"/>
                <a:gd name="T123" fmla="*/ 140609763 h 58"/>
                <a:gd name="T124" fmla="*/ 633578813 w 55"/>
                <a:gd name="T125" fmla="*/ 56243147 h 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"/>
                <a:gd name="T190" fmla="*/ 0 h 58"/>
                <a:gd name="T191" fmla="*/ 55 w 55"/>
                <a:gd name="T192" fmla="*/ 58 h 5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" h="58">
                  <a:moveTo>
                    <a:pt x="45" y="38"/>
                  </a:moveTo>
                  <a:cubicBezTo>
                    <a:pt x="47" y="38"/>
                    <a:pt x="50" y="39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4" y="42"/>
                    <a:pt x="55" y="45"/>
                    <a:pt x="55" y="48"/>
                  </a:cubicBezTo>
                  <a:cubicBezTo>
                    <a:pt x="55" y="53"/>
                    <a:pt x="50" y="58"/>
                    <a:pt x="45" y="58"/>
                  </a:cubicBezTo>
                  <a:cubicBezTo>
                    <a:pt x="39" y="58"/>
                    <a:pt x="34" y="53"/>
                    <a:pt x="34" y="48"/>
                  </a:cubicBezTo>
                  <a:cubicBezTo>
                    <a:pt x="34" y="47"/>
                    <a:pt x="35" y="46"/>
                    <a:pt x="35" y="4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1" y="41"/>
                    <a:pt x="18" y="43"/>
                    <a:pt x="14" y="43"/>
                  </a:cubicBezTo>
                  <a:cubicBezTo>
                    <a:pt x="6" y="43"/>
                    <a:pt x="0" y="36"/>
                    <a:pt x="0" y="29"/>
                  </a:cubicBezTo>
                  <a:cubicBezTo>
                    <a:pt x="0" y="21"/>
                    <a:pt x="6" y="15"/>
                    <a:pt x="14" y="15"/>
                  </a:cubicBezTo>
                  <a:cubicBezTo>
                    <a:pt x="18" y="15"/>
                    <a:pt x="21" y="17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20"/>
                    <a:pt x="24" y="2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1"/>
                    <a:pt x="34" y="10"/>
                  </a:cubicBezTo>
                  <a:cubicBezTo>
                    <a:pt x="34" y="4"/>
                    <a:pt x="39" y="0"/>
                    <a:pt x="45" y="0"/>
                  </a:cubicBezTo>
                  <a:cubicBezTo>
                    <a:pt x="50" y="0"/>
                    <a:pt x="55" y="4"/>
                    <a:pt x="55" y="10"/>
                  </a:cubicBezTo>
                  <a:cubicBezTo>
                    <a:pt x="55" y="16"/>
                    <a:pt x="50" y="20"/>
                    <a:pt x="45" y="20"/>
                  </a:cubicBezTo>
                  <a:cubicBezTo>
                    <a:pt x="42" y="20"/>
                    <a:pt x="39" y="19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8" y="27"/>
                    <a:pt x="28" y="29"/>
                  </a:cubicBezTo>
                  <a:cubicBezTo>
                    <a:pt x="28" y="31"/>
                    <a:pt x="27" y="33"/>
                    <a:pt x="27" y="34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9" y="39"/>
                    <a:pt x="42" y="38"/>
                    <a:pt x="45" y="38"/>
                  </a:cubicBezTo>
                  <a:close/>
                  <a:moveTo>
                    <a:pt x="49" y="44"/>
                  </a:move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6" y="42"/>
                    <a:pt x="45" y="42"/>
                  </a:cubicBezTo>
                  <a:cubicBezTo>
                    <a:pt x="43" y="42"/>
                    <a:pt x="42" y="43"/>
                    <a:pt x="41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0" y="45"/>
                    <a:pt x="39" y="46"/>
                    <a:pt x="39" y="48"/>
                  </a:cubicBezTo>
                  <a:cubicBezTo>
                    <a:pt x="39" y="51"/>
                    <a:pt x="41" y="53"/>
                    <a:pt x="45" y="53"/>
                  </a:cubicBezTo>
                  <a:cubicBezTo>
                    <a:pt x="48" y="53"/>
                    <a:pt x="50" y="51"/>
                    <a:pt x="50" y="48"/>
                  </a:cubicBezTo>
                  <a:cubicBezTo>
                    <a:pt x="50" y="46"/>
                    <a:pt x="50" y="45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1"/>
                    <a:pt x="17" y="20"/>
                    <a:pt x="14" y="20"/>
                  </a:cubicBezTo>
                  <a:cubicBezTo>
                    <a:pt x="9" y="20"/>
                    <a:pt x="5" y="24"/>
                    <a:pt x="5" y="29"/>
                  </a:cubicBezTo>
                  <a:cubicBezTo>
                    <a:pt x="5" y="34"/>
                    <a:pt x="9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4"/>
                    <a:pt x="23" y="31"/>
                    <a:pt x="23" y="29"/>
                  </a:cubicBezTo>
                  <a:cubicBezTo>
                    <a:pt x="23" y="26"/>
                    <a:pt x="22" y="24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lose/>
                  <a:moveTo>
                    <a:pt x="45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1" y="4"/>
                    <a:pt x="39" y="7"/>
                    <a:pt x="39" y="10"/>
                  </a:cubicBezTo>
                  <a:cubicBezTo>
                    <a:pt x="39" y="11"/>
                    <a:pt x="39" y="12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3" y="16"/>
                    <a:pt x="45" y="16"/>
                  </a:cubicBezTo>
                  <a:cubicBezTo>
                    <a:pt x="48" y="16"/>
                    <a:pt x="50" y="13"/>
                    <a:pt x="50" y="10"/>
                  </a:cubicBezTo>
                  <a:cubicBezTo>
                    <a:pt x="50" y="7"/>
                    <a:pt x="48" y="4"/>
                    <a:pt x="45" y="4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6" name="Freeform 72"/>
            <p:cNvSpPr>
              <a:spLocks noEditPoints="1"/>
            </p:cNvSpPr>
            <p:nvPr/>
          </p:nvSpPr>
          <p:spPr bwMode="auto">
            <a:xfrm>
              <a:off x="3893685" y="1731398"/>
              <a:ext cx="539750" cy="566737"/>
            </a:xfrm>
            <a:custGeom>
              <a:avLst/>
              <a:gdLst>
                <a:gd name="T0" fmla="*/ 1728084326 w 144"/>
                <a:gd name="T1" fmla="*/ 295821699 h 151"/>
                <a:gd name="T2" fmla="*/ 1784282023 w 144"/>
                <a:gd name="T3" fmla="*/ 1676317760 h 151"/>
                <a:gd name="T4" fmla="*/ 1868580442 w 144"/>
                <a:gd name="T5" fmla="*/ 1070588749 h 151"/>
                <a:gd name="T6" fmla="*/ 1517342027 w 144"/>
                <a:gd name="T7" fmla="*/ 1422757477 h 151"/>
                <a:gd name="T8" fmla="*/ 1475196565 w 144"/>
                <a:gd name="T9" fmla="*/ 1070588749 h 151"/>
                <a:gd name="T10" fmla="*/ 590077923 w 144"/>
                <a:gd name="T11" fmla="*/ 1408667875 h 151"/>
                <a:gd name="T12" fmla="*/ 449581690 w 144"/>
                <a:gd name="T13" fmla="*/ 1070588749 h 151"/>
                <a:gd name="T14" fmla="*/ 351238532 w 144"/>
                <a:gd name="T15" fmla="*/ 1577709315 h 151"/>
                <a:gd name="T16" fmla="*/ 0 w 144"/>
                <a:gd name="T17" fmla="*/ 1014241602 h 151"/>
                <a:gd name="T18" fmla="*/ 1011562757 w 144"/>
                <a:gd name="T19" fmla="*/ 0 h 151"/>
                <a:gd name="T20" fmla="*/ 1320651963 w 144"/>
                <a:gd name="T21" fmla="*/ 1845359200 h 151"/>
                <a:gd name="T22" fmla="*/ 1250402031 w 144"/>
                <a:gd name="T23" fmla="*/ 2127091649 h 151"/>
                <a:gd name="T24" fmla="*/ 786771736 w 144"/>
                <a:gd name="T25" fmla="*/ 2127091649 h 151"/>
                <a:gd name="T26" fmla="*/ 702473317 w 144"/>
                <a:gd name="T27" fmla="*/ 2056658654 h 151"/>
                <a:gd name="T28" fmla="*/ 463633926 w 144"/>
                <a:gd name="T29" fmla="*/ 1845359200 h 151"/>
                <a:gd name="T30" fmla="*/ 407436229 w 144"/>
                <a:gd name="T31" fmla="*/ 1704489457 h 151"/>
                <a:gd name="T32" fmla="*/ 1067760453 w 144"/>
                <a:gd name="T33" fmla="*/ 1155107592 h 151"/>
                <a:gd name="T34" fmla="*/ 1615688933 w 144"/>
                <a:gd name="T35" fmla="*/ 1704489457 h 151"/>
                <a:gd name="T36" fmla="*/ 1559491236 w 144"/>
                <a:gd name="T37" fmla="*/ 1845359200 h 151"/>
                <a:gd name="T38" fmla="*/ 1320651963 w 144"/>
                <a:gd name="T39" fmla="*/ 1845359200 h 151"/>
                <a:gd name="T40" fmla="*/ 1166107360 w 144"/>
                <a:gd name="T41" fmla="*/ 1972139811 h 151"/>
                <a:gd name="T42" fmla="*/ 1166107360 w 144"/>
                <a:gd name="T43" fmla="*/ 1760836604 h 151"/>
                <a:gd name="T44" fmla="*/ 1362801172 w 144"/>
                <a:gd name="T45" fmla="*/ 1690403609 h 151"/>
                <a:gd name="T46" fmla="*/ 660324107 w 144"/>
                <a:gd name="T47" fmla="*/ 1690403609 h 151"/>
                <a:gd name="T48" fmla="*/ 786771736 w 144"/>
                <a:gd name="T49" fmla="*/ 1690403609 h 151"/>
                <a:gd name="T50" fmla="*/ 857017920 w 144"/>
                <a:gd name="T51" fmla="*/ 1972139811 h 151"/>
                <a:gd name="T52" fmla="*/ 1615688933 w 144"/>
                <a:gd name="T53" fmla="*/ 408515992 h 151"/>
                <a:gd name="T54" fmla="*/ 1601640446 w 144"/>
                <a:gd name="T55" fmla="*/ 380340542 h 151"/>
                <a:gd name="T56" fmla="*/ 1573539723 w 144"/>
                <a:gd name="T57" fmla="*/ 971983822 h 151"/>
                <a:gd name="T58" fmla="*/ 1615688933 w 144"/>
                <a:gd name="T59" fmla="*/ 408515992 h 151"/>
                <a:gd name="T60" fmla="*/ 1517342027 w 144"/>
                <a:gd name="T61" fmla="*/ 323993396 h 151"/>
                <a:gd name="T62" fmla="*/ 1418998869 w 144"/>
                <a:gd name="T63" fmla="*/ 323993396 h 151"/>
                <a:gd name="T64" fmla="*/ 1517342027 w 144"/>
                <a:gd name="T65" fmla="*/ 323993396 h 151"/>
                <a:gd name="T66" fmla="*/ 1152058873 w 144"/>
                <a:gd name="T67" fmla="*/ 169041499 h 151"/>
                <a:gd name="T68" fmla="*/ 1053711966 w 144"/>
                <a:gd name="T69" fmla="*/ 478948987 h 151"/>
                <a:gd name="T70" fmla="*/ 1362801172 w 144"/>
                <a:gd name="T71" fmla="*/ 422601840 h 151"/>
                <a:gd name="T72" fmla="*/ 1152058873 w 144"/>
                <a:gd name="T73" fmla="*/ 169041499 h 151"/>
                <a:gd name="T74" fmla="*/ 969413313 w 144"/>
                <a:gd name="T75" fmla="*/ 154951897 h 151"/>
                <a:gd name="T76" fmla="*/ 688424830 w 144"/>
                <a:gd name="T77" fmla="*/ 380340542 h 151"/>
                <a:gd name="T78" fmla="*/ 702473317 w 144"/>
                <a:gd name="T79" fmla="*/ 436687689 h 151"/>
                <a:gd name="T80" fmla="*/ 969413313 w 144"/>
                <a:gd name="T81" fmla="*/ 154951897 h 151"/>
                <a:gd name="T82" fmla="*/ 674376343 w 144"/>
                <a:gd name="T83" fmla="*/ 225388645 h 151"/>
                <a:gd name="T84" fmla="*/ 576029436 w 144"/>
                <a:gd name="T85" fmla="*/ 380340542 h 151"/>
                <a:gd name="T86" fmla="*/ 674376343 w 144"/>
                <a:gd name="T87" fmla="*/ 225388645 h 151"/>
                <a:gd name="T88" fmla="*/ 421484716 w 144"/>
                <a:gd name="T89" fmla="*/ 380340542 h 151"/>
                <a:gd name="T90" fmla="*/ 154544661 w 144"/>
                <a:gd name="T91" fmla="*/ 971983822 h 151"/>
                <a:gd name="T92" fmla="*/ 547928714 w 144"/>
                <a:gd name="T93" fmla="*/ 464859385 h 151"/>
                <a:gd name="T94" fmla="*/ 1390898146 w 144"/>
                <a:gd name="T95" fmla="*/ 507120801 h 151"/>
                <a:gd name="T96" fmla="*/ 1348748937 w 144"/>
                <a:gd name="T97" fmla="*/ 521206649 h 151"/>
                <a:gd name="T98" fmla="*/ 1053711966 w 144"/>
                <a:gd name="T99" fmla="*/ 971983822 h 151"/>
                <a:gd name="T100" fmla="*/ 1390898146 w 144"/>
                <a:gd name="T101" fmla="*/ 507120801 h 151"/>
                <a:gd name="T102" fmla="*/ 969413313 w 144"/>
                <a:gd name="T103" fmla="*/ 577553796 h 151"/>
                <a:gd name="T104" fmla="*/ 632227133 w 144"/>
                <a:gd name="T105" fmla="*/ 507120801 h 151"/>
                <a:gd name="T106" fmla="*/ 969413313 w 144"/>
                <a:gd name="T107" fmla="*/ 971983822 h 1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"/>
                <a:gd name="T163" fmla="*/ 0 h 151"/>
                <a:gd name="T164" fmla="*/ 144 w 144"/>
                <a:gd name="T165" fmla="*/ 151 h 1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" h="151">
                  <a:moveTo>
                    <a:pt x="72" y="0"/>
                  </a:moveTo>
                  <a:cubicBezTo>
                    <a:pt x="92" y="0"/>
                    <a:pt x="110" y="8"/>
                    <a:pt x="123" y="21"/>
                  </a:cubicBezTo>
                  <a:cubicBezTo>
                    <a:pt x="136" y="34"/>
                    <a:pt x="144" y="52"/>
                    <a:pt x="144" y="72"/>
                  </a:cubicBezTo>
                  <a:cubicBezTo>
                    <a:pt x="144" y="90"/>
                    <a:pt x="138" y="106"/>
                    <a:pt x="127" y="119"/>
                  </a:cubicBezTo>
                  <a:cubicBezTo>
                    <a:pt x="123" y="124"/>
                    <a:pt x="114" y="117"/>
                    <a:pt x="119" y="112"/>
                  </a:cubicBezTo>
                  <a:cubicBezTo>
                    <a:pt x="127" y="102"/>
                    <a:pt x="132" y="89"/>
                    <a:pt x="133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85"/>
                    <a:pt x="111" y="93"/>
                    <a:pt x="108" y="101"/>
                  </a:cubicBezTo>
                  <a:cubicBezTo>
                    <a:pt x="107" y="106"/>
                    <a:pt x="101" y="104"/>
                    <a:pt x="102" y="100"/>
                  </a:cubicBezTo>
                  <a:cubicBezTo>
                    <a:pt x="104" y="93"/>
                    <a:pt x="105" y="84"/>
                    <a:pt x="105" y="76"/>
                  </a:cubicBezTo>
                  <a:cubicBezTo>
                    <a:pt x="78" y="76"/>
                    <a:pt x="66" y="76"/>
                    <a:pt x="39" y="76"/>
                  </a:cubicBezTo>
                  <a:cubicBezTo>
                    <a:pt x="39" y="84"/>
                    <a:pt x="40" y="93"/>
                    <a:pt x="42" y="100"/>
                  </a:cubicBezTo>
                  <a:cubicBezTo>
                    <a:pt x="43" y="105"/>
                    <a:pt x="37" y="106"/>
                    <a:pt x="35" y="101"/>
                  </a:cubicBezTo>
                  <a:cubicBezTo>
                    <a:pt x="33" y="93"/>
                    <a:pt x="32" y="84"/>
                    <a:pt x="32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2" y="89"/>
                    <a:pt x="17" y="102"/>
                    <a:pt x="25" y="112"/>
                  </a:cubicBezTo>
                  <a:cubicBezTo>
                    <a:pt x="30" y="117"/>
                    <a:pt x="21" y="124"/>
                    <a:pt x="17" y="119"/>
                  </a:cubicBezTo>
                  <a:cubicBezTo>
                    <a:pt x="6" y="106"/>
                    <a:pt x="0" y="90"/>
                    <a:pt x="0" y="72"/>
                  </a:cubicBezTo>
                  <a:cubicBezTo>
                    <a:pt x="0" y="52"/>
                    <a:pt x="8" y="34"/>
                    <a:pt x="21" y="21"/>
                  </a:cubicBezTo>
                  <a:cubicBezTo>
                    <a:pt x="34" y="8"/>
                    <a:pt x="52" y="0"/>
                    <a:pt x="72" y="0"/>
                  </a:cubicBezTo>
                  <a:close/>
                  <a:moveTo>
                    <a:pt x="94" y="131"/>
                  </a:moveTo>
                  <a:cubicBezTo>
                    <a:pt x="94" y="131"/>
                    <a:pt x="94" y="131"/>
                    <a:pt x="94" y="131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9"/>
                    <a:pt x="92" y="151"/>
                    <a:pt x="89" y="151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2" y="151"/>
                    <a:pt x="50" y="149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31"/>
                    <a:pt x="50" y="131"/>
                    <a:pt x="50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0" y="131"/>
                    <a:pt x="28" y="128"/>
                    <a:pt x="28" y="125"/>
                  </a:cubicBezTo>
                  <a:cubicBezTo>
                    <a:pt x="28" y="124"/>
                    <a:pt x="28" y="122"/>
                    <a:pt x="29" y="121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70" y="80"/>
                    <a:pt x="74" y="80"/>
                    <a:pt x="76" y="82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7" y="123"/>
                    <a:pt x="117" y="127"/>
                    <a:pt x="115" y="129"/>
                  </a:cubicBezTo>
                  <a:cubicBezTo>
                    <a:pt x="114" y="130"/>
                    <a:pt x="112" y="131"/>
                    <a:pt x="111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94" y="131"/>
                    <a:pt x="94" y="131"/>
                    <a:pt x="94" y="131"/>
                  </a:cubicBezTo>
                  <a:close/>
                  <a:moveTo>
                    <a:pt x="83" y="140"/>
                  </a:moveTo>
                  <a:cubicBezTo>
                    <a:pt x="83" y="140"/>
                    <a:pt x="83" y="140"/>
                    <a:pt x="83" y="140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22"/>
                    <a:pt x="85" y="120"/>
                    <a:pt x="89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9" y="120"/>
                    <a:pt x="61" y="122"/>
                    <a:pt x="61" y="125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83" y="140"/>
                    <a:pt x="83" y="140"/>
                    <a:pt x="83" y="140"/>
                  </a:cubicBezTo>
                  <a:close/>
                  <a:moveTo>
                    <a:pt x="115" y="29"/>
                  </a:moveTo>
                  <a:cubicBezTo>
                    <a:pt x="115" y="29"/>
                    <a:pt x="115" y="29"/>
                    <a:pt x="115" y="29"/>
                  </a:cubicBezTo>
                  <a:cubicBezTo>
                    <a:pt x="115" y="28"/>
                    <a:pt x="114" y="28"/>
                    <a:pt x="114" y="27"/>
                  </a:cubicBezTo>
                  <a:cubicBezTo>
                    <a:pt x="111" y="29"/>
                    <a:pt x="108" y="31"/>
                    <a:pt x="105" y="33"/>
                  </a:cubicBezTo>
                  <a:cubicBezTo>
                    <a:pt x="109" y="43"/>
                    <a:pt x="112" y="56"/>
                    <a:pt x="112" y="69"/>
                  </a:cubicBezTo>
                  <a:cubicBezTo>
                    <a:pt x="133" y="69"/>
                    <a:pt x="133" y="69"/>
                    <a:pt x="133" y="69"/>
                  </a:cubicBezTo>
                  <a:cubicBezTo>
                    <a:pt x="132" y="53"/>
                    <a:pt x="126" y="39"/>
                    <a:pt x="115" y="29"/>
                  </a:cubicBezTo>
                  <a:close/>
                  <a:moveTo>
                    <a:pt x="108" y="23"/>
                  </a:moveTo>
                  <a:cubicBezTo>
                    <a:pt x="108" y="23"/>
                    <a:pt x="108" y="23"/>
                    <a:pt x="108" y="23"/>
                  </a:cubicBezTo>
                  <a:cubicBezTo>
                    <a:pt x="105" y="20"/>
                    <a:pt x="100" y="18"/>
                    <a:pt x="96" y="16"/>
                  </a:cubicBezTo>
                  <a:cubicBezTo>
                    <a:pt x="98" y="18"/>
                    <a:pt x="99" y="21"/>
                    <a:pt x="101" y="23"/>
                  </a:cubicBezTo>
                  <a:cubicBezTo>
                    <a:pt x="101" y="24"/>
                    <a:pt x="102" y="26"/>
                    <a:pt x="103" y="27"/>
                  </a:cubicBezTo>
                  <a:cubicBezTo>
                    <a:pt x="105" y="26"/>
                    <a:pt x="107" y="24"/>
                    <a:pt x="108" y="23"/>
                  </a:cubicBezTo>
                  <a:close/>
                  <a:moveTo>
                    <a:pt x="82" y="12"/>
                  </a:moveTo>
                  <a:cubicBezTo>
                    <a:pt x="82" y="12"/>
                    <a:pt x="82" y="12"/>
                    <a:pt x="82" y="12"/>
                  </a:cubicBezTo>
                  <a:cubicBezTo>
                    <a:pt x="80" y="11"/>
                    <a:pt x="78" y="11"/>
                    <a:pt x="75" y="11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82" y="34"/>
                    <a:pt x="88" y="33"/>
                    <a:pt x="94" y="31"/>
                  </a:cubicBezTo>
                  <a:cubicBezTo>
                    <a:pt x="95" y="30"/>
                    <a:pt x="96" y="30"/>
                    <a:pt x="97" y="30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1" y="20"/>
                    <a:pt x="87" y="15"/>
                    <a:pt x="82" y="12"/>
                  </a:cubicBezTo>
                  <a:close/>
                  <a:moveTo>
                    <a:pt x="69" y="11"/>
                  </a:moveTo>
                  <a:cubicBezTo>
                    <a:pt x="69" y="11"/>
                    <a:pt x="69" y="11"/>
                    <a:pt x="69" y="11"/>
                  </a:cubicBezTo>
                  <a:cubicBezTo>
                    <a:pt x="66" y="11"/>
                    <a:pt x="64" y="11"/>
                    <a:pt x="62" y="12"/>
                  </a:cubicBezTo>
                  <a:cubicBezTo>
                    <a:pt x="57" y="15"/>
                    <a:pt x="53" y="20"/>
                    <a:pt x="49" y="27"/>
                  </a:cubicBezTo>
                  <a:cubicBezTo>
                    <a:pt x="48" y="28"/>
                    <a:pt x="48" y="29"/>
                    <a:pt x="47" y="30"/>
                  </a:cubicBezTo>
                  <a:cubicBezTo>
                    <a:pt x="48" y="30"/>
                    <a:pt x="49" y="30"/>
                    <a:pt x="50" y="31"/>
                  </a:cubicBezTo>
                  <a:cubicBezTo>
                    <a:pt x="56" y="33"/>
                    <a:pt x="62" y="34"/>
                    <a:pt x="69" y="34"/>
                  </a:cubicBezTo>
                  <a:cubicBezTo>
                    <a:pt x="69" y="11"/>
                    <a:pt x="69" y="11"/>
                    <a:pt x="69" y="11"/>
                  </a:cubicBezTo>
                  <a:close/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4" y="18"/>
                    <a:pt x="39" y="20"/>
                    <a:pt x="36" y="23"/>
                  </a:cubicBezTo>
                  <a:cubicBezTo>
                    <a:pt x="37" y="24"/>
                    <a:pt x="39" y="26"/>
                    <a:pt x="41" y="27"/>
                  </a:cubicBezTo>
                  <a:cubicBezTo>
                    <a:pt x="42" y="26"/>
                    <a:pt x="43" y="24"/>
                    <a:pt x="43" y="23"/>
                  </a:cubicBezTo>
                  <a:cubicBezTo>
                    <a:pt x="45" y="21"/>
                    <a:pt x="46" y="18"/>
                    <a:pt x="48" y="16"/>
                  </a:cubicBezTo>
                  <a:close/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8"/>
                    <a:pt x="29" y="29"/>
                  </a:cubicBezTo>
                  <a:cubicBezTo>
                    <a:pt x="18" y="39"/>
                    <a:pt x="12" y="53"/>
                    <a:pt x="11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56"/>
                    <a:pt x="35" y="43"/>
                    <a:pt x="39" y="33"/>
                  </a:cubicBezTo>
                  <a:cubicBezTo>
                    <a:pt x="36" y="31"/>
                    <a:pt x="33" y="29"/>
                    <a:pt x="30" y="27"/>
                  </a:cubicBezTo>
                  <a:close/>
                  <a:moveTo>
                    <a:pt x="99" y="36"/>
                  </a:moveTo>
                  <a:cubicBezTo>
                    <a:pt x="99" y="36"/>
                    <a:pt x="99" y="36"/>
                    <a:pt x="99" y="36"/>
                  </a:cubicBezTo>
                  <a:cubicBezTo>
                    <a:pt x="98" y="36"/>
                    <a:pt x="97" y="37"/>
                    <a:pt x="96" y="37"/>
                  </a:cubicBezTo>
                  <a:cubicBezTo>
                    <a:pt x="90" y="39"/>
                    <a:pt x="83" y="41"/>
                    <a:pt x="75" y="41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57"/>
                    <a:pt x="103" y="45"/>
                    <a:pt x="99" y="36"/>
                  </a:cubicBezTo>
                  <a:close/>
                  <a:moveTo>
                    <a:pt x="69" y="41"/>
                  </a:moveTo>
                  <a:cubicBezTo>
                    <a:pt x="69" y="41"/>
                    <a:pt x="69" y="41"/>
                    <a:pt x="69" y="41"/>
                  </a:cubicBezTo>
                  <a:cubicBezTo>
                    <a:pt x="61" y="41"/>
                    <a:pt x="54" y="39"/>
                    <a:pt x="48" y="37"/>
                  </a:cubicBezTo>
                  <a:cubicBezTo>
                    <a:pt x="47" y="37"/>
                    <a:pt x="46" y="36"/>
                    <a:pt x="45" y="36"/>
                  </a:cubicBezTo>
                  <a:cubicBezTo>
                    <a:pt x="41" y="45"/>
                    <a:pt x="39" y="57"/>
                    <a:pt x="3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41"/>
                    <a:pt x="69" y="41"/>
                    <a:pt x="69" y="41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7" name="Freeform 73"/>
            <p:cNvSpPr>
              <a:spLocks noEditPoints="1"/>
            </p:cNvSpPr>
            <p:nvPr/>
          </p:nvSpPr>
          <p:spPr bwMode="auto">
            <a:xfrm>
              <a:off x="2671310" y="2609284"/>
              <a:ext cx="220662" cy="217488"/>
            </a:xfrm>
            <a:custGeom>
              <a:avLst/>
              <a:gdLst>
                <a:gd name="T0" fmla="*/ 783320211 w 59"/>
                <a:gd name="T1" fmla="*/ 98428323 h 58"/>
                <a:gd name="T2" fmla="*/ 825283380 w 59"/>
                <a:gd name="T3" fmla="*/ 196852895 h 58"/>
                <a:gd name="T4" fmla="*/ 783320211 w 59"/>
                <a:gd name="T5" fmla="*/ 295281247 h 58"/>
                <a:gd name="T6" fmla="*/ 657430702 w 59"/>
                <a:gd name="T7" fmla="*/ 421829232 h 58"/>
                <a:gd name="T8" fmla="*/ 559512900 w 59"/>
                <a:gd name="T9" fmla="*/ 464010643 h 58"/>
                <a:gd name="T10" fmla="*/ 461598721 w 59"/>
                <a:gd name="T11" fmla="*/ 407767511 h 58"/>
                <a:gd name="T12" fmla="*/ 419635552 w 59"/>
                <a:gd name="T13" fmla="*/ 449948923 h 58"/>
                <a:gd name="T14" fmla="*/ 461598721 w 59"/>
                <a:gd name="T15" fmla="*/ 562439054 h 58"/>
                <a:gd name="T16" fmla="*/ 419635552 w 59"/>
                <a:gd name="T17" fmla="*/ 660863597 h 58"/>
                <a:gd name="T18" fmla="*/ 209819646 w 59"/>
                <a:gd name="T19" fmla="*/ 815535022 h 58"/>
                <a:gd name="T20" fmla="*/ 41963184 w 59"/>
                <a:gd name="T21" fmla="*/ 717106729 h 58"/>
                <a:gd name="T22" fmla="*/ 0 w 59"/>
                <a:gd name="T23" fmla="*/ 618682186 h 58"/>
                <a:gd name="T24" fmla="*/ 41963184 w 59"/>
                <a:gd name="T25" fmla="*/ 520253892 h 58"/>
                <a:gd name="T26" fmla="*/ 41963184 w 59"/>
                <a:gd name="T27" fmla="*/ 520253892 h 58"/>
                <a:gd name="T28" fmla="*/ 265770597 w 59"/>
                <a:gd name="T29" fmla="*/ 351524379 h 58"/>
                <a:gd name="T30" fmla="*/ 363684659 w 59"/>
                <a:gd name="T31" fmla="*/ 393705791 h 58"/>
                <a:gd name="T32" fmla="*/ 377672382 w 59"/>
                <a:gd name="T33" fmla="*/ 407767511 h 58"/>
                <a:gd name="T34" fmla="*/ 405647829 w 59"/>
                <a:gd name="T35" fmla="*/ 365586100 h 58"/>
                <a:gd name="T36" fmla="*/ 363684659 w 59"/>
                <a:gd name="T37" fmla="*/ 253096086 h 58"/>
                <a:gd name="T38" fmla="*/ 405647829 w 59"/>
                <a:gd name="T39" fmla="*/ 154671484 h 58"/>
                <a:gd name="T40" fmla="*/ 517549731 w 59"/>
                <a:gd name="T41" fmla="*/ 42181426 h 58"/>
                <a:gd name="T42" fmla="*/ 727369318 w 59"/>
                <a:gd name="T43" fmla="*/ 42181426 h 58"/>
                <a:gd name="T44" fmla="*/ 741357041 w 59"/>
                <a:gd name="T45" fmla="*/ 140609763 h 58"/>
                <a:gd name="T46" fmla="*/ 685406149 w 59"/>
                <a:gd name="T47" fmla="*/ 84366602 h 58"/>
                <a:gd name="T48" fmla="*/ 629455256 w 59"/>
                <a:gd name="T49" fmla="*/ 56243147 h 58"/>
                <a:gd name="T50" fmla="*/ 559512900 w 59"/>
                <a:gd name="T51" fmla="*/ 84366602 h 58"/>
                <a:gd name="T52" fmla="*/ 419635552 w 59"/>
                <a:gd name="T53" fmla="*/ 253096086 h 58"/>
                <a:gd name="T54" fmla="*/ 447610998 w 59"/>
                <a:gd name="T55" fmla="*/ 323400938 h 58"/>
                <a:gd name="T56" fmla="*/ 461598721 w 59"/>
                <a:gd name="T57" fmla="*/ 323400938 h 58"/>
                <a:gd name="T58" fmla="*/ 559512900 w 59"/>
                <a:gd name="T59" fmla="*/ 267157806 h 58"/>
                <a:gd name="T60" fmla="*/ 503562008 w 59"/>
                <a:gd name="T61" fmla="*/ 365586100 h 58"/>
                <a:gd name="T62" fmla="*/ 503562008 w 59"/>
                <a:gd name="T63" fmla="*/ 365586100 h 58"/>
                <a:gd name="T64" fmla="*/ 615467533 w 59"/>
                <a:gd name="T65" fmla="*/ 365586100 h 58"/>
                <a:gd name="T66" fmla="*/ 741357041 w 59"/>
                <a:gd name="T67" fmla="*/ 253096086 h 58"/>
                <a:gd name="T68" fmla="*/ 755344765 w 59"/>
                <a:gd name="T69" fmla="*/ 196852895 h 58"/>
                <a:gd name="T70" fmla="*/ 741357041 w 59"/>
                <a:gd name="T71" fmla="*/ 140609763 h 58"/>
                <a:gd name="T72" fmla="*/ 377672382 w 59"/>
                <a:gd name="T73" fmla="*/ 492134201 h 58"/>
                <a:gd name="T74" fmla="*/ 321721490 w 59"/>
                <a:gd name="T75" fmla="*/ 548377333 h 58"/>
                <a:gd name="T76" fmla="*/ 265770597 w 59"/>
                <a:gd name="T77" fmla="*/ 506195922 h 58"/>
                <a:gd name="T78" fmla="*/ 321721490 w 59"/>
                <a:gd name="T79" fmla="*/ 449948923 h 58"/>
                <a:gd name="T80" fmla="*/ 321721490 w 59"/>
                <a:gd name="T81" fmla="*/ 449948923 h 58"/>
                <a:gd name="T82" fmla="*/ 209819646 w 59"/>
                <a:gd name="T83" fmla="*/ 449948923 h 58"/>
                <a:gd name="T84" fmla="*/ 97914091 w 59"/>
                <a:gd name="T85" fmla="*/ 562439054 h 58"/>
                <a:gd name="T86" fmla="*/ 69938645 w 59"/>
                <a:gd name="T87" fmla="*/ 618682186 h 58"/>
                <a:gd name="T88" fmla="*/ 139877290 w 59"/>
                <a:gd name="T89" fmla="*/ 731168449 h 58"/>
                <a:gd name="T90" fmla="*/ 265770597 w 59"/>
                <a:gd name="T91" fmla="*/ 731168449 h 58"/>
                <a:gd name="T92" fmla="*/ 377672382 w 59"/>
                <a:gd name="T93" fmla="*/ 618682186 h 58"/>
                <a:gd name="T94" fmla="*/ 405647829 w 59"/>
                <a:gd name="T95" fmla="*/ 562439054 h 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9"/>
                <a:gd name="T145" fmla="*/ 0 h 58"/>
                <a:gd name="T146" fmla="*/ 59 w 59"/>
                <a:gd name="T147" fmla="*/ 58 h 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9" h="58">
                  <a:moveTo>
                    <a:pt x="52" y="3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9"/>
                    <a:pt x="59" y="11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7"/>
                    <a:pt x="58" y="19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5" y="32"/>
                    <a:pt x="43" y="33"/>
                    <a:pt x="40" y="33"/>
                  </a:cubicBezTo>
                  <a:cubicBezTo>
                    <a:pt x="38" y="33"/>
                    <a:pt x="35" y="32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2" y="34"/>
                    <a:pt x="33" y="37"/>
                    <a:pt x="33" y="40"/>
                  </a:cubicBezTo>
                  <a:cubicBezTo>
                    <a:pt x="33" y="42"/>
                    <a:pt x="32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57"/>
                    <a:pt x="17" y="58"/>
                    <a:pt x="15" y="58"/>
                  </a:cubicBezTo>
                  <a:cubicBezTo>
                    <a:pt x="12" y="58"/>
                    <a:pt x="9" y="57"/>
                    <a:pt x="7" y="5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49"/>
                    <a:pt x="0" y="47"/>
                    <a:pt x="0" y="44"/>
                  </a:cubicBezTo>
                  <a:cubicBezTo>
                    <a:pt x="0" y="41"/>
                    <a:pt x="1" y="39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6"/>
                    <a:pt x="16" y="25"/>
                    <a:pt x="19" y="25"/>
                  </a:cubicBezTo>
                  <a:cubicBezTo>
                    <a:pt x="22" y="25"/>
                    <a:pt x="24" y="26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4"/>
                    <a:pt x="26" y="21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7" y="13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7" y="0"/>
                    <a:pt x="50" y="1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lose/>
                  <a:moveTo>
                    <a:pt x="53" y="10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5"/>
                    <a:pt x="46" y="4"/>
                    <a:pt x="45" y="4"/>
                  </a:cubicBezTo>
                  <a:cubicBezTo>
                    <a:pt x="43" y="4"/>
                    <a:pt x="42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5"/>
                    <a:pt x="30" y="17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20"/>
                    <a:pt x="31" y="21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9" y="18"/>
                    <a:pt x="40" y="19"/>
                  </a:cubicBezTo>
                  <a:cubicBezTo>
                    <a:pt x="40" y="20"/>
                    <a:pt x="40" y="21"/>
                    <a:pt x="40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7"/>
                    <a:pt x="39" y="28"/>
                    <a:pt x="40" y="28"/>
                  </a:cubicBezTo>
                  <a:cubicBezTo>
                    <a:pt x="42" y="28"/>
                    <a:pt x="43" y="27"/>
                    <a:pt x="44" y="2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5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2"/>
                    <a:pt x="54" y="11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lose/>
                  <a:moveTo>
                    <a:pt x="27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2" y="40"/>
                    <a:pt x="20" y="40"/>
                    <a:pt x="19" y="39"/>
                  </a:cubicBezTo>
                  <a:cubicBezTo>
                    <a:pt x="19" y="38"/>
                    <a:pt x="19" y="37"/>
                    <a:pt x="19" y="3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0"/>
                    <a:pt x="20" y="30"/>
                    <a:pt x="19" y="30"/>
                  </a:cubicBezTo>
                  <a:cubicBezTo>
                    <a:pt x="17" y="30"/>
                    <a:pt x="16" y="3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5" y="41"/>
                    <a:pt x="5" y="42"/>
                    <a:pt x="5" y="44"/>
                  </a:cubicBezTo>
                  <a:cubicBezTo>
                    <a:pt x="5" y="45"/>
                    <a:pt x="5" y="47"/>
                    <a:pt x="7" y="48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3"/>
                    <a:pt x="13" y="54"/>
                    <a:pt x="15" y="54"/>
                  </a:cubicBezTo>
                  <a:cubicBezTo>
                    <a:pt x="16" y="54"/>
                    <a:pt x="18" y="5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3"/>
                    <a:pt x="29" y="41"/>
                    <a:pt x="29" y="40"/>
                  </a:cubicBezTo>
                  <a:cubicBezTo>
                    <a:pt x="29" y="38"/>
                    <a:pt x="28" y="37"/>
                    <a:pt x="27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8" name="Freeform 74"/>
            <p:cNvSpPr>
              <a:spLocks noEditPoints="1"/>
            </p:cNvSpPr>
            <p:nvPr/>
          </p:nvSpPr>
          <p:spPr bwMode="auto">
            <a:xfrm>
              <a:off x="4946198" y="1139259"/>
              <a:ext cx="346075" cy="349250"/>
            </a:xfrm>
            <a:custGeom>
              <a:avLst/>
              <a:gdLst>
                <a:gd name="T0" fmla="*/ 1075420653 w 92"/>
                <a:gd name="T1" fmla="*/ 14101437 h 93"/>
                <a:gd name="T2" fmla="*/ 1132022705 w 92"/>
                <a:gd name="T3" fmla="*/ 28206630 h 93"/>
                <a:gd name="T4" fmla="*/ 1132022705 w 92"/>
                <a:gd name="T5" fmla="*/ 28206630 h 93"/>
                <a:gd name="T6" fmla="*/ 1287673646 w 92"/>
                <a:gd name="T7" fmla="*/ 183337472 h 93"/>
                <a:gd name="T8" fmla="*/ 1287673646 w 92"/>
                <a:gd name="T9" fmla="*/ 183337472 h 93"/>
                <a:gd name="T10" fmla="*/ 1301825100 w 92"/>
                <a:gd name="T11" fmla="*/ 225645528 h 93"/>
                <a:gd name="T12" fmla="*/ 1103719798 w 92"/>
                <a:gd name="T13" fmla="*/ 408982999 h 93"/>
                <a:gd name="T14" fmla="*/ 962220075 w 92"/>
                <a:gd name="T15" fmla="*/ 423084433 h 93"/>
                <a:gd name="T16" fmla="*/ 919769476 w 92"/>
                <a:gd name="T17" fmla="*/ 958995356 h 93"/>
                <a:gd name="T18" fmla="*/ 636762977 w 92"/>
                <a:gd name="T19" fmla="*/ 1071818325 h 93"/>
                <a:gd name="T20" fmla="*/ 240555959 w 92"/>
                <a:gd name="T21" fmla="*/ 676936642 h 93"/>
                <a:gd name="T22" fmla="*/ 636762977 w 92"/>
                <a:gd name="T23" fmla="*/ 267953642 h 93"/>
                <a:gd name="T24" fmla="*/ 933917168 w 92"/>
                <a:gd name="T25" fmla="*/ 310261698 h 93"/>
                <a:gd name="T26" fmla="*/ 919769476 w 92"/>
                <a:gd name="T27" fmla="*/ 183337472 h 93"/>
                <a:gd name="T28" fmla="*/ 1160321850 w 92"/>
                <a:gd name="T29" fmla="*/ 521805851 h 93"/>
                <a:gd name="T30" fmla="*/ 1259374501 w 92"/>
                <a:gd name="T31" fmla="*/ 479497678 h 93"/>
                <a:gd name="T32" fmla="*/ 1287673646 w 92"/>
                <a:gd name="T33" fmla="*/ 676936642 h 93"/>
                <a:gd name="T34" fmla="*/ 636762977 w 92"/>
                <a:gd name="T35" fmla="*/ 1311565227 h 93"/>
                <a:gd name="T36" fmla="*/ 0 w 92"/>
                <a:gd name="T37" fmla="*/ 676936642 h 93"/>
                <a:gd name="T38" fmla="*/ 636762977 w 92"/>
                <a:gd name="T39" fmla="*/ 28206630 h 93"/>
                <a:gd name="T40" fmla="*/ 820716825 w 92"/>
                <a:gd name="T41" fmla="*/ 56413260 h 93"/>
                <a:gd name="T42" fmla="*/ 792413918 w 92"/>
                <a:gd name="T43" fmla="*/ 155130849 h 93"/>
                <a:gd name="T44" fmla="*/ 636762977 w 92"/>
                <a:gd name="T45" fmla="*/ 126924227 h 93"/>
                <a:gd name="T46" fmla="*/ 99052680 w 92"/>
                <a:gd name="T47" fmla="*/ 676936642 h 93"/>
                <a:gd name="T48" fmla="*/ 636762977 w 92"/>
                <a:gd name="T49" fmla="*/ 1212843926 h 93"/>
                <a:gd name="T50" fmla="*/ 1174473303 w 92"/>
                <a:gd name="T51" fmla="*/ 676936642 h 93"/>
                <a:gd name="T52" fmla="*/ 1160321850 w 92"/>
                <a:gd name="T53" fmla="*/ 521805851 h 93"/>
                <a:gd name="T54" fmla="*/ 636762977 w 92"/>
                <a:gd name="T55" fmla="*/ 493599229 h 93"/>
                <a:gd name="T56" fmla="*/ 834864517 w 92"/>
                <a:gd name="T57" fmla="*/ 394881566 h 93"/>
                <a:gd name="T58" fmla="*/ 396206959 w 92"/>
                <a:gd name="T59" fmla="*/ 437189622 h 93"/>
                <a:gd name="T60" fmla="*/ 396206959 w 92"/>
                <a:gd name="T61" fmla="*/ 437189622 h 93"/>
                <a:gd name="T62" fmla="*/ 396206959 w 92"/>
                <a:gd name="T63" fmla="*/ 916683544 h 93"/>
                <a:gd name="T64" fmla="*/ 877315116 w 92"/>
                <a:gd name="T65" fmla="*/ 916683544 h 93"/>
                <a:gd name="T66" fmla="*/ 976367767 w 92"/>
                <a:gd name="T67" fmla="*/ 676936642 h 93"/>
                <a:gd name="T68" fmla="*/ 806565372 w 92"/>
                <a:gd name="T69" fmla="*/ 578215341 h 93"/>
                <a:gd name="T70" fmla="*/ 764114773 w 92"/>
                <a:gd name="T71" fmla="*/ 803860810 h 93"/>
                <a:gd name="T72" fmla="*/ 636762977 w 92"/>
                <a:gd name="T73" fmla="*/ 860274055 h 93"/>
                <a:gd name="T74" fmla="*/ 509411181 w 92"/>
                <a:gd name="T75" fmla="*/ 803860810 h 93"/>
                <a:gd name="T76" fmla="*/ 509411181 w 92"/>
                <a:gd name="T77" fmla="*/ 535907285 h 93"/>
                <a:gd name="T78" fmla="*/ 636762977 w 92"/>
                <a:gd name="T79" fmla="*/ 493599229 h 93"/>
                <a:gd name="T80" fmla="*/ 679213576 w 92"/>
                <a:gd name="T81" fmla="*/ 550012474 h 93"/>
                <a:gd name="T82" fmla="*/ 551861780 w 92"/>
                <a:gd name="T83" fmla="*/ 592320530 h 93"/>
                <a:gd name="T84" fmla="*/ 509411181 w 92"/>
                <a:gd name="T85" fmla="*/ 676936642 h 93"/>
                <a:gd name="T86" fmla="*/ 636762977 w 92"/>
                <a:gd name="T87" fmla="*/ 789759376 h 93"/>
                <a:gd name="T88" fmla="*/ 721664175 w 92"/>
                <a:gd name="T89" fmla="*/ 761552754 h 93"/>
                <a:gd name="T90" fmla="*/ 749963320 w 92"/>
                <a:gd name="T91" fmla="*/ 634628586 h 93"/>
                <a:gd name="T92" fmla="*/ 608460070 w 92"/>
                <a:gd name="T93" fmla="*/ 705143264 h 93"/>
                <a:gd name="T94" fmla="*/ 679213576 w 92"/>
                <a:gd name="T95" fmla="*/ 550012474 h 93"/>
                <a:gd name="T96" fmla="*/ 1089572106 w 92"/>
                <a:gd name="T97" fmla="*/ 98721330 h 93"/>
                <a:gd name="T98" fmla="*/ 990519455 w 92"/>
                <a:gd name="T99" fmla="*/ 282058831 h 93"/>
                <a:gd name="T100" fmla="*/ 1089572106 w 92"/>
                <a:gd name="T101" fmla="*/ 98721330 h 93"/>
                <a:gd name="T102" fmla="*/ 1146170397 w 92"/>
                <a:gd name="T103" fmla="*/ 211544094 h 93"/>
                <a:gd name="T104" fmla="*/ 1103719798 w 92"/>
                <a:gd name="T105" fmla="*/ 338468321 h 93"/>
                <a:gd name="T106" fmla="*/ 1146170397 w 92"/>
                <a:gd name="T107" fmla="*/ 211544094 h 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"/>
                <a:gd name="T163" fmla="*/ 0 h 93"/>
                <a:gd name="T164" fmla="*/ 92 w 92"/>
                <a:gd name="T165" fmla="*/ 93 h 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" h="93">
                  <a:moveTo>
                    <a:pt x="65" y="13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0"/>
                    <a:pt x="79" y="0"/>
                    <a:pt x="80" y="1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2" y="13"/>
                  </a:cubicBezTo>
                  <a:cubicBezTo>
                    <a:pt x="92" y="14"/>
                    <a:pt x="92" y="15"/>
                    <a:pt x="92" y="16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29"/>
                    <a:pt x="78" y="29"/>
                    <a:pt x="78" y="29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71" y="35"/>
                    <a:pt x="73" y="41"/>
                    <a:pt x="73" y="48"/>
                  </a:cubicBezTo>
                  <a:cubicBezTo>
                    <a:pt x="73" y="55"/>
                    <a:pt x="70" y="63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0" y="73"/>
                    <a:pt x="53" y="76"/>
                    <a:pt x="45" y="76"/>
                  </a:cubicBezTo>
                  <a:cubicBezTo>
                    <a:pt x="37" y="76"/>
                    <a:pt x="30" y="73"/>
                    <a:pt x="25" y="68"/>
                  </a:cubicBezTo>
                  <a:cubicBezTo>
                    <a:pt x="20" y="63"/>
                    <a:pt x="17" y="55"/>
                    <a:pt x="17" y="48"/>
                  </a:cubicBezTo>
                  <a:cubicBezTo>
                    <a:pt x="17" y="40"/>
                    <a:pt x="20" y="33"/>
                    <a:pt x="25" y="28"/>
                  </a:cubicBezTo>
                  <a:cubicBezTo>
                    <a:pt x="30" y="23"/>
                    <a:pt x="37" y="19"/>
                    <a:pt x="45" y="19"/>
                  </a:cubicBezTo>
                  <a:cubicBezTo>
                    <a:pt x="52" y="19"/>
                    <a:pt x="58" y="22"/>
                    <a:pt x="62" y="25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4"/>
                    <a:pt x="64" y="14"/>
                    <a:pt x="65" y="13"/>
                  </a:cubicBezTo>
                  <a:close/>
                  <a:moveTo>
                    <a:pt x="82" y="37"/>
                  </a:moveTo>
                  <a:cubicBezTo>
                    <a:pt x="82" y="37"/>
                    <a:pt x="82" y="37"/>
                    <a:pt x="82" y="37"/>
                  </a:cubicBezTo>
                  <a:cubicBezTo>
                    <a:pt x="81" y="35"/>
                    <a:pt x="82" y="33"/>
                    <a:pt x="84" y="32"/>
                  </a:cubicBezTo>
                  <a:cubicBezTo>
                    <a:pt x="86" y="31"/>
                    <a:pt x="88" y="33"/>
                    <a:pt x="89" y="34"/>
                  </a:cubicBezTo>
                  <a:cubicBezTo>
                    <a:pt x="89" y="37"/>
                    <a:pt x="90" y="39"/>
                    <a:pt x="90" y="41"/>
                  </a:cubicBezTo>
                  <a:cubicBezTo>
                    <a:pt x="91" y="43"/>
                    <a:pt x="91" y="45"/>
                    <a:pt x="91" y="48"/>
                  </a:cubicBezTo>
                  <a:cubicBezTo>
                    <a:pt x="91" y="60"/>
                    <a:pt x="86" y="72"/>
                    <a:pt x="77" y="80"/>
                  </a:cubicBezTo>
                  <a:cubicBezTo>
                    <a:pt x="69" y="88"/>
                    <a:pt x="58" y="93"/>
                    <a:pt x="45" y="93"/>
                  </a:cubicBezTo>
                  <a:cubicBezTo>
                    <a:pt x="33" y="93"/>
                    <a:pt x="21" y="88"/>
                    <a:pt x="13" y="80"/>
                  </a:cubicBezTo>
                  <a:cubicBezTo>
                    <a:pt x="5" y="72"/>
                    <a:pt x="0" y="60"/>
                    <a:pt x="0" y="48"/>
                  </a:cubicBezTo>
                  <a:cubicBezTo>
                    <a:pt x="0" y="35"/>
                    <a:pt x="5" y="24"/>
                    <a:pt x="13" y="15"/>
                  </a:cubicBezTo>
                  <a:cubicBezTo>
                    <a:pt x="21" y="7"/>
                    <a:pt x="33" y="2"/>
                    <a:pt x="45" y="2"/>
                  </a:cubicBezTo>
                  <a:cubicBezTo>
                    <a:pt x="47" y="2"/>
                    <a:pt x="50" y="2"/>
                    <a:pt x="52" y="3"/>
                  </a:cubicBezTo>
                  <a:cubicBezTo>
                    <a:pt x="54" y="3"/>
                    <a:pt x="56" y="3"/>
                    <a:pt x="58" y="4"/>
                  </a:cubicBezTo>
                  <a:cubicBezTo>
                    <a:pt x="60" y="5"/>
                    <a:pt x="61" y="7"/>
                    <a:pt x="61" y="9"/>
                  </a:cubicBezTo>
                  <a:cubicBezTo>
                    <a:pt x="60" y="10"/>
                    <a:pt x="58" y="12"/>
                    <a:pt x="56" y="11"/>
                  </a:cubicBezTo>
                  <a:cubicBezTo>
                    <a:pt x="54" y="10"/>
                    <a:pt x="53" y="10"/>
                    <a:pt x="51" y="10"/>
                  </a:cubicBezTo>
                  <a:cubicBezTo>
                    <a:pt x="49" y="9"/>
                    <a:pt x="47" y="9"/>
                    <a:pt x="45" y="9"/>
                  </a:cubicBezTo>
                  <a:cubicBezTo>
                    <a:pt x="35" y="9"/>
                    <a:pt x="25" y="14"/>
                    <a:pt x="18" y="21"/>
                  </a:cubicBezTo>
                  <a:cubicBezTo>
                    <a:pt x="11" y="27"/>
                    <a:pt x="7" y="37"/>
                    <a:pt x="7" y="48"/>
                  </a:cubicBezTo>
                  <a:cubicBezTo>
                    <a:pt x="7" y="58"/>
                    <a:pt x="11" y="68"/>
                    <a:pt x="18" y="75"/>
                  </a:cubicBezTo>
                  <a:cubicBezTo>
                    <a:pt x="25" y="82"/>
                    <a:pt x="35" y="86"/>
                    <a:pt x="45" y="86"/>
                  </a:cubicBezTo>
                  <a:cubicBezTo>
                    <a:pt x="56" y="86"/>
                    <a:pt x="65" y="82"/>
                    <a:pt x="72" y="75"/>
                  </a:cubicBezTo>
                  <a:cubicBezTo>
                    <a:pt x="79" y="68"/>
                    <a:pt x="83" y="58"/>
                    <a:pt x="83" y="48"/>
                  </a:cubicBezTo>
                  <a:cubicBezTo>
                    <a:pt x="83" y="46"/>
                    <a:pt x="83" y="44"/>
                    <a:pt x="83" y="42"/>
                  </a:cubicBezTo>
                  <a:cubicBezTo>
                    <a:pt x="83" y="40"/>
                    <a:pt x="82" y="38"/>
                    <a:pt x="82" y="37"/>
                  </a:cubicBezTo>
                  <a:close/>
                  <a:moveTo>
                    <a:pt x="45" y="35"/>
                  </a:move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50" y="35"/>
                    <a:pt x="51" y="36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5" y="25"/>
                    <a:pt x="50" y="24"/>
                    <a:pt x="45" y="24"/>
                  </a:cubicBezTo>
                  <a:cubicBezTo>
                    <a:pt x="39" y="24"/>
                    <a:pt x="33" y="26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4" y="35"/>
                    <a:pt x="21" y="41"/>
                    <a:pt x="21" y="48"/>
                  </a:cubicBezTo>
                  <a:cubicBezTo>
                    <a:pt x="21" y="54"/>
                    <a:pt x="24" y="60"/>
                    <a:pt x="28" y="65"/>
                  </a:cubicBezTo>
                  <a:cubicBezTo>
                    <a:pt x="33" y="69"/>
                    <a:pt x="39" y="72"/>
                    <a:pt x="45" y="72"/>
                  </a:cubicBezTo>
                  <a:cubicBezTo>
                    <a:pt x="52" y="72"/>
                    <a:pt x="58" y="69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6" y="60"/>
                    <a:pt x="69" y="54"/>
                    <a:pt x="69" y="48"/>
                  </a:cubicBezTo>
                  <a:cubicBezTo>
                    <a:pt x="69" y="42"/>
                    <a:pt x="67" y="37"/>
                    <a:pt x="65" y="33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3"/>
                    <a:pt x="58" y="45"/>
                    <a:pt x="58" y="48"/>
                  </a:cubicBezTo>
                  <a:cubicBezTo>
                    <a:pt x="58" y="51"/>
                    <a:pt x="57" y="54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2" y="59"/>
                    <a:pt x="49" y="61"/>
                    <a:pt x="45" y="61"/>
                  </a:cubicBezTo>
                  <a:cubicBezTo>
                    <a:pt x="42" y="61"/>
                    <a:pt x="38" y="59"/>
                    <a:pt x="36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4"/>
                    <a:pt x="32" y="51"/>
                    <a:pt x="32" y="48"/>
                  </a:cubicBezTo>
                  <a:cubicBezTo>
                    <a:pt x="32" y="44"/>
                    <a:pt x="34" y="41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6"/>
                    <a:pt x="42" y="35"/>
                    <a:pt x="45" y="35"/>
                  </a:cubicBezTo>
                  <a:close/>
                  <a:moveTo>
                    <a:pt x="48" y="39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6" y="39"/>
                    <a:pt x="45" y="39"/>
                  </a:cubicBezTo>
                  <a:cubicBezTo>
                    <a:pt x="43" y="39"/>
                    <a:pt x="41" y="40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7" y="43"/>
                    <a:pt x="36" y="45"/>
                    <a:pt x="36" y="48"/>
                  </a:cubicBezTo>
                  <a:cubicBezTo>
                    <a:pt x="36" y="50"/>
                    <a:pt x="37" y="52"/>
                    <a:pt x="39" y="54"/>
                  </a:cubicBezTo>
                  <a:cubicBezTo>
                    <a:pt x="41" y="55"/>
                    <a:pt x="43" y="56"/>
                    <a:pt x="45" y="56"/>
                  </a:cubicBezTo>
                  <a:cubicBezTo>
                    <a:pt x="48" y="56"/>
                    <a:pt x="50" y="55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2"/>
                    <a:pt x="54" y="50"/>
                    <a:pt x="54" y="48"/>
                  </a:cubicBezTo>
                  <a:cubicBezTo>
                    <a:pt x="54" y="47"/>
                    <a:pt x="54" y="46"/>
                    <a:pt x="53" y="4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6" y="52"/>
                    <a:pt x="44" y="52"/>
                    <a:pt x="43" y="50"/>
                  </a:cubicBezTo>
                  <a:cubicBezTo>
                    <a:pt x="41" y="49"/>
                    <a:pt x="41" y="46"/>
                    <a:pt x="43" y="45"/>
                  </a:cubicBezTo>
                  <a:cubicBezTo>
                    <a:pt x="48" y="39"/>
                    <a:pt x="48" y="39"/>
                    <a:pt x="48" y="39"/>
                  </a:cubicBezTo>
                  <a:close/>
                  <a:moveTo>
                    <a:pt x="77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7" y="7"/>
                    <a:pt x="77" y="7"/>
                    <a:pt x="77" y="7"/>
                  </a:cubicBezTo>
                  <a:close/>
                  <a:moveTo>
                    <a:pt x="81" y="15"/>
                  </a:moveTo>
                  <a:cubicBezTo>
                    <a:pt x="81" y="15"/>
                    <a:pt x="81" y="15"/>
                    <a:pt x="81" y="15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1" y="15"/>
                    <a:pt x="81" y="15"/>
                    <a:pt x="81" y="15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9" name="Freeform 75"/>
            <p:cNvSpPr>
              <a:spLocks noEditPoints="1"/>
            </p:cNvSpPr>
            <p:nvPr/>
          </p:nvSpPr>
          <p:spPr bwMode="auto">
            <a:xfrm>
              <a:off x="4970011" y="2085409"/>
              <a:ext cx="204787" cy="209550"/>
            </a:xfrm>
            <a:custGeom>
              <a:avLst/>
              <a:gdLst>
                <a:gd name="T0" fmla="*/ 360454924 w 55"/>
                <a:gd name="T1" fmla="*/ 546091127 h 56"/>
                <a:gd name="T2" fmla="*/ 346592709 w 55"/>
                <a:gd name="T3" fmla="*/ 518086274 h 56"/>
                <a:gd name="T4" fmla="*/ 305002343 w 55"/>
                <a:gd name="T5" fmla="*/ 518086274 h 56"/>
                <a:gd name="T6" fmla="*/ 346592709 w 55"/>
                <a:gd name="T7" fmla="*/ 728118930 h 56"/>
                <a:gd name="T8" fmla="*/ 235683766 w 55"/>
                <a:gd name="T9" fmla="*/ 770126210 h 56"/>
                <a:gd name="T10" fmla="*/ 110908914 w 55"/>
                <a:gd name="T11" fmla="*/ 518086274 h 56"/>
                <a:gd name="T12" fmla="*/ 0 w 55"/>
                <a:gd name="T13" fmla="*/ 364059465 h 56"/>
                <a:gd name="T14" fmla="*/ 41590381 w 55"/>
                <a:gd name="T15" fmla="*/ 252040053 h 56"/>
                <a:gd name="T16" fmla="*/ 152499310 w 55"/>
                <a:gd name="T17" fmla="*/ 210032715 h 56"/>
                <a:gd name="T18" fmla="*/ 346592709 w 55"/>
                <a:gd name="T19" fmla="*/ 210032715 h 56"/>
                <a:gd name="T20" fmla="*/ 610004685 w 55"/>
                <a:gd name="T21" fmla="*/ 14002430 h 56"/>
                <a:gd name="T22" fmla="*/ 665457266 w 55"/>
                <a:gd name="T23" fmla="*/ 28004860 h 56"/>
                <a:gd name="T24" fmla="*/ 665457266 w 55"/>
                <a:gd name="T25" fmla="*/ 252040053 h 56"/>
                <a:gd name="T26" fmla="*/ 720913571 w 55"/>
                <a:gd name="T27" fmla="*/ 280044906 h 56"/>
                <a:gd name="T28" fmla="*/ 720913571 w 55"/>
                <a:gd name="T29" fmla="*/ 448074024 h 56"/>
                <a:gd name="T30" fmla="*/ 665457266 w 55"/>
                <a:gd name="T31" fmla="*/ 700114077 h 56"/>
                <a:gd name="T32" fmla="*/ 610004685 w 55"/>
                <a:gd name="T33" fmla="*/ 728118930 h 56"/>
                <a:gd name="T34" fmla="*/ 374320861 w 55"/>
                <a:gd name="T35" fmla="*/ 462076451 h 56"/>
                <a:gd name="T36" fmla="*/ 152499310 w 55"/>
                <a:gd name="T37" fmla="*/ 266042479 h 56"/>
                <a:gd name="T38" fmla="*/ 55456319 w 55"/>
                <a:gd name="T39" fmla="*/ 364059465 h 56"/>
                <a:gd name="T40" fmla="*/ 138637095 w 55"/>
                <a:gd name="T41" fmla="*/ 462076451 h 56"/>
                <a:gd name="T42" fmla="*/ 249546039 w 55"/>
                <a:gd name="T43" fmla="*/ 700114077 h 56"/>
                <a:gd name="T44" fmla="*/ 305002343 w 55"/>
                <a:gd name="T45" fmla="*/ 686111650 h 56"/>
                <a:gd name="T46" fmla="*/ 235683766 w 55"/>
                <a:gd name="T47" fmla="*/ 490081304 h 56"/>
                <a:gd name="T48" fmla="*/ 374320861 w 55"/>
                <a:gd name="T49" fmla="*/ 462076451 h 56"/>
                <a:gd name="T50" fmla="*/ 402049013 w 55"/>
                <a:gd name="T51" fmla="*/ 238037568 h 56"/>
                <a:gd name="T52" fmla="*/ 402049013 w 55"/>
                <a:gd name="T53" fmla="*/ 490081304 h 56"/>
                <a:gd name="T54" fmla="*/ 402049013 w 55"/>
                <a:gd name="T55" fmla="*/ 490081304 h 56"/>
                <a:gd name="T56" fmla="*/ 596138748 w 55"/>
                <a:gd name="T57" fmla="*/ 644104371 h 56"/>
                <a:gd name="T58" fmla="*/ 402049013 w 55"/>
                <a:gd name="T59" fmla="*/ 224035141 h 56"/>
                <a:gd name="T60" fmla="*/ 402049013 w 55"/>
                <a:gd name="T61" fmla="*/ 238037568 h 56"/>
                <a:gd name="T62" fmla="*/ 665457266 w 55"/>
                <a:gd name="T63" fmla="*/ 280044906 h 56"/>
                <a:gd name="T64" fmla="*/ 665457266 w 55"/>
                <a:gd name="T65" fmla="*/ 448074024 h 56"/>
                <a:gd name="T66" fmla="*/ 720913571 w 55"/>
                <a:gd name="T67" fmla="*/ 364059465 h 56"/>
                <a:gd name="T68" fmla="*/ 693185418 w 55"/>
                <a:gd name="T69" fmla="*/ 308049759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"/>
                <a:gd name="T106" fmla="*/ 0 h 56"/>
                <a:gd name="T107" fmla="*/ 55 w 55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" h="56">
                  <a:moveTo>
                    <a:pt x="44" y="52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25" y="39"/>
                    <a:pt x="25" y="38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7" y="52"/>
                    <a:pt x="25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56"/>
                    <a:pt x="15" y="55"/>
                    <a:pt x="14" y="5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6"/>
                    <a:pt x="4" y="35"/>
                    <a:pt x="3" y="34"/>
                  </a:cubicBezTo>
                  <a:cubicBezTo>
                    <a:pt x="1" y="32"/>
                    <a:pt x="0" y="29"/>
                    <a:pt x="0" y="26"/>
                  </a:cubicBezTo>
                  <a:cubicBezTo>
                    <a:pt x="0" y="23"/>
                    <a:pt x="1" y="20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8" y="15"/>
                    <a:pt x="11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3"/>
                    <a:pt x="2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51" y="19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21"/>
                    <a:pt x="55" y="24"/>
                    <a:pt x="55" y="26"/>
                  </a:cubicBezTo>
                  <a:cubicBezTo>
                    <a:pt x="55" y="29"/>
                    <a:pt x="54" y="31"/>
                    <a:pt x="52" y="32"/>
                  </a:cubicBezTo>
                  <a:cubicBezTo>
                    <a:pt x="51" y="34"/>
                    <a:pt x="49" y="34"/>
                    <a:pt x="48" y="3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7" y="52"/>
                    <a:pt x="46" y="52"/>
                  </a:cubicBezTo>
                  <a:cubicBezTo>
                    <a:pt x="45" y="52"/>
                    <a:pt x="45" y="52"/>
                    <a:pt x="44" y="52"/>
                  </a:cubicBezTo>
                  <a:close/>
                  <a:moveTo>
                    <a:pt x="2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7" y="20"/>
                    <a:pt x="6" y="21"/>
                  </a:cubicBezTo>
                  <a:cubicBezTo>
                    <a:pt x="5" y="23"/>
                    <a:pt x="4" y="24"/>
                    <a:pt x="4" y="26"/>
                  </a:cubicBezTo>
                  <a:cubicBezTo>
                    <a:pt x="4" y="28"/>
                    <a:pt x="5" y="29"/>
                    <a:pt x="6" y="31"/>
                  </a:cubicBezTo>
                  <a:cubicBezTo>
                    <a:pt x="7" y="32"/>
                    <a:pt x="9" y="33"/>
                    <a:pt x="10" y="33"/>
                  </a:cubicBezTo>
                  <a:cubicBezTo>
                    <a:pt x="11" y="33"/>
                    <a:pt x="12" y="34"/>
                    <a:pt x="12" y="34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5"/>
                    <a:pt x="17" y="35"/>
                  </a:cubicBezTo>
                  <a:cubicBezTo>
                    <a:pt x="17" y="34"/>
                    <a:pt x="18" y="33"/>
                    <a:pt x="19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  <a:moveTo>
                    <a:pt x="29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1"/>
                    <a:pt x="50" y="31"/>
                  </a:cubicBezTo>
                  <a:cubicBezTo>
                    <a:pt x="51" y="29"/>
                    <a:pt x="52" y="28"/>
                    <a:pt x="52" y="26"/>
                  </a:cubicBezTo>
                  <a:cubicBezTo>
                    <a:pt x="52" y="24"/>
                    <a:pt x="51" y="23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1"/>
                    <a:pt x="49" y="21"/>
                    <a:pt x="48" y="2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0" name="Freeform 76"/>
            <p:cNvSpPr>
              <a:spLocks noEditPoints="1"/>
            </p:cNvSpPr>
            <p:nvPr/>
          </p:nvSpPr>
          <p:spPr bwMode="auto">
            <a:xfrm>
              <a:off x="5381172" y="2594997"/>
              <a:ext cx="241300" cy="247650"/>
            </a:xfrm>
            <a:custGeom>
              <a:avLst/>
              <a:gdLst>
                <a:gd name="T0" fmla="*/ 597040246 w 64"/>
                <a:gd name="T1" fmla="*/ 858853790 h 66"/>
                <a:gd name="T2" fmla="*/ 454888104 w 64"/>
                <a:gd name="T3" fmla="*/ 929250146 h 66"/>
                <a:gd name="T4" fmla="*/ 312736080 w 64"/>
                <a:gd name="T5" fmla="*/ 858853790 h 66"/>
                <a:gd name="T6" fmla="*/ 241658123 w 64"/>
                <a:gd name="T7" fmla="*/ 675818011 h 66"/>
                <a:gd name="T8" fmla="*/ 454888104 w 64"/>
                <a:gd name="T9" fmla="*/ 140796523 h 66"/>
                <a:gd name="T10" fmla="*/ 668118144 w 64"/>
                <a:gd name="T11" fmla="*/ 675818011 h 66"/>
                <a:gd name="T12" fmla="*/ 454888104 w 64"/>
                <a:gd name="T13" fmla="*/ 422385758 h 66"/>
                <a:gd name="T14" fmla="*/ 554394262 w 64"/>
                <a:gd name="T15" fmla="*/ 408307238 h 66"/>
                <a:gd name="T16" fmla="*/ 568608333 w 64"/>
                <a:gd name="T17" fmla="*/ 464625073 h 66"/>
                <a:gd name="T18" fmla="*/ 497534206 w 64"/>
                <a:gd name="T19" fmla="*/ 450546552 h 66"/>
                <a:gd name="T20" fmla="*/ 412242120 w 64"/>
                <a:gd name="T21" fmla="*/ 450546552 h 66"/>
                <a:gd name="T22" fmla="*/ 341164222 w 64"/>
                <a:gd name="T23" fmla="*/ 464625073 h 66"/>
                <a:gd name="T24" fmla="*/ 355382064 w 64"/>
                <a:gd name="T25" fmla="*/ 408307238 h 66"/>
                <a:gd name="T26" fmla="*/ 454888104 w 64"/>
                <a:gd name="T27" fmla="*/ 422385758 h 66"/>
                <a:gd name="T28" fmla="*/ 454888104 w 64"/>
                <a:gd name="T29" fmla="*/ 112635700 h 66"/>
                <a:gd name="T30" fmla="*/ 454888104 w 64"/>
                <a:gd name="T31" fmla="*/ 0 h 66"/>
                <a:gd name="T32" fmla="*/ 653900302 w 64"/>
                <a:gd name="T33" fmla="*/ 154875044 h 66"/>
                <a:gd name="T34" fmla="*/ 611254318 w 64"/>
                <a:gd name="T35" fmla="*/ 126714250 h 66"/>
                <a:gd name="T36" fmla="*/ 696546286 w 64"/>
                <a:gd name="T37" fmla="*/ 98557179 h 66"/>
                <a:gd name="T38" fmla="*/ 781838255 w 64"/>
                <a:gd name="T39" fmla="*/ 295671567 h 66"/>
                <a:gd name="T40" fmla="*/ 824484239 w 64"/>
                <a:gd name="T41" fmla="*/ 225271400 h 66"/>
                <a:gd name="T42" fmla="*/ 781838255 w 64"/>
                <a:gd name="T43" fmla="*/ 295671567 h 66"/>
                <a:gd name="T44" fmla="*/ 796052326 w 64"/>
                <a:gd name="T45" fmla="*/ 450546552 h 66"/>
                <a:gd name="T46" fmla="*/ 909776208 w 64"/>
                <a:gd name="T47" fmla="*/ 450546552 h 66"/>
                <a:gd name="T48" fmla="*/ 753410112 w 64"/>
                <a:gd name="T49" fmla="*/ 647660969 h 66"/>
                <a:gd name="T50" fmla="*/ 781838255 w 64"/>
                <a:gd name="T51" fmla="*/ 619500175 h 66"/>
                <a:gd name="T52" fmla="*/ 824484239 w 64"/>
                <a:gd name="T53" fmla="*/ 689896531 h 66"/>
                <a:gd name="T54" fmla="*/ 127938012 w 64"/>
                <a:gd name="T55" fmla="*/ 619500175 h 66"/>
                <a:gd name="T56" fmla="*/ 85291998 w 64"/>
                <a:gd name="T57" fmla="*/ 689896531 h 66"/>
                <a:gd name="T58" fmla="*/ 127938012 w 64"/>
                <a:gd name="T59" fmla="*/ 619500175 h 66"/>
                <a:gd name="T60" fmla="*/ 113723911 w 64"/>
                <a:gd name="T61" fmla="*/ 450546552 h 66"/>
                <a:gd name="T62" fmla="*/ 0 w 64"/>
                <a:gd name="T63" fmla="*/ 450546552 h 66"/>
                <a:gd name="T64" fmla="*/ 156366155 w 64"/>
                <a:gd name="T65" fmla="*/ 253432252 h 66"/>
                <a:gd name="T66" fmla="*/ 127938012 w 64"/>
                <a:gd name="T67" fmla="*/ 295671567 h 66"/>
                <a:gd name="T68" fmla="*/ 85291998 w 64"/>
                <a:gd name="T69" fmla="*/ 225271400 h 66"/>
                <a:gd name="T70" fmla="*/ 298522008 w 64"/>
                <a:gd name="T71" fmla="*/ 126714250 h 66"/>
                <a:gd name="T72" fmla="*/ 213229981 w 64"/>
                <a:gd name="T73" fmla="*/ 98557179 h 66"/>
                <a:gd name="T74" fmla="*/ 298522008 w 64"/>
                <a:gd name="T75" fmla="*/ 126714250 h 66"/>
                <a:gd name="T76" fmla="*/ 582826175 w 64"/>
                <a:gd name="T77" fmla="*/ 647660969 h 66"/>
                <a:gd name="T78" fmla="*/ 625472159 w 64"/>
                <a:gd name="T79" fmla="*/ 295671567 h 66"/>
                <a:gd name="T80" fmla="*/ 213229981 w 64"/>
                <a:gd name="T81" fmla="*/ 450546552 h 66"/>
                <a:gd name="T82" fmla="*/ 326950151 w 64"/>
                <a:gd name="T83" fmla="*/ 661739490 h 66"/>
                <a:gd name="T84" fmla="*/ 355382064 w 64"/>
                <a:gd name="T85" fmla="*/ 746214367 h 66"/>
                <a:gd name="T86" fmla="*/ 383810207 w 64"/>
                <a:gd name="T87" fmla="*/ 788453681 h 66"/>
                <a:gd name="T88" fmla="*/ 440674033 w 64"/>
                <a:gd name="T89" fmla="*/ 844771517 h 66"/>
                <a:gd name="T90" fmla="*/ 469102175 w 64"/>
                <a:gd name="T91" fmla="*/ 844771517 h 66"/>
                <a:gd name="T92" fmla="*/ 483320017 w 64"/>
                <a:gd name="T93" fmla="*/ 816614475 h 66"/>
                <a:gd name="T94" fmla="*/ 554394262 w 64"/>
                <a:gd name="T95" fmla="*/ 746214367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"/>
                <a:gd name="T145" fmla="*/ 0 h 66"/>
                <a:gd name="T146" fmla="*/ 64 w 64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" h="66">
                  <a:moveTo>
                    <a:pt x="45" y="50"/>
                  </a:moveTo>
                  <a:cubicBezTo>
                    <a:pt x="45" y="58"/>
                    <a:pt x="45" y="58"/>
                    <a:pt x="45" y="58"/>
                  </a:cubicBezTo>
                  <a:cubicBezTo>
                    <a:pt x="45" y="60"/>
                    <a:pt x="43" y="61"/>
                    <a:pt x="42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2"/>
                    <a:pt x="38" y="63"/>
                    <a:pt x="37" y="64"/>
                  </a:cubicBezTo>
                  <a:cubicBezTo>
                    <a:pt x="36" y="65"/>
                    <a:pt x="34" y="66"/>
                    <a:pt x="32" y="66"/>
                  </a:cubicBezTo>
                  <a:cubicBezTo>
                    <a:pt x="30" y="66"/>
                    <a:pt x="28" y="65"/>
                    <a:pt x="27" y="64"/>
                  </a:cubicBezTo>
                  <a:cubicBezTo>
                    <a:pt x="26" y="63"/>
                    <a:pt x="26" y="62"/>
                    <a:pt x="25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1" y="61"/>
                    <a:pt x="19" y="60"/>
                    <a:pt x="19" y="58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49"/>
                    <a:pt x="17" y="49"/>
                    <a:pt x="17" y="48"/>
                  </a:cubicBezTo>
                  <a:cubicBezTo>
                    <a:pt x="12" y="44"/>
                    <a:pt x="10" y="38"/>
                    <a:pt x="10" y="32"/>
                  </a:cubicBezTo>
                  <a:cubicBezTo>
                    <a:pt x="10" y="26"/>
                    <a:pt x="12" y="21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8" y="10"/>
                    <a:pt x="43" y="13"/>
                    <a:pt x="47" y="17"/>
                  </a:cubicBezTo>
                  <a:cubicBezTo>
                    <a:pt x="52" y="21"/>
                    <a:pt x="54" y="26"/>
                    <a:pt x="54" y="32"/>
                  </a:cubicBezTo>
                  <a:cubicBezTo>
                    <a:pt x="54" y="38"/>
                    <a:pt x="52" y="44"/>
                    <a:pt x="47" y="48"/>
                  </a:cubicBezTo>
                  <a:cubicBezTo>
                    <a:pt x="47" y="49"/>
                    <a:pt x="46" y="49"/>
                    <a:pt x="45" y="50"/>
                  </a:cubicBezTo>
                  <a:close/>
                  <a:moveTo>
                    <a:pt x="32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4" y="29"/>
                    <a:pt x="35" y="28"/>
                    <a:pt x="36" y="28"/>
                  </a:cubicBezTo>
                  <a:cubicBezTo>
                    <a:pt x="37" y="28"/>
                    <a:pt x="38" y="29"/>
                    <a:pt x="39" y="29"/>
                  </a:cubicBezTo>
                  <a:cubicBezTo>
                    <a:pt x="40" y="29"/>
                    <a:pt x="41" y="30"/>
                    <a:pt x="42" y="31"/>
                  </a:cubicBezTo>
                  <a:cubicBezTo>
                    <a:pt x="42" y="31"/>
                    <a:pt x="42" y="32"/>
                    <a:pt x="42" y="33"/>
                  </a:cubicBezTo>
                  <a:cubicBezTo>
                    <a:pt x="41" y="33"/>
                    <a:pt x="40" y="33"/>
                    <a:pt x="40" y="33"/>
                  </a:cubicBezTo>
                  <a:cubicBezTo>
                    <a:pt x="39" y="32"/>
                    <a:pt x="39" y="32"/>
                    <a:pt x="38" y="32"/>
                  </a:cubicBezTo>
                  <a:cubicBezTo>
                    <a:pt x="38" y="32"/>
                    <a:pt x="37" y="32"/>
                    <a:pt x="36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4" y="32"/>
                    <a:pt x="34" y="32"/>
                    <a:pt x="33" y="33"/>
                  </a:cubicBezTo>
                  <a:cubicBezTo>
                    <a:pt x="32" y="33"/>
                    <a:pt x="31" y="33"/>
                    <a:pt x="31" y="33"/>
                  </a:cubicBezTo>
                  <a:cubicBezTo>
                    <a:pt x="30" y="32"/>
                    <a:pt x="30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7" y="32"/>
                    <a:pt x="26" y="32"/>
                    <a:pt x="26" y="32"/>
                  </a:cubicBezTo>
                  <a:cubicBezTo>
                    <a:pt x="25" y="32"/>
                    <a:pt x="25" y="32"/>
                    <a:pt x="24" y="33"/>
                  </a:cubicBezTo>
                  <a:cubicBezTo>
                    <a:pt x="24" y="33"/>
                    <a:pt x="23" y="33"/>
                    <a:pt x="22" y="33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23" y="30"/>
                    <a:pt x="24" y="29"/>
                    <a:pt x="25" y="29"/>
                  </a:cubicBezTo>
                  <a:cubicBezTo>
                    <a:pt x="26" y="29"/>
                    <a:pt x="27" y="28"/>
                    <a:pt x="28" y="28"/>
                  </a:cubicBezTo>
                  <a:cubicBezTo>
                    <a:pt x="29" y="28"/>
                    <a:pt x="30" y="29"/>
                    <a:pt x="31" y="29"/>
                  </a:cubicBezTo>
                  <a:cubicBezTo>
                    <a:pt x="31" y="29"/>
                    <a:pt x="32" y="29"/>
                    <a:pt x="32" y="30"/>
                  </a:cubicBezTo>
                  <a:close/>
                  <a:moveTo>
                    <a:pt x="34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8"/>
                    <a:pt x="33" y="8"/>
                    <a:pt x="32" y="8"/>
                  </a:cubicBezTo>
                  <a:cubicBezTo>
                    <a:pt x="31" y="8"/>
                    <a:pt x="30" y="8"/>
                    <a:pt x="30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2"/>
                  </a:cubicBezTo>
                  <a:cubicBezTo>
                    <a:pt x="34" y="7"/>
                    <a:pt x="34" y="7"/>
                    <a:pt x="34" y="7"/>
                  </a:cubicBezTo>
                  <a:close/>
                  <a:moveTo>
                    <a:pt x="46" y="11"/>
                  </a:moveTo>
                  <a:cubicBezTo>
                    <a:pt x="46" y="11"/>
                    <a:pt x="46" y="11"/>
                    <a:pt x="46" y="11"/>
                  </a:cubicBezTo>
                  <a:cubicBezTo>
                    <a:pt x="46" y="12"/>
                    <a:pt x="45" y="12"/>
                    <a:pt x="44" y="12"/>
                  </a:cubicBezTo>
                  <a:cubicBezTo>
                    <a:pt x="43" y="11"/>
                    <a:pt x="43" y="10"/>
                    <a:pt x="43" y="9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4"/>
                    <a:pt x="47" y="4"/>
                    <a:pt x="48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11"/>
                    <a:pt x="46" y="11"/>
                    <a:pt x="46" y="11"/>
                  </a:cubicBezTo>
                  <a:close/>
                  <a:moveTo>
                    <a:pt x="55" y="21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3" y="21"/>
                    <a:pt x="53" y="20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9" y="16"/>
                    <a:pt x="60" y="16"/>
                  </a:cubicBezTo>
                  <a:cubicBezTo>
                    <a:pt x="60" y="17"/>
                    <a:pt x="60" y="18"/>
                    <a:pt x="59" y="18"/>
                  </a:cubicBezTo>
                  <a:cubicBezTo>
                    <a:pt x="55" y="21"/>
                    <a:pt x="55" y="21"/>
                    <a:pt x="55" y="21"/>
                  </a:cubicBezTo>
                  <a:close/>
                  <a:moveTo>
                    <a:pt x="57" y="34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6" y="33"/>
                    <a:pt x="56" y="32"/>
                  </a:cubicBezTo>
                  <a:cubicBezTo>
                    <a:pt x="56" y="31"/>
                    <a:pt x="57" y="31"/>
                    <a:pt x="57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3" y="31"/>
                    <a:pt x="64" y="31"/>
                    <a:pt x="64" y="32"/>
                  </a:cubicBezTo>
                  <a:cubicBezTo>
                    <a:pt x="64" y="33"/>
                    <a:pt x="63" y="34"/>
                    <a:pt x="62" y="34"/>
                  </a:cubicBezTo>
                  <a:cubicBezTo>
                    <a:pt x="57" y="34"/>
                    <a:pt x="57" y="34"/>
                    <a:pt x="57" y="34"/>
                  </a:cubicBezTo>
                  <a:close/>
                  <a:moveTo>
                    <a:pt x="53" y="46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5"/>
                    <a:pt x="53" y="44"/>
                  </a:cubicBezTo>
                  <a:cubicBezTo>
                    <a:pt x="53" y="44"/>
                    <a:pt x="54" y="43"/>
                    <a:pt x="55" y="44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7"/>
                    <a:pt x="60" y="48"/>
                    <a:pt x="60" y="48"/>
                  </a:cubicBezTo>
                  <a:cubicBezTo>
                    <a:pt x="59" y="49"/>
                    <a:pt x="58" y="49"/>
                    <a:pt x="58" y="49"/>
                  </a:cubicBezTo>
                  <a:cubicBezTo>
                    <a:pt x="53" y="46"/>
                    <a:pt x="53" y="46"/>
                    <a:pt x="53" y="46"/>
                  </a:cubicBezTo>
                  <a:close/>
                  <a:moveTo>
                    <a:pt x="9" y="44"/>
                  </a:move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1" y="44"/>
                    <a:pt x="11" y="44"/>
                  </a:cubicBezTo>
                  <a:cubicBezTo>
                    <a:pt x="12" y="45"/>
                    <a:pt x="11" y="46"/>
                    <a:pt x="11" y="4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5" y="49"/>
                    <a:pt x="4" y="48"/>
                  </a:cubicBezTo>
                  <a:cubicBezTo>
                    <a:pt x="4" y="48"/>
                    <a:pt x="4" y="47"/>
                    <a:pt x="5" y="46"/>
                  </a:cubicBezTo>
                  <a:cubicBezTo>
                    <a:pt x="9" y="44"/>
                    <a:pt x="9" y="44"/>
                    <a:pt x="9" y="44"/>
                  </a:cubicBezTo>
                  <a:close/>
                  <a:moveTo>
                    <a:pt x="7" y="31"/>
                  </a:move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8" y="31"/>
                    <a:pt x="8" y="32"/>
                  </a:cubicBezTo>
                  <a:cubicBezTo>
                    <a:pt x="8" y="33"/>
                    <a:pt x="7" y="34"/>
                    <a:pt x="7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3"/>
                    <a:pt x="0" y="32"/>
                  </a:cubicBezTo>
                  <a:cubicBezTo>
                    <a:pt x="0" y="31"/>
                    <a:pt x="1" y="31"/>
                    <a:pt x="2" y="31"/>
                  </a:cubicBezTo>
                  <a:cubicBezTo>
                    <a:pt x="7" y="31"/>
                    <a:pt x="7" y="31"/>
                    <a:pt x="7" y="31"/>
                  </a:cubicBezTo>
                  <a:close/>
                  <a:moveTo>
                    <a:pt x="11" y="18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2" y="20"/>
                    <a:pt x="11" y="20"/>
                  </a:cubicBezTo>
                  <a:cubicBezTo>
                    <a:pt x="11" y="21"/>
                    <a:pt x="10" y="21"/>
                    <a:pt x="9" y="21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5" y="16"/>
                    <a:pt x="6" y="15"/>
                    <a:pt x="6" y="16"/>
                  </a:cubicBezTo>
                  <a:cubicBezTo>
                    <a:pt x="11" y="18"/>
                    <a:pt x="11" y="18"/>
                    <a:pt x="11" y="18"/>
                  </a:cubicBezTo>
                  <a:close/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1"/>
                    <a:pt x="20" y="12"/>
                  </a:cubicBezTo>
                  <a:cubicBezTo>
                    <a:pt x="19" y="12"/>
                    <a:pt x="18" y="12"/>
                    <a:pt x="18" y="1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5"/>
                    <a:pt x="16" y="5"/>
                  </a:cubicBezTo>
                  <a:cubicBezTo>
                    <a:pt x="17" y="4"/>
                    <a:pt x="18" y="4"/>
                    <a:pt x="18" y="5"/>
                  </a:cubicBezTo>
                  <a:cubicBezTo>
                    <a:pt x="21" y="9"/>
                    <a:pt x="21" y="9"/>
                    <a:pt x="21" y="9"/>
                  </a:cubicBezTo>
                  <a:close/>
                  <a:moveTo>
                    <a:pt x="41" y="47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6"/>
                    <a:pt x="43" y="45"/>
                    <a:pt x="44" y="44"/>
                  </a:cubicBezTo>
                  <a:cubicBezTo>
                    <a:pt x="47" y="41"/>
                    <a:pt x="49" y="37"/>
                    <a:pt x="49" y="32"/>
                  </a:cubicBezTo>
                  <a:cubicBezTo>
                    <a:pt x="49" y="28"/>
                    <a:pt x="47" y="24"/>
                    <a:pt x="44" y="21"/>
                  </a:cubicBezTo>
                  <a:cubicBezTo>
                    <a:pt x="41" y="17"/>
                    <a:pt x="36" y="16"/>
                    <a:pt x="32" y="16"/>
                  </a:cubicBezTo>
                  <a:cubicBezTo>
                    <a:pt x="28" y="16"/>
                    <a:pt x="23" y="17"/>
                    <a:pt x="20" y="21"/>
                  </a:cubicBezTo>
                  <a:cubicBezTo>
                    <a:pt x="17" y="24"/>
                    <a:pt x="15" y="28"/>
                    <a:pt x="15" y="32"/>
                  </a:cubicBezTo>
                  <a:cubicBezTo>
                    <a:pt x="15" y="37"/>
                    <a:pt x="17" y="41"/>
                    <a:pt x="20" y="44"/>
                  </a:cubicBezTo>
                  <a:cubicBezTo>
                    <a:pt x="21" y="45"/>
                    <a:pt x="22" y="46"/>
                    <a:pt x="23" y="4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48"/>
                    <a:pt x="29" y="49"/>
                    <a:pt x="32" y="49"/>
                  </a:cubicBezTo>
                  <a:cubicBezTo>
                    <a:pt x="35" y="49"/>
                    <a:pt x="38" y="48"/>
                    <a:pt x="41" y="47"/>
                  </a:cubicBezTo>
                  <a:close/>
                  <a:moveTo>
                    <a:pt x="25" y="53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6"/>
                    <a:pt x="30" y="57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2" y="60"/>
                    <a:pt x="33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6"/>
                    <a:pt x="37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7" y="54"/>
                    <a:pt x="35" y="54"/>
                    <a:pt x="32" y="54"/>
                  </a:cubicBezTo>
                  <a:cubicBezTo>
                    <a:pt x="29" y="54"/>
                    <a:pt x="27" y="54"/>
                    <a:pt x="2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1" name="Freeform 77"/>
            <p:cNvSpPr>
              <a:spLocks noEditPoints="1"/>
            </p:cNvSpPr>
            <p:nvPr/>
          </p:nvSpPr>
          <p:spPr bwMode="auto">
            <a:xfrm>
              <a:off x="3236461" y="3536385"/>
              <a:ext cx="255587" cy="258763"/>
            </a:xfrm>
            <a:custGeom>
              <a:avLst/>
              <a:gdLst>
                <a:gd name="T0" fmla="*/ 127147017 w 68"/>
                <a:gd name="T1" fmla="*/ 703194001 h 69"/>
                <a:gd name="T2" fmla="*/ 70635975 w 68"/>
                <a:gd name="T3" fmla="*/ 787580703 h 69"/>
                <a:gd name="T4" fmla="*/ 28253634 w 68"/>
                <a:gd name="T5" fmla="*/ 759450553 h 69"/>
                <a:gd name="T6" fmla="*/ 777003159 w 68"/>
                <a:gd name="T7" fmla="*/ 323468725 h 69"/>
                <a:gd name="T8" fmla="*/ 635727509 w 68"/>
                <a:gd name="T9" fmla="*/ 464108228 h 69"/>
                <a:gd name="T10" fmla="*/ 635727509 w 68"/>
                <a:gd name="T11" fmla="*/ 196896113 h 69"/>
                <a:gd name="T12" fmla="*/ 635727509 w 68"/>
                <a:gd name="T13" fmla="*/ 239085714 h 69"/>
                <a:gd name="T14" fmla="*/ 550966628 w 68"/>
                <a:gd name="T15" fmla="*/ 323468725 h 69"/>
                <a:gd name="T16" fmla="*/ 734620840 w 68"/>
                <a:gd name="T17" fmla="*/ 323468725 h 69"/>
                <a:gd name="T18" fmla="*/ 127147017 w 68"/>
                <a:gd name="T19" fmla="*/ 632874249 h 69"/>
                <a:gd name="T20" fmla="*/ 141271951 w 68"/>
                <a:gd name="T21" fmla="*/ 548491297 h 69"/>
                <a:gd name="T22" fmla="*/ 141271951 w 68"/>
                <a:gd name="T23" fmla="*/ 520364897 h 69"/>
                <a:gd name="T24" fmla="*/ 28253634 w 68"/>
                <a:gd name="T25" fmla="*/ 548491297 h 69"/>
                <a:gd name="T26" fmla="*/ 0 w 68"/>
                <a:gd name="T27" fmla="*/ 393788477 h 69"/>
                <a:gd name="T28" fmla="*/ 70635975 w 68"/>
                <a:gd name="T29" fmla="*/ 267215924 h 69"/>
                <a:gd name="T30" fmla="*/ 197782963 w 68"/>
                <a:gd name="T31" fmla="*/ 196896113 h 69"/>
                <a:gd name="T32" fmla="*/ 310801287 w 68"/>
                <a:gd name="T33" fmla="*/ 196896113 h 69"/>
                <a:gd name="T34" fmla="*/ 310801287 w 68"/>
                <a:gd name="T35" fmla="*/ 196896113 h 69"/>
                <a:gd name="T36" fmla="*/ 904146359 w 68"/>
                <a:gd name="T37" fmla="*/ 28126408 h 69"/>
                <a:gd name="T38" fmla="*/ 932403744 w 68"/>
                <a:gd name="T39" fmla="*/ 56256566 h 69"/>
                <a:gd name="T40" fmla="*/ 932403744 w 68"/>
                <a:gd name="T41" fmla="*/ 379725276 h 69"/>
                <a:gd name="T42" fmla="*/ 777003159 w 68"/>
                <a:gd name="T43" fmla="*/ 661004400 h 69"/>
                <a:gd name="T44" fmla="*/ 777003159 w 68"/>
                <a:gd name="T45" fmla="*/ 773513753 h 69"/>
                <a:gd name="T46" fmla="*/ 706367213 w 68"/>
                <a:gd name="T47" fmla="*/ 900090056 h 69"/>
                <a:gd name="T48" fmla="*/ 423819553 w 68"/>
                <a:gd name="T49" fmla="*/ 942283407 h 69"/>
                <a:gd name="T50" fmla="*/ 409690860 w 68"/>
                <a:gd name="T51" fmla="*/ 871963655 h 69"/>
                <a:gd name="T52" fmla="*/ 452073179 w 68"/>
                <a:gd name="T53" fmla="*/ 815707104 h 69"/>
                <a:gd name="T54" fmla="*/ 339054914 w 68"/>
                <a:gd name="T55" fmla="*/ 829770304 h 69"/>
                <a:gd name="T56" fmla="*/ 310801287 w 68"/>
                <a:gd name="T57" fmla="*/ 815707104 h 69"/>
                <a:gd name="T58" fmla="*/ 127147017 w 68"/>
                <a:gd name="T59" fmla="*/ 632874249 h 69"/>
                <a:gd name="T60" fmla="*/ 211907897 w 68"/>
                <a:gd name="T61" fmla="*/ 548491297 h 69"/>
                <a:gd name="T62" fmla="*/ 353183607 w 68"/>
                <a:gd name="T63" fmla="*/ 759450553 h 69"/>
                <a:gd name="T64" fmla="*/ 480330565 w 68"/>
                <a:gd name="T65" fmla="*/ 745387352 h 69"/>
                <a:gd name="T66" fmla="*/ 536837936 w 68"/>
                <a:gd name="T67" fmla="*/ 773513753 h 69"/>
                <a:gd name="T68" fmla="*/ 494455616 w 68"/>
                <a:gd name="T69" fmla="*/ 886026856 h 69"/>
                <a:gd name="T70" fmla="*/ 649856201 w 68"/>
                <a:gd name="T71" fmla="*/ 843833505 h 69"/>
                <a:gd name="T72" fmla="*/ 706367213 w 68"/>
                <a:gd name="T73" fmla="*/ 759450553 h 69"/>
                <a:gd name="T74" fmla="*/ 706367213 w 68"/>
                <a:gd name="T75" fmla="*/ 618811049 h 69"/>
                <a:gd name="T76" fmla="*/ 720492147 w 68"/>
                <a:gd name="T77" fmla="*/ 604747849 h 69"/>
                <a:gd name="T78" fmla="*/ 861767798 w 68"/>
                <a:gd name="T79" fmla="*/ 351598876 h 69"/>
                <a:gd name="T80" fmla="*/ 607473882 w 68"/>
                <a:gd name="T81" fmla="*/ 98446182 h 69"/>
                <a:gd name="T82" fmla="*/ 353183607 w 68"/>
                <a:gd name="T83" fmla="*/ 253148973 h 69"/>
                <a:gd name="T84" fmla="*/ 339054914 w 68"/>
                <a:gd name="T85" fmla="*/ 267215924 h 69"/>
                <a:gd name="T86" fmla="*/ 211907897 w 68"/>
                <a:gd name="T87" fmla="*/ 267215924 h 69"/>
                <a:gd name="T88" fmla="*/ 127147017 w 68"/>
                <a:gd name="T89" fmla="*/ 309405525 h 69"/>
                <a:gd name="T90" fmla="*/ 84764668 w 68"/>
                <a:gd name="T91" fmla="*/ 464108228 h 69"/>
                <a:gd name="T92" fmla="*/ 183654270 w 68"/>
                <a:gd name="T93" fmla="*/ 435981828 h 69"/>
                <a:gd name="T94" fmla="*/ 226036590 w 68"/>
                <a:gd name="T95" fmla="*/ 478171429 h 69"/>
                <a:gd name="T96" fmla="*/ 226036590 w 68"/>
                <a:gd name="T97" fmla="*/ 843833505 h 69"/>
                <a:gd name="T98" fmla="*/ 254290275 w 68"/>
                <a:gd name="T99" fmla="*/ 843833505 h 69"/>
                <a:gd name="T100" fmla="*/ 197782963 w 68"/>
                <a:gd name="T101" fmla="*/ 928216457 h 69"/>
                <a:gd name="T102" fmla="*/ 169529336 w 68"/>
                <a:gd name="T103" fmla="*/ 900090056 h 69"/>
                <a:gd name="T104" fmla="*/ 155400644 w 68"/>
                <a:gd name="T105" fmla="*/ 773513753 h 69"/>
                <a:gd name="T106" fmla="*/ 183654270 w 68"/>
                <a:gd name="T107" fmla="*/ 773513753 h 69"/>
                <a:gd name="T108" fmla="*/ 70635975 w 68"/>
                <a:gd name="T109" fmla="*/ 928216457 h 69"/>
                <a:gd name="T110" fmla="*/ 28253634 w 68"/>
                <a:gd name="T111" fmla="*/ 900090056 h 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69"/>
                <a:gd name="T170" fmla="*/ 68 w 68"/>
                <a:gd name="T171" fmla="*/ 69 h 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69">
                  <a:moveTo>
                    <a:pt x="6" y="50"/>
                  </a:moveTo>
                  <a:cubicBezTo>
                    <a:pt x="7" y="50"/>
                    <a:pt x="8" y="50"/>
                    <a:pt x="9" y="50"/>
                  </a:cubicBezTo>
                  <a:cubicBezTo>
                    <a:pt x="9" y="51"/>
                    <a:pt x="9" y="52"/>
                    <a:pt x="9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2" y="56"/>
                    <a:pt x="2" y="55"/>
                    <a:pt x="2" y="54"/>
                  </a:cubicBezTo>
                  <a:cubicBezTo>
                    <a:pt x="6" y="50"/>
                    <a:pt x="6" y="50"/>
                    <a:pt x="6" y="50"/>
                  </a:cubicBezTo>
                  <a:close/>
                  <a:moveTo>
                    <a:pt x="55" y="2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55" y="29"/>
                    <a:pt x="51" y="33"/>
                    <a:pt x="45" y="33"/>
                  </a:cubicBezTo>
                  <a:cubicBezTo>
                    <a:pt x="40" y="33"/>
                    <a:pt x="35" y="29"/>
                    <a:pt x="35" y="23"/>
                  </a:cubicBezTo>
                  <a:cubicBezTo>
                    <a:pt x="35" y="18"/>
                    <a:pt x="40" y="14"/>
                    <a:pt x="45" y="14"/>
                  </a:cubicBezTo>
                  <a:cubicBezTo>
                    <a:pt x="51" y="14"/>
                    <a:pt x="55" y="18"/>
                    <a:pt x="55" y="23"/>
                  </a:cubicBezTo>
                  <a:close/>
                  <a:moveTo>
                    <a:pt x="45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2" y="17"/>
                    <a:pt x="39" y="20"/>
                    <a:pt x="39" y="23"/>
                  </a:cubicBezTo>
                  <a:cubicBezTo>
                    <a:pt x="39" y="27"/>
                    <a:pt x="42" y="30"/>
                    <a:pt x="45" y="30"/>
                  </a:cubicBezTo>
                  <a:cubicBezTo>
                    <a:pt x="49" y="30"/>
                    <a:pt x="52" y="27"/>
                    <a:pt x="52" y="23"/>
                  </a:cubicBezTo>
                  <a:cubicBezTo>
                    <a:pt x="52" y="20"/>
                    <a:pt x="49" y="17"/>
                    <a:pt x="45" y="17"/>
                  </a:cubicBezTo>
                  <a:close/>
                  <a:moveTo>
                    <a:pt x="9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3"/>
                    <a:pt x="10" y="41"/>
                    <a:pt x="10" y="39"/>
                  </a:cubicBezTo>
                  <a:cubicBezTo>
                    <a:pt x="10" y="38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37"/>
                    <a:pt x="7" y="38"/>
                    <a:pt x="6" y="39"/>
                  </a:cubicBezTo>
                  <a:cubicBezTo>
                    <a:pt x="5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0" y="35"/>
                    <a:pt x="0" y="31"/>
                    <a:pt x="0" y="28"/>
                  </a:cubicBezTo>
                  <a:cubicBezTo>
                    <a:pt x="1" y="25"/>
                    <a:pt x="2" y="21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6"/>
                    <a:pt x="11" y="15"/>
                    <a:pt x="14" y="14"/>
                  </a:cubicBezTo>
                  <a:cubicBezTo>
                    <a:pt x="16" y="13"/>
                    <a:pt x="19" y="13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8"/>
                    <a:pt x="35" y="4"/>
                    <a:pt x="42" y="2"/>
                  </a:cubicBezTo>
                  <a:cubicBezTo>
                    <a:pt x="49" y="0"/>
                    <a:pt x="57" y="0"/>
                    <a:pt x="64" y="2"/>
                  </a:cubicBezTo>
                  <a:cubicBezTo>
                    <a:pt x="65" y="3"/>
                    <a:pt x="66" y="3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8" y="12"/>
                    <a:pt x="68" y="19"/>
                    <a:pt x="66" y="27"/>
                  </a:cubicBezTo>
                  <a:cubicBezTo>
                    <a:pt x="64" y="34"/>
                    <a:pt x="61" y="41"/>
                    <a:pt x="55" y="4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9"/>
                    <a:pt x="55" y="52"/>
                    <a:pt x="55" y="55"/>
                  </a:cubicBezTo>
                  <a:cubicBezTo>
                    <a:pt x="54" y="58"/>
                    <a:pt x="52" y="61"/>
                    <a:pt x="50" y="6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7" y="66"/>
                    <a:pt x="44" y="68"/>
                    <a:pt x="41" y="68"/>
                  </a:cubicBezTo>
                  <a:cubicBezTo>
                    <a:pt x="37" y="69"/>
                    <a:pt x="33" y="68"/>
                    <a:pt x="30" y="67"/>
                  </a:cubicBezTo>
                  <a:cubicBezTo>
                    <a:pt x="29" y="66"/>
                    <a:pt x="28" y="64"/>
                    <a:pt x="29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9"/>
                    <a:pt x="30" y="59"/>
                    <a:pt x="30" y="59"/>
                  </a:cubicBezTo>
                  <a:cubicBezTo>
                    <a:pt x="28" y="59"/>
                    <a:pt x="26" y="59"/>
                    <a:pt x="24" y="59"/>
                  </a:cubicBezTo>
                  <a:cubicBezTo>
                    <a:pt x="23" y="59"/>
                    <a:pt x="22" y="59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6"/>
                    <a:pt x="9" y="45"/>
                  </a:cubicBezTo>
                  <a:close/>
                  <a:moveTo>
                    <a:pt x="1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1"/>
                    <a:pt x="15" y="42"/>
                    <a:pt x="15" y="4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8" y="54"/>
                    <a:pt x="29" y="54"/>
                  </a:cubicBezTo>
                  <a:cubicBezTo>
                    <a:pt x="31" y="53"/>
                    <a:pt x="33" y="53"/>
                    <a:pt x="34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7" y="52"/>
                    <a:pt x="38" y="54"/>
                    <a:pt x="38" y="55"/>
                  </a:cubicBezTo>
                  <a:cubicBezTo>
                    <a:pt x="38" y="57"/>
                    <a:pt x="37" y="59"/>
                    <a:pt x="36" y="61"/>
                  </a:cubicBezTo>
                  <a:cubicBezTo>
                    <a:pt x="36" y="62"/>
                    <a:pt x="36" y="62"/>
                    <a:pt x="35" y="63"/>
                  </a:cubicBezTo>
                  <a:cubicBezTo>
                    <a:pt x="37" y="63"/>
                    <a:pt x="38" y="63"/>
                    <a:pt x="40" y="63"/>
                  </a:cubicBezTo>
                  <a:cubicBezTo>
                    <a:pt x="42" y="63"/>
                    <a:pt x="44" y="62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8" y="58"/>
                    <a:pt x="49" y="56"/>
                    <a:pt x="50" y="54"/>
                  </a:cubicBezTo>
                  <a:cubicBezTo>
                    <a:pt x="50" y="52"/>
                    <a:pt x="50" y="49"/>
                    <a:pt x="49" y="47"/>
                  </a:cubicBezTo>
                  <a:cubicBezTo>
                    <a:pt x="49" y="46"/>
                    <a:pt x="49" y="45"/>
                    <a:pt x="50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6" y="38"/>
                    <a:pt x="60" y="32"/>
                    <a:pt x="61" y="25"/>
                  </a:cubicBezTo>
                  <a:cubicBezTo>
                    <a:pt x="63" y="19"/>
                    <a:pt x="63" y="13"/>
                    <a:pt x="62" y="7"/>
                  </a:cubicBezTo>
                  <a:cubicBezTo>
                    <a:pt x="56" y="6"/>
                    <a:pt x="49" y="6"/>
                    <a:pt x="43" y="7"/>
                  </a:cubicBezTo>
                  <a:cubicBezTo>
                    <a:pt x="37" y="9"/>
                    <a:pt x="31" y="12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19" y="19"/>
                    <a:pt x="17" y="19"/>
                    <a:pt x="15" y="19"/>
                  </a:cubicBezTo>
                  <a:cubicBezTo>
                    <a:pt x="13" y="19"/>
                    <a:pt x="11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4"/>
                    <a:pt x="6" y="26"/>
                    <a:pt x="5" y="29"/>
                  </a:cubicBezTo>
                  <a:cubicBezTo>
                    <a:pt x="5" y="30"/>
                    <a:pt x="5" y="32"/>
                    <a:pt x="6" y="33"/>
                  </a:cubicBezTo>
                  <a:cubicBezTo>
                    <a:pt x="6" y="33"/>
                    <a:pt x="7" y="32"/>
                    <a:pt x="8" y="32"/>
                  </a:cubicBezTo>
                  <a:cubicBezTo>
                    <a:pt x="9" y="31"/>
                    <a:pt x="11" y="31"/>
                    <a:pt x="13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31"/>
                    <a:pt x="16" y="33"/>
                    <a:pt x="16" y="34"/>
                  </a:cubicBezTo>
                  <a:cubicBezTo>
                    <a:pt x="16" y="36"/>
                    <a:pt x="15" y="38"/>
                    <a:pt x="15" y="39"/>
                  </a:cubicBezTo>
                  <a:close/>
                  <a:moveTo>
                    <a:pt x="16" y="60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17" y="59"/>
                    <a:pt x="18" y="59"/>
                    <a:pt x="18" y="60"/>
                  </a:cubicBezTo>
                  <a:cubicBezTo>
                    <a:pt x="19" y="61"/>
                    <a:pt x="19" y="62"/>
                    <a:pt x="18" y="62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3" y="67"/>
                    <a:pt x="12" y="66"/>
                  </a:cubicBezTo>
                  <a:cubicBezTo>
                    <a:pt x="11" y="65"/>
                    <a:pt x="11" y="64"/>
                    <a:pt x="12" y="64"/>
                  </a:cubicBezTo>
                  <a:cubicBezTo>
                    <a:pt x="16" y="60"/>
                    <a:pt x="16" y="60"/>
                    <a:pt x="16" y="60"/>
                  </a:cubicBezTo>
                  <a:close/>
                  <a:moveTo>
                    <a:pt x="11" y="55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4" y="56"/>
                    <a:pt x="14" y="57"/>
                    <a:pt x="13" y="5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7"/>
                    <a:pt x="3" y="67"/>
                    <a:pt x="2" y="66"/>
                  </a:cubicBezTo>
                  <a:cubicBezTo>
                    <a:pt x="2" y="66"/>
                    <a:pt x="2" y="65"/>
                    <a:pt x="2" y="64"/>
                  </a:cubicBezTo>
                  <a:cubicBezTo>
                    <a:pt x="11" y="55"/>
                    <a:pt x="11" y="55"/>
                    <a:pt x="11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2" name="Freeform 78"/>
            <p:cNvSpPr>
              <a:spLocks noEditPoints="1"/>
            </p:cNvSpPr>
            <p:nvPr/>
          </p:nvSpPr>
          <p:spPr bwMode="auto">
            <a:xfrm>
              <a:off x="4887460" y="3093473"/>
              <a:ext cx="317500" cy="344487"/>
            </a:xfrm>
            <a:custGeom>
              <a:avLst/>
              <a:gdLst>
                <a:gd name="T0" fmla="*/ 265097580 w 85"/>
                <a:gd name="T1" fmla="*/ 406599486 h 92"/>
                <a:gd name="T2" fmla="*/ 516240107 w 85"/>
                <a:gd name="T3" fmla="*/ 42061114 h 92"/>
                <a:gd name="T4" fmla="*/ 711573507 w 85"/>
                <a:gd name="T5" fmla="*/ 112164210 h 92"/>
                <a:gd name="T6" fmla="*/ 1144098233 w 85"/>
                <a:gd name="T7" fmla="*/ 406599486 h 92"/>
                <a:gd name="T8" fmla="*/ 1185955923 w 85"/>
                <a:gd name="T9" fmla="*/ 1247844301 h 92"/>
                <a:gd name="T10" fmla="*/ 55809024 w 85"/>
                <a:gd name="T11" fmla="*/ 1289905401 h 92"/>
                <a:gd name="T12" fmla="*/ 0 w 85"/>
                <a:gd name="T13" fmla="*/ 448664330 h 92"/>
                <a:gd name="T14" fmla="*/ 558097798 w 85"/>
                <a:gd name="T15" fmla="*/ 154229084 h 92"/>
                <a:gd name="T16" fmla="*/ 599955489 w 85"/>
                <a:gd name="T17" fmla="*/ 168248202 h 92"/>
                <a:gd name="T18" fmla="*/ 641813179 w 85"/>
                <a:gd name="T19" fmla="*/ 154229084 h 92"/>
                <a:gd name="T20" fmla="*/ 641813179 w 85"/>
                <a:gd name="T21" fmla="*/ 154229084 h 92"/>
                <a:gd name="T22" fmla="*/ 641813179 w 85"/>
                <a:gd name="T23" fmla="*/ 70103110 h 92"/>
                <a:gd name="T24" fmla="*/ 544142744 w 85"/>
                <a:gd name="T25" fmla="*/ 112164210 h 92"/>
                <a:gd name="T26" fmla="*/ 544142744 w 85"/>
                <a:gd name="T27" fmla="*/ 210309302 h 92"/>
                <a:gd name="T28" fmla="*/ 655764498 w 85"/>
                <a:gd name="T29" fmla="*/ 210309302 h 92"/>
                <a:gd name="T30" fmla="*/ 669715817 w 85"/>
                <a:gd name="T31" fmla="*/ 981450860 h 92"/>
                <a:gd name="T32" fmla="*/ 711573507 w 85"/>
                <a:gd name="T33" fmla="*/ 995470213 h 92"/>
                <a:gd name="T34" fmla="*/ 753431198 w 85"/>
                <a:gd name="T35" fmla="*/ 925366898 h 92"/>
                <a:gd name="T36" fmla="*/ 683667135 w 85"/>
                <a:gd name="T37" fmla="*/ 897324916 h 92"/>
                <a:gd name="T38" fmla="*/ 655764498 w 85"/>
                <a:gd name="T39" fmla="*/ 925366898 h 92"/>
                <a:gd name="T40" fmla="*/ 920858226 w 85"/>
                <a:gd name="T41" fmla="*/ 785160735 h 92"/>
                <a:gd name="T42" fmla="*/ 809240208 w 85"/>
                <a:gd name="T43" fmla="*/ 911347779 h 92"/>
                <a:gd name="T44" fmla="*/ 725524826 w 85"/>
                <a:gd name="T45" fmla="*/ 1037531313 h 92"/>
                <a:gd name="T46" fmla="*/ 655764498 w 85"/>
                <a:gd name="T47" fmla="*/ 1037531313 h 92"/>
                <a:gd name="T48" fmla="*/ 544142744 w 85"/>
                <a:gd name="T49" fmla="*/ 841240953 h 92"/>
                <a:gd name="T50" fmla="*/ 334857908 w 85"/>
                <a:gd name="T51" fmla="*/ 981450860 h 92"/>
                <a:gd name="T52" fmla="*/ 265097580 w 85"/>
                <a:gd name="T53" fmla="*/ 1121657257 h 92"/>
                <a:gd name="T54" fmla="*/ 181382140 w 85"/>
                <a:gd name="T55" fmla="*/ 1107638138 h 92"/>
                <a:gd name="T56" fmla="*/ 209284777 w 85"/>
                <a:gd name="T57" fmla="*/ 911347779 h 92"/>
                <a:gd name="T58" fmla="*/ 404621971 w 85"/>
                <a:gd name="T59" fmla="*/ 771137872 h 92"/>
                <a:gd name="T60" fmla="*/ 474382299 w 85"/>
                <a:gd name="T61" fmla="*/ 644954573 h 92"/>
                <a:gd name="T62" fmla="*/ 599955489 w 85"/>
                <a:gd name="T63" fmla="*/ 771137872 h 92"/>
                <a:gd name="T64" fmla="*/ 669715817 w 85"/>
                <a:gd name="T65" fmla="*/ 841240953 h 92"/>
                <a:gd name="T66" fmla="*/ 865049217 w 85"/>
                <a:gd name="T67" fmla="*/ 715057654 h 92"/>
                <a:gd name="T68" fmla="*/ 1060382851 w 85"/>
                <a:gd name="T69" fmla="*/ 658973691 h 92"/>
                <a:gd name="T70" fmla="*/ 990622523 w 85"/>
                <a:gd name="T71" fmla="*/ 785160735 h 92"/>
                <a:gd name="T72" fmla="*/ 669715817 w 85"/>
                <a:gd name="T73" fmla="*/ 981450860 h 92"/>
                <a:gd name="T74" fmla="*/ 655764498 w 85"/>
                <a:gd name="T75" fmla="*/ 911347779 h 92"/>
                <a:gd name="T76" fmla="*/ 655764498 w 85"/>
                <a:gd name="T77" fmla="*/ 911347779 h 92"/>
                <a:gd name="T78" fmla="*/ 474382299 w 85"/>
                <a:gd name="T79" fmla="*/ 785160735 h 92"/>
                <a:gd name="T80" fmla="*/ 558097798 w 85"/>
                <a:gd name="T81" fmla="*/ 729076772 h 92"/>
                <a:gd name="T82" fmla="*/ 460430981 w 85"/>
                <a:gd name="T83" fmla="*/ 715057654 h 92"/>
                <a:gd name="T84" fmla="*/ 181382140 w 85"/>
                <a:gd name="T85" fmla="*/ 1023512194 h 92"/>
                <a:gd name="T86" fmla="*/ 251142527 w 85"/>
                <a:gd name="T87" fmla="*/ 1065573294 h 92"/>
                <a:gd name="T88" fmla="*/ 279048899 w 85"/>
                <a:gd name="T89" fmla="*/ 995470213 h 92"/>
                <a:gd name="T90" fmla="*/ 223239831 w 85"/>
                <a:gd name="T91" fmla="*/ 967427997 h 92"/>
                <a:gd name="T92" fmla="*/ 906906908 w 85"/>
                <a:gd name="T93" fmla="*/ 701034791 h 92"/>
                <a:gd name="T94" fmla="*/ 1004573842 w 85"/>
                <a:gd name="T95" fmla="*/ 715057654 h 92"/>
                <a:gd name="T96" fmla="*/ 948764599 w 85"/>
                <a:gd name="T97" fmla="*/ 630931710 h 92"/>
                <a:gd name="T98" fmla="*/ 906906908 w 85"/>
                <a:gd name="T99" fmla="*/ 701034791 h 92"/>
                <a:gd name="T100" fmla="*/ 97666729 w 85"/>
                <a:gd name="T101" fmla="*/ 490725430 h 92"/>
                <a:gd name="T102" fmla="*/ 1102240542 w 85"/>
                <a:gd name="T103" fmla="*/ 490725430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92"/>
                <a:gd name="T158" fmla="*/ 85 w 8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92">
                  <a:moveTo>
                    <a:pt x="4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0"/>
                    <a:pt x="35" y="8"/>
                  </a:cubicBezTo>
                  <a:cubicBezTo>
                    <a:pt x="35" y="6"/>
                    <a:pt x="36" y="4"/>
                    <a:pt x="37" y="3"/>
                  </a:cubicBezTo>
                  <a:cubicBezTo>
                    <a:pt x="39" y="1"/>
                    <a:pt x="41" y="0"/>
                    <a:pt x="43" y="0"/>
                  </a:cubicBezTo>
                  <a:cubicBezTo>
                    <a:pt x="45" y="0"/>
                    <a:pt x="47" y="1"/>
                    <a:pt x="48" y="3"/>
                  </a:cubicBezTo>
                  <a:cubicBezTo>
                    <a:pt x="50" y="4"/>
                    <a:pt x="51" y="6"/>
                    <a:pt x="51" y="8"/>
                  </a:cubicBezTo>
                  <a:cubicBezTo>
                    <a:pt x="51" y="10"/>
                    <a:pt x="50" y="11"/>
                    <a:pt x="50" y="12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4" y="29"/>
                    <a:pt x="85" y="30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91"/>
                    <a:pt x="84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1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2" y="29"/>
                    <a:pt x="4" y="29"/>
                  </a:cubicBezTo>
                  <a:close/>
                  <a:moveTo>
                    <a:pt x="40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2"/>
                    <a:pt x="42" y="12"/>
                    <a:pt x="43" y="12"/>
                  </a:cubicBezTo>
                  <a:cubicBezTo>
                    <a:pt x="44" y="12"/>
                    <a:pt x="45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9"/>
                    <a:pt x="47" y="8"/>
                  </a:cubicBezTo>
                  <a:cubicBezTo>
                    <a:pt x="47" y="7"/>
                    <a:pt x="46" y="6"/>
                    <a:pt x="46" y="5"/>
                  </a:cubicBezTo>
                  <a:cubicBezTo>
                    <a:pt x="45" y="5"/>
                    <a:pt x="44" y="4"/>
                    <a:pt x="43" y="4"/>
                  </a:cubicBezTo>
                  <a:cubicBezTo>
                    <a:pt x="42" y="4"/>
                    <a:pt x="41" y="5"/>
                    <a:pt x="40" y="5"/>
                  </a:cubicBezTo>
                  <a:cubicBezTo>
                    <a:pt x="39" y="6"/>
                    <a:pt x="39" y="7"/>
                    <a:pt x="39" y="8"/>
                  </a:cubicBezTo>
                  <a:cubicBezTo>
                    <a:pt x="39" y="9"/>
                    <a:pt x="39" y="10"/>
                    <a:pt x="40" y="11"/>
                  </a:cubicBezTo>
                  <a:close/>
                  <a:moveTo>
                    <a:pt x="39" y="15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6"/>
                    <a:pt x="44" y="16"/>
                    <a:pt x="43" y="16"/>
                  </a:cubicBezTo>
                  <a:cubicBezTo>
                    <a:pt x="41" y="16"/>
                    <a:pt x="40" y="16"/>
                    <a:pt x="39" y="15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70"/>
                    <a:pt x="53" y="70"/>
                    <a:pt x="53" y="69"/>
                  </a:cubicBezTo>
                  <a:cubicBezTo>
                    <a:pt x="54" y="68"/>
                    <a:pt x="54" y="67"/>
                    <a:pt x="54" y="66"/>
                  </a:cubicBezTo>
                  <a:cubicBezTo>
                    <a:pt x="54" y="65"/>
                    <a:pt x="53" y="65"/>
                    <a:pt x="52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4"/>
                    <a:pt x="50" y="63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8" y="64"/>
                    <a:pt x="47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6"/>
                    <a:pt x="47" y="67"/>
                    <a:pt x="47" y="68"/>
                  </a:cubicBezTo>
                  <a:cubicBezTo>
                    <a:pt x="47" y="69"/>
                    <a:pt x="48" y="70"/>
                    <a:pt x="48" y="70"/>
                  </a:cubicBezTo>
                  <a:close/>
                  <a:moveTo>
                    <a:pt x="66" y="56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57" y="65"/>
                    <a:pt x="57" y="65"/>
                    <a:pt x="57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7"/>
                    <a:pt x="58" y="69"/>
                    <a:pt x="57" y="71"/>
                  </a:cubicBezTo>
                  <a:cubicBezTo>
                    <a:pt x="56" y="73"/>
                    <a:pt x="54" y="74"/>
                    <a:pt x="52" y="74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0" y="75"/>
                    <a:pt x="48" y="75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3"/>
                    <a:pt x="44" y="71"/>
                    <a:pt x="43" y="69"/>
                  </a:cubicBezTo>
                  <a:cubicBezTo>
                    <a:pt x="43" y="68"/>
                    <a:pt x="43" y="66"/>
                    <a:pt x="43" y="65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7" y="61"/>
                    <a:pt x="35" y="61"/>
                    <a:pt x="34" y="6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2"/>
                    <a:pt x="24" y="74"/>
                    <a:pt x="23" y="76"/>
                  </a:cubicBezTo>
                  <a:cubicBezTo>
                    <a:pt x="22" y="78"/>
                    <a:pt x="21" y="79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7" y="80"/>
                    <a:pt x="15" y="80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8"/>
                    <a:pt x="10" y="76"/>
                    <a:pt x="10" y="74"/>
                  </a:cubicBezTo>
                  <a:cubicBezTo>
                    <a:pt x="9" y="72"/>
                    <a:pt x="9" y="70"/>
                    <a:pt x="10" y="69"/>
                  </a:cubicBezTo>
                  <a:cubicBezTo>
                    <a:pt x="11" y="67"/>
                    <a:pt x="13" y="66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6" y="65"/>
                    <a:pt x="18" y="65"/>
                    <a:pt x="19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3"/>
                    <a:pt x="29" y="51"/>
                    <a:pt x="30" y="49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5"/>
                    <a:pt x="40" y="47"/>
                  </a:cubicBezTo>
                  <a:cubicBezTo>
                    <a:pt x="42" y="47"/>
                    <a:pt x="43" y="49"/>
                    <a:pt x="43" y="51"/>
                  </a:cubicBezTo>
                  <a:cubicBezTo>
                    <a:pt x="44" y="52"/>
                    <a:pt x="44" y="54"/>
                    <a:pt x="43" y="55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50" y="60"/>
                    <a:pt x="51" y="60"/>
                    <a:pt x="53" y="60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1" y="47"/>
                    <a:pt x="63" y="43"/>
                    <a:pt x="67" y="41"/>
                  </a:cubicBezTo>
                  <a:cubicBezTo>
                    <a:pt x="71" y="40"/>
                    <a:pt x="75" y="43"/>
                    <a:pt x="76" y="47"/>
                  </a:cubicBezTo>
                  <a:cubicBezTo>
                    <a:pt x="77" y="49"/>
                    <a:pt x="76" y="51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4" y="54"/>
                    <a:pt x="73" y="55"/>
                    <a:pt x="71" y="56"/>
                  </a:cubicBezTo>
                  <a:cubicBezTo>
                    <a:pt x="69" y="56"/>
                    <a:pt x="68" y="56"/>
                    <a:pt x="66" y="56"/>
                  </a:cubicBezTo>
                  <a:close/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8" y="70"/>
                    <a:pt x="48" y="70"/>
                    <a:pt x="48" y="70"/>
                  </a:cubicBezTo>
                  <a:close/>
                  <a:moveTo>
                    <a:pt x="47" y="65"/>
                  </a:move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4" y="56"/>
                    <a:pt x="34" y="56"/>
                  </a:cubicBezTo>
                  <a:cubicBezTo>
                    <a:pt x="35" y="57"/>
                    <a:pt x="36" y="57"/>
                    <a:pt x="37" y="56"/>
                  </a:cubicBezTo>
                  <a:cubicBezTo>
                    <a:pt x="38" y="56"/>
                    <a:pt x="39" y="56"/>
                    <a:pt x="39" y="55"/>
                  </a:cubicBezTo>
                  <a:cubicBezTo>
                    <a:pt x="40" y="54"/>
                    <a:pt x="40" y="53"/>
                    <a:pt x="40" y="52"/>
                  </a:cubicBezTo>
                  <a:cubicBezTo>
                    <a:pt x="39" y="51"/>
                    <a:pt x="39" y="50"/>
                    <a:pt x="38" y="50"/>
                  </a:cubicBezTo>
                  <a:cubicBezTo>
                    <a:pt x="37" y="49"/>
                    <a:pt x="36" y="49"/>
                    <a:pt x="35" y="50"/>
                  </a:cubicBezTo>
                  <a:cubicBezTo>
                    <a:pt x="34" y="50"/>
                    <a:pt x="34" y="50"/>
                    <a:pt x="33" y="51"/>
                  </a:cubicBezTo>
                  <a:cubicBezTo>
                    <a:pt x="33" y="52"/>
                    <a:pt x="32" y="53"/>
                    <a:pt x="33" y="54"/>
                  </a:cubicBezTo>
                  <a:close/>
                  <a:moveTo>
                    <a:pt x="13" y="73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6" y="76"/>
                    <a:pt x="17" y="76"/>
                    <a:pt x="18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5"/>
                    <a:pt x="20" y="74"/>
                  </a:cubicBezTo>
                  <a:cubicBezTo>
                    <a:pt x="20" y="73"/>
                    <a:pt x="20" y="72"/>
                    <a:pt x="20" y="71"/>
                  </a:cubicBezTo>
                  <a:cubicBezTo>
                    <a:pt x="20" y="71"/>
                    <a:pt x="19" y="70"/>
                    <a:pt x="19" y="69"/>
                  </a:cubicBezTo>
                  <a:cubicBezTo>
                    <a:pt x="18" y="69"/>
                    <a:pt x="17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69"/>
                    <a:pt x="14" y="70"/>
                    <a:pt x="14" y="71"/>
                  </a:cubicBezTo>
                  <a:cubicBezTo>
                    <a:pt x="13" y="71"/>
                    <a:pt x="13" y="72"/>
                    <a:pt x="13" y="73"/>
                  </a:cubicBezTo>
                  <a:close/>
                  <a:moveTo>
                    <a:pt x="65" y="50"/>
                  </a:moveTo>
                  <a:cubicBezTo>
                    <a:pt x="65" y="50"/>
                    <a:pt x="65" y="50"/>
                    <a:pt x="65" y="50"/>
                  </a:cubicBezTo>
                  <a:cubicBezTo>
                    <a:pt x="66" y="52"/>
                    <a:pt x="68" y="53"/>
                    <a:pt x="70" y="52"/>
                  </a:cubicBezTo>
                  <a:cubicBezTo>
                    <a:pt x="71" y="52"/>
                    <a:pt x="71" y="51"/>
                    <a:pt x="72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2" y="49"/>
                    <a:pt x="72" y="48"/>
                  </a:cubicBezTo>
                  <a:cubicBezTo>
                    <a:pt x="72" y="46"/>
                    <a:pt x="70" y="45"/>
                    <a:pt x="68" y="45"/>
                  </a:cubicBezTo>
                  <a:cubicBezTo>
                    <a:pt x="66" y="46"/>
                    <a:pt x="65" y="48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79" y="35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35"/>
                    <a:pt x="79" y="35"/>
                    <a:pt x="7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3" name="Freeform 79"/>
            <p:cNvSpPr>
              <a:spLocks noEditPoints="1"/>
            </p:cNvSpPr>
            <p:nvPr/>
          </p:nvSpPr>
          <p:spPr bwMode="auto">
            <a:xfrm>
              <a:off x="4639811" y="3779272"/>
              <a:ext cx="187325" cy="184150"/>
            </a:xfrm>
            <a:custGeom>
              <a:avLst/>
              <a:gdLst>
                <a:gd name="T0" fmla="*/ 28072523 w 50"/>
                <a:gd name="T1" fmla="*/ 98866000 h 49"/>
                <a:gd name="T2" fmla="*/ 196507670 w 50"/>
                <a:gd name="T3" fmla="*/ 70619653 h 49"/>
                <a:gd name="T4" fmla="*/ 210542055 w 50"/>
                <a:gd name="T5" fmla="*/ 28246354 h 49"/>
                <a:gd name="T6" fmla="*/ 435122241 w 50"/>
                <a:gd name="T7" fmla="*/ 0 h 49"/>
                <a:gd name="T8" fmla="*/ 491271136 w 50"/>
                <a:gd name="T9" fmla="*/ 28246354 h 49"/>
                <a:gd name="T10" fmla="*/ 505305521 w 50"/>
                <a:gd name="T11" fmla="*/ 98866000 h 49"/>
                <a:gd name="T12" fmla="*/ 701813132 w 50"/>
                <a:gd name="T13" fmla="*/ 127112375 h 49"/>
                <a:gd name="T14" fmla="*/ 701813132 w 50"/>
                <a:gd name="T15" fmla="*/ 409590930 h 49"/>
                <a:gd name="T16" fmla="*/ 687778748 w 50"/>
                <a:gd name="T17" fmla="*/ 663819438 h 49"/>
                <a:gd name="T18" fmla="*/ 659706232 w 50"/>
                <a:gd name="T19" fmla="*/ 692065785 h 49"/>
                <a:gd name="T20" fmla="*/ 42110662 w 50"/>
                <a:gd name="T21" fmla="*/ 692065785 h 49"/>
                <a:gd name="T22" fmla="*/ 14038135 w 50"/>
                <a:gd name="T23" fmla="*/ 437837276 h 49"/>
                <a:gd name="T24" fmla="*/ 0 w 50"/>
                <a:gd name="T25" fmla="*/ 409590930 h 49"/>
                <a:gd name="T26" fmla="*/ 28072523 w 50"/>
                <a:gd name="T27" fmla="*/ 98866000 h 49"/>
                <a:gd name="T28" fmla="*/ 224580186 w 50"/>
                <a:gd name="T29" fmla="*/ 98866000 h 49"/>
                <a:gd name="T30" fmla="*/ 477232888 w 50"/>
                <a:gd name="T31" fmla="*/ 70619653 h 49"/>
                <a:gd name="T32" fmla="*/ 463198503 w 50"/>
                <a:gd name="T33" fmla="*/ 42369534 h 49"/>
                <a:gd name="T34" fmla="*/ 435122241 w 50"/>
                <a:gd name="T35" fmla="*/ 42369534 h 49"/>
                <a:gd name="T36" fmla="*/ 238618317 w 50"/>
                <a:gd name="T37" fmla="*/ 42369534 h 49"/>
                <a:gd name="T38" fmla="*/ 224580186 w 50"/>
                <a:gd name="T39" fmla="*/ 70619653 h 49"/>
                <a:gd name="T40" fmla="*/ 294763408 w 50"/>
                <a:gd name="T41" fmla="*/ 338971306 h 49"/>
                <a:gd name="T42" fmla="*/ 294763408 w 50"/>
                <a:gd name="T43" fmla="*/ 338971306 h 49"/>
                <a:gd name="T44" fmla="*/ 407049725 w 50"/>
                <a:gd name="T45" fmla="*/ 338971306 h 49"/>
                <a:gd name="T46" fmla="*/ 421087856 w 50"/>
                <a:gd name="T47" fmla="*/ 353094479 h 49"/>
                <a:gd name="T48" fmla="*/ 645668101 w 50"/>
                <a:gd name="T49" fmla="*/ 381340825 h 49"/>
                <a:gd name="T50" fmla="*/ 56145047 w 50"/>
                <a:gd name="T51" fmla="*/ 155362480 h 49"/>
                <a:gd name="T52" fmla="*/ 266690892 w 50"/>
                <a:gd name="T53" fmla="*/ 381340825 h 49"/>
                <a:gd name="T54" fmla="*/ 294763408 w 50"/>
                <a:gd name="T55" fmla="*/ 338971306 h 49"/>
                <a:gd name="T56" fmla="*/ 421087856 w 50"/>
                <a:gd name="T57" fmla="*/ 437837276 h 49"/>
                <a:gd name="T58" fmla="*/ 407049725 w 50"/>
                <a:gd name="T59" fmla="*/ 494333844 h 49"/>
                <a:gd name="T60" fmla="*/ 350908439 w 50"/>
                <a:gd name="T61" fmla="*/ 494333844 h 49"/>
                <a:gd name="T62" fmla="*/ 266690892 w 50"/>
                <a:gd name="T63" fmla="*/ 466083622 h 49"/>
                <a:gd name="T64" fmla="*/ 266690892 w 50"/>
                <a:gd name="T65" fmla="*/ 437837276 h 49"/>
                <a:gd name="T66" fmla="*/ 70183192 w 50"/>
                <a:gd name="T67" fmla="*/ 635569334 h 49"/>
                <a:gd name="T68" fmla="*/ 631633716 w 50"/>
                <a:gd name="T69" fmla="*/ 437837276 h 49"/>
                <a:gd name="T70" fmla="*/ 350908439 w 50"/>
                <a:gd name="T71" fmla="*/ 367217652 h 49"/>
                <a:gd name="T72" fmla="*/ 308797792 w 50"/>
                <a:gd name="T73" fmla="*/ 367217652 h 49"/>
                <a:gd name="T74" fmla="*/ 308797792 w 50"/>
                <a:gd name="T75" fmla="*/ 451960449 h 49"/>
                <a:gd name="T76" fmla="*/ 393015340 w 50"/>
                <a:gd name="T77" fmla="*/ 451960449 h 49"/>
                <a:gd name="T78" fmla="*/ 393015340 w 50"/>
                <a:gd name="T79" fmla="*/ 367217652 h 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"/>
                <a:gd name="T121" fmla="*/ 0 h 49"/>
                <a:gd name="T122" fmla="*/ 50 w 50"/>
                <a:gd name="T123" fmla="*/ 49 h 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" h="49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3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3"/>
                    <a:pt x="36" y="4"/>
                    <a:pt x="36" y="5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9" y="7"/>
                    <a:pt x="50" y="8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0"/>
                    <a:pt x="49" y="31"/>
                    <a:pt x="49" y="31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8"/>
                    <a:pt x="48" y="49"/>
                    <a:pt x="47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8"/>
                    <a:pt x="1" y="4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0" y="30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7"/>
                  </a:cubicBezTo>
                  <a:close/>
                  <a:moveTo>
                    <a:pt x="16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2" y="3"/>
                    <a:pt x="3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7"/>
                    <a:pt x="16" y="7"/>
                    <a:pt x="16" y="7"/>
                  </a:cubicBezTo>
                  <a:close/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20" y="24"/>
                    <a:pt x="21" y="24"/>
                  </a:cubicBezTo>
                  <a:close/>
                  <a:moveTo>
                    <a:pt x="30" y="31"/>
                  </a:moveTo>
                  <a:cubicBezTo>
                    <a:pt x="30" y="31"/>
                    <a:pt x="30" y="31"/>
                    <a:pt x="30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5"/>
                    <a:pt x="19" y="34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30" y="31"/>
                    <a:pt x="30" y="31"/>
                    <a:pt x="30" y="31"/>
                  </a:cubicBezTo>
                  <a:close/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4" name="Freeform 80"/>
            <p:cNvSpPr>
              <a:spLocks noEditPoints="1"/>
            </p:cNvSpPr>
            <p:nvPr/>
          </p:nvSpPr>
          <p:spPr bwMode="auto">
            <a:xfrm>
              <a:off x="3233286" y="2850584"/>
              <a:ext cx="255587" cy="198438"/>
            </a:xfrm>
            <a:custGeom>
              <a:avLst/>
              <a:gdLst>
                <a:gd name="T0" fmla="*/ 14128696 w 68"/>
                <a:gd name="T1" fmla="*/ 252330810 h 53"/>
                <a:gd name="T2" fmla="*/ 141271951 w 68"/>
                <a:gd name="T3" fmla="*/ 28035919 h 53"/>
                <a:gd name="T4" fmla="*/ 169529336 w 68"/>
                <a:gd name="T5" fmla="*/ 0 h 53"/>
                <a:gd name="T6" fmla="*/ 777003159 w 68"/>
                <a:gd name="T7" fmla="*/ 0 h 53"/>
                <a:gd name="T8" fmla="*/ 819385479 w 68"/>
                <a:gd name="T9" fmla="*/ 28035919 h 53"/>
                <a:gd name="T10" fmla="*/ 946528678 w 68"/>
                <a:gd name="T11" fmla="*/ 252330810 h 53"/>
                <a:gd name="T12" fmla="*/ 946528678 w 68"/>
                <a:gd name="T13" fmla="*/ 294384677 h 53"/>
                <a:gd name="T14" fmla="*/ 946528678 w 68"/>
                <a:gd name="T15" fmla="*/ 294384677 h 53"/>
                <a:gd name="T16" fmla="*/ 508584309 w 68"/>
                <a:gd name="T17" fmla="*/ 728956401 h 53"/>
                <a:gd name="T18" fmla="*/ 452073179 w 68"/>
                <a:gd name="T19" fmla="*/ 728956401 h 53"/>
                <a:gd name="T20" fmla="*/ 452073179 w 68"/>
                <a:gd name="T21" fmla="*/ 728956401 h 53"/>
                <a:gd name="T22" fmla="*/ 14128696 w 68"/>
                <a:gd name="T23" fmla="*/ 294384677 h 53"/>
                <a:gd name="T24" fmla="*/ 14128696 w 68"/>
                <a:gd name="T25" fmla="*/ 252330810 h 53"/>
                <a:gd name="T26" fmla="*/ 98889602 w 68"/>
                <a:gd name="T27" fmla="*/ 252330810 h 53"/>
                <a:gd name="T28" fmla="*/ 98889602 w 68"/>
                <a:gd name="T29" fmla="*/ 252330810 h 53"/>
                <a:gd name="T30" fmla="*/ 282547661 w 68"/>
                <a:gd name="T31" fmla="*/ 252330810 h 53"/>
                <a:gd name="T32" fmla="*/ 183654270 w 68"/>
                <a:gd name="T33" fmla="*/ 98129464 h 53"/>
                <a:gd name="T34" fmla="*/ 98889602 w 68"/>
                <a:gd name="T35" fmla="*/ 252330810 h 53"/>
                <a:gd name="T36" fmla="*/ 777003159 w 68"/>
                <a:gd name="T37" fmla="*/ 98129464 h 53"/>
                <a:gd name="T38" fmla="*/ 777003159 w 68"/>
                <a:gd name="T39" fmla="*/ 98129464 h 53"/>
                <a:gd name="T40" fmla="*/ 678109828 w 68"/>
                <a:gd name="T41" fmla="*/ 252330810 h 53"/>
                <a:gd name="T42" fmla="*/ 861767798 w 68"/>
                <a:gd name="T43" fmla="*/ 252330810 h 53"/>
                <a:gd name="T44" fmla="*/ 777003159 w 68"/>
                <a:gd name="T45" fmla="*/ 98129464 h 53"/>
                <a:gd name="T46" fmla="*/ 847639105 w 68"/>
                <a:gd name="T47" fmla="*/ 294384677 h 53"/>
                <a:gd name="T48" fmla="*/ 847639105 w 68"/>
                <a:gd name="T49" fmla="*/ 294384677 h 53"/>
                <a:gd name="T50" fmla="*/ 649856201 w 68"/>
                <a:gd name="T51" fmla="*/ 294384677 h 53"/>
                <a:gd name="T52" fmla="*/ 550966628 w 68"/>
                <a:gd name="T53" fmla="*/ 588773099 h 53"/>
                <a:gd name="T54" fmla="*/ 847639105 w 68"/>
                <a:gd name="T55" fmla="*/ 294384677 h 53"/>
                <a:gd name="T56" fmla="*/ 409690860 w 68"/>
                <a:gd name="T57" fmla="*/ 588773099 h 53"/>
                <a:gd name="T58" fmla="*/ 409690860 w 68"/>
                <a:gd name="T59" fmla="*/ 588773099 h 53"/>
                <a:gd name="T60" fmla="*/ 296672595 w 68"/>
                <a:gd name="T61" fmla="*/ 294384677 h 53"/>
                <a:gd name="T62" fmla="*/ 113018295 w 68"/>
                <a:gd name="T63" fmla="*/ 294384677 h 53"/>
                <a:gd name="T64" fmla="*/ 409690860 w 68"/>
                <a:gd name="T65" fmla="*/ 588773099 h 53"/>
                <a:gd name="T66" fmla="*/ 734620840 w 68"/>
                <a:gd name="T67" fmla="*/ 70093552 h 53"/>
                <a:gd name="T68" fmla="*/ 734620840 w 68"/>
                <a:gd name="T69" fmla="*/ 70093552 h 53"/>
                <a:gd name="T70" fmla="*/ 536837936 w 68"/>
                <a:gd name="T71" fmla="*/ 70093552 h 53"/>
                <a:gd name="T72" fmla="*/ 635727509 w 68"/>
                <a:gd name="T73" fmla="*/ 224294840 h 53"/>
                <a:gd name="T74" fmla="*/ 734620840 w 68"/>
                <a:gd name="T75" fmla="*/ 70093552 h 53"/>
                <a:gd name="T76" fmla="*/ 423819553 w 68"/>
                <a:gd name="T77" fmla="*/ 70093552 h 53"/>
                <a:gd name="T78" fmla="*/ 423819553 w 68"/>
                <a:gd name="T79" fmla="*/ 70093552 h 53"/>
                <a:gd name="T80" fmla="*/ 226036590 w 68"/>
                <a:gd name="T81" fmla="*/ 70093552 h 53"/>
                <a:gd name="T82" fmla="*/ 324929980 w 68"/>
                <a:gd name="T83" fmla="*/ 224294840 h 53"/>
                <a:gd name="T84" fmla="*/ 423819553 w 68"/>
                <a:gd name="T85" fmla="*/ 70093552 h 53"/>
                <a:gd name="T86" fmla="*/ 353183607 w 68"/>
                <a:gd name="T87" fmla="*/ 252330810 h 53"/>
                <a:gd name="T88" fmla="*/ 353183607 w 68"/>
                <a:gd name="T89" fmla="*/ 252330810 h 53"/>
                <a:gd name="T90" fmla="*/ 593348948 w 68"/>
                <a:gd name="T91" fmla="*/ 252330810 h 53"/>
                <a:gd name="T92" fmla="*/ 480330565 w 68"/>
                <a:gd name="T93" fmla="*/ 84111508 h 53"/>
                <a:gd name="T94" fmla="*/ 353183607 w 68"/>
                <a:gd name="T95" fmla="*/ 252330810 h 53"/>
                <a:gd name="T96" fmla="*/ 607473882 w 68"/>
                <a:gd name="T97" fmla="*/ 294384677 h 53"/>
                <a:gd name="T98" fmla="*/ 607473882 w 68"/>
                <a:gd name="T99" fmla="*/ 294384677 h 53"/>
                <a:gd name="T100" fmla="*/ 353183607 w 68"/>
                <a:gd name="T101" fmla="*/ 294384677 h 53"/>
                <a:gd name="T102" fmla="*/ 480330565 w 68"/>
                <a:gd name="T103" fmla="*/ 644844922 h 53"/>
                <a:gd name="T104" fmla="*/ 607473882 w 68"/>
                <a:gd name="T105" fmla="*/ 294384677 h 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8"/>
                <a:gd name="T160" fmla="*/ 0 h 53"/>
                <a:gd name="T161" fmla="*/ 68 w 68"/>
                <a:gd name="T162" fmla="*/ 53 h 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8" h="53">
                  <a:moveTo>
                    <a:pt x="1" y="18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9"/>
                    <a:pt x="68" y="20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5" y="53"/>
                    <a:pt x="33" y="53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1" y="18"/>
                  </a:cubicBezTo>
                  <a:close/>
                  <a:moveTo>
                    <a:pt x="7" y="18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18"/>
                    <a:pt x="7" y="18"/>
                    <a:pt x="7" y="18"/>
                  </a:cubicBezTo>
                  <a:close/>
                  <a:moveTo>
                    <a:pt x="55" y="7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5" y="7"/>
                    <a:pt x="55" y="7"/>
                    <a:pt x="55" y="7"/>
                  </a:cubicBezTo>
                  <a:close/>
                  <a:moveTo>
                    <a:pt x="60" y="21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60" y="21"/>
                    <a:pt x="60" y="21"/>
                    <a:pt x="60" y="21"/>
                  </a:cubicBezTo>
                  <a:close/>
                  <a:moveTo>
                    <a:pt x="29" y="42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9" y="42"/>
                    <a:pt x="29" y="42"/>
                    <a:pt x="29" y="42"/>
                  </a:cubicBezTo>
                  <a:close/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52" y="5"/>
                    <a:pt x="52" y="5"/>
                    <a:pt x="52" y="5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25" y="18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5" y="18"/>
                    <a:pt x="25" y="18"/>
                    <a:pt x="25" y="18"/>
                  </a:cubicBezTo>
                  <a:close/>
                  <a:moveTo>
                    <a:pt x="43" y="21"/>
                  </a:moveTo>
                  <a:cubicBezTo>
                    <a:pt x="43" y="21"/>
                    <a:pt x="43" y="21"/>
                    <a:pt x="4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3" y="21"/>
                    <a:pt x="43" y="21"/>
                    <a:pt x="4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5" name="Freeform 81"/>
            <p:cNvSpPr>
              <a:spLocks noEditPoints="1"/>
            </p:cNvSpPr>
            <p:nvPr/>
          </p:nvSpPr>
          <p:spPr bwMode="auto">
            <a:xfrm>
              <a:off x="2561772" y="3296673"/>
              <a:ext cx="192088" cy="198437"/>
            </a:xfrm>
            <a:custGeom>
              <a:avLst/>
              <a:gdLst>
                <a:gd name="T0" fmla="*/ 397207851 w 51"/>
                <a:gd name="T1" fmla="*/ 616802158 h 53"/>
                <a:gd name="T2" fmla="*/ 340462813 w 51"/>
                <a:gd name="T3" fmla="*/ 616802158 h 53"/>
                <a:gd name="T4" fmla="*/ 156047030 w 51"/>
                <a:gd name="T5" fmla="*/ 112146855 h 53"/>
                <a:gd name="T6" fmla="*/ 184419549 w 51"/>
                <a:gd name="T7" fmla="*/ 140182654 h 53"/>
                <a:gd name="T8" fmla="*/ 127674511 w 51"/>
                <a:gd name="T9" fmla="*/ 140182654 h 53"/>
                <a:gd name="T10" fmla="*/ 567439317 w 51"/>
                <a:gd name="T11" fmla="*/ 112146855 h 53"/>
                <a:gd name="T12" fmla="*/ 595811836 w 51"/>
                <a:gd name="T13" fmla="*/ 140182654 h 53"/>
                <a:gd name="T14" fmla="*/ 539066798 w 51"/>
                <a:gd name="T15" fmla="*/ 140182654 h 53"/>
                <a:gd name="T16" fmla="*/ 368835332 w 51"/>
                <a:gd name="T17" fmla="*/ 532694847 h 53"/>
                <a:gd name="T18" fmla="*/ 468137266 w 51"/>
                <a:gd name="T19" fmla="*/ 406530019 h 53"/>
                <a:gd name="T20" fmla="*/ 510698045 w 51"/>
                <a:gd name="T21" fmla="*/ 210272080 h 53"/>
                <a:gd name="T22" fmla="*/ 496509903 w 51"/>
                <a:gd name="T23" fmla="*/ 196254195 h 53"/>
                <a:gd name="T24" fmla="*/ 212788302 w 51"/>
                <a:gd name="T25" fmla="*/ 210272080 h 53"/>
                <a:gd name="T26" fmla="*/ 255349023 w 51"/>
                <a:gd name="T27" fmla="*/ 406530019 h 53"/>
                <a:gd name="T28" fmla="*/ 510698045 w 51"/>
                <a:gd name="T29" fmla="*/ 420547904 h 53"/>
                <a:gd name="T30" fmla="*/ 368835332 w 51"/>
                <a:gd name="T31" fmla="*/ 574748502 h 53"/>
                <a:gd name="T32" fmla="*/ 354650956 w 51"/>
                <a:gd name="T33" fmla="*/ 574748502 h 53"/>
                <a:gd name="T34" fmla="*/ 170231407 w 51"/>
                <a:gd name="T35" fmla="*/ 224293709 h 53"/>
                <a:gd name="T36" fmla="*/ 184419549 w 51"/>
                <a:gd name="T37" fmla="*/ 196254195 h 53"/>
                <a:gd name="T38" fmla="*/ 212788302 w 51"/>
                <a:gd name="T39" fmla="*/ 168218425 h 53"/>
                <a:gd name="T40" fmla="*/ 510698045 w 51"/>
                <a:gd name="T41" fmla="*/ 168218425 h 53"/>
                <a:gd name="T42" fmla="*/ 539066798 w 51"/>
                <a:gd name="T43" fmla="*/ 196254195 h 53"/>
                <a:gd name="T44" fmla="*/ 553254941 w 51"/>
                <a:gd name="T45" fmla="*/ 210272080 h 53"/>
                <a:gd name="T46" fmla="*/ 510698045 w 51"/>
                <a:gd name="T47" fmla="*/ 420547904 h 53"/>
                <a:gd name="T48" fmla="*/ 368835332 w 51"/>
                <a:gd name="T49" fmla="*/ 686895328 h 53"/>
                <a:gd name="T50" fmla="*/ 666741250 w 51"/>
                <a:gd name="T51" fmla="*/ 154200539 h 53"/>
                <a:gd name="T52" fmla="*/ 156047030 w 51"/>
                <a:gd name="T53" fmla="*/ 56071555 h 53"/>
                <a:gd name="T54" fmla="*/ 70929444 w 51"/>
                <a:gd name="T55" fmla="*/ 168218425 h 53"/>
                <a:gd name="T56" fmla="*/ 383023475 w 51"/>
                <a:gd name="T57" fmla="*/ 742966869 h 53"/>
                <a:gd name="T58" fmla="*/ 354650956 w 51"/>
                <a:gd name="T59" fmla="*/ 742966869 h 53"/>
                <a:gd name="T60" fmla="*/ 14184380 w 51"/>
                <a:gd name="T61" fmla="*/ 140182654 h 53"/>
                <a:gd name="T62" fmla="*/ 28372526 w 51"/>
                <a:gd name="T63" fmla="*/ 98128970 h 53"/>
                <a:gd name="T64" fmla="*/ 99301963 w 51"/>
                <a:gd name="T65" fmla="*/ 28035778 h 53"/>
                <a:gd name="T66" fmla="*/ 595811836 w 51"/>
                <a:gd name="T67" fmla="*/ 0 h 53"/>
                <a:gd name="T68" fmla="*/ 624184355 w 51"/>
                <a:gd name="T69" fmla="*/ 28035778 h 53"/>
                <a:gd name="T70" fmla="*/ 723486288 w 51"/>
                <a:gd name="T71" fmla="*/ 126164769 h 53"/>
                <a:gd name="T72" fmla="*/ 723486288 w 51"/>
                <a:gd name="T73" fmla="*/ 168218425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53"/>
                <a:gd name="T113" fmla="*/ 51 w 51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53">
                  <a:moveTo>
                    <a:pt x="26" y="42"/>
                  </a:moveTo>
                  <a:cubicBezTo>
                    <a:pt x="27" y="42"/>
                    <a:pt x="28" y="42"/>
                    <a:pt x="28" y="44"/>
                  </a:cubicBezTo>
                  <a:cubicBezTo>
                    <a:pt x="28" y="45"/>
                    <a:pt x="27" y="46"/>
                    <a:pt x="26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24" y="42"/>
                    <a:pt x="25" y="42"/>
                    <a:pt x="26" y="42"/>
                  </a:cubicBezTo>
                  <a:close/>
                  <a:moveTo>
                    <a:pt x="11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3" y="11"/>
                    <a:pt x="12" y="12"/>
                    <a:pt x="11" y="12"/>
                  </a:cubicBezTo>
                  <a:cubicBezTo>
                    <a:pt x="10" y="12"/>
                    <a:pt x="9" y="11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9"/>
                    <a:pt x="42" y="10"/>
                  </a:cubicBezTo>
                  <a:cubicBezTo>
                    <a:pt x="42" y="11"/>
                    <a:pt x="41" y="12"/>
                    <a:pt x="40" y="12"/>
                  </a:cubicBezTo>
                  <a:cubicBezTo>
                    <a:pt x="39" y="12"/>
                    <a:pt x="38" y="11"/>
                    <a:pt x="38" y="10"/>
                  </a:cubicBezTo>
                  <a:cubicBezTo>
                    <a:pt x="38" y="9"/>
                    <a:pt x="39" y="8"/>
                    <a:pt x="40" y="8"/>
                  </a:cubicBezTo>
                  <a:close/>
                  <a:moveTo>
                    <a:pt x="26" y="38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9" y="36"/>
                    <a:pt x="31" y="32"/>
                    <a:pt x="33" y="29"/>
                  </a:cubicBezTo>
                  <a:cubicBezTo>
                    <a:pt x="35" y="25"/>
                    <a:pt x="37" y="21"/>
                    <a:pt x="37" y="16"/>
                  </a:cubicBezTo>
                  <a:cubicBezTo>
                    <a:pt x="37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5" y="14"/>
                    <a:pt x="3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5"/>
                    <a:pt x="15" y="15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5" y="21"/>
                    <a:pt x="16" y="25"/>
                    <a:pt x="18" y="29"/>
                  </a:cubicBezTo>
                  <a:cubicBezTo>
                    <a:pt x="20" y="32"/>
                    <a:pt x="23" y="36"/>
                    <a:pt x="26" y="38"/>
                  </a:cubicBezTo>
                  <a:close/>
                  <a:moveTo>
                    <a:pt x="36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3" y="34"/>
                    <a:pt x="30" y="38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5" y="41"/>
                    <a:pt x="25" y="41"/>
                  </a:cubicBezTo>
                  <a:cubicBezTo>
                    <a:pt x="21" y="38"/>
                    <a:pt x="18" y="34"/>
                    <a:pt x="16" y="30"/>
                  </a:cubicBezTo>
                  <a:cubicBezTo>
                    <a:pt x="14" y="26"/>
                    <a:pt x="12" y="21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2"/>
                    <a:pt x="15" y="12"/>
                    <a:pt x="1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3"/>
                    <a:pt x="38" y="13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9" y="14"/>
                    <a:pt x="39" y="15"/>
                  </a:cubicBezTo>
                  <a:cubicBezTo>
                    <a:pt x="40" y="15"/>
                    <a:pt x="40" y="16"/>
                    <a:pt x="40" y="16"/>
                  </a:cubicBezTo>
                  <a:cubicBezTo>
                    <a:pt x="39" y="21"/>
                    <a:pt x="38" y="26"/>
                    <a:pt x="36" y="30"/>
                  </a:cubicBezTo>
                  <a:close/>
                  <a:moveTo>
                    <a:pt x="26" y="49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39" y="42"/>
                    <a:pt x="47" y="27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4" y="10"/>
                    <a:pt x="41" y="7"/>
                    <a:pt x="4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7"/>
                    <a:pt x="8" y="10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12" y="42"/>
                    <a:pt x="26" y="49"/>
                  </a:cubicBezTo>
                  <a:close/>
                  <a:moveTo>
                    <a:pt x="27" y="53"/>
                  </a:moveTo>
                  <a:cubicBezTo>
                    <a:pt x="27" y="53"/>
                    <a:pt x="27" y="53"/>
                    <a:pt x="27" y="53"/>
                  </a:cubicBezTo>
                  <a:cubicBezTo>
                    <a:pt x="26" y="53"/>
                    <a:pt x="25" y="53"/>
                    <a:pt x="25" y="53"/>
                  </a:cubicBezTo>
                  <a:cubicBezTo>
                    <a:pt x="10" y="45"/>
                    <a:pt x="0" y="29"/>
                    <a:pt x="0" y="12"/>
                  </a:cubicBezTo>
                  <a:cubicBezTo>
                    <a:pt x="0" y="12"/>
                    <a:pt x="1" y="11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5" y="7"/>
                    <a:pt x="7" y="4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4"/>
                    <a:pt x="46" y="7"/>
                    <a:pt x="49" y="7"/>
                  </a:cubicBezTo>
                  <a:cubicBezTo>
                    <a:pt x="50" y="7"/>
                    <a:pt x="51" y="8"/>
                    <a:pt x="51" y="9"/>
                  </a:cubicBezTo>
                  <a:cubicBezTo>
                    <a:pt x="51" y="9"/>
                    <a:pt x="51" y="10"/>
                    <a:pt x="51" y="10"/>
                  </a:cubicBezTo>
                  <a:cubicBezTo>
                    <a:pt x="51" y="11"/>
                    <a:pt x="51" y="12"/>
                    <a:pt x="51" y="12"/>
                  </a:cubicBezTo>
                  <a:cubicBezTo>
                    <a:pt x="51" y="29"/>
                    <a:pt x="42" y="45"/>
                    <a:pt x="2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Freeform 82"/>
            <p:cNvSpPr>
              <a:spLocks noEditPoints="1"/>
            </p:cNvSpPr>
            <p:nvPr/>
          </p:nvSpPr>
          <p:spPr bwMode="auto">
            <a:xfrm>
              <a:off x="5692322" y="3498285"/>
              <a:ext cx="222250" cy="263525"/>
            </a:xfrm>
            <a:custGeom>
              <a:avLst/>
              <a:gdLst>
                <a:gd name="T0" fmla="*/ 525026172 w 59"/>
                <a:gd name="T1" fmla="*/ 42517873 h 70"/>
                <a:gd name="T2" fmla="*/ 681117203 w 59"/>
                <a:gd name="T3" fmla="*/ 113379729 h 70"/>
                <a:gd name="T4" fmla="*/ 695307297 w 59"/>
                <a:gd name="T5" fmla="*/ 141723742 h 70"/>
                <a:gd name="T6" fmla="*/ 794634187 w 59"/>
                <a:gd name="T7" fmla="*/ 155897616 h 70"/>
                <a:gd name="T8" fmla="*/ 837204468 w 59"/>
                <a:gd name="T9" fmla="*/ 198415474 h 70"/>
                <a:gd name="T10" fmla="*/ 794634187 w 59"/>
                <a:gd name="T11" fmla="*/ 992077547 h 70"/>
                <a:gd name="T12" fmla="*/ 28380195 w 59"/>
                <a:gd name="T13" fmla="*/ 992077547 h 70"/>
                <a:gd name="T14" fmla="*/ 0 w 59"/>
                <a:gd name="T15" fmla="*/ 949559454 h 70"/>
                <a:gd name="T16" fmla="*/ 28380195 w 59"/>
                <a:gd name="T17" fmla="*/ 155897616 h 70"/>
                <a:gd name="T18" fmla="*/ 127710903 w 59"/>
                <a:gd name="T19" fmla="*/ 155897616 h 70"/>
                <a:gd name="T20" fmla="*/ 156087324 w 59"/>
                <a:gd name="T21" fmla="*/ 113379729 h 70"/>
                <a:gd name="T22" fmla="*/ 269608133 w 59"/>
                <a:gd name="T23" fmla="*/ 113379729 h 70"/>
                <a:gd name="T24" fmla="*/ 411509071 w 59"/>
                <a:gd name="T25" fmla="*/ 0 h 70"/>
                <a:gd name="T26" fmla="*/ 581786547 w 59"/>
                <a:gd name="T27" fmla="*/ 425174932 h 70"/>
                <a:gd name="T28" fmla="*/ 624356828 w 59"/>
                <a:gd name="T29" fmla="*/ 481866664 h 70"/>
                <a:gd name="T30" fmla="*/ 326368508 w 59"/>
                <a:gd name="T31" fmla="*/ 722800055 h 70"/>
                <a:gd name="T32" fmla="*/ 198657605 w 59"/>
                <a:gd name="T33" fmla="*/ 609420355 h 70"/>
                <a:gd name="T34" fmla="*/ 255418039 w 59"/>
                <a:gd name="T35" fmla="*/ 552728623 h 70"/>
                <a:gd name="T36" fmla="*/ 581786547 w 59"/>
                <a:gd name="T37" fmla="*/ 425174932 h 70"/>
                <a:gd name="T38" fmla="*/ 510836078 w 59"/>
                <a:gd name="T39" fmla="*/ 113379729 h 70"/>
                <a:gd name="T40" fmla="*/ 411509071 w 59"/>
                <a:gd name="T41" fmla="*/ 56691747 h 70"/>
                <a:gd name="T42" fmla="*/ 326368508 w 59"/>
                <a:gd name="T43" fmla="*/ 113379729 h 70"/>
                <a:gd name="T44" fmla="*/ 510836078 w 59"/>
                <a:gd name="T45" fmla="*/ 113379729 h 70"/>
                <a:gd name="T46" fmla="*/ 695307297 w 59"/>
                <a:gd name="T47" fmla="*/ 226759458 h 70"/>
                <a:gd name="T48" fmla="*/ 681117203 w 59"/>
                <a:gd name="T49" fmla="*/ 269277375 h 70"/>
                <a:gd name="T50" fmla="*/ 411509071 w 59"/>
                <a:gd name="T51" fmla="*/ 269277375 h 70"/>
                <a:gd name="T52" fmla="*/ 127710903 w 59"/>
                <a:gd name="T53" fmla="*/ 255107265 h 70"/>
                <a:gd name="T54" fmla="*/ 127710903 w 59"/>
                <a:gd name="T55" fmla="*/ 226759458 h 70"/>
                <a:gd name="T56" fmla="*/ 70950498 w 59"/>
                <a:gd name="T57" fmla="*/ 921215470 h 70"/>
                <a:gd name="T58" fmla="*/ 766253999 w 59"/>
                <a:gd name="T59" fmla="*/ 226759458 h 70"/>
                <a:gd name="T60" fmla="*/ 411509071 w 59"/>
                <a:gd name="T61" fmla="*/ 155897616 h 70"/>
                <a:gd name="T62" fmla="*/ 184467511 w 59"/>
                <a:gd name="T63" fmla="*/ 155897616 h 70"/>
                <a:gd name="T64" fmla="*/ 184467511 w 59"/>
                <a:gd name="T65" fmla="*/ 226759458 h 70"/>
                <a:gd name="T66" fmla="*/ 652737016 w 59"/>
                <a:gd name="T67" fmla="*/ 226759458 h 70"/>
                <a:gd name="T68" fmla="*/ 652737016 w 59"/>
                <a:gd name="T69" fmla="*/ 155897616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9"/>
                <a:gd name="T106" fmla="*/ 0 h 70"/>
                <a:gd name="T107" fmla="*/ 59 w 59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9" h="70">
                  <a:moveTo>
                    <a:pt x="29" y="0"/>
                  </a:moveTo>
                  <a:cubicBezTo>
                    <a:pt x="32" y="0"/>
                    <a:pt x="35" y="2"/>
                    <a:pt x="37" y="3"/>
                  </a:cubicBezTo>
                  <a:cubicBezTo>
                    <a:pt x="38" y="5"/>
                    <a:pt x="39" y="6"/>
                    <a:pt x="3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8" y="11"/>
                    <a:pt x="59" y="12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9"/>
                    <a:pt x="58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1" y="70"/>
                    <a:pt x="0" y="69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1" y="5"/>
                    <a:pt x="22" y="3"/>
                  </a:cubicBezTo>
                  <a:cubicBezTo>
                    <a:pt x="24" y="2"/>
                    <a:pt x="27" y="0"/>
                    <a:pt x="29" y="0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2" y="29"/>
                    <a:pt x="43" y="29"/>
                    <a:pt x="44" y="30"/>
                  </a:cubicBezTo>
                  <a:cubicBezTo>
                    <a:pt x="45" y="31"/>
                    <a:pt x="45" y="33"/>
                    <a:pt x="44" y="34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2"/>
                    <a:pt x="24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2"/>
                    <a:pt x="13" y="40"/>
                    <a:pt x="14" y="39"/>
                  </a:cubicBezTo>
                  <a:cubicBezTo>
                    <a:pt x="15" y="38"/>
                    <a:pt x="17" y="38"/>
                    <a:pt x="18" y="3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41" y="30"/>
                    <a:pt x="41" y="30"/>
                    <a:pt x="41" y="30"/>
                  </a:cubicBezTo>
                  <a:close/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ubicBezTo>
                    <a:pt x="33" y="4"/>
                    <a:pt x="31" y="4"/>
                    <a:pt x="29" y="4"/>
                  </a:cubicBezTo>
                  <a:cubicBezTo>
                    <a:pt x="27" y="4"/>
                    <a:pt x="26" y="4"/>
                    <a:pt x="24" y="6"/>
                  </a:cubicBezTo>
                  <a:cubicBezTo>
                    <a:pt x="24" y="6"/>
                    <a:pt x="23" y="7"/>
                    <a:pt x="23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6" y="8"/>
                    <a:pt x="36" y="8"/>
                    <a:pt x="36" y="8"/>
                  </a:cubicBezTo>
                  <a:close/>
                  <a:moveTo>
                    <a:pt x="49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9" y="19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49" y="16"/>
                    <a:pt x="49" y="16"/>
                    <a:pt x="49" y="16"/>
                  </a:cubicBezTo>
                  <a:close/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29" y="11"/>
                    <a:pt x="29" y="11"/>
                    <a:pt x="2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87" name="Rectangle 83"/>
          <p:cNvSpPr>
            <a:spLocks noChangeArrowheads="1"/>
          </p:cNvSpPr>
          <p:nvPr/>
        </p:nvSpPr>
        <p:spPr bwMode="auto">
          <a:xfrm>
            <a:off x="5709786" y="1053534"/>
            <a:ext cx="19907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288" name="Rectangle 84"/>
          <p:cNvSpPr>
            <a:spLocks noChangeArrowheads="1"/>
          </p:cNvSpPr>
          <p:nvPr/>
        </p:nvSpPr>
        <p:spPr bwMode="auto">
          <a:xfrm>
            <a:off x="461511" y="1834584"/>
            <a:ext cx="19907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289" name="Rectangle 85"/>
          <p:cNvSpPr>
            <a:spLocks noChangeArrowheads="1"/>
          </p:cNvSpPr>
          <p:nvPr/>
        </p:nvSpPr>
        <p:spPr bwMode="auto">
          <a:xfrm>
            <a:off x="6284461" y="3422084"/>
            <a:ext cx="199072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7" grpId="0"/>
      <p:bldP spid="10288" grpId="0"/>
      <p:bldP spid="102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64032" y="1330480"/>
            <a:ext cx="1085850" cy="1280160"/>
            <a:chOff x="1120775" y="1730534"/>
            <a:chExt cx="1085850" cy="1280160"/>
          </a:xfrm>
        </p:grpSpPr>
        <p:cxnSp>
          <p:nvCxnSpPr>
            <p:cNvPr id="29" name="Straight Connector 14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1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31" name="Trapezoid 7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Parallelogram 9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Freeform 10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34" name="Group 16"/>
          <p:cNvGrpSpPr/>
          <p:nvPr/>
        </p:nvGrpSpPr>
        <p:grpSpPr>
          <a:xfrm>
            <a:off x="2350182" y="1330480"/>
            <a:ext cx="1085850" cy="1280160"/>
            <a:chOff x="1120775" y="1730534"/>
            <a:chExt cx="1085850" cy="1280160"/>
          </a:xfrm>
        </p:grpSpPr>
        <p:cxnSp>
          <p:nvCxnSpPr>
            <p:cNvPr id="35" name="Straight Connector 17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18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37" name="Trapezoid 19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Parallelogram 20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Freeform 21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40" name="Group 22"/>
          <p:cNvGrpSpPr/>
          <p:nvPr/>
        </p:nvGrpSpPr>
        <p:grpSpPr>
          <a:xfrm>
            <a:off x="4036332" y="1330480"/>
            <a:ext cx="1085850" cy="1280160"/>
            <a:chOff x="1120775" y="1730534"/>
            <a:chExt cx="1085850" cy="1280160"/>
          </a:xfrm>
        </p:grpSpPr>
        <p:cxnSp>
          <p:nvCxnSpPr>
            <p:cNvPr id="41" name="Straight Connector 23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24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43" name="Trapezoid 25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Parallelogram 26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Freeform 27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46" name="Group 28"/>
          <p:cNvGrpSpPr/>
          <p:nvPr/>
        </p:nvGrpSpPr>
        <p:grpSpPr>
          <a:xfrm>
            <a:off x="5722482" y="1330480"/>
            <a:ext cx="1085850" cy="1280160"/>
            <a:chOff x="1120775" y="1730534"/>
            <a:chExt cx="1085850" cy="1280160"/>
          </a:xfrm>
        </p:grpSpPr>
        <p:cxnSp>
          <p:nvCxnSpPr>
            <p:cNvPr id="47" name="Straight Connector 29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30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49" name="Trapezoid 31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0" name="Parallelogram 32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1" name="Freeform 33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grpSp>
        <p:nvGrpSpPr>
          <p:cNvPr id="52" name="Group 34"/>
          <p:cNvGrpSpPr/>
          <p:nvPr/>
        </p:nvGrpSpPr>
        <p:grpSpPr>
          <a:xfrm>
            <a:off x="7408632" y="1330480"/>
            <a:ext cx="1085850" cy="1280160"/>
            <a:chOff x="1120775" y="1730534"/>
            <a:chExt cx="1085850" cy="1280160"/>
          </a:xfrm>
        </p:grpSpPr>
        <p:cxnSp>
          <p:nvCxnSpPr>
            <p:cNvPr id="53" name="Straight Connector 35"/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36"/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55" name="Trapezoid 37"/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rgbClr val="EF6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Parallelogram 38"/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7" name="Freeform 39"/>
              <p:cNvSpPr/>
              <p:nvPr/>
            </p:nvSpPr>
            <p:spPr>
              <a:xfrm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-1" fmla="*/ 0 w 838200"/>
                  <a:gd name="connsiteY0-2" fmla="*/ 0 h 657225"/>
                  <a:gd name="connsiteX1-3" fmla="*/ 609600 w 838200"/>
                  <a:gd name="connsiteY1-4" fmla="*/ 0 h 657225"/>
                  <a:gd name="connsiteX2-5" fmla="*/ 838200 w 838200"/>
                  <a:gd name="connsiteY2-6" fmla="*/ 657225 h 657225"/>
                  <a:gd name="connsiteX3-7" fmla="*/ 0 w 838200"/>
                  <a:gd name="connsiteY3-8" fmla="*/ 657225 h 657225"/>
                  <a:gd name="connsiteX4-9" fmla="*/ 0 w 838200"/>
                  <a:gd name="connsiteY4-10" fmla="*/ 0 h 657225"/>
                  <a:gd name="connsiteX0-11" fmla="*/ 0 w 838200"/>
                  <a:gd name="connsiteY0-12" fmla="*/ 0 h 657225"/>
                  <a:gd name="connsiteX1-13" fmla="*/ 483079 w 838200"/>
                  <a:gd name="connsiteY1-14" fmla="*/ 0 h 657225"/>
                  <a:gd name="connsiteX2-15" fmla="*/ 838200 w 838200"/>
                  <a:gd name="connsiteY2-16" fmla="*/ 657225 h 657225"/>
                  <a:gd name="connsiteX3-17" fmla="*/ 0 w 838200"/>
                  <a:gd name="connsiteY3-18" fmla="*/ 657225 h 657225"/>
                  <a:gd name="connsiteX4-19" fmla="*/ 0 w 838200"/>
                  <a:gd name="connsiteY4-20" fmla="*/ 0 h 657225"/>
                  <a:gd name="connsiteX0-21" fmla="*/ 0 w 838200"/>
                  <a:gd name="connsiteY0-22" fmla="*/ 0 h 657225"/>
                  <a:gd name="connsiteX1-23" fmla="*/ 483079 w 838200"/>
                  <a:gd name="connsiteY1-24" fmla="*/ 0 h 657225"/>
                  <a:gd name="connsiteX2-25" fmla="*/ 602916 w 838200"/>
                  <a:gd name="connsiteY2-26" fmla="*/ 0 h 657225"/>
                  <a:gd name="connsiteX3-27" fmla="*/ 838200 w 838200"/>
                  <a:gd name="connsiteY3-28" fmla="*/ 657225 h 657225"/>
                  <a:gd name="connsiteX4-29" fmla="*/ 0 w 838200"/>
                  <a:gd name="connsiteY4-30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6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58" name="Freeform 116"/>
          <p:cNvSpPr>
            <a:spLocks noEditPoints="1"/>
          </p:cNvSpPr>
          <p:nvPr/>
        </p:nvSpPr>
        <p:spPr bwMode="auto">
          <a:xfrm>
            <a:off x="874489" y="1971671"/>
            <a:ext cx="478065" cy="38553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/>
          </a:p>
        </p:txBody>
      </p:sp>
      <p:sp>
        <p:nvSpPr>
          <p:cNvPr id="59" name="Freeform 66"/>
          <p:cNvSpPr>
            <a:spLocks noEditPoints="1"/>
          </p:cNvSpPr>
          <p:nvPr/>
        </p:nvSpPr>
        <p:spPr bwMode="auto">
          <a:xfrm>
            <a:off x="2614072" y="1976488"/>
            <a:ext cx="404030" cy="375902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60" name="Freeform 57"/>
          <p:cNvSpPr>
            <a:spLocks noEditPoints="1"/>
          </p:cNvSpPr>
          <p:nvPr/>
        </p:nvSpPr>
        <p:spPr bwMode="auto">
          <a:xfrm>
            <a:off x="5963871" y="1963507"/>
            <a:ext cx="401864" cy="401864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/>
          </a:p>
        </p:txBody>
      </p:sp>
      <p:sp>
        <p:nvSpPr>
          <p:cNvPr id="61" name="Freeform 152"/>
          <p:cNvSpPr>
            <a:spLocks noEditPoints="1"/>
          </p:cNvSpPr>
          <p:nvPr/>
        </p:nvSpPr>
        <p:spPr bwMode="auto">
          <a:xfrm>
            <a:off x="7656282" y="1966597"/>
            <a:ext cx="428171" cy="39568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/>
          </a:p>
        </p:txBody>
      </p:sp>
      <p:sp>
        <p:nvSpPr>
          <p:cNvPr id="62" name="Freeform 105"/>
          <p:cNvSpPr>
            <a:spLocks noEditPoints="1"/>
          </p:cNvSpPr>
          <p:nvPr/>
        </p:nvSpPr>
        <p:spPr bwMode="auto">
          <a:xfrm>
            <a:off x="4294137" y="1970443"/>
            <a:ext cx="393700" cy="38799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TextBox 53"/>
          <p:cNvSpPr txBox="1"/>
          <p:nvPr/>
        </p:nvSpPr>
        <p:spPr>
          <a:xfrm>
            <a:off x="511633" y="2914011"/>
            <a:ext cx="1377950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of passages lorem ipsum available, but the majority suffered alteration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some form</a:t>
            </a:r>
          </a:p>
        </p:txBody>
      </p:sp>
      <p:sp>
        <p:nvSpPr>
          <p:cNvPr id="64" name="TextBox 54"/>
          <p:cNvSpPr txBox="1"/>
          <p:nvPr/>
        </p:nvSpPr>
        <p:spPr>
          <a:xfrm>
            <a:off x="7253515" y="2914011"/>
            <a:ext cx="1377950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of passages lorem ipsum available, but the majority suffered alteration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some form</a:t>
            </a:r>
          </a:p>
        </p:txBody>
      </p:sp>
      <p:sp>
        <p:nvSpPr>
          <p:cNvPr id="65" name="TextBox 55"/>
          <p:cNvSpPr txBox="1"/>
          <p:nvPr/>
        </p:nvSpPr>
        <p:spPr>
          <a:xfrm>
            <a:off x="5568046" y="2914011"/>
            <a:ext cx="1377950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of passages lorem ipsum available, but the majority suffered alteration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some form</a:t>
            </a:r>
          </a:p>
        </p:txBody>
      </p:sp>
      <p:sp>
        <p:nvSpPr>
          <p:cNvPr id="66" name="TextBox 56"/>
          <p:cNvSpPr txBox="1"/>
          <p:nvPr/>
        </p:nvSpPr>
        <p:spPr>
          <a:xfrm>
            <a:off x="3882574" y="2914011"/>
            <a:ext cx="1377950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of passages lorem ipsum available, but the majority suffered alteration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some form</a:t>
            </a:r>
          </a:p>
        </p:txBody>
      </p:sp>
      <p:sp>
        <p:nvSpPr>
          <p:cNvPr id="67" name="TextBox 57"/>
          <p:cNvSpPr txBox="1"/>
          <p:nvPr/>
        </p:nvSpPr>
        <p:spPr>
          <a:xfrm>
            <a:off x="2197104" y="2914011"/>
            <a:ext cx="1377950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of passages lorem ipsum available, but the majority suffered alteration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some form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1"/>
          <p:cNvSpPr>
            <a:spLocks noEditPoints="1"/>
          </p:cNvSpPr>
          <p:nvPr/>
        </p:nvSpPr>
        <p:spPr bwMode="auto">
          <a:xfrm>
            <a:off x="3912961" y="1239010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1002853" y="114771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19" name="Freeform 71"/>
          <p:cNvSpPr>
            <a:spLocks noEditPoints="1"/>
          </p:cNvSpPr>
          <p:nvPr/>
        </p:nvSpPr>
        <p:spPr bwMode="auto">
          <a:xfrm flipH="1">
            <a:off x="4674962" y="1239010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0" name="TextBox 8"/>
          <p:cNvSpPr txBox="1"/>
          <p:nvPr/>
        </p:nvSpPr>
        <p:spPr>
          <a:xfrm flipH="1">
            <a:off x="5321747" y="114771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r>
              <a:rPr lang="en-US" sz="1000" dirty="0">
                <a:solidFill>
                  <a:schemeClr val="bg1"/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21" name="Freeform 71"/>
          <p:cNvSpPr>
            <a:spLocks noEditPoints="1"/>
          </p:cNvSpPr>
          <p:nvPr/>
        </p:nvSpPr>
        <p:spPr bwMode="auto">
          <a:xfrm>
            <a:off x="3912961" y="2420110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002853" y="232881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23" name="Freeform 71"/>
          <p:cNvSpPr>
            <a:spLocks noEditPoints="1"/>
          </p:cNvSpPr>
          <p:nvPr/>
        </p:nvSpPr>
        <p:spPr bwMode="auto">
          <a:xfrm flipH="1">
            <a:off x="4674962" y="2420110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TextBox 14"/>
          <p:cNvSpPr txBox="1"/>
          <p:nvPr/>
        </p:nvSpPr>
        <p:spPr>
          <a:xfrm flipH="1">
            <a:off x="5321747" y="232881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r>
              <a:rPr lang="en-US" sz="1000" dirty="0">
                <a:solidFill>
                  <a:schemeClr val="bg1"/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25" name="Freeform 71"/>
          <p:cNvSpPr>
            <a:spLocks noEditPoints="1"/>
          </p:cNvSpPr>
          <p:nvPr/>
        </p:nvSpPr>
        <p:spPr bwMode="auto">
          <a:xfrm>
            <a:off x="3912961" y="3601210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rgbClr val="EF654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1002853" y="350991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  <p:sp>
        <p:nvSpPr>
          <p:cNvPr id="27" name="Freeform 71"/>
          <p:cNvSpPr>
            <a:spLocks noEditPoints="1"/>
          </p:cNvSpPr>
          <p:nvPr/>
        </p:nvSpPr>
        <p:spPr bwMode="auto">
          <a:xfrm flipH="1">
            <a:off x="4674962" y="3601210"/>
            <a:ext cx="556079" cy="556079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68" y="156"/>
              </a:cxn>
              <a:cxn ang="0">
                <a:pos x="156" y="168"/>
              </a:cxn>
              <a:cxn ang="0">
                <a:pos x="149" y="166"/>
              </a:cxn>
              <a:cxn ang="0">
                <a:pos x="149" y="166"/>
              </a:cxn>
              <a:cxn ang="0">
                <a:pos x="112" y="139"/>
              </a:cxn>
              <a:cxn ang="0">
                <a:pos x="112" y="156"/>
              </a:cxn>
              <a:cxn ang="0">
                <a:pos x="100" y="168"/>
              </a:cxn>
              <a:cxn ang="0">
                <a:pos x="88" y="156"/>
              </a:cxn>
              <a:cxn ang="0">
                <a:pos x="88" y="100"/>
              </a:cxn>
              <a:cxn ang="0">
                <a:pos x="100" y="88"/>
              </a:cxn>
              <a:cxn ang="0">
                <a:pos x="112" y="100"/>
              </a:cxn>
              <a:cxn ang="0">
                <a:pos x="112" y="117"/>
              </a:cxn>
              <a:cxn ang="0">
                <a:pos x="149" y="90"/>
              </a:cxn>
              <a:cxn ang="0">
                <a:pos x="149" y="90"/>
              </a:cxn>
              <a:cxn ang="0">
                <a:pos x="156" y="88"/>
              </a:cxn>
              <a:cxn ang="0">
                <a:pos x="168" y="100"/>
              </a:cxn>
              <a:cxn ang="0">
                <a:pos x="168" y="156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8" y="156"/>
                </a:moveTo>
                <a:cubicBezTo>
                  <a:pt x="168" y="163"/>
                  <a:pt x="163" y="168"/>
                  <a:pt x="156" y="168"/>
                </a:cubicBezTo>
                <a:cubicBezTo>
                  <a:pt x="153" y="168"/>
                  <a:pt x="151" y="167"/>
                  <a:pt x="149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2" y="163"/>
                  <a:pt x="107" y="168"/>
                  <a:pt x="100" y="168"/>
                </a:cubicBezTo>
                <a:cubicBezTo>
                  <a:pt x="93" y="168"/>
                  <a:pt x="88" y="163"/>
                  <a:pt x="88" y="156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3"/>
                  <a:pt x="93" y="88"/>
                  <a:pt x="100" y="88"/>
                </a:cubicBezTo>
                <a:cubicBezTo>
                  <a:pt x="107" y="88"/>
                  <a:pt x="112" y="93"/>
                  <a:pt x="112" y="100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151" y="89"/>
                  <a:pt x="153" y="88"/>
                  <a:pt x="156" y="88"/>
                </a:cubicBezTo>
                <a:cubicBezTo>
                  <a:pt x="163" y="88"/>
                  <a:pt x="168" y="93"/>
                  <a:pt x="168" y="100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8" name="TextBox 21"/>
          <p:cNvSpPr txBox="1"/>
          <p:nvPr/>
        </p:nvSpPr>
        <p:spPr>
          <a:xfrm flipH="1">
            <a:off x="5321747" y="350991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r>
              <a:rPr lang="en-US" sz="1000" dirty="0">
                <a:solidFill>
                  <a:schemeClr val="bg1"/>
                </a:solidFill>
              </a:rPr>
              <a:t>There are many variations of passages Lorem Ipsum available, but the majority have suffered alteration in some form, by injected humour.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3"/>
          <p:cNvGrpSpPr/>
          <p:nvPr/>
        </p:nvGrpSpPr>
        <p:grpSpPr>
          <a:xfrm>
            <a:off x="2965299" y="2021433"/>
            <a:ext cx="3213404" cy="3213402"/>
            <a:chOff x="2965298" y="2181091"/>
            <a:chExt cx="3213404" cy="3213402"/>
          </a:xfrm>
          <a:solidFill>
            <a:schemeClr val="bg1">
              <a:lumMod val="65000"/>
            </a:schemeClr>
          </a:solidFill>
        </p:grpSpPr>
        <p:sp>
          <p:nvSpPr>
            <p:cNvPr id="6" name="Block Arc 8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774914"/>
                <a:gd name="adj2" fmla="val 16220732"/>
                <a:gd name="adj3" fmla="val 828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7" name="Block Arc 88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641"/>
                <a:gd name="adj3" fmla="val 799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3162300" y="3114122"/>
            <a:ext cx="2819400" cy="2035175"/>
            <a:chOff x="3201988" y="1963738"/>
            <a:chExt cx="2819400" cy="2035175"/>
          </a:xfrm>
        </p:grpSpPr>
        <p:sp>
          <p:nvSpPr>
            <p:cNvPr id="9" name="Freeform 45"/>
            <p:cNvSpPr/>
            <p:nvPr/>
          </p:nvSpPr>
          <p:spPr bwMode="auto">
            <a:xfrm>
              <a:off x="3625850" y="3135313"/>
              <a:ext cx="635000" cy="641350"/>
            </a:xfrm>
            <a:custGeom>
              <a:avLst/>
              <a:gdLst/>
              <a:ahLst/>
              <a:cxnLst>
                <a:cxn ang="0">
                  <a:pos x="380" y="353"/>
                </a:cxn>
                <a:cxn ang="0">
                  <a:pos x="95" y="90"/>
                </a:cxn>
                <a:cxn ang="0">
                  <a:pos x="380" y="353"/>
                </a:cxn>
              </a:cxnLst>
              <a:rect l="0" t="0" r="r" b="b"/>
              <a:pathLst>
                <a:path w="467" h="472">
                  <a:moveTo>
                    <a:pt x="380" y="353"/>
                  </a:moveTo>
                  <a:cubicBezTo>
                    <a:pt x="467" y="241"/>
                    <a:pt x="165" y="0"/>
                    <a:pt x="95" y="90"/>
                  </a:cubicBezTo>
                  <a:cubicBezTo>
                    <a:pt x="0" y="212"/>
                    <a:pt x="286" y="472"/>
                    <a:pt x="380" y="3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Freeform 46"/>
            <p:cNvSpPr/>
            <p:nvPr/>
          </p:nvSpPr>
          <p:spPr bwMode="auto">
            <a:xfrm>
              <a:off x="3697288" y="3090863"/>
              <a:ext cx="588963" cy="595313"/>
            </a:xfrm>
            <a:custGeom>
              <a:avLst/>
              <a:gdLst/>
              <a:ahLst/>
              <a:cxnLst>
                <a:cxn ang="0">
                  <a:pos x="353" y="327"/>
                </a:cxn>
                <a:cxn ang="0">
                  <a:pos x="88" y="83"/>
                </a:cxn>
                <a:cxn ang="0">
                  <a:pos x="353" y="327"/>
                </a:cxn>
              </a:cxnLst>
              <a:rect l="0" t="0" r="r" b="b"/>
              <a:pathLst>
                <a:path w="433" h="438">
                  <a:moveTo>
                    <a:pt x="353" y="327"/>
                  </a:moveTo>
                  <a:cubicBezTo>
                    <a:pt x="433" y="224"/>
                    <a:pt x="153" y="0"/>
                    <a:pt x="88" y="83"/>
                  </a:cubicBezTo>
                  <a:cubicBezTo>
                    <a:pt x="0" y="197"/>
                    <a:pt x="266" y="438"/>
                    <a:pt x="353" y="3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Freeform 47"/>
            <p:cNvSpPr/>
            <p:nvPr/>
          </p:nvSpPr>
          <p:spPr bwMode="auto">
            <a:xfrm>
              <a:off x="3567113" y="3100388"/>
              <a:ext cx="688975" cy="803275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0" y="304"/>
                </a:cxn>
                <a:cxn ang="0">
                  <a:pos x="23" y="506"/>
                </a:cxn>
                <a:cxn ang="0">
                  <a:pos x="194" y="488"/>
                </a:cxn>
                <a:cxn ang="0">
                  <a:pos x="434" y="180"/>
                </a:cxn>
                <a:cxn ang="0">
                  <a:pos x="238" y="0"/>
                </a:cxn>
              </a:cxnLst>
              <a:rect l="0" t="0" r="r" b="b"/>
              <a:pathLst>
                <a:path w="434" h="506">
                  <a:moveTo>
                    <a:pt x="238" y="0"/>
                  </a:moveTo>
                  <a:lnTo>
                    <a:pt x="0" y="304"/>
                  </a:lnTo>
                  <a:lnTo>
                    <a:pt x="23" y="506"/>
                  </a:lnTo>
                  <a:lnTo>
                    <a:pt x="194" y="488"/>
                  </a:lnTo>
                  <a:lnTo>
                    <a:pt x="434" y="18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Freeform 48"/>
            <p:cNvSpPr/>
            <p:nvPr/>
          </p:nvSpPr>
          <p:spPr bwMode="auto">
            <a:xfrm>
              <a:off x="3567113" y="3100388"/>
              <a:ext cx="696913" cy="565150"/>
            </a:xfrm>
            <a:custGeom>
              <a:avLst/>
              <a:gdLst/>
              <a:ahLst/>
              <a:cxnLst>
                <a:cxn ang="0">
                  <a:pos x="221" y="72"/>
                </a:cxn>
                <a:cxn ang="0">
                  <a:pos x="0" y="355"/>
                </a:cxn>
                <a:cxn ang="0">
                  <a:pos x="7" y="416"/>
                </a:cxn>
                <a:cxn ang="0">
                  <a:pos x="176" y="199"/>
                </a:cxn>
                <a:cxn ang="0">
                  <a:pos x="395" y="353"/>
                </a:cxn>
                <a:cxn ang="0">
                  <a:pos x="429" y="311"/>
                </a:cxn>
                <a:cxn ang="0">
                  <a:pos x="246" y="173"/>
                </a:cxn>
                <a:cxn ang="0">
                  <a:pos x="278" y="144"/>
                </a:cxn>
                <a:cxn ang="0">
                  <a:pos x="492" y="229"/>
                </a:cxn>
                <a:cxn ang="0">
                  <a:pos x="512" y="204"/>
                </a:cxn>
                <a:cxn ang="0">
                  <a:pos x="277" y="0"/>
                </a:cxn>
                <a:cxn ang="0">
                  <a:pos x="221" y="72"/>
                </a:cxn>
              </a:cxnLst>
              <a:rect l="0" t="0" r="r" b="b"/>
              <a:pathLst>
                <a:path w="512" h="416">
                  <a:moveTo>
                    <a:pt x="221" y="72"/>
                  </a:moveTo>
                  <a:cubicBezTo>
                    <a:pt x="0" y="355"/>
                    <a:pt x="0" y="355"/>
                    <a:pt x="0" y="355"/>
                  </a:cubicBezTo>
                  <a:cubicBezTo>
                    <a:pt x="7" y="416"/>
                    <a:pt x="7" y="416"/>
                    <a:pt x="7" y="416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395" y="353"/>
                    <a:pt x="395" y="353"/>
                    <a:pt x="395" y="353"/>
                  </a:cubicBezTo>
                  <a:cubicBezTo>
                    <a:pt x="429" y="311"/>
                    <a:pt x="429" y="311"/>
                    <a:pt x="429" y="311"/>
                  </a:cubicBezTo>
                  <a:cubicBezTo>
                    <a:pt x="353" y="290"/>
                    <a:pt x="273" y="229"/>
                    <a:pt x="246" y="173"/>
                  </a:cubicBezTo>
                  <a:cubicBezTo>
                    <a:pt x="227" y="135"/>
                    <a:pt x="248" y="117"/>
                    <a:pt x="278" y="144"/>
                  </a:cubicBezTo>
                  <a:cubicBezTo>
                    <a:pt x="343" y="205"/>
                    <a:pt x="400" y="231"/>
                    <a:pt x="492" y="229"/>
                  </a:cubicBezTo>
                  <a:cubicBezTo>
                    <a:pt x="512" y="204"/>
                    <a:pt x="512" y="204"/>
                    <a:pt x="512" y="204"/>
                  </a:cubicBezTo>
                  <a:cubicBezTo>
                    <a:pt x="277" y="0"/>
                    <a:pt x="277" y="0"/>
                    <a:pt x="277" y="0"/>
                  </a:cubicBezTo>
                  <a:lnTo>
                    <a:pt x="221" y="72"/>
                  </a:ln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Freeform 49"/>
            <p:cNvSpPr/>
            <p:nvPr/>
          </p:nvSpPr>
          <p:spPr bwMode="auto">
            <a:xfrm>
              <a:off x="3562350" y="3203575"/>
              <a:ext cx="614363" cy="700088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0" y="240"/>
                </a:cxn>
                <a:cxn ang="0">
                  <a:pos x="30" y="515"/>
                </a:cxn>
                <a:cxn ang="0">
                  <a:pos x="259" y="490"/>
                </a:cxn>
                <a:cxn ang="0">
                  <a:pos x="452" y="244"/>
                </a:cxn>
                <a:cxn ang="0">
                  <a:pos x="276" y="157"/>
                </a:cxn>
                <a:cxn ang="0">
                  <a:pos x="187" y="0"/>
                </a:cxn>
              </a:cxnLst>
              <a:rect l="0" t="0" r="r" b="b"/>
              <a:pathLst>
                <a:path w="452" h="515">
                  <a:moveTo>
                    <a:pt x="187" y="0"/>
                  </a:moveTo>
                  <a:cubicBezTo>
                    <a:pt x="0" y="240"/>
                    <a:pt x="0" y="240"/>
                    <a:pt x="0" y="240"/>
                  </a:cubicBezTo>
                  <a:cubicBezTo>
                    <a:pt x="30" y="515"/>
                    <a:pt x="30" y="515"/>
                    <a:pt x="30" y="515"/>
                  </a:cubicBezTo>
                  <a:cubicBezTo>
                    <a:pt x="259" y="490"/>
                    <a:pt x="259" y="490"/>
                    <a:pt x="259" y="490"/>
                  </a:cubicBezTo>
                  <a:cubicBezTo>
                    <a:pt x="452" y="244"/>
                    <a:pt x="452" y="244"/>
                    <a:pt x="452" y="244"/>
                  </a:cubicBezTo>
                  <a:cubicBezTo>
                    <a:pt x="378" y="228"/>
                    <a:pt x="320" y="199"/>
                    <a:pt x="276" y="157"/>
                  </a:cubicBezTo>
                  <a:cubicBezTo>
                    <a:pt x="233" y="117"/>
                    <a:pt x="204" y="64"/>
                    <a:pt x="18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Freeform 50"/>
            <p:cNvSpPr/>
            <p:nvPr/>
          </p:nvSpPr>
          <p:spPr bwMode="auto">
            <a:xfrm>
              <a:off x="3873500" y="2695575"/>
              <a:ext cx="698500" cy="698500"/>
            </a:xfrm>
            <a:custGeom>
              <a:avLst/>
              <a:gdLst/>
              <a:ahLst/>
              <a:cxnLst>
                <a:cxn ang="0">
                  <a:pos x="231" y="15"/>
                </a:cxn>
                <a:cxn ang="0">
                  <a:pos x="15" y="284"/>
                </a:cxn>
                <a:cxn ang="0">
                  <a:pos x="284" y="500"/>
                </a:cxn>
                <a:cxn ang="0">
                  <a:pos x="500" y="231"/>
                </a:cxn>
                <a:cxn ang="0">
                  <a:pos x="231" y="15"/>
                </a:cxn>
              </a:cxnLst>
              <a:rect l="0" t="0" r="r" b="b"/>
              <a:pathLst>
                <a:path w="514" h="514">
                  <a:moveTo>
                    <a:pt x="231" y="15"/>
                  </a:moveTo>
                  <a:cubicBezTo>
                    <a:pt x="97" y="29"/>
                    <a:pt x="0" y="150"/>
                    <a:pt x="15" y="284"/>
                  </a:cubicBezTo>
                  <a:cubicBezTo>
                    <a:pt x="29" y="418"/>
                    <a:pt x="150" y="514"/>
                    <a:pt x="284" y="500"/>
                  </a:cubicBezTo>
                  <a:cubicBezTo>
                    <a:pt x="417" y="485"/>
                    <a:pt x="514" y="365"/>
                    <a:pt x="500" y="231"/>
                  </a:cubicBezTo>
                  <a:cubicBezTo>
                    <a:pt x="485" y="97"/>
                    <a:pt x="365" y="0"/>
                    <a:pt x="231" y="15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Freeform 51"/>
            <p:cNvSpPr/>
            <p:nvPr/>
          </p:nvSpPr>
          <p:spPr bwMode="auto">
            <a:xfrm>
              <a:off x="3951288" y="2890838"/>
              <a:ext cx="369888" cy="374650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34" y="184"/>
                </a:cxn>
                <a:cxn ang="0">
                  <a:pos x="198" y="250"/>
                </a:cxn>
                <a:cxn ang="0">
                  <a:pos x="238" y="92"/>
                </a:cxn>
                <a:cxn ang="0">
                  <a:pos x="74" y="26"/>
                </a:cxn>
              </a:cxnLst>
              <a:rect l="0" t="0" r="r" b="b"/>
              <a:pathLst>
                <a:path w="272" h="275">
                  <a:moveTo>
                    <a:pt x="74" y="26"/>
                  </a:moveTo>
                  <a:cubicBezTo>
                    <a:pt x="18" y="51"/>
                    <a:pt x="0" y="122"/>
                    <a:pt x="34" y="184"/>
                  </a:cubicBezTo>
                  <a:cubicBezTo>
                    <a:pt x="68" y="246"/>
                    <a:pt x="142" y="275"/>
                    <a:pt x="198" y="250"/>
                  </a:cubicBezTo>
                  <a:cubicBezTo>
                    <a:pt x="254" y="225"/>
                    <a:pt x="272" y="154"/>
                    <a:pt x="238" y="92"/>
                  </a:cubicBezTo>
                  <a:cubicBezTo>
                    <a:pt x="204" y="30"/>
                    <a:pt x="130" y="0"/>
                    <a:pt x="74" y="26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Freeform 52"/>
            <p:cNvSpPr/>
            <p:nvPr/>
          </p:nvSpPr>
          <p:spPr bwMode="auto">
            <a:xfrm>
              <a:off x="3921125" y="2559050"/>
              <a:ext cx="406400" cy="503238"/>
            </a:xfrm>
            <a:custGeom>
              <a:avLst/>
              <a:gdLst/>
              <a:ahLst/>
              <a:cxnLst>
                <a:cxn ang="0">
                  <a:pos x="254" y="14"/>
                </a:cxn>
                <a:cxn ang="0">
                  <a:pos x="198" y="20"/>
                </a:cxn>
                <a:cxn ang="0">
                  <a:pos x="34" y="230"/>
                </a:cxn>
                <a:cxn ang="0">
                  <a:pos x="30" y="347"/>
                </a:cxn>
                <a:cxn ang="0">
                  <a:pos x="30" y="347"/>
                </a:cxn>
                <a:cxn ang="0">
                  <a:pos x="126" y="335"/>
                </a:cxn>
                <a:cxn ang="0">
                  <a:pos x="261" y="163"/>
                </a:cxn>
                <a:cxn ang="0">
                  <a:pos x="254" y="14"/>
                </a:cxn>
              </a:cxnLst>
              <a:rect l="0" t="0" r="r" b="b"/>
              <a:pathLst>
                <a:path w="299" h="370">
                  <a:moveTo>
                    <a:pt x="254" y="14"/>
                  </a:moveTo>
                  <a:cubicBezTo>
                    <a:pt x="236" y="0"/>
                    <a:pt x="211" y="3"/>
                    <a:pt x="198" y="20"/>
                  </a:cubicBezTo>
                  <a:cubicBezTo>
                    <a:pt x="34" y="230"/>
                    <a:pt x="34" y="230"/>
                    <a:pt x="34" y="230"/>
                  </a:cubicBezTo>
                  <a:cubicBezTo>
                    <a:pt x="10" y="260"/>
                    <a:pt x="0" y="323"/>
                    <a:pt x="30" y="347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59" y="370"/>
                    <a:pt x="103" y="365"/>
                    <a:pt x="126" y="335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99" y="114"/>
                    <a:pt x="290" y="42"/>
                    <a:pt x="254" y="14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Freeform 53"/>
            <p:cNvSpPr/>
            <p:nvPr/>
          </p:nvSpPr>
          <p:spPr bwMode="auto">
            <a:xfrm>
              <a:off x="4237038" y="1963738"/>
              <a:ext cx="915988" cy="1306513"/>
            </a:xfrm>
            <a:custGeom>
              <a:avLst/>
              <a:gdLst/>
              <a:ahLst/>
              <a:cxnLst>
                <a:cxn ang="0">
                  <a:pos x="535" y="0"/>
                </a:cxn>
                <a:cxn ang="0">
                  <a:pos x="139" y="0"/>
                </a:cxn>
                <a:cxn ang="0">
                  <a:pos x="0" y="139"/>
                </a:cxn>
                <a:cxn ang="0">
                  <a:pos x="0" y="822"/>
                </a:cxn>
                <a:cxn ang="0">
                  <a:pos x="139" y="961"/>
                </a:cxn>
                <a:cxn ang="0">
                  <a:pos x="535" y="961"/>
                </a:cxn>
                <a:cxn ang="0">
                  <a:pos x="674" y="822"/>
                </a:cxn>
                <a:cxn ang="0">
                  <a:pos x="674" y="139"/>
                </a:cxn>
                <a:cxn ang="0">
                  <a:pos x="535" y="0"/>
                </a:cxn>
              </a:cxnLst>
              <a:rect l="0" t="0" r="r" b="b"/>
              <a:pathLst>
                <a:path w="674" h="961">
                  <a:moveTo>
                    <a:pt x="535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3" y="0"/>
                    <a:pt x="0" y="63"/>
                    <a:pt x="0" y="139"/>
                  </a:cubicBezTo>
                  <a:cubicBezTo>
                    <a:pt x="0" y="822"/>
                    <a:pt x="0" y="822"/>
                    <a:pt x="0" y="822"/>
                  </a:cubicBezTo>
                  <a:cubicBezTo>
                    <a:pt x="0" y="899"/>
                    <a:pt x="63" y="961"/>
                    <a:pt x="139" y="961"/>
                  </a:cubicBezTo>
                  <a:cubicBezTo>
                    <a:pt x="535" y="961"/>
                    <a:pt x="535" y="961"/>
                    <a:pt x="535" y="961"/>
                  </a:cubicBezTo>
                  <a:cubicBezTo>
                    <a:pt x="611" y="961"/>
                    <a:pt x="674" y="899"/>
                    <a:pt x="674" y="822"/>
                  </a:cubicBezTo>
                  <a:cubicBezTo>
                    <a:pt x="674" y="139"/>
                    <a:pt x="674" y="139"/>
                    <a:pt x="674" y="139"/>
                  </a:cubicBezTo>
                  <a:cubicBezTo>
                    <a:pt x="674" y="63"/>
                    <a:pt x="611" y="0"/>
                    <a:pt x="53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Freeform 54"/>
            <p:cNvSpPr/>
            <p:nvPr/>
          </p:nvSpPr>
          <p:spPr bwMode="auto">
            <a:xfrm>
              <a:off x="4237038" y="1963738"/>
              <a:ext cx="619125" cy="1116013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0" y="820"/>
                </a:cxn>
                <a:cxn ang="0">
                  <a:pos x="0" y="139"/>
                </a:cxn>
                <a:cxn ang="0">
                  <a:pos x="139" y="0"/>
                </a:cxn>
                <a:cxn ang="0">
                  <a:pos x="456" y="0"/>
                </a:cxn>
              </a:cxnLst>
              <a:rect l="0" t="0" r="r" b="b"/>
              <a:pathLst>
                <a:path w="456" h="820">
                  <a:moveTo>
                    <a:pt x="456" y="0"/>
                  </a:moveTo>
                  <a:cubicBezTo>
                    <a:pt x="0" y="820"/>
                    <a:pt x="0" y="820"/>
                    <a:pt x="0" y="820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63"/>
                    <a:pt x="63" y="0"/>
                    <a:pt x="139" y="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Freeform 55"/>
            <p:cNvSpPr/>
            <p:nvPr/>
          </p:nvSpPr>
          <p:spPr bwMode="auto">
            <a:xfrm>
              <a:off x="4302125" y="2073275"/>
              <a:ext cx="785813" cy="1077913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790"/>
                </a:cxn>
                <a:cxn ang="0">
                  <a:pos x="2" y="792"/>
                </a:cxn>
                <a:cxn ang="0">
                  <a:pos x="576" y="792"/>
                </a:cxn>
                <a:cxn ang="0">
                  <a:pos x="578" y="790"/>
                </a:cxn>
                <a:cxn ang="0">
                  <a:pos x="578" y="2"/>
                </a:cxn>
                <a:cxn ang="0">
                  <a:pos x="576" y="0"/>
                </a:cxn>
              </a:cxnLst>
              <a:rect l="0" t="0" r="r" b="b"/>
              <a:pathLst>
                <a:path w="578" h="792">
                  <a:moveTo>
                    <a:pt x="57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90"/>
                    <a:pt x="0" y="790"/>
                    <a:pt x="0" y="790"/>
                  </a:cubicBezTo>
                  <a:cubicBezTo>
                    <a:pt x="0" y="791"/>
                    <a:pt x="1" y="792"/>
                    <a:pt x="2" y="792"/>
                  </a:cubicBezTo>
                  <a:cubicBezTo>
                    <a:pt x="576" y="792"/>
                    <a:pt x="576" y="792"/>
                    <a:pt x="576" y="792"/>
                  </a:cubicBezTo>
                  <a:cubicBezTo>
                    <a:pt x="577" y="792"/>
                    <a:pt x="578" y="791"/>
                    <a:pt x="578" y="790"/>
                  </a:cubicBezTo>
                  <a:cubicBezTo>
                    <a:pt x="578" y="2"/>
                    <a:pt x="578" y="2"/>
                    <a:pt x="578" y="2"/>
                  </a:cubicBezTo>
                  <a:cubicBezTo>
                    <a:pt x="578" y="1"/>
                    <a:pt x="577" y="0"/>
                    <a:pt x="57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Freeform 56"/>
            <p:cNvSpPr>
              <a:spLocks noEditPoints="1"/>
            </p:cNvSpPr>
            <p:nvPr/>
          </p:nvSpPr>
          <p:spPr bwMode="auto">
            <a:xfrm>
              <a:off x="4749800" y="2873375"/>
              <a:ext cx="215900" cy="217488"/>
            </a:xfrm>
            <a:custGeom>
              <a:avLst/>
              <a:gdLst/>
              <a:ahLst/>
              <a:cxnLst>
                <a:cxn ang="0">
                  <a:pos x="80" y="159"/>
                </a:cxn>
                <a:cxn ang="0">
                  <a:pos x="92" y="159"/>
                </a:cxn>
                <a:cxn ang="0">
                  <a:pos x="92" y="147"/>
                </a:cxn>
                <a:cxn ang="0">
                  <a:pos x="119" y="136"/>
                </a:cxn>
                <a:cxn ang="0">
                  <a:pos x="127" y="145"/>
                </a:cxn>
                <a:cxn ang="0">
                  <a:pos x="145" y="127"/>
                </a:cxn>
                <a:cxn ang="0">
                  <a:pos x="136" y="118"/>
                </a:cxn>
                <a:cxn ang="0">
                  <a:pos x="147" y="92"/>
                </a:cxn>
                <a:cxn ang="0">
                  <a:pos x="159" y="92"/>
                </a:cxn>
                <a:cxn ang="0">
                  <a:pos x="159" y="67"/>
                </a:cxn>
                <a:cxn ang="0">
                  <a:pos x="147" y="67"/>
                </a:cxn>
                <a:cxn ang="0">
                  <a:pos x="136" y="40"/>
                </a:cxn>
                <a:cxn ang="0">
                  <a:pos x="145" y="32"/>
                </a:cxn>
                <a:cxn ang="0">
                  <a:pos x="127" y="14"/>
                </a:cxn>
                <a:cxn ang="0">
                  <a:pos x="119" y="23"/>
                </a:cxn>
                <a:cxn ang="0">
                  <a:pos x="92" y="12"/>
                </a:cxn>
                <a:cxn ang="0">
                  <a:pos x="92" y="0"/>
                </a:cxn>
                <a:cxn ang="0">
                  <a:pos x="80" y="0"/>
                </a:cxn>
                <a:cxn ang="0">
                  <a:pos x="80" y="29"/>
                </a:cxn>
                <a:cxn ang="0">
                  <a:pos x="131" y="79"/>
                </a:cxn>
                <a:cxn ang="0">
                  <a:pos x="80" y="130"/>
                </a:cxn>
                <a:cxn ang="0">
                  <a:pos x="80" y="159"/>
                </a:cxn>
                <a:cxn ang="0">
                  <a:pos x="23" y="118"/>
                </a:cxn>
                <a:cxn ang="0">
                  <a:pos x="14" y="127"/>
                </a:cxn>
                <a:cxn ang="0">
                  <a:pos x="32" y="145"/>
                </a:cxn>
                <a:cxn ang="0">
                  <a:pos x="41" y="136"/>
                </a:cxn>
                <a:cxn ang="0">
                  <a:pos x="67" y="147"/>
                </a:cxn>
                <a:cxn ang="0">
                  <a:pos x="67" y="159"/>
                </a:cxn>
                <a:cxn ang="0">
                  <a:pos x="80" y="159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29" y="79"/>
                </a:cxn>
                <a:cxn ang="0">
                  <a:pos x="80" y="29"/>
                </a:cxn>
                <a:cxn ang="0">
                  <a:pos x="80" y="29"/>
                </a:cxn>
                <a:cxn ang="0">
                  <a:pos x="80" y="29"/>
                </a:cxn>
                <a:cxn ang="0">
                  <a:pos x="80" y="0"/>
                </a:cxn>
                <a:cxn ang="0">
                  <a:pos x="67" y="0"/>
                </a:cxn>
                <a:cxn ang="0">
                  <a:pos x="67" y="12"/>
                </a:cxn>
                <a:cxn ang="0">
                  <a:pos x="41" y="23"/>
                </a:cxn>
                <a:cxn ang="0">
                  <a:pos x="32" y="14"/>
                </a:cxn>
                <a:cxn ang="0">
                  <a:pos x="14" y="32"/>
                </a:cxn>
                <a:cxn ang="0">
                  <a:pos x="23" y="40"/>
                </a:cxn>
                <a:cxn ang="0">
                  <a:pos x="12" y="67"/>
                </a:cxn>
                <a:cxn ang="0">
                  <a:pos x="0" y="67"/>
                </a:cxn>
                <a:cxn ang="0">
                  <a:pos x="0" y="92"/>
                </a:cxn>
                <a:cxn ang="0">
                  <a:pos x="12" y="92"/>
                </a:cxn>
                <a:cxn ang="0">
                  <a:pos x="23" y="118"/>
                </a:cxn>
              </a:cxnLst>
              <a:rect l="0" t="0" r="r" b="b"/>
              <a:pathLst>
                <a:path w="159" h="159">
                  <a:moveTo>
                    <a:pt x="80" y="159"/>
                  </a:moveTo>
                  <a:cubicBezTo>
                    <a:pt x="92" y="159"/>
                    <a:pt x="92" y="159"/>
                    <a:pt x="92" y="159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102" y="145"/>
                    <a:pt x="111" y="142"/>
                    <a:pt x="119" y="136"/>
                  </a:cubicBezTo>
                  <a:cubicBezTo>
                    <a:pt x="127" y="145"/>
                    <a:pt x="127" y="145"/>
                    <a:pt x="127" y="145"/>
                  </a:cubicBezTo>
                  <a:cubicBezTo>
                    <a:pt x="145" y="127"/>
                    <a:pt x="145" y="127"/>
                    <a:pt x="145" y="127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42" y="111"/>
                    <a:pt x="146" y="102"/>
                    <a:pt x="147" y="92"/>
                  </a:cubicBezTo>
                  <a:cubicBezTo>
                    <a:pt x="159" y="92"/>
                    <a:pt x="159" y="92"/>
                    <a:pt x="159" y="92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57"/>
                    <a:pt x="142" y="48"/>
                    <a:pt x="136" y="40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1" y="17"/>
                    <a:pt x="102" y="13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108" y="29"/>
                    <a:pt x="131" y="51"/>
                    <a:pt x="131" y="79"/>
                  </a:cubicBezTo>
                  <a:cubicBezTo>
                    <a:pt x="131" y="107"/>
                    <a:pt x="108" y="130"/>
                    <a:pt x="80" y="130"/>
                  </a:cubicBezTo>
                  <a:lnTo>
                    <a:pt x="80" y="159"/>
                  </a:lnTo>
                  <a:close/>
                  <a:moveTo>
                    <a:pt x="23" y="118"/>
                  </a:moveTo>
                  <a:cubicBezTo>
                    <a:pt x="14" y="127"/>
                    <a:pt x="14" y="127"/>
                    <a:pt x="14" y="127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8" y="142"/>
                    <a:pt x="57" y="145"/>
                    <a:pt x="67" y="147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52" y="130"/>
                    <a:pt x="29" y="107"/>
                    <a:pt x="29" y="79"/>
                  </a:cubicBezTo>
                  <a:cubicBezTo>
                    <a:pt x="29" y="51"/>
                    <a:pt x="52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57" y="13"/>
                    <a:pt x="48" y="17"/>
                    <a:pt x="41" y="2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7" y="48"/>
                    <a:pt x="14" y="57"/>
                    <a:pt x="12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102"/>
                    <a:pt x="17" y="111"/>
                    <a:pt x="23" y="11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Freeform 57"/>
            <p:cNvSpPr>
              <a:spLocks noEditPoints="1"/>
            </p:cNvSpPr>
            <p:nvPr/>
          </p:nvSpPr>
          <p:spPr bwMode="auto">
            <a:xfrm>
              <a:off x="4629150" y="2271713"/>
              <a:ext cx="203200" cy="200025"/>
            </a:xfrm>
            <a:custGeom>
              <a:avLst/>
              <a:gdLst/>
              <a:ahLst/>
              <a:cxnLst>
                <a:cxn ang="0">
                  <a:pos x="105" y="106"/>
                </a:cxn>
                <a:cxn ang="0">
                  <a:pos x="113" y="139"/>
                </a:cxn>
                <a:cxn ang="0">
                  <a:pos x="129" y="110"/>
                </a:cxn>
                <a:cxn ang="0">
                  <a:pos x="148" y="93"/>
                </a:cxn>
                <a:cxn ang="0">
                  <a:pos x="138" y="61"/>
                </a:cxn>
                <a:cxn ang="0">
                  <a:pos x="140" y="35"/>
                </a:cxn>
                <a:cxn ang="0">
                  <a:pos x="111" y="20"/>
                </a:cxn>
                <a:cxn ang="0">
                  <a:pos x="105" y="5"/>
                </a:cxn>
                <a:cxn ang="0">
                  <a:pos x="105" y="50"/>
                </a:cxn>
                <a:cxn ang="0">
                  <a:pos x="113" y="70"/>
                </a:cxn>
                <a:cxn ang="0">
                  <a:pos x="105" y="106"/>
                </a:cxn>
                <a:cxn ang="0">
                  <a:pos x="88" y="80"/>
                </a:cxn>
                <a:cxn ang="0">
                  <a:pos x="105" y="50"/>
                </a:cxn>
                <a:cxn ang="0">
                  <a:pos x="81" y="60"/>
                </a:cxn>
                <a:cxn ang="0">
                  <a:pos x="95" y="27"/>
                </a:cxn>
                <a:cxn ang="0">
                  <a:pos x="105" y="5"/>
                </a:cxn>
                <a:cxn ang="0">
                  <a:pos x="89" y="11"/>
                </a:cxn>
                <a:cxn ang="0">
                  <a:pos x="58" y="0"/>
                </a:cxn>
                <a:cxn ang="0">
                  <a:pos x="44" y="42"/>
                </a:cxn>
                <a:cxn ang="0">
                  <a:pos x="61" y="68"/>
                </a:cxn>
                <a:cxn ang="0">
                  <a:pos x="44" y="98"/>
                </a:cxn>
                <a:cxn ang="0">
                  <a:pos x="69" y="88"/>
                </a:cxn>
                <a:cxn ang="0">
                  <a:pos x="54" y="121"/>
                </a:cxn>
                <a:cxn ang="0">
                  <a:pos x="44" y="143"/>
                </a:cxn>
                <a:cxn ang="0">
                  <a:pos x="60" y="137"/>
                </a:cxn>
                <a:cxn ang="0">
                  <a:pos x="91" y="148"/>
                </a:cxn>
                <a:cxn ang="0">
                  <a:pos x="105" y="106"/>
                </a:cxn>
                <a:cxn ang="0">
                  <a:pos x="44" y="42"/>
                </a:cxn>
                <a:cxn ang="0">
                  <a:pos x="37" y="78"/>
                </a:cxn>
                <a:cxn ang="0">
                  <a:pos x="44" y="98"/>
                </a:cxn>
                <a:cxn ang="0">
                  <a:pos x="44" y="143"/>
                </a:cxn>
                <a:cxn ang="0">
                  <a:pos x="39" y="128"/>
                </a:cxn>
                <a:cxn ang="0">
                  <a:pos x="9" y="113"/>
                </a:cxn>
                <a:cxn ang="0">
                  <a:pos x="11" y="87"/>
                </a:cxn>
                <a:cxn ang="0">
                  <a:pos x="1" y="55"/>
                </a:cxn>
                <a:cxn ang="0">
                  <a:pos x="21" y="38"/>
                </a:cxn>
                <a:cxn ang="0">
                  <a:pos x="36" y="9"/>
                </a:cxn>
              </a:cxnLst>
              <a:rect l="0" t="0" r="r" b="b"/>
              <a:pathLst>
                <a:path w="149" h="148">
                  <a:moveTo>
                    <a:pt x="122" y="94"/>
                  </a:moveTo>
                  <a:cubicBezTo>
                    <a:pt x="119" y="101"/>
                    <a:pt x="112" y="106"/>
                    <a:pt x="105" y="106"/>
                  </a:cubicBezTo>
                  <a:cubicBezTo>
                    <a:pt x="105" y="143"/>
                    <a:pt x="105" y="143"/>
                    <a:pt x="105" y="143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7" y="124"/>
                    <a:pt x="124" y="118"/>
                    <a:pt x="129" y="110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0" y="79"/>
                    <a:pt x="140" y="70"/>
                    <a:pt x="138" y="61"/>
                  </a:cubicBezTo>
                  <a:cubicBezTo>
                    <a:pt x="149" y="57"/>
                    <a:pt x="149" y="57"/>
                    <a:pt x="149" y="57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25" y="32"/>
                    <a:pt x="119" y="25"/>
                    <a:pt x="111" y="20"/>
                  </a:cubicBezTo>
                  <a:cubicBezTo>
                    <a:pt x="115" y="10"/>
                    <a:pt x="115" y="10"/>
                    <a:pt x="115" y="10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7" y="41"/>
                    <a:pt x="107" y="45"/>
                    <a:pt x="105" y="5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8" y="69"/>
                    <a:pt x="110" y="69"/>
                    <a:pt x="113" y="70"/>
                  </a:cubicBezTo>
                  <a:cubicBezTo>
                    <a:pt x="122" y="74"/>
                    <a:pt x="126" y="85"/>
                    <a:pt x="122" y="94"/>
                  </a:cubicBezTo>
                  <a:close/>
                  <a:moveTo>
                    <a:pt x="105" y="106"/>
                  </a:moveTo>
                  <a:cubicBezTo>
                    <a:pt x="103" y="106"/>
                    <a:pt x="100" y="105"/>
                    <a:pt x="98" y="104"/>
                  </a:cubicBezTo>
                  <a:cubicBezTo>
                    <a:pt x="89" y="100"/>
                    <a:pt x="84" y="89"/>
                    <a:pt x="88" y="80"/>
                  </a:cubicBezTo>
                  <a:cubicBezTo>
                    <a:pt x="91" y="73"/>
                    <a:pt x="98" y="69"/>
                    <a:pt x="105" y="69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5" y="50"/>
                    <a:pt x="105" y="50"/>
                    <a:pt x="105" y="51"/>
                  </a:cubicBezTo>
                  <a:cubicBezTo>
                    <a:pt x="101" y="60"/>
                    <a:pt x="90" y="64"/>
                    <a:pt x="81" y="60"/>
                  </a:cubicBezTo>
                  <a:cubicBezTo>
                    <a:pt x="71" y="56"/>
                    <a:pt x="67" y="46"/>
                    <a:pt x="71" y="36"/>
                  </a:cubicBezTo>
                  <a:cubicBezTo>
                    <a:pt x="75" y="27"/>
                    <a:pt x="86" y="22"/>
                    <a:pt x="95" y="27"/>
                  </a:cubicBezTo>
                  <a:cubicBezTo>
                    <a:pt x="100" y="29"/>
                    <a:pt x="104" y="33"/>
                    <a:pt x="105" y="37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0" y="9"/>
                    <a:pt x="71" y="9"/>
                    <a:pt x="62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7" y="42"/>
                    <a:pt x="49" y="43"/>
                    <a:pt x="51" y="44"/>
                  </a:cubicBezTo>
                  <a:cubicBezTo>
                    <a:pt x="61" y="48"/>
                    <a:pt x="65" y="59"/>
                    <a:pt x="61" y="68"/>
                  </a:cubicBezTo>
                  <a:cubicBezTo>
                    <a:pt x="58" y="75"/>
                    <a:pt x="51" y="79"/>
                    <a:pt x="44" y="7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8"/>
                    <a:pt x="44" y="98"/>
                    <a:pt x="45" y="97"/>
                  </a:cubicBezTo>
                  <a:cubicBezTo>
                    <a:pt x="49" y="88"/>
                    <a:pt x="59" y="84"/>
                    <a:pt x="69" y="88"/>
                  </a:cubicBezTo>
                  <a:cubicBezTo>
                    <a:pt x="78" y="92"/>
                    <a:pt x="82" y="103"/>
                    <a:pt x="78" y="112"/>
                  </a:cubicBezTo>
                  <a:cubicBezTo>
                    <a:pt x="74" y="121"/>
                    <a:pt x="64" y="126"/>
                    <a:pt x="54" y="121"/>
                  </a:cubicBezTo>
                  <a:cubicBezTo>
                    <a:pt x="49" y="119"/>
                    <a:pt x="46" y="115"/>
                    <a:pt x="44" y="111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9" y="139"/>
                    <a:pt x="79" y="140"/>
                    <a:pt x="87" y="13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105" y="143"/>
                    <a:pt x="105" y="143"/>
                    <a:pt x="105" y="143"/>
                  </a:cubicBezTo>
                  <a:lnTo>
                    <a:pt x="105" y="106"/>
                  </a:lnTo>
                  <a:close/>
                  <a:moveTo>
                    <a:pt x="44" y="5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37" y="42"/>
                    <a:pt x="30" y="47"/>
                    <a:pt x="27" y="54"/>
                  </a:cubicBezTo>
                  <a:cubicBezTo>
                    <a:pt x="23" y="63"/>
                    <a:pt x="27" y="74"/>
                    <a:pt x="37" y="78"/>
                  </a:cubicBezTo>
                  <a:cubicBezTo>
                    <a:pt x="39" y="79"/>
                    <a:pt x="42" y="79"/>
                    <a:pt x="44" y="7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3" y="103"/>
                    <a:pt x="43" y="107"/>
                    <a:pt x="44" y="111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1" y="123"/>
                    <a:pt x="24" y="116"/>
                    <a:pt x="20" y="109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9" y="78"/>
                    <a:pt x="9" y="69"/>
                    <a:pt x="11" y="60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6" y="30"/>
                    <a:pt x="32" y="24"/>
                    <a:pt x="40" y="1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44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Freeform 58"/>
            <p:cNvSpPr>
              <a:spLocks noEditPoints="1"/>
            </p:cNvSpPr>
            <p:nvPr/>
          </p:nvSpPr>
          <p:spPr bwMode="auto">
            <a:xfrm>
              <a:off x="4467225" y="2492375"/>
              <a:ext cx="428625" cy="428625"/>
            </a:xfrm>
            <a:custGeom>
              <a:avLst/>
              <a:gdLst/>
              <a:ahLst/>
              <a:cxnLst>
                <a:cxn ang="0">
                  <a:pos x="158" y="315"/>
                </a:cxn>
                <a:cxn ang="0">
                  <a:pos x="183" y="315"/>
                </a:cxn>
                <a:cxn ang="0">
                  <a:pos x="183" y="291"/>
                </a:cxn>
                <a:cxn ang="0">
                  <a:pos x="235" y="270"/>
                </a:cxn>
                <a:cxn ang="0">
                  <a:pos x="252" y="286"/>
                </a:cxn>
                <a:cxn ang="0">
                  <a:pos x="287" y="251"/>
                </a:cxn>
                <a:cxn ang="0">
                  <a:pos x="270" y="234"/>
                </a:cxn>
                <a:cxn ang="0">
                  <a:pos x="292" y="182"/>
                </a:cxn>
                <a:cxn ang="0">
                  <a:pos x="316" y="182"/>
                </a:cxn>
                <a:cxn ang="0">
                  <a:pos x="316" y="132"/>
                </a:cxn>
                <a:cxn ang="0">
                  <a:pos x="292" y="132"/>
                </a:cxn>
                <a:cxn ang="0">
                  <a:pos x="270" y="80"/>
                </a:cxn>
                <a:cxn ang="0">
                  <a:pos x="287" y="63"/>
                </a:cxn>
                <a:cxn ang="0">
                  <a:pos x="252" y="28"/>
                </a:cxn>
                <a:cxn ang="0">
                  <a:pos x="235" y="45"/>
                </a:cxn>
                <a:cxn ang="0">
                  <a:pos x="183" y="23"/>
                </a:cxn>
                <a:cxn ang="0">
                  <a:pos x="183" y="0"/>
                </a:cxn>
                <a:cxn ang="0">
                  <a:pos x="158" y="0"/>
                </a:cxn>
                <a:cxn ang="0">
                  <a:pos x="158" y="57"/>
                </a:cxn>
                <a:cxn ang="0">
                  <a:pos x="259" y="157"/>
                </a:cxn>
                <a:cxn ang="0">
                  <a:pos x="158" y="258"/>
                </a:cxn>
                <a:cxn ang="0">
                  <a:pos x="158" y="315"/>
                </a:cxn>
                <a:cxn ang="0">
                  <a:pos x="45" y="234"/>
                </a:cxn>
                <a:cxn ang="0">
                  <a:pos x="29" y="251"/>
                </a:cxn>
                <a:cxn ang="0">
                  <a:pos x="64" y="286"/>
                </a:cxn>
                <a:cxn ang="0">
                  <a:pos x="81" y="270"/>
                </a:cxn>
                <a:cxn ang="0">
                  <a:pos x="133" y="291"/>
                </a:cxn>
                <a:cxn ang="0">
                  <a:pos x="133" y="315"/>
                </a:cxn>
                <a:cxn ang="0">
                  <a:pos x="158" y="315"/>
                </a:cxn>
                <a:cxn ang="0">
                  <a:pos x="158" y="258"/>
                </a:cxn>
                <a:cxn ang="0">
                  <a:pos x="158" y="258"/>
                </a:cxn>
                <a:cxn ang="0">
                  <a:pos x="57" y="157"/>
                </a:cxn>
                <a:cxn ang="0">
                  <a:pos x="158" y="57"/>
                </a:cxn>
                <a:cxn ang="0">
                  <a:pos x="158" y="57"/>
                </a:cxn>
                <a:cxn ang="0">
                  <a:pos x="158" y="57"/>
                </a:cxn>
                <a:cxn ang="0">
                  <a:pos x="158" y="0"/>
                </a:cxn>
                <a:cxn ang="0">
                  <a:pos x="133" y="0"/>
                </a:cxn>
                <a:cxn ang="0">
                  <a:pos x="133" y="23"/>
                </a:cxn>
                <a:cxn ang="0">
                  <a:pos x="81" y="45"/>
                </a:cxn>
                <a:cxn ang="0">
                  <a:pos x="64" y="28"/>
                </a:cxn>
                <a:cxn ang="0">
                  <a:pos x="29" y="63"/>
                </a:cxn>
                <a:cxn ang="0">
                  <a:pos x="45" y="80"/>
                </a:cxn>
                <a:cxn ang="0">
                  <a:pos x="24" y="132"/>
                </a:cxn>
                <a:cxn ang="0">
                  <a:pos x="0" y="132"/>
                </a:cxn>
                <a:cxn ang="0">
                  <a:pos x="0" y="182"/>
                </a:cxn>
                <a:cxn ang="0">
                  <a:pos x="24" y="182"/>
                </a:cxn>
                <a:cxn ang="0">
                  <a:pos x="45" y="234"/>
                </a:cxn>
              </a:cxnLst>
              <a:rect l="0" t="0" r="r" b="b"/>
              <a:pathLst>
                <a:path w="316" h="315">
                  <a:moveTo>
                    <a:pt x="158" y="315"/>
                  </a:moveTo>
                  <a:cubicBezTo>
                    <a:pt x="183" y="315"/>
                    <a:pt x="183" y="315"/>
                    <a:pt x="183" y="315"/>
                  </a:cubicBezTo>
                  <a:cubicBezTo>
                    <a:pt x="183" y="291"/>
                    <a:pt x="183" y="291"/>
                    <a:pt x="183" y="291"/>
                  </a:cubicBezTo>
                  <a:cubicBezTo>
                    <a:pt x="202" y="288"/>
                    <a:pt x="220" y="280"/>
                    <a:pt x="235" y="270"/>
                  </a:cubicBezTo>
                  <a:cubicBezTo>
                    <a:pt x="252" y="286"/>
                    <a:pt x="252" y="286"/>
                    <a:pt x="252" y="286"/>
                  </a:cubicBezTo>
                  <a:cubicBezTo>
                    <a:pt x="287" y="251"/>
                    <a:pt x="287" y="251"/>
                    <a:pt x="287" y="251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81" y="219"/>
                    <a:pt x="288" y="201"/>
                    <a:pt x="292" y="182"/>
                  </a:cubicBezTo>
                  <a:cubicBezTo>
                    <a:pt x="316" y="182"/>
                    <a:pt x="316" y="182"/>
                    <a:pt x="316" y="182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88" y="113"/>
                    <a:pt x="281" y="96"/>
                    <a:pt x="270" y="80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20" y="34"/>
                    <a:pt x="202" y="27"/>
                    <a:pt x="183" y="23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213" y="57"/>
                    <a:pt x="259" y="102"/>
                    <a:pt x="259" y="157"/>
                  </a:cubicBezTo>
                  <a:cubicBezTo>
                    <a:pt x="259" y="213"/>
                    <a:pt x="213" y="258"/>
                    <a:pt x="158" y="258"/>
                  </a:cubicBezTo>
                  <a:lnTo>
                    <a:pt x="158" y="315"/>
                  </a:lnTo>
                  <a:close/>
                  <a:moveTo>
                    <a:pt x="45" y="234"/>
                  </a:moveTo>
                  <a:cubicBezTo>
                    <a:pt x="29" y="251"/>
                    <a:pt x="29" y="251"/>
                    <a:pt x="29" y="251"/>
                  </a:cubicBezTo>
                  <a:cubicBezTo>
                    <a:pt x="64" y="286"/>
                    <a:pt x="64" y="286"/>
                    <a:pt x="64" y="286"/>
                  </a:cubicBezTo>
                  <a:cubicBezTo>
                    <a:pt x="81" y="270"/>
                    <a:pt x="81" y="270"/>
                    <a:pt x="81" y="270"/>
                  </a:cubicBezTo>
                  <a:cubicBezTo>
                    <a:pt x="96" y="280"/>
                    <a:pt x="114" y="288"/>
                    <a:pt x="133" y="291"/>
                  </a:cubicBezTo>
                  <a:cubicBezTo>
                    <a:pt x="133" y="315"/>
                    <a:pt x="133" y="315"/>
                    <a:pt x="133" y="315"/>
                  </a:cubicBezTo>
                  <a:cubicBezTo>
                    <a:pt x="158" y="315"/>
                    <a:pt x="158" y="315"/>
                    <a:pt x="158" y="315"/>
                  </a:cubicBezTo>
                  <a:cubicBezTo>
                    <a:pt x="158" y="258"/>
                    <a:pt x="158" y="258"/>
                    <a:pt x="158" y="258"/>
                  </a:cubicBezTo>
                  <a:cubicBezTo>
                    <a:pt x="158" y="258"/>
                    <a:pt x="158" y="258"/>
                    <a:pt x="158" y="258"/>
                  </a:cubicBezTo>
                  <a:cubicBezTo>
                    <a:pt x="102" y="258"/>
                    <a:pt x="57" y="213"/>
                    <a:pt x="57" y="157"/>
                  </a:cubicBezTo>
                  <a:cubicBezTo>
                    <a:pt x="57" y="102"/>
                    <a:pt x="102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57"/>
                    <a:pt x="158" y="57"/>
                    <a:pt x="158" y="5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14" y="27"/>
                    <a:pt x="96" y="34"/>
                    <a:pt x="81" y="45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35" y="96"/>
                    <a:pt x="27" y="113"/>
                    <a:pt x="24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7" y="201"/>
                    <a:pt x="35" y="219"/>
                    <a:pt x="45" y="23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3" name="Oval 59"/>
            <p:cNvSpPr>
              <a:spLocks noChangeArrowheads="1"/>
            </p:cNvSpPr>
            <p:nvPr/>
          </p:nvSpPr>
          <p:spPr bwMode="auto">
            <a:xfrm>
              <a:off x="4614863" y="2641600"/>
              <a:ext cx="131763" cy="131763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Freeform 60"/>
            <p:cNvSpPr>
              <a:spLocks noEditPoints="1"/>
            </p:cNvSpPr>
            <p:nvPr/>
          </p:nvSpPr>
          <p:spPr bwMode="auto">
            <a:xfrm>
              <a:off x="4302125" y="2132013"/>
              <a:ext cx="315913" cy="412750"/>
            </a:xfrm>
            <a:custGeom>
              <a:avLst/>
              <a:gdLst/>
              <a:ahLst/>
              <a:cxnLst>
                <a:cxn ang="0">
                  <a:pos x="108" y="47"/>
                </a:cxn>
                <a:cxn ang="0">
                  <a:pos x="119" y="3"/>
                </a:cxn>
                <a:cxn ang="0">
                  <a:pos x="179" y="35"/>
                </a:cxn>
                <a:cxn ang="0">
                  <a:pos x="150" y="69"/>
                </a:cxn>
                <a:cxn ang="0">
                  <a:pos x="178" y="107"/>
                </a:cxn>
                <a:cxn ang="0">
                  <a:pos x="220" y="89"/>
                </a:cxn>
                <a:cxn ang="0">
                  <a:pos x="229" y="122"/>
                </a:cxn>
                <a:cxn ang="0">
                  <a:pos x="232" y="156"/>
                </a:cxn>
                <a:cxn ang="0">
                  <a:pos x="186" y="154"/>
                </a:cxn>
                <a:cxn ang="0">
                  <a:pos x="174" y="200"/>
                </a:cxn>
                <a:cxn ang="0">
                  <a:pos x="214" y="222"/>
                </a:cxn>
                <a:cxn ang="0">
                  <a:pos x="170" y="273"/>
                </a:cxn>
                <a:cxn ang="0">
                  <a:pos x="143" y="236"/>
                </a:cxn>
                <a:cxn ang="0">
                  <a:pos x="99" y="255"/>
                </a:cxn>
                <a:cxn ang="0">
                  <a:pos x="99" y="255"/>
                </a:cxn>
                <a:cxn ang="0">
                  <a:pos x="107" y="300"/>
                </a:cxn>
                <a:cxn ang="0">
                  <a:pos x="81" y="302"/>
                </a:cxn>
                <a:cxn ang="0">
                  <a:pos x="81" y="239"/>
                </a:cxn>
                <a:cxn ang="0">
                  <a:pos x="96" y="237"/>
                </a:cxn>
                <a:cxn ang="0">
                  <a:pos x="167" y="134"/>
                </a:cxn>
                <a:cxn ang="0">
                  <a:pos x="81" y="61"/>
                </a:cxn>
                <a:cxn ang="0">
                  <a:pos x="81" y="43"/>
                </a:cxn>
                <a:cxn ang="0">
                  <a:pos x="108" y="47"/>
                </a:cxn>
                <a:cxn ang="0">
                  <a:pos x="81" y="189"/>
                </a:cxn>
                <a:cxn ang="0">
                  <a:pos x="89" y="188"/>
                </a:cxn>
                <a:cxn ang="0">
                  <a:pos x="120" y="142"/>
                </a:cxn>
                <a:cxn ang="0">
                  <a:pos x="81" y="110"/>
                </a:cxn>
                <a:cxn ang="0">
                  <a:pos x="81" y="189"/>
                </a:cxn>
                <a:cxn ang="0">
                  <a:pos x="81" y="302"/>
                </a:cxn>
                <a:cxn ang="0">
                  <a:pos x="40" y="297"/>
                </a:cxn>
                <a:cxn ang="0">
                  <a:pos x="52" y="253"/>
                </a:cxn>
                <a:cxn ang="0">
                  <a:pos x="10" y="231"/>
                </a:cxn>
                <a:cxn ang="0">
                  <a:pos x="0" y="242"/>
                </a:cxn>
                <a:cxn ang="0">
                  <a:pos x="0" y="189"/>
                </a:cxn>
                <a:cxn ang="0">
                  <a:pos x="81" y="239"/>
                </a:cxn>
                <a:cxn ang="0">
                  <a:pos x="81" y="302"/>
                </a:cxn>
                <a:cxn ang="0">
                  <a:pos x="81" y="61"/>
                </a:cxn>
                <a:cxn ang="0">
                  <a:pos x="63" y="62"/>
                </a:cxn>
                <a:cxn ang="0">
                  <a:pos x="0" y="111"/>
                </a:cxn>
                <a:cxn ang="0">
                  <a:pos x="0" y="79"/>
                </a:cxn>
                <a:cxn ang="0">
                  <a:pos x="16" y="64"/>
                </a:cxn>
                <a:cxn ang="0">
                  <a:pos x="0" y="41"/>
                </a:cxn>
                <a:cxn ang="0">
                  <a:pos x="0" y="20"/>
                </a:cxn>
                <a:cxn ang="0">
                  <a:pos x="52" y="0"/>
                </a:cxn>
                <a:cxn ang="0">
                  <a:pos x="60" y="45"/>
                </a:cxn>
                <a:cxn ang="0">
                  <a:pos x="81" y="43"/>
                </a:cxn>
                <a:cxn ang="0">
                  <a:pos x="81" y="61"/>
                </a:cxn>
                <a:cxn ang="0">
                  <a:pos x="81" y="110"/>
                </a:cxn>
                <a:cxn ang="0">
                  <a:pos x="74" y="111"/>
                </a:cxn>
                <a:cxn ang="0">
                  <a:pos x="43" y="157"/>
                </a:cxn>
                <a:cxn ang="0">
                  <a:pos x="81" y="189"/>
                </a:cxn>
                <a:cxn ang="0">
                  <a:pos x="81" y="110"/>
                </a:cxn>
              </a:cxnLst>
              <a:rect l="0" t="0" r="r" b="b"/>
              <a:pathLst>
                <a:path w="232" h="303">
                  <a:moveTo>
                    <a:pt x="108" y="47"/>
                  </a:moveTo>
                  <a:cubicBezTo>
                    <a:pt x="119" y="3"/>
                    <a:pt x="119" y="3"/>
                    <a:pt x="119" y="3"/>
                  </a:cubicBezTo>
                  <a:cubicBezTo>
                    <a:pt x="142" y="9"/>
                    <a:pt x="162" y="20"/>
                    <a:pt x="179" y="35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61" y="79"/>
                    <a:pt x="171" y="92"/>
                    <a:pt x="178" y="107"/>
                  </a:cubicBezTo>
                  <a:cubicBezTo>
                    <a:pt x="220" y="89"/>
                    <a:pt x="220" y="89"/>
                    <a:pt x="220" y="89"/>
                  </a:cubicBezTo>
                  <a:cubicBezTo>
                    <a:pt x="224" y="100"/>
                    <a:pt x="227" y="110"/>
                    <a:pt x="229" y="122"/>
                  </a:cubicBezTo>
                  <a:cubicBezTo>
                    <a:pt x="232" y="133"/>
                    <a:pt x="232" y="145"/>
                    <a:pt x="232" y="156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70"/>
                    <a:pt x="181" y="186"/>
                    <a:pt x="174" y="200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03" y="242"/>
                    <a:pt x="188" y="259"/>
                    <a:pt x="170" y="273"/>
                  </a:cubicBezTo>
                  <a:cubicBezTo>
                    <a:pt x="143" y="236"/>
                    <a:pt x="143" y="236"/>
                    <a:pt x="143" y="236"/>
                  </a:cubicBezTo>
                  <a:cubicBezTo>
                    <a:pt x="130" y="245"/>
                    <a:pt x="115" y="252"/>
                    <a:pt x="99" y="255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107" y="300"/>
                    <a:pt x="107" y="300"/>
                    <a:pt x="107" y="300"/>
                  </a:cubicBezTo>
                  <a:cubicBezTo>
                    <a:pt x="99" y="301"/>
                    <a:pt x="90" y="302"/>
                    <a:pt x="81" y="302"/>
                  </a:cubicBezTo>
                  <a:cubicBezTo>
                    <a:pt x="81" y="239"/>
                    <a:pt x="81" y="239"/>
                    <a:pt x="81" y="239"/>
                  </a:cubicBezTo>
                  <a:cubicBezTo>
                    <a:pt x="86" y="239"/>
                    <a:pt x="91" y="238"/>
                    <a:pt x="96" y="237"/>
                  </a:cubicBezTo>
                  <a:cubicBezTo>
                    <a:pt x="144" y="228"/>
                    <a:pt x="176" y="182"/>
                    <a:pt x="167" y="134"/>
                  </a:cubicBezTo>
                  <a:cubicBezTo>
                    <a:pt x="159" y="91"/>
                    <a:pt x="123" y="62"/>
                    <a:pt x="81" y="6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90" y="43"/>
                    <a:pt x="99" y="44"/>
                    <a:pt x="108" y="47"/>
                  </a:cubicBezTo>
                  <a:close/>
                  <a:moveTo>
                    <a:pt x="81" y="189"/>
                  </a:moveTo>
                  <a:cubicBezTo>
                    <a:pt x="84" y="189"/>
                    <a:pt x="86" y="189"/>
                    <a:pt x="89" y="188"/>
                  </a:cubicBezTo>
                  <a:cubicBezTo>
                    <a:pt x="110" y="184"/>
                    <a:pt x="124" y="164"/>
                    <a:pt x="120" y="142"/>
                  </a:cubicBezTo>
                  <a:cubicBezTo>
                    <a:pt x="117" y="123"/>
                    <a:pt x="100" y="110"/>
                    <a:pt x="81" y="110"/>
                  </a:cubicBezTo>
                  <a:lnTo>
                    <a:pt x="81" y="189"/>
                  </a:lnTo>
                  <a:close/>
                  <a:moveTo>
                    <a:pt x="81" y="302"/>
                  </a:moveTo>
                  <a:cubicBezTo>
                    <a:pt x="67" y="303"/>
                    <a:pt x="53" y="301"/>
                    <a:pt x="40" y="297"/>
                  </a:cubicBezTo>
                  <a:cubicBezTo>
                    <a:pt x="52" y="253"/>
                    <a:pt x="52" y="253"/>
                    <a:pt x="52" y="253"/>
                  </a:cubicBezTo>
                  <a:cubicBezTo>
                    <a:pt x="36" y="249"/>
                    <a:pt x="22" y="241"/>
                    <a:pt x="10" y="23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5" y="220"/>
                    <a:pt x="47" y="239"/>
                    <a:pt x="81" y="239"/>
                  </a:cubicBezTo>
                  <a:cubicBezTo>
                    <a:pt x="81" y="302"/>
                    <a:pt x="81" y="302"/>
                    <a:pt x="81" y="302"/>
                  </a:cubicBezTo>
                  <a:close/>
                  <a:moveTo>
                    <a:pt x="81" y="61"/>
                  </a:moveTo>
                  <a:cubicBezTo>
                    <a:pt x="75" y="61"/>
                    <a:pt x="69" y="61"/>
                    <a:pt x="63" y="62"/>
                  </a:cubicBezTo>
                  <a:cubicBezTo>
                    <a:pt x="35" y="68"/>
                    <a:pt x="12" y="86"/>
                    <a:pt x="0" y="11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5" y="73"/>
                    <a:pt x="10" y="68"/>
                    <a:pt x="16" y="6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5" y="10"/>
                    <a:pt x="33" y="3"/>
                    <a:pt x="52" y="0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7" y="43"/>
                    <a:pt x="74" y="43"/>
                    <a:pt x="81" y="43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110"/>
                  </a:moveTo>
                  <a:cubicBezTo>
                    <a:pt x="79" y="110"/>
                    <a:pt x="77" y="110"/>
                    <a:pt x="74" y="111"/>
                  </a:cubicBezTo>
                  <a:cubicBezTo>
                    <a:pt x="53" y="115"/>
                    <a:pt x="39" y="135"/>
                    <a:pt x="43" y="157"/>
                  </a:cubicBezTo>
                  <a:cubicBezTo>
                    <a:pt x="46" y="176"/>
                    <a:pt x="63" y="189"/>
                    <a:pt x="81" y="189"/>
                  </a:cubicBezTo>
                  <a:lnTo>
                    <a:pt x="81" y="11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5" name="Freeform 61"/>
            <p:cNvSpPr>
              <a:spLocks noEditPoints="1"/>
            </p:cNvSpPr>
            <p:nvPr/>
          </p:nvSpPr>
          <p:spPr bwMode="auto">
            <a:xfrm>
              <a:off x="4875213" y="2455863"/>
              <a:ext cx="212725" cy="24447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1" y="5"/>
                </a:cxn>
                <a:cxn ang="0">
                  <a:pos x="116" y="19"/>
                </a:cxn>
                <a:cxn ang="0">
                  <a:pos x="141" y="34"/>
                </a:cxn>
                <a:cxn ang="0">
                  <a:pos x="151" y="24"/>
                </a:cxn>
                <a:cxn ang="0">
                  <a:pos x="156" y="29"/>
                </a:cxn>
                <a:cxn ang="0">
                  <a:pos x="156" y="125"/>
                </a:cxn>
                <a:cxn ang="0">
                  <a:pos x="145" y="141"/>
                </a:cxn>
                <a:cxn ang="0">
                  <a:pos x="155" y="150"/>
                </a:cxn>
                <a:cxn ang="0">
                  <a:pos x="127" y="171"/>
                </a:cxn>
                <a:cxn ang="0">
                  <a:pos x="121" y="158"/>
                </a:cxn>
                <a:cxn ang="0">
                  <a:pos x="92" y="165"/>
                </a:cxn>
                <a:cxn ang="0">
                  <a:pos x="93" y="179"/>
                </a:cxn>
                <a:cxn ang="0">
                  <a:pos x="90" y="179"/>
                </a:cxn>
                <a:cxn ang="0">
                  <a:pos x="90" y="148"/>
                </a:cxn>
                <a:cxn ang="0">
                  <a:pos x="92" y="148"/>
                </a:cxn>
                <a:cxn ang="0">
                  <a:pos x="148" y="87"/>
                </a:cxn>
                <a:cxn ang="0">
                  <a:pos x="90" y="31"/>
                </a:cxn>
                <a:cxn ang="0">
                  <a:pos x="90" y="0"/>
                </a:cxn>
                <a:cxn ang="0">
                  <a:pos x="90" y="124"/>
                </a:cxn>
                <a:cxn ang="0">
                  <a:pos x="90" y="124"/>
                </a:cxn>
                <a:cxn ang="0">
                  <a:pos x="124" y="89"/>
                </a:cxn>
                <a:cxn ang="0">
                  <a:pos x="90" y="55"/>
                </a:cxn>
                <a:cxn ang="0">
                  <a:pos x="90" y="55"/>
                </a:cxn>
                <a:cxn ang="0">
                  <a:pos x="90" y="124"/>
                </a:cxn>
                <a:cxn ang="0">
                  <a:pos x="38" y="145"/>
                </a:cxn>
                <a:cxn ang="0">
                  <a:pos x="29" y="155"/>
                </a:cxn>
                <a:cxn ang="0">
                  <a:pos x="8" y="127"/>
                </a:cxn>
                <a:cxn ang="0">
                  <a:pos x="21" y="121"/>
                </a:cxn>
                <a:cxn ang="0">
                  <a:pos x="14" y="92"/>
                </a:cxn>
                <a:cxn ang="0">
                  <a:pos x="0" y="93"/>
                </a:cxn>
                <a:cxn ang="0">
                  <a:pos x="6" y="58"/>
                </a:cxn>
                <a:cxn ang="0">
                  <a:pos x="19" y="63"/>
                </a:cxn>
                <a:cxn ang="0">
                  <a:pos x="34" y="38"/>
                </a:cxn>
                <a:cxn ang="0">
                  <a:pos x="24" y="28"/>
                </a:cxn>
                <a:cxn ang="0">
                  <a:pos x="52" y="8"/>
                </a:cxn>
                <a:cxn ang="0">
                  <a:pos x="58" y="21"/>
                </a:cxn>
                <a:cxn ang="0">
                  <a:pos x="87" y="14"/>
                </a:cxn>
                <a:cxn ang="0">
                  <a:pos x="86" y="0"/>
                </a:cxn>
                <a:cxn ang="0">
                  <a:pos x="90" y="0"/>
                </a:cxn>
                <a:cxn ang="0">
                  <a:pos x="90" y="31"/>
                </a:cxn>
                <a:cxn ang="0">
                  <a:pos x="88" y="31"/>
                </a:cxn>
                <a:cxn ang="0">
                  <a:pos x="31" y="92"/>
                </a:cxn>
                <a:cxn ang="0">
                  <a:pos x="90" y="148"/>
                </a:cxn>
                <a:cxn ang="0">
                  <a:pos x="90" y="179"/>
                </a:cxn>
                <a:cxn ang="0">
                  <a:pos x="58" y="174"/>
                </a:cxn>
                <a:cxn ang="0">
                  <a:pos x="63" y="160"/>
                </a:cxn>
                <a:cxn ang="0">
                  <a:pos x="38" y="145"/>
                </a:cxn>
                <a:cxn ang="0">
                  <a:pos x="90" y="55"/>
                </a:cxn>
                <a:cxn ang="0">
                  <a:pos x="56" y="89"/>
                </a:cxn>
                <a:cxn ang="0">
                  <a:pos x="90" y="124"/>
                </a:cxn>
                <a:cxn ang="0">
                  <a:pos x="90" y="55"/>
                </a:cxn>
              </a:cxnLst>
              <a:rect l="0" t="0" r="r" b="b"/>
              <a:pathLst>
                <a:path w="156" h="179">
                  <a:moveTo>
                    <a:pt x="90" y="0"/>
                  </a:moveTo>
                  <a:cubicBezTo>
                    <a:pt x="101" y="0"/>
                    <a:pt x="111" y="2"/>
                    <a:pt x="121" y="5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25" y="22"/>
                    <a:pt x="134" y="27"/>
                    <a:pt x="141" y="34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3" y="25"/>
                    <a:pt x="154" y="27"/>
                    <a:pt x="156" y="29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3" y="131"/>
                    <a:pt x="149" y="136"/>
                    <a:pt x="145" y="141"/>
                  </a:cubicBezTo>
                  <a:cubicBezTo>
                    <a:pt x="155" y="150"/>
                    <a:pt x="155" y="150"/>
                    <a:pt x="155" y="150"/>
                  </a:cubicBezTo>
                  <a:cubicBezTo>
                    <a:pt x="147" y="159"/>
                    <a:pt x="138" y="166"/>
                    <a:pt x="127" y="171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2" y="162"/>
                    <a:pt x="103" y="164"/>
                    <a:pt x="92" y="165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2" y="179"/>
                    <a:pt x="91" y="179"/>
                    <a:pt x="90" y="179"/>
                  </a:cubicBezTo>
                  <a:cubicBezTo>
                    <a:pt x="90" y="148"/>
                    <a:pt x="90" y="148"/>
                    <a:pt x="90" y="148"/>
                  </a:cubicBezTo>
                  <a:cubicBezTo>
                    <a:pt x="90" y="148"/>
                    <a:pt x="91" y="148"/>
                    <a:pt x="92" y="148"/>
                  </a:cubicBezTo>
                  <a:cubicBezTo>
                    <a:pt x="124" y="147"/>
                    <a:pt x="150" y="120"/>
                    <a:pt x="148" y="87"/>
                  </a:cubicBezTo>
                  <a:cubicBezTo>
                    <a:pt x="147" y="56"/>
                    <a:pt x="121" y="31"/>
                    <a:pt x="90" y="31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90" y="124"/>
                  </a:moveTo>
                  <a:cubicBezTo>
                    <a:pt x="90" y="124"/>
                    <a:pt x="90" y="124"/>
                    <a:pt x="90" y="124"/>
                  </a:cubicBezTo>
                  <a:cubicBezTo>
                    <a:pt x="109" y="124"/>
                    <a:pt x="124" y="108"/>
                    <a:pt x="124" y="89"/>
                  </a:cubicBezTo>
                  <a:cubicBezTo>
                    <a:pt x="124" y="71"/>
                    <a:pt x="109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lnTo>
                    <a:pt x="90" y="124"/>
                  </a:lnTo>
                  <a:close/>
                  <a:moveTo>
                    <a:pt x="38" y="145"/>
                  </a:moveTo>
                  <a:cubicBezTo>
                    <a:pt x="29" y="155"/>
                    <a:pt x="29" y="155"/>
                    <a:pt x="29" y="155"/>
                  </a:cubicBezTo>
                  <a:cubicBezTo>
                    <a:pt x="20" y="147"/>
                    <a:pt x="13" y="138"/>
                    <a:pt x="8" y="127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17" y="112"/>
                    <a:pt x="15" y="102"/>
                    <a:pt x="14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81"/>
                    <a:pt x="2" y="69"/>
                    <a:pt x="6" y="5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2" y="54"/>
                    <a:pt x="28" y="45"/>
                    <a:pt x="34" y="3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32" y="20"/>
                    <a:pt x="42" y="13"/>
                    <a:pt x="52" y="8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67" y="17"/>
                    <a:pt x="77" y="14"/>
                    <a:pt x="87" y="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9" y="0"/>
                    <a:pt x="90" y="0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89" y="31"/>
                    <a:pt x="88" y="31"/>
                    <a:pt x="88" y="31"/>
                  </a:cubicBezTo>
                  <a:cubicBezTo>
                    <a:pt x="55" y="32"/>
                    <a:pt x="30" y="59"/>
                    <a:pt x="31" y="92"/>
                  </a:cubicBezTo>
                  <a:cubicBezTo>
                    <a:pt x="32" y="123"/>
                    <a:pt x="58" y="148"/>
                    <a:pt x="90" y="148"/>
                  </a:cubicBezTo>
                  <a:cubicBezTo>
                    <a:pt x="90" y="179"/>
                    <a:pt x="90" y="179"/>
                    <a:pt x="90" y="179"/>
                  </a:cubicBezTo>
                  <a:cubicBezTo>
                    <a:pt x="79" y="179"/>
                    <a:pt x="68" y="177"/>
                    <a:pt x="58" y="174"/>
                  </a:cubicBezTo>
                  <a:cubicBezTo>
                    <a:pt x="63" y="160"/>
                    <a:pt x="63" y="160"/>
                    <a:pt x="63" y="160"/>
                  </a:cubicBezTo>
                  <a:cubicBezTo>
                    <a:pt x="54" y="157"/>
                    <a:pt x="46" y="151"/>
                    <a:pt x="38" y="145"/>
                  </a:cubicBezTo>
                  <a:close/>
                  <a:moveTo>
                    <a:pt x="90" y="55"/>
                  </a:moveTo>
                  <a:cubicBezTo>
                    <a:pt x="71" y="55"/>
                    <a:pt x="56" y="71"/>
                    <a:pt x="56" y="89"/>
                  </a:cubicBezTo>
                  <a:cubicBezTo>
                    <a:pt x="56" y="108"/>
                    <a:pt x="71" y="124"/>
                    <a:pt x="90" y="124"/>
                  </a:cubicBezTo>
                  <a:lnTo>
                    <a:pt x="90" y="5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4327525" y="2574925"/>
              <a:ext cx="133350" cy="133350"/>
            </a:xfrm>
            <a:custGeom>
              <a:avLst/>
              <a:gdLst/>
              <a:ahLst/>
              <a:cxnLst>
                <a:cxn ang="0">
                  <a:pos x="49" y="8"/>
                </a:cxn>
                <a:cxn ang="0">
                  <a:pos x="62" y="10"/>
                </a:cxn>
                <a:cxn ang="0">
                  <a:pos x="65" y="2"/>
                </a:cxn>
                <a:cxn ang="0">
                  <a:pos x="81" y="12"/>
                </a:cxn>
                <a:cxn ang="0">
                  <a:pos x="76" y="18"/>
                </a:cxn>
                <a:cxn ang="0">
                  <a:pos x="86" y="31"/>
                </a:cxn>
                <a:cxn ang="0">
                  <a:pos x="93" y="27"/>
                </a:cxn>
                <a:cxn ang="0">
                  <a:pos x="98" y="46"/>
                </a:cxn>
                <a:cxn ang="0">
                  <a:pos x="90" y="46"/>
                </a:cxn>
                <a:cxn ang="0">
                  <a:pos x="88" y="62"/>
                </a:cxn>
                <a:cxn ang="0">
                  <a:pos x="96" y="65"/>
                </a:cxn>
                <a:cxn ang="0">
                  <a:pos x="86" y="82"/>
                </a:cxn>
                <a:cxn ang="0">
                  <a:pos x="80" y="76"/>
                </a:cxn>
                <a:cxn ang="0">
                  <a:pos x="68" y="86"/>
                </a:cxn>
                <a:cxn ang="0">
                  <a:pos x="71" y="93"/>
                </a:cxn>
                <a:cxn ang="0">
                  <a:pos x="52" y="98"/>
                </a:cxn>
                <a:cxn ang="0">
                  <a:pos x="52" y="91"/>
                </a:cxn>
                <a:cxn ang="0">
                  <a:pos x="49" y="91"/>
                </a:cxn>
                <a:cxn ang="0">
                  <a:pos x="49" y="69"/>
                </a:cxn>
                <a:cxn ang="0">
                  <a:pos x="68" y="55"/>
                </a:cxn>
                <a:cxn ang="0">
                  <a:pos x="55" y="30"/>
                </a:cxn>
                <a:cxn ang="0">
                  <a:pos x="49" y="29"/>
                </a:cxn>
                <a:cxn ang="0">
                  <a:pos x="49" y="8"/>
                </a:cxn>
                <a:cxn ang="0">
                  <a:pos x="12" y="68"/>
                </a:cxn>
                <a:cxn ang="0">
                  <a:pos x="5" y="71"/>
                </a:cxn>
                <a:cxn ang="0">
                  <a:pos x="0" y="53"/>
                </a:cxn>
                <a:cxn ang="0">
                  <a:pos x="8" y="52"/>
                </a:cxn>
                <a:cxn ang="0">
                  <a:pos x="10" y="36"/>
                </a:cxn>
                <a:cxn ang="0">
                  <a:pos x="2" y="33"/>
                </a:cxn>
                <a:cxn ang="0">
                  <a:pos x="12" y="17"/>
                </a:cxn>
                <a:cxn ang="0">
                  <a:pos x="18" y="22"/>
                </a:cxn>
                <a:cxn ang="0">
                  <a:pos x="30" y="12"/>
                </a:cxn>
                <a:cxn ang="0">
                  <a:pos x="27" y="5"/>
                </a:cxn>
                <a:cxn ang="0">
                  <a:pos x="46" y="0"/>
                </a:cxn>
                <a:cxn ang="0">
                  <a:pos x="46" y="8"/>
                </a:cxn>
                <a:cxn ang="0">
                  <a:pos x="49" y="8"/>
                </a:cxn>
                <a:cxn ang="0">
                  <a:pos x="49" y="29"/>
                </a:cxn>
                <a:cxn ang="0">
                  <a:pos x="30" y="43"/>
                </a:cxn>
                <a:cxn ang="0">
                  <a:pos x="43" y="68"/>
                </a:cxn>
                <a:cxn ang="0">
                  <a:pos x="49" y="69"/>
                </a:cxn>
                <a:cxn ang="0">
                  <a:pos x="49" y="91"/>
                </a:cxn>
                <a:cxn ang="0">
                  <a:pos x="36" y="89"/>
                </a:cxn>
                <a:cxn ang="0">
                  <a:pos x="33" y="96"/>
                </a:cxn>
                <a:cxn ang="0">
                  <a:pos x="17" y="86"/>
                </a:cxn>
                <a:cxn ang="0">
                  <a:pos x="22" y="81"/>
                </a:cxn>
                <a:cxn ang="0">
                  <a:pos x="12" y="68"/>
                </a:cxn>
              </a:cxnLst>
              <a:rect l="0" t="0" r="r" b="b"/>
              <a:pathLst>
                <a:path w="98" h="98">
                  <a:moveTo>
                    <a:pt x="49" y="8"/>
                  </a:moveTo>
                  <a:cubicBezTo>
                    <a:pt x="53" y="8"/>
                    <a:pt x="58" y="8"/>
                    <a:pt x="62" y="10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71" y="4"/>
                    <a:pt x="77" y="8"/>
                    <a:pt x="81" y="12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0" y="21"/>
                    <a:pt x="84" y="26"/>
                    <a:pt x="86" y="3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6" y="33"/>
                    <a:pt x="98" y="39"/>
                    <a:pt x="98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51"/>
                    <a:pt x="90" y="57"/>
                    <a:pt x="88" y="62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4" y="71"/>
                    <a:pt x="90" y="77"/>
                    <a:pt x="86" y="82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81"/>
                    <a:pt x="72" y="84"/>
                    <a:pt x="68" y="8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5" y="96"/>
                    <a:pt x="59" y="98"/>
                    <a:pt x="52" y="98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1" y="91"/>
                    <a:pt x="50" y="91"/>
                    <a:pt x="49" y="91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7" y="69"/>
                    <a:pt x="65" y="64"/>
                    <a:pt x="68" y="55"/>
                  </a:cubicBezTo>
                  <a:cubicBezTo>
                    <a:pt x="72" y="45"/>
                    <a:pt x="66" y="34"/>
                    <a:pt x="55" y="30"/>
                  </a:cubicBezTo>
                  <a:cubicBezTo>
                    <a:pt x="53" y="29"/>
                    <a:pt x="51" y="29"/>
                    <a:pt x="49" y="29"/>
                  </a:cubicBezTo>
                  <a:lnTo>
                    <a:pt x="49" y="8"/>
                  </a:lnTo>
                  <a:close/>
                  <a:moveTo>
                    <a:pt x="12" y="68"/>
                  </a:moveTo>
                  <a:cubicBezTo>
                    <a:pt x="5" y="71"/>
                    <a:pt x="5" y="71"/>
                    <a:pt x="5" y="71"/>
                  </a:cubicBezTo>
                  <a:cubicBezTo>
                    <a:pt x="2" y="65"/>
                    <a:pt x="0" y="59"/>
                    <a:pt x="0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47"/>
                    <a:pt x="8" y="41"/>
                    <a:pt x="10" y="3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27"/>
                    <a:pt x="8" y="21"/>
                    <a:pt x="12" y="17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1" y="18"/>
                    <a:pt x="26" y="14"/>
                    <a:pt x="30" y="12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3" y="2"/>
                    <a:pt x="39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8" y="8"/>
                    <a:pt x="49" y="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1" y="29"/>
                    <a:pt x="33" y="34"/>
                    <a:pt x="30" y="43"/>
                  </a:cubicBezTo>
                  <a:cubicBezTo>
                    <a:pt x="26" y="53"/>
                    <a:pt x="32" y="65"/>
                    <a:pt x="43" y="68"/>
                  </a:cubicBezTo>
                  <a:cubicBezTo>
                    <a:pt x="45" y="69"/>
                    <a:pt x="47" y="69"/>
                    <a:pt x="49" y="6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5" y="91"/>
                    <a:pt x="40" y="90"/>
                    <a:pt x="36" y="89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27" y="94"/>
                    <a:pt x="21" y="91"/>
                    <a:pt x="17" y="86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7"/>
                    <a:pt x="14" y="73"/>
                    <a:pt x="12" y="6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7" name="Freeform 63"/>
            <p:cNvSpPr>
              <a:spLocks noEditPoints="1"/>
            </p:cNvSpPr>
            <p:nvPr/>
          </p:nvSpPr>
          <p:spPr bwMode="auto">
            <a:xfrm>
              <a:off x="4840288" y="2873375"/>
              <a:ext cx="125413" cy="196850"/>
            </a:xfrm>
            <a:custGeom>
              <a:avLst/>
              <a:gdLst/>
              <a:ahLst/>
              <a:cxnLst>
                <a:cxn ang="0">
                  <a:pos x="61" y="144"/>
                </a:cxn>
                <a:cxn ang="0">
                  <a:pos x="78" y="127"/>
                </a:cxn>
                <a:cxn ang="0">
                  <a:pos x="69" y="118"/>
                </a:cxn>
                <a:cxn ang="0">
                  <a:pos x="80" y="94"/>
                </a:cxn>
                <a:cxn ang="0">
                  <a:pos x="61" y="112"/>
                </a:cxn>
                <a:cxn ang="0">
                  <a:pos x="61" y="144"/>
                </a:cxn>
                <a:cxn ang="0">
                  <a:pos x="83" y="92"/>
                </a:cxn>
                <a:cxn ang="0">
                  <a:pos x="92" y="92"/>
                </a:cxn>
                <a:cxn ang="0">
                  <a:pos x="92" y="88"/>
                </a:cxn>
                <a:cxn ang="0">
                  <a:pos x="83" y="92"/>
                </a:cxn>
                <a:cxn ang="0">
                  <a:pos x="92" y="74"/>
                </a:cxn>
                <a:cxn ang="0">
                  <a:pos x="92" y="67"/>
                </a:cxn>
                <a:cxn ang="0">
                  <a:pos x="83" y="67"/>
                </a:cxn>
                <a:cxn ang="0">
                  <a:pos x="92" y="74"/>
                </a:cxn>
                <a:cxn ang="0">
                  <a:pos x="80" y="64"/>
                </a:cxn>
                <a:cxn ang="0">
                  <a:pos x="69" y="40"/>
                </a:cxn>
                <a:cxn ang="0">
                  <a:pos x="78" y="32"/>
                </a:cxn>
                <a:cxn ang="0">
                  <a:pos x="60" y="14"/>
                </a:cxn>
                <a:cxn ang="0">
                  <a:pos x="52" y="23"/>
                </a:cxn>
                <a:cxn ang="0">
                  <a:pos x="25" y="12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0" y="64"/>
                </a:cxn>
              </a:cxnLst>
              <a:rect l="0" t="0" r="r" b="b"/>
              <a:pathLst>
                <a:path w="92" h="144">
                  <a:moveTo>
                    <a:pt x="61" y="144"/>
                  </a:moveTo>
                  <a:cubicBezTo>
                    <a:pt x="78" y="127"/>
                    <a:pt x="78" y="127"/>
                    <a:pt x="78" y="12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4" y="111"/>
                    <a:pt x="78" y="103"/>
                    <a:pt x="80" y="94"/>
                  </a:cubicBezTo>
                  <a:cubicBezTo>
                    <a:pt x="72" y="98"/>
                    <a:pt x="66" y="104"/>
                    <a:pt x="61" y="112"/>
                  </a:cubicBezTo>
                  <a:cubicBezTo>
                    <a:pt x="55" y="122"/>
                    <a:pt x="55" y="135"/>
                    <a:pt x="61" y="144"/>
                  </a:cubicBezTo>
                  <a:close/>
                  <a:moveTo>
                    <a:pt x="83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89" y="89"/>
                    <a:pt x="86" y="90"/>
                    <a:pt x="83" y="92"/>
                  </a:cubicBezTo>
                  <a:close/>
                  <a:moveTo>
                    <a:pt x="92" y="74"/>
                  </a:moveTo>
                  <a:cubicBezTo>
                    <a:pt x="92" y="67"/>
                    <a:pt x="92" y="67"/>
                    <a:pt x="92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92" y="74"/>
                    <a:pt x="92" y="74"/>
                    <a:pt x="92" y="74"/>
                  </a:cubicBezTo>
                  <a:close/>
                  <a:moveTo>
                    <a:pt x="80" y="64"/>
                  </a:moveTo>
                  <a:cubicBezTo>
                    <a:pt x="78" y="55"/>
                    <a:pt x="74" y="47"/>
                    <a:pt x="69" y="40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4" y="17"/>
                    <a:pt x="35" y="13"/>
                    <a:pt x="25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80" y="64"/>
                  </a:lnTo>
                  <a:close/>
                </a:path>
              </a:pathLst>
            </a:custGeom>
            <a:solidFill>
              <a:srgbClr val="8BC1C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8" name="Freeform 64"/>
            <p:cNvSpPr/>
            <p:nvPr/>
          </p:nvSpPr>
          <p:spPr bwMode="auto">
            <a:xfrm>
              <a:off x="4584700" y="1995488"/>
              <a:ext cx="220663" cy="20638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7" y="15"/>
                </a:cxn>
                <a:cxn ang="0">
                  <a:pos x="155" y="1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55" y="0"/>
                </a:cxn>
              </a:cxnLst>
              <a:rect l="0" t="0" r="r" b="b"/>
              <a:pathLst>
                <a:path w="162" h="15">
                  <a:moveTo>
                    <a:pt x="15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9" y="15"/>
                    <a:pt x="162" y="11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3"/>
                    <a:pt x="159" y="0"/>
                    <a:pt x="15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Freeform 65"/>
            <p:cNvSpPr/>
            <p:nvPr/>
          </p:nvSpPr>
          <p:spPr bwMode="auto">
            <a:xfrm>
              <a:off x="4657725" y="3173413"/>
              <a:ext cx="74613" cy="7302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3" y="32"/>
                </a:cxn>
                <a:cxn ang="0">
                  <a:pos x="31" y="51"/>
                </a:cxn>
                <a:cxn ang="0">
                  <a:pos x="51" y="22"/>
                </a:cxn>
                <a:cxn ang="0">
                  <a:pos x="22" y="3"/>
                </a:cxn>
              </a:cxnLst>
              <a:rect l="0" t="0" r="r" b="b"/>
              <a:pathLst>
                <a:path w="54" h="54">
                  <a:moveTo>
                    <a:pt x="22" y="3"/>
                  </a:moveTo>
                  <a:cubicBezTo>
                    <a:pt x="9" y="5"/>
                    <a:pt x="0" y="18"/>
                    <a:pt x="3" y="32"/>
                  </a:cubicBezTo>
                  <a:cubicBezTo>
                    <a:pt x="5" y="45"/>
                    <a:pt x="18" y="54"/>
                    <a:pt x="31" y="51"/>
                  </a:cubicBezTo>
                  <a:cubicBezTo>
                    <a:pt x="45" y="49"/>
                    <a:pt x="54" y="36"/>
                    <a:pt x="51" y="22"/>
                  </a:cubicBezTo>
                  <a:cubicBezTo>
                    <a:pt x="48" y="9"/>
                    <a:pt x="36" y="0"/>
                    <a:pt x="22" y="3"/>
                  </a:cubicBezTo>
                  <a:close/>
                </a:path>
              </a:pathLst>
            </a:custGeom>
            <a:solidFill>
              <a:srgbClr val="5E5D5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0" name="Freeform 66"/>
            <p:cNvSpPr/>
            <p:nvPr/>
          </p:nvSpPr>
          <p:spPr bwMode="auto">
            <a:xfrm>
              <a:off x="3905250" y="2544763"/>
              <a:ext cx="406400" cy="503238"/>
            </a:xfrm>
            <a:custGeom>
              <a:avLst/>
              <a:gdLst/>
              <a:ahLst/>
              <a:cxnLst>
                <a:cxn ang="0">
                  <a:pos x="253" y="13"/>
                </a:cxn>
                <a:cxn ang="0">
                  <a:pos x="197" y="20"/>
                </a:cxn>
                <a:cxn ang="0">
                  <a:pos x="33" y="229"/>
                </a:cxn>
                <a:cxn ang="0">
                  <a:pos x="29" y="346"/>
                </a:cxn>
                <a:cxn ang="0">
                  <a:pos x="29" y="346"/>
                </a:cxn>
                <a:cxn ang="0">
                  <a:pos x="126" y="335"/>
                </a:cxn>
                <a:cxn ang="0">
                  <a:pos x="261" y="162"/>
                </a:cxn>
                <a:cxn ang="0">
                  <a:pos x="253" y="13"/>
                </a:cxn>
              </a:cxnLst>
              <a:rect l="0" t="0" r="r" b="b"/>
              <a:pathLst>
                <a:path w="299" h="370">
                  <a:moveTo>
                    <a:pt x="253" y="13"/>
                  </a:moveTo>
                  <a:cubicBezTo>
                    <a:pt x="236" y="0"/>
                    <a:pt x="211" y="3"/>
                    <a:pt x="197" y="20"/>
                  </a:cubicBezTo>
                  <a:cubicBezTo>
                    <a:pt x="33" y="229"/>
                    <a:pt x="33" y="229"/>
                    <a:pt x="33" y="229"/>
                  </a:cubicBezTo>
                  <a:cubicBezTo>
                    <a:pt x="10" y="259"/>
                    <a:pt x="0" y="323"/>
                    <a:pt x="29" y="346"/>
                  </a:cubicBezTo>
                  <a:cubicBezTo>
                    <a:pt x="29" y="346"/>
                    <a:pt x="29" y="346"/>
                    <a:pt x="29" y="346"/>
                  </a:cubicBezTo>
                  <a:cubicBezTo>
                    <a:pt x="59" y="370"/>
                    <a:pt x="103" y="365"/>
                    <a:pt x="126" y="335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99" y="114"/>
                    <a:pt x="290" y="42"/>
                    <a:pt x="253" y="13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1" name="Freeform 67"/>
            <p:cNvSpPr/>
            <p:nvPr/>
          </p:nvSpPr>
          <p:spPr bwMode="auto">
            <a:xfrm>
              <a:off x="3911600" y="2886075"/>
              <a:ext cx="342900" cy="365125"/>
            </a:xfrm>
            <a:custGeom>
              <a:avLst/>
              <a:gdLst/>
              <a:ahLst/>
              <a:cxnLst>
                <a:cxn ang="0">
                  <a:pos x="62" y="24"/>
                </a:cxn>
                <a:cxn ang="0">
                  <a:pos x="36" y="179"/>
                </a:cxn>
                <a:cxn ang="0">
                  <a:pos x="190" y="244"/>
                </a:cxn>
                <a:cxn ang="0">
                  <a:pos x="217" y="90"/>
                </a:cxn>
                <a:cxn ang="0">
                  <a:pos x="62" y="24"/>
                </a:cxn>
              </a:cxnLst>
              <a:rect l="0" t="0" r="r" b="b"/>
              <a:pathLst>
                <a:path w="252" h="269">
                  <a:moveTo>
                    <a:pt x="62" y="24"/>
                  </a:moveTo>
                  <a:cubicBezTo>
                    <a:pt x="12" y="49"/>
                    <a:pt x="0" y="118"/>
                    <a:pt x="36" y="179"/>
                  </a:cubicBezTo>
                  <a:cubicBezTo>
                    <a:pt x="71" y="240"/>
                    <a:pt x="140" y="269"/>
                    <a:pt x="190" y="244"/>
                  </a:cubicBezTo>
                  <a:cubicBezTo>
                    <a:pt x="240" y="219"/>
                    <a:pt x="252" y="150"/>
                    <a:pt x="217" y="90"/>
                  </a:cubicBezTo>
                  <a:cubicBezTo>
                    <a:pt x="181" y="29"/>
                    <a:pt x="112" y="0"/>
                    <a:pt x="62" y="24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Freeform 68"/>
            <p:cNvSpPr/>
            <p:nvPr/>
          </p:nvSpPr>
          <p:spPr bwMode="auto">
            <a:xfrm>
              <a:off x="4110038" y="2565400"/>
              <a:ext cx="115888" cy="114300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63" y="84"/>
                </a:cxn>
                <a:cxn ang="0">
                  <a:pos x="52" y="0"/>
                </a:cxn>
                <a:cxn ang="0">
                  <a:pos x="0" y="65"/>
                </a:cxn>
              </a:cxnLst>
              <a:rect l="0" t="0" r="r" b="b"/>
              <a:pathLst>
                <a:path w="85" h="84">
                  <a:moveTo>
                    <a:pt x="0" y="65"/>
                  </a:moveTo>
                  <a:cubicBezTo>
                    <a:pt x="27" y="77"/>
                    <a:pt x="40" y="82"/>
                    <a:pt x="63" y="84"/>
                  </a:cubicBezTo>
                  <a:cubicBezTo>
                    <a:pt x="85" y="56"/>
                    <a:pt x="76" y="9"/>
                    <a:pt x="52" y="0"/>
                  </a:cubicBezTo>
                  <a:cubicBezTo>
                    <a:pt x="38" y="7"/>
                    <a:pt x="10" y="51"/>
                    <a:pt x="0" y="65"/>
                  </a:cubicBezTo>
                  <a:close/>
                </a:path>
              </a:pathLst>
            </a:custGeom>
            <a:solidFill>
              <a:srgbClr val="F7ECD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3" name="Freeform 69"/>
            <p:cNvSpPr/>
            <p:nvPr/>
          </p:nvSpPr>
          <p:spPr bwMode="auto">
            <a:xfrm>
              <a:off x="5178425" y="3143250"/>
              <a:ext cx="608013" cy="69056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08" y="356"/>
                </a:cxn>
                <a:cxn ang="0">
                  <a:pos x="346" y="435"/>
                </a:cxn>
                <a:cxn ang="0">
                  <a:pos x="383" y="355"/>
                </a:cxn>
                <a:cxn ang="0">
                  <a:pos x="251" y="0"/>
                </a:cxn>
                <a:cxn ang="0">
                  <a:pos x="0" y="71"/>
                </a:cxn>
              </a:cxnLst>
              <a:rect l="0" t="0" r="r" b="b"/>
              <a:pathLst>
                <a:path w="383" h="435">
                  <a:moveTo>
                    <a:pt x="0" y="71"/>
                  </a:moveTo>
                  <a:lnTo>
                    <a:pt x="108" y="356"/>
                  </a:lnTo>
                  <a:lnTo>
                    <a:pt x="346" y="435"/>
                  </a:lnTo>
                  <a:lnTo>
                    <a:pt x="383" y="355"/>
                  </a:lnTo>
                  <a:lnTo>
                    <a:pt x="251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4" name="Freeform 70"/>
            <p:cNvSpPr/>
            <p:nvPr/>
          </p:nvSpPr>
          <p:spPr bwMode="auto">
            <a:xfrm>
              <a:off x="5195888" y="3225800"/>
              <a:ext cx="612775" cy="574675"/>
            </a:xfrm>
            <a:custGeom>
              <a:avLst/>
              <a:gdLst/>
              <a:ahLst/>
              <a:cxnLst>
                <a:cxn ang="0">
                  <a:pos x="58" y="287"/>
                </a:cxn>
                <a:cxn ang="0">
                  <a:pos x="388" y="102"/>
                </a:cxn>
                <a:cxn ang="0">
                  <a:pos x="58" y="287"/>
                </a:cxn>
              </a:cxnLst>
              <a:rect l="0" t="0" r="r" b="b"/>
              <a:pathLst>
                <a:path w="451" h="422">
                  <a:moveTo>
                    <a:pt x="58" y="287"/>
                  </a:moveTo>
                  <a:cubicBezTo>
                    <a:pt x="0" y="162"/>
                    <a:pt x="342" y="0"/>
                    <a:pt x="388" y="102"/>
                  </a:cubicBezTo>
                  <a:cubicBezTo>
                    <a:pt x="451" y="239"/>
                    <a:pt x="120" y="422"/>
                    <a:pt x="58" y="28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5" name="Freeform 71"/>
            <p:cNvSpPr/>
            <p:nvPr/>
          </p:nvSpPr>
          <p:spPr bwMode="auto">
            <a:xfrm>
              <a:off x="5187950" y="3171825"/>
              <a:ext cx="569913" cy="531813"/>
            </a:xfrm>
            <a:custGeom>
              <a:avLst/>
              <a:gdLst/>
              <a:ahLst/>
              <a:cxnLst>
                <a:cxn ang="0">
                  <a:pos x="54" y="266"/>
                </a:cxn>
                <a:cxn ang="0">
                  <a:pos x="360" y="94"/>
                </a:cxn>
                <a:cxn ang="0">
                  <a:pos x="54" y="266"/>
                </a:cxn>
              </a:cxnLst>
              <a:rect l="0" t="0" r="r" b="b"/>
              <a:pathLst>
                <a:path w="419" h="391">
                  <a:moveTo>
                    <a:pt x="54" y="266"/>
                  </a:moveTo>
                  <a:cubicBezTo>
                    <a:pt x="0" y="150"/>
                    <a:pt x="317" y="0"/>
                    <a:pt x="360" y="94"/>
                  </a:cubicBezTo>
                  <a:cubicBezTo>
                    <a:pt x="419" y="221"/>
                    <a:pt x="111" y="391"/>
                    <a:pt x="54" y="2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6" name="Freeform 72"/>
            <p:cNvSpPr/>
            <p:nvPr/>
          </p:nvSpPr>
          <p:spPr bwMode="auto">
            <a:xfrm>
              <a:off x="5224463" y="3194050"/>
              <a:ext cx="609600" cy="661988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84" y="342"/>
                </a:cxn>
                <a:cxn ang="0">
                  <a:pos x="358" y="417"/>
                </a:cxn>
                <a:cxn ang="0">
                  <a:pos x="91" y="328"/>
                </a:cxn>
                <a:cxn ang="0">
                  <a:pos x="0" y="128"/>
                </a:cxn>
                <a:cxn ang="0">
                  <a:pos x="227" y="0"/>
                </a:cxn>
              </a:cxnLst>
              <a:rect l="0" t="0" r="r" b="b"/>
              <a:pathLst>
                <a:path w="384" h="417">
                  <a:moveTo>
                    <a:pt x="227" y="0"/>
                  </a:moveTo>
                  <a:lnTo>
                    <a:pt x="384" y="342"/>
                  </a:lnTo>
                  <a:lnTo>
                    <a:pt x="358" y="417"/>
                  </a:lnTo>
                  <a:lnTo>
                    <a:pt x="91" y="328"/>
                  </a:lnTo>
                  <a:lnTo>
                    <a:pt x="0" y="12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7" name="Freeform 73"/>
            <p:cNvSpPr/>
            <p:nvPr/>
          </p:nvSpPr>
          <p:spPr bwMode="auto">
            <a:xfrm>
              <a:off x="5272088" y="3251200"/>
              <a:ext cx="557213" cy="542925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410" y="341"/>
                </a:cxn>
                <a:cxn ang="0">
                  <a:pos x="389" y="398"/>
                </a:cxn>
                <a:cxn ang="0">
                  <a:pos x="277" y="153"/>
                </a:cxn>
                <a:cxn ang="0">
                  <a:pos x="34" y="250"/>
                </a:cxn>
                <a:cxn ang="0">
                  <a:pos x="0" y="183"/>
                </a:cxn>
                <a:cxn ang="0">
                  <a:pos x="220" y="97"/>
                </a:cxn>
                <a:cxn ang="0">
                  <a:pos x="254" y="0"/>
                </a:cxn>
              </a:cxnLst>
              <a:rect l="0" t="0" r="r" b="b"/>
              <a:pathLst>
                <a:path w="410" h="398">
                  <a:moveTo>
                    <a:pt x="254" y="0"/>
                  </a:moveTo>
                  <a:cubicBezTo>
                    <a:pt x="410" y="341"/>
                    <a:pt x="410" y="341"/>
                    <a:pt x="410" y="341"/>
                  </a:cubicBezTo>
                  <a:cubicBezTo>
                    <a:pt x="389" y="398"/>
                    <a:pt x="389" y="398"/>
                    <a:pt x="389" y="398"/>
                  </a:cubicBezTo>
                  <a:cubicBezTo>
                    <a:pt x="277" y="153"/>
                    <a:pt x="277" y="153"/>
                    <a:pt x="277" y="153"/>
                  </a:cubicBezTo>
                  <a:cubicBezTo>
                    <a:pt x="34" y="250"/>
                    <a:pt x="34" y="250"/>
                    <a:pt x="34" y="25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81" y="188"/>
                    <a:pt x="156" y="175"/>
                    <a:pt x="220" y="97"/>
                  </a:cubicBezTo>
                  <a:cubicBezTo>
                    <a:pt x="245" y="66"/>
                    <a:pt x="252" y="34"/>
                    <a:pt x="254" y="0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8" name="Freeform 74"/>
            <p:cNvSpPr/>
            <p:nvPr/>
          </p:nvSpPr>
          <p:spPr bwMode="auto">
            <a:xfrm>
              <a:off x="5260975" y="3298825"/>
              <a:ext cx="584200" cy="552450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430" y="270"/>
                </a:cxn>
                <a:cxn ang="0">
                  <a:pos x="382" y="406"/>
                </a:cxn>
                <a:cxn ang="0">
                  <a:pos x="57" y="297"/>
                </a:cxn>
                <a:cxn ang="0">
                  <a:pos x="0" y="172"/>
                </a:cxn>
                <a:cxn ang="0">
                  <a:pos x="186" y="129"/>
                </a:cxn>
                <a:cxn ang="0">
                  <a:pos x="306" y="0"/>
                </a:cxn>
              </a:cxnLst>
              <a:rect l="0" t="0" r="r" b="b"/>
              <a:pathLst>
                <a:path w="430" h="406">
                  <a:moveTo>
                    <a:pt x="306" y="0"/>
                  </a:moveTo>
                  <a:cubicBezTo>
                    <a:pt x="430" y="270"/>
                    <a:pt x="430" y="270"/>
                    <a:pt x="430" y="270"/>
                  </a:cubicBezTo>
                  <a:cubicBezTo>
                    <a:pt x="382" y="406"/>
                    <a:pt x="382" y="406"/>
                    <a:pt x="382" y="406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3" y="173"/>
                    <a:pt x="135" y="159"/>
                    <a:pt x="186" y="129"/>
                  </a:cubicBezTo>
                  <a:cubicBezTo>
                    <a:pt x="236" y="100"/>
                    <a:pt x="276" y="57"/>
                    <a:pt x="3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9" name="Freeform 75"/>
            <p:cNvSpPr/>
            <p:nvPr/>
          </p:nvSpPr>
          <p:spPr bwMode="auto">
            <a:xfrm>
              <a:off x="5273675" y="3365500"/>
              <a:ext cx="747713" cy="633413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549" y="466"/>
                </a:cxn>
                <a:cxn ang="0">
                  <a:pos x="459" y="466"/>
                </a:cxn>
                <a:cxn ang="0">
                  <a:pos x="111" y="466"/>
                </a:cxn>
                <a:cxn ang="0">
                  <a:pos x="0" y="185"/>
                </a:cxn>
                <a:cxn ang="0">
                  <a:pos x="201" y="139"/>
                </a:cxn>
                <a:cxn ang="0">
                  <a:pos x="330" y="0"/>
                </a:cxn>
              </a:cxnLst>
              <a:rect l="0" t="0" r="r" b="b"/>
              <a:pathLst>
                <a:path w="549" h="466">
                  <a:moveTo>
                    <a:pt x="330" y="0"/>
                  </a:moveTo>
                  <a:cubicBezTo>
                    <a:pt x="549" y="466"/>
                    <a:pt x="549" y="466"/>
                    <a:pt x="549" y="466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111" y="466"/>
                    <a:pt x="111" y="466"/>
                    <a:pt x="111" y="466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79" y="187"/>
                    <a:pt x="146" y="171"/>
                    <a:pt x="201" y="139"/>
                  </a:cubicBezTo>
                  <a:cubicBezTo>
                    <a:pt x="255" y="108"/>
                    <a:pt x="298" y="61"/>
                    <a:pt x="33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0" name="Freeform 76"/>
            <p:cNvSpPr/>
            <p:nvPr/>
          </p:nvSpPr>
          <p:spPr bwMode="auto">
            <a:xfrm>
              <a:off x="4838700" y="2901950"/>
              <a:ext cx="393700" cy="471488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0" y="65"/>
                </a:cxn>
                <a:cxn ang="0">
                  <a:pos x="120" y="233"/>
                </a:cxn>
                <a:cxn ang="0">
                  <a:pos x="261" y="331"/>
                </a:cxn>
                <a:cxn ang="0">
                  <a:pos x="235" y="196"/>
                </a:cxn>
                <a:cxn ang="0">
                  <a:pos x="144" y="64"/>
                </a:cxn>
                <a:cxn ang="0">
                  <a:pos x="24" y="19"/>
                </a:cxn>
              </a:cxnLst>
              <a:rect l="0" t="0" r="r" b="b"/>
              <a:pathLst>
                <a:path w="289" h="346">
                  <a:moveTo>
                    <a:pt x="24" y="19"/>
                  </a:moveTo>
                  <a:cubicBezTo>
                    <a:pt x="8" y="28"/>
                    <a:pt x="0" y="49"/>
                    <a:pt x="10" y="65"/>
                  </a:cubicBezTo>
                  <a:cubicBezTo>
                    <a:pt x="120" y="233"/>
                    <a:pt x="120" y="233"/>
                    <a:pt x="120" y="233"/>
                  </a:cubicBezTo>
                  <a:cubicBezTo>
                    <a:pt x="138" y="260"/>
                    <a:pt x="232" y="346"/>
                    <a:pt x="261" y="331"/>
                  </a:cubicBezTo>
                  <a:cubicBezTo>
                    <a:pt x="289" y="315"/>
                    <a:pt x="253" y="223"/>
                    <a:pt x="235" y="196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14" y="20"/>
                    <a:pt x="59" y="0"/>
                    <a:pt x="24" y="19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1" name="Freeform 77"/>
            <p:cNvSpPr/>
            <p:nvPr/>
          </p:nvSpPr>
          <p:spPr bwMode="auto">
            <a:xfrm>
              <a:off x="4849813" y="2960688"/>
              <a:ext cx="96838" cy="104775"/>
            </a:xfrm>
            <a:custGeom>
              <a:avLst/>
              <a:gdLst/>
              <a:ahLst/>
              <a:cxnLst>
                <a:cxn ang="0">
                  <a:pos x="38" y="77"/>
                </a:cxn>
                <a:cxn ang="0">
                  <a:pos x="71" y="36"/>
                </a:cxn>
                <a:cxn ang="0">
                  <a:pos x="0" y="16"/>
                </a:cxn>
                <a:cxn ang="0">
                  <a:pos x="38" y="77"/>
                </a:cxn>
              </a:cxnLst>
              <a:rect l="0" t="0" r="r" b="b"/>
              <a:pathLst>
                <a:path w="71" h="77">
                  <a:moveTo>
                    <a:pt x="38" y="77"/>
                  </a:moveTo>
                  <a:cubicBezTo>
                    <a:pt x="58" y="59"/>
                    <a:pt x="61" y="54"/>
                    <a:pt x="71" y="36"/>
                  </a:cubicBezTo>
                  <a:cubicBezTo>
                    <a:pt x="56" y="9"/>
                    <a:pt x="15" y="0"/>
                    <a:pt x="0" y="16"/>
                  </a:cubicBezTo>
                  <a:cubicBezTo>
                    <a:pt x="2" y="30"/>
                    <a:pt x="30" y="68"/>
                    <a:pt x="38" y="77"/>
                  </a:cubicBezTo>
                  <a:close/>
                </a:path>
              </a:pathLst>
            </a:custGeom>
            <a:solidFill>
              <a:srgbClr val="E0BF8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2" name="Freeform 78"/>
            <p:cNvSpPr/>
            <p:nvPr/>
          </p:nvSpPr>
          <p:spPr bwMode="auto">
            <a:xfrm>
              <a:off x="4770438" y="2447925"/>
              <a:ext cx="874713" cy="1033463"/>
            </a:xfrm>
            <a:custGeom>
              <a:avLst/>
              <a:gdLst/>
              <a:ahLst/>
              <a:cxnLst>
                <a:cxn ang="0">
                  <a:pos x="142" y="67"/>
                </a:cxn>
                <a:cxn ang="0">
                  <a:pos x="200" y="217"/>
                </a:cxn>
                <a:cxn ang="0">
                  <a:pos x="311" y="211"/>
                </a:cxn>
                <a:cxn ang="0">
                  <a:pos x="416" y="188"/>
                </a:cxn>
                <a:cxn ang="0">
                  <a:pos x="523" y="190"/>
                </a:cxn>
                <a:cxn ang="0">
                  <a:pos x="615" y="422"/>
                </a:cxn>
                <a:cxn ang="0">
                  <a:pos x="598" y="672"/>
                </a:cxn>
                <a:cxn ang="0">
                  <a:pos x="489" y="685"/>
                </a:cxn>
                <a:cxn ang="0">
                  <a:pos x="346" y="714"/>
                </a:cxn>
                <a:cxn ang="0">
                  <a:pos x="247" y="627"/>
                </a:cxn>
                <a:cxn ang="0">
                  <a:pos x="33" y="109"/>
                </a:cxn>
                <a:cxn ang="0">
                  <a:pos x="142" y="67"/>
                </a:cxn>
              </a:cxnLst>
              <a:rect l="0" t="0" r="r" b="b"/>
              <a:pathLst>
                <a:path w="643" h="760">
                  <a:moveTo>
                    <a:pt x="142" y="67"/>
                  </a:moveTo>
                  <a:cubicBezTo>
                    <a:pt x="200" y="217"/>
                    <a:pt x="200" y="217"/>
                    <a:pt x="200" y="217"/>
                  </a:cubicBezTo>
                  <a:cubicBezTo>
                    <a:pt x="211" y="169"/>
                    <a:pt x="285" y="164"/>
                    <a:pt x="311" y="211"/>
                  </a:cubicBezTo>
                  <a:cubicBezTo>
                    <a:pt x="315" y="160"/>
                    <a:pt x="385" y="150"/>
                    <a:pt x="416" y="188"/>
                  </a:cubicBezTo>
                  <a:cubicBezTo>
                    <a:pt x="428" y="142"/>
                    <a:pt x="503" y="140"/>
                    <a:pt x="523" y="190"/>
                  </a:cubicBezTo>
                  <a:cubicBezTo>
                    <a:pt x="615" y="422"/>
                    <a:pt x="615" y="422"/>
                    <a:pt x="615" y="422"/>
                  </a:cubicBezTo>
                  <a:cubicBezTo>
                    <a:pt x="643" y="493"/>
                    <a:pt x="620" y="627"/>
                    <a:pt x="598" y="672"/>
                  </a:cubicBezTo>
                  <a:cubicBezTo>
                    <a:pt x="577" y="715"/>
                    <a:pt x="519" y="667"/>
                    <a:pt x="489" y="685"/>
                  </a:cubicBezTo>
                  <a:cubicBezTo>
                    <a:pt x="438" y="716"/>
                    <a:pt x="410" y="760"/>
                    <a:pt x="346" y="714"/>
                  </a:cubicBezTo>
                  <a:cubicBezTo>
                    <a:pt x="299" y="681"/>
                    <a:pt x="262" y="662"/>
                    <a:pt x="247" y="62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0" y="28"/>
                    <a:pt x="117" y="0"/>
                    <a:pt x="142" y="67"/>
                  </a:cubicBezTo>
                  <a:close/>
                </a:path>
              </a:pathLst>
            </a:custGeom>
            <a:solidFill>
              <a:srgbClr val="E7D1A7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3" name="Freeform 79"/>
            <p:cNvSpPr/>
            <p:nvPr/>
          </p:nvSpPr>
          <p:spPr bwMode="auto">
            <a:xfrm>
              <a:off x="4797425" y="2466975"/>
              <a:ext cx="158750" cy="147638"/>
            </a:xfrm>
            <a:custGeom>
              <a:avLst/>
              <a:gdLst/>
              <a:ahLst/>
              <a:cxnLst>
                <a:cxn ang="0">
                  <a:pos x="107" y="50"/>
                </a:cxn>
                <a:cxn ang="0">
                  <a:pos x="117" y="76"/>
                </a:cxn>
                <a:cxn ang="0">
                  <a:pos x="33" y="108"/>
                </a:cxn>
                <a:cxn ang="0">
                  <a:pos x="24" y="84"/>
                </a:cxn>
                <a:cxn ang="0">
                  <a:pos x="107" y="50"/>
                </a:cxn>
              </a:cxnLst>
              <a:rect l="0" t="0" r="r" b="b"/>
              <a:pathLst>
                <a:path w="117" h="108">
                  <a:moveTo>
                    <a:pt x="107" y="50"/>
                  </a:moveTo>
                  <a:cubicBezTo>
                    <a:pt x="117" y="76"/>
                    <a:pt x="117" y="76"/>
                    <a:pt x="117" y="76"/>
                  </a:cubicBezTo>
                  <a:cubicBezTo>
                    <a:pt x="97" y="93"/>
                    <a:pt x="66" y="106"/>
                    <a:pt x="33" y="108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0" y="24"/>
                    <a:pt x="87" y="0"/>
                    <a:pt x="107" y="50"/>
                  </a:cubicBezTo>
                  <a:close/>
                </a:path>
              </a:pathLst>
            </a:custGeom>
            <a:solidFill>
              <a:srgbClr val="F7ECD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4" name="Freeform 80"/>
            <p:cNvSpPr>
              <a:spLocks noEditPoints="1"/>
            </p:cNvSpPr>
            <p:nvPr/>
          </p:nvSpPr>
          <p:spPr bwMode="auto">
            <a:xfrm>
              <a:off x="5043488" y="2690813"/>
              <a:ext cx="342900" cy="204788"/>
            </a:xfrm>
            <a:custGeom>
              <a:avLst/>
              <a:gdLst/>
              <a:ahLst/>
              <a:cxnLst>
                <a:cxn ang="0">
                  <a:pos x="252" y="89"/>
                </a:cxn>
                <a:cxn ang="0">
                  <a:pos x="219" y="1"/>
                </a:cxn>
                <a:cxn ang="0">
                  <a:pos x="216" y="9"/>
                </a:cxn>
                <a:cxn ang="0">
                  <a:pos x="207" y="0"/>
                </a:cxn>
                <a:cxn ang="0">
                  <a:pos x="252" y="89"/>
                </a:cxn>
                <a:cxn ang="0">
                  <a:pos x="43" y="136"/>
                </a:cxn>
                <a:cxn ang="0">
                  <a:pos x="44" y="134"/>
                </a:cxn>
                <a:cxn ang="0">
                  <a:pos x="50" y="150"/>
                </a:cxn>
                <a:cxn ang="0">
                  <a:pos x="43" y="136"/>
                </a:cxn>
                <a:cxn ang="0">
                  <a:pos x="104" y="29"/>
                </a:cxn>
                <a:cxn ang="0">
                  <a:pos x="106" y="25"/>
                </a:cxn>
                <a:cxn ang="0">
                  <a:pos x="111" y="32"/>
                </a:cxn>
                <a:cxn ang="0">
                  <a:pos x="112" y="22"/>
                </a:cxn>
                <a:cxn ang="0">
                  <a:pos x="152" y="124"/>
                </a:cxn>
                <a:cxn ang="0">
                  <a:pos x="104" y="29"/>
                </a:cxn>
                <a:cxn ang="0">
                  <a:pos x="106" y="25"/>
                </a:cxn>
                <a:cxn ang="0">
                  <a:pos x="104" y="29"/>
                </a:cxn>
                <a:cxn ang="0">
                  <a:pos x="97" y="15"/>
                </a:cxn>
                <a:cxn ang="0">
                  <a:pos x="106" y="25"/>
                </a:cxn>
                <a:cxn ang="0">
                  <a:pos x="44" y="134"/>
                </a:cxn>
                <a:cxn ang="0">
                  <a:pos x="43" y="136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5" y="25"/>
                </a:cxn>
                <a:cxn ang="0">
                  <a:pos x="44" y="134"/>
                </a:cxn>
              </a:cxnLst>
              <a:rect l="0" t="0" r="r" b="b"/>
              <a:pathLst>
                <a:path w="252" h="150">
                  <a:moveTo>
                    <a:pt x="252" y="89"/>
                  </a:moveTo>
                  <a:cubicBezTo>
                    <a:pt x="252" y="89"/>
                    <a:pt x="234" y="42"/>
                    <a:pt x="219" y="1"/>
                  </a:cubicBezTo>
                  <a:cubicBezTo>
                    <a:pt x="218" y="4"/>
                    <a:pt x="217" y="6"/>
                    <a:pt x="216" y="9"/>
                  </a:cubicBezTo>
                  <a:cubicBezTo>
                    <a:pt x="213" y="6"/>
                    <a:pt x="210" y="3"/>
                    <a:pt x="207" y="0"/>
                  </a:cubicBezTo>
                  <a:cubicBezTo>
                    <a:pt x="227" y="40"/>
                    <a:pt x="252" y="89"/>
                    <a:pt x="252" y="89"/>
                  </a:cubicBezTo>
                  <a:close/>
                  <a:moveTo>
                    <a:pt x="43" y="136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8" y="144"/>
                    <a:pt x="50" y="150"/>
                    <a:pt x="50" y="150"/>
                  </a:cubicBezTo>
                  <a:cubicBezTo>
                    <a:pt x="50" y="150"/>
                    <a:pt x="47" y="145"/>
                    <a:pt x="43" y="136"/>
                  </a:cubicBezTo>
                  <a:close/>
                  <a:moveTo>
                    <a:pt x="104" y="29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8" y="27"/>
                    <a:pt x="109" y="30"/>
                    <a:pt x="111" y="32"/>
                  </a:cubicBezTo>
                  <a:cubicBezTo>
                    <a:pt x="111" y="29"/>
                    <a:pt x="111" y="25"/>
                    <a:pt x="112" y="22"/>
                  </a:cubicBezTo>
                  <a:cubicBezTo>
                    <a:pt x="130" y="68"/>
                    <a:pt x="152" y="124"/>
                    <a:pt x="152" y="124"/>
                  </a:cubicBezTo>
                  <a:cubicBezTo>
                    <a:pt x="152" y="124"/>
                    <a:pt x="124" y="70"/>
                    <a:pt x="104" y="29"/>
                  </a:cubicBezTo>
                  <a:close/>
                  <a:moveTo>
                    <a:pt x="106" y="25"/>
                  </a:moveTo>
                  <a:cubicBezTo>
                    <a:pt x="104" y="29"/>
                    <a:pt x="104" y="29"/>
                    <a:pt x="104" y="29"/>
                  </a:cubicBezTo>
                  <a:cubicBezTo>
                    <a:pt x="101" y="24"/>
                    <a:pt x="99" y="19"/>
                    <a:pt x="97" y="15"/>
                  </a:cubicBezTo>
                  <a:cubicBezTo>
                    <a:pt x="100" y="18"/>
                    <a:pt x="103" y="21"/>
                    <a:pt x="106" y="25"/>
                  </a:cubicBezTo>
                  <a:close/>
                  <a:moveTo>
                    <a:pt x="44" y="134"/>
                  </a:moveTo>
                  <a:cubicBezTo>
                    <a:pt x="43" y="136"/>
                    <a:pt x="43" y="136"/>
                    <a:pt x="43" y="136"/>
                  </a:cubicBezTo>
                  <a:cubicBezTo>
                    <a:pt x="32" y="112"/>
                    <a:pt x="10" y="63"/>
                    <a:pt x="0" y="38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1" y="32"/>
                    <a:pt x="3" y="29"/>
                    <a:pt x="5" y="25"/>
                  </a:cubicBezTo>
                  <a:cubicBezTo>
                    <a:pt x="17" y="58"/>
                    <a:pt x="35" y="109"/>
                    <a:pt x="44" y="134"/>
                  </a:cubicBezTo>
                  <a:close/>
                </a:path>
              </a:pathLst>
            </a:custGeom>
            <a:solidFill>
              <a:srgbClr val="D5B27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Freeform 81"/>
            <p:cNvSpPr/>
            <p:nvPr/>
          </p:nvSpPr>
          <p:spPr bwMode="auto">
            <a:xfrm>
              <a:off x="3201988" y="3257550"/>
              <a:ext cx="941388" cy="741363"/>
            </a:xfrm>
            <a:custGeom>
              <a:avLst/>
              <a:gdLst/>
              <a:ahLst/>
              <a:cxnLst>
                <a:cxn ang="0">
                  <a:pos x="407" y="0"/>
                </a:cxn>
                <a:cxn ang="0">
                  <a:pos x="0" y="545"/>
                </a:cxn>
                <a:cxn ang="0">
                  <a:pos x="229" y="544"/>
                </a:cxn>
                <a:cxn ang="0">
                  <a:pos x="474" y="545"/>
                </a:cxn>
                <a:cxn ang="0">
                  <a:pos x="692" y="263"/>
                </a:cxn>
                <a:cxn ang="0">
                  <a:pos x="503" y="169"/>
                </a:cxn>
                <a:cxn ang="0">
                  <a:pos x="407" y="0"/>
                </a:cxn>
              </a:cxnLst>
              <a:rect l="0" t="0" r="r" b="b"/>
              <a:pathLst>
                <a:path w="692" h="545">
                  <a:moveTo>
                    <a:pt x="407" y="0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29" y="544"/>
                    <a:pt x="229" y="544"/>
                    <a:pt x="229" y="544"/>
                  </a:cubicBezTo>
                  <a:cubicBezTo>
                    <a:pt x="474" y="545"/>
                    <a:pt x="474" y="545"/>
                    <a:pt x="474" y="545"/>
                  </a:cubicBezTo>
                  <a:cubicBezTo>
                    <a:pt x="692" y="263"/>
                    <a:pt x="692" y="263"/>
                    <a:pt x="692" y="263"/>
                  </a:cubicBezTo>
                  <a:cubicBezTo>
                    <a:pt x="613" y="245"/>
                    <a:pt x="550" y="214"/>
                    <a:pt x="503" y="169"/>
                  </a:cubicBezTo>
                  <a:cubicBezTo>
                    <a:pt x="457" y="125"/>
                    <a:pt x="425" y="68"/>
                    <a:pt x="407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136"/>
          <p:cNvGrpSpPr/>
          <p:nvPr/>
        </p:nvGrpSpPr>
        <p:grpSpPr>
          <a:xfrm>
            <a:off x="4174331" y="2430268"/>
            <a:ext cx="963726" cy="589740"/>
            <a:chOff x="4174331" y="2401693"/>
            <a:chExt cx="963726" cy="589740"/>
          </a:xfrm>
        </p:grpSpPr>
        <p:sp>
          <p:nvSpPr>
            <p:cNvPr id="47" name="Freeform 53"/>
            <p:cNvSpPr/>
            <p:nvPr/>
          </p:nvSpPr>
          <p:spPr bwMode="auto">
            <a:xfrm>
              <a:off x="4174331" y="2401693"/>
              <a:ext cx="963726" cy="589740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48" name="Group 100"/>
            <p:cNvGrpSpPr/>
            <p:nvPr/>
          </p:nvGrpSpPr>
          <p:grpSpPr>
            <a:xfrm>
              <a:off x="4520745" y="2583602"/>
              <a:ext cx="254000" cy="316022"/>
              <a:chOff x="747781" y="2347912"/>
              <a:chExt cx="273050" cy="339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9" name="Freeform 211"/>
              <p:cNvSpPr>
                <a:spLocks noEditPoints="1"/>
              </p:cNvSpPr>
              <p:nvPr/>
            </p:nvSpPr>
            <p:spPr bwMode="auto">
              <a:xfrm>
                <a:off x="825568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212"/>
              <p:cNvSpPr>
                <a:spLocks noEditPoints="1"/>
              </p:cNvSpPr>
              <p:nvPr/>
            </p:nvSpPr>
            <p:spPr bwMode="auto">
              <a:xfrm>
                <a:off x="747781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Group 134"/>
          <p:cNvGrpSpPr/>
          <p:nvPr/>
        </p:nvGrpSpPr>
        <p:grpSpPr>
          <a:xfrm>
            <a:off x="4266368" y="1753551"/>
            <a:ext cx="611266" cy="611266"/>
            <a:chOff x="4266367" y="1724975"/>
            <a:chExt cx="611266" cy="611266"/>
          </a:xfrm>
        </p:grpSpPr>
        <p:sp>
          <p:nvSpPr>
            <p:cNvPr id="52" name="Oval 62"/>
            <p:cNvSpPr>
              <a:spLocks noChangeAspect="1"/>
            </p:cNvSpPr>
            <p:nvPr/>
          </p:nvSpPr>
          <p:spPr>
            <a:xfrm>
              <a:off x="4266367" y="1724975"/>
              <a:ext cx="611266" cy="611266"/>
            </a:xfrm>
            <a:prstGeom prst="ellipse">
              <a:avLst/>
            </a:prstGeom>
            <a:solidFill>
              <a:schemeClr val="accent3"/>
            </a:solidFill>
            <a:ln w="38100"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Freeform 70"/>
            <p:cNvSpPr>
              <a:spLocks noEditPoints="1"/>
            </p:cNvSpPr>
            <p:nvPr/>
          </p:nvSpPr>
          <p:spPr bwMode="auto">
            <a:xfrm>
              <a:off x="4419600" y="1868759"/>
              <a:ext cx="304800" cy="285599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132"/>
          <p:cNvGrpSpPr/>
          <p:nvPr/>
        </p:nvGrpSpPr>
        <p:grpSpPr>
          <a:xfrm>
            <a:off x="5832297" y="3208260"/>
            <a:ext cx="611266" cy="611266"/>
            <a:chOff x="5832296" y="3179684"/>
            <a:chExt cx="611266" cy="611266"/>
          </a:xfrm>
        </p:grpSpPr>
        <p:sp>
          <p:nvSpPr>
            <p:cNvPr id="55" name="Oval 64"/>
            <p:cNvSpPr>
              <a:spLocks noChangeAspect="1"/>
            </p:cNvSpPr>
            <p:nvPr/>
          </p:nvSpPr>
          <p:spPr>
            <a:xfrm>
              <a:off x="5832296" y="3179684"/>
              <a:ext cx="611266" cy="611266"/>
            </a:xfrm>
            <a:prstGeom prst="ellipse">
              <a:avLst/>
            </a:prstGeom>
            <a:solidFill>
              <a:schemeClr val="accent1"/>
            </a:solidFill>
            <a:ln w="3810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Freeform 103"/>
            <p:cNvSpPr>
              <a:spLocks noEditPoints="1"/>
            </p:cNvSpPr>
            <p:nvPr/>
          </p:nvSpPr>
          <p:spPr bwMode="auto">
            <a:xfrm>
              <a:off x="6018867" y="3309994"/>
              <a:ext cx="238125" cy="3506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144"/>
          <p:cNvGrpSpPr/>
          <p:nvPr/>
        </p:nvGrpSpPr>
        <p:grpSpPr>
          <a:xfrm>
            <a:off x="2700438" y="3208260"/>
            <a:ext cx="611266" cy="611266"/>
            <a:chOff x="2700438" y="3208259"/>
            <a:chExt cx="611266" cy="611266"/>
          </a:xfrm>
        </p:grpSpPr>
        <p:sp>
          <p:nvSpPr>
            <p:cNvPr id="58" name="Oval 65"/>
            <p:cNvSpPr>
              <a:spLocks noChangeAspect="1"/>
            </p:cNvSpPr>
            <p:nvPr/>
          </p:nvSpPr>
          <p:spPr>
            <a:xfrm>
              <a:off x="2700438" y="3208259"/>
              <a:ext cx="611266" cy="611266"/>
            </a:xfrm>
            <a:prstGeom prst="ellipse">
              <a:avLst/>
            </a:prstGeom>
            <a:solidFill>
              <a:schemeClr val="accent5"/>
            </a:solidFill>
            <a:ln w="38100"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52"/>
            <p:cNvSpPr>
              <a:spLocks noChangeAspect="1" noEditPoints="1"/>
            </p:cNvSpPr>
            <p:nvPr/>
          </p:nvSpPr>
          <p:spPr bwMode="auto">
            <a:xfrm>
              <a:off x="2850082" y="3369737"/>
              <a:ext cx="311979" cy="288310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133"/>
          <p:cNvGrpSpPr/>
          <p:nvPr/>
        </p:nvGrpSpPr>
        <p:grpSpPr>
          <a:xfrm>
            <a:off x="5335599" y="2156799"/>
            <a:ext cx="611266" cy="611266"/>
            <a:chOff x="5335598" y="2128224"/>
            <a:chExt cx="611266" cy="611266"/>
          </a:xfrm>
        </p:grpSpPr>
        <p:sp>
          <p:nvSpPr>
            <p:cNvPr id="61" name="Oval 63"/>
            <p:cNvSpPr>
              <a:spLocks noChangeAspect="1"/>
            </p:cNvSpPr>
            <p:nvPr/>
          </p:nvSpPr>
          <p:spPr>
            <a:xfrm>
              <a:off x="5335598" y="2128224"/>
              <a:ext cx="611266" cy="611266"/>
            </a:xfrm>
            <a:prstGeom prst="ellipse">
              <a:avLst/>
            </a:prstGeom>
            <a:solidFill>
              <a:schemeClr val="accent2"/>
            </a:solidFill>
            <a:ln w="3810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Freeform 52"/>
            <p:cNvSpPr>
              <a:spLocks noChangeAspect="1" noEditPoints="1"/>
            </p:cNvSpPr>
            <p:nvPr/>
          </p:nvSpPr>
          <p:spPr bwMode="auto">
            <a:xfrm>
              <a:off x="5507881" y="2290391"/>
              <a:ext cx="266700" cy="286933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135"/>
          <p:cNvGrpSpPr/>
          <p:nvPr/>
        </p:nvGrpSpPr>
        <p:grpSpPr>
          <a:xfrm>
            <a:off x="3197138" y="2156799"/>
            <a:ext cx="611266" cy="611266"/>
            <a:chOff x="3197137" y="2128224"/>
            <a:chExt cx="611266" cy="611266"/>
          </a:xfrm>
        </p:grpSpPr>
        <p:sp>
          <p:nvSpPr>
            <p:cNvPr id="64" name="Oval 66"/>
            <p:cNvSpPr>
              <a:spLocks noChangeAspect="1"/>
            </p:cNvSpPr>
            <p:nvPr/>
          </p:nvSpPr>
          <p:spPr>
            <a:xfrm>
              <a:off x="3197137" y="2128224"/>
              <a:ext cx="611266" cy="611266"/>
            </a:xfrm>
            <a:prstGeom prst="ellipse">
              <a:avLst/>
            </a:prstGeom>
            <a:solidFill>
              <a:schemeClr val="accent4"/>
            </a:solidFill>
            <a:ln w="38100"/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8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193"/>
            <p:cNvSpPr>
              <a:spLocks noEditPoints="1"/>
            </p:cNvSpPr>
            <p:nvPr/>
          </p:nvSpPr>
          <p:spPr bwMode="auto">
            <a:xfrm>
              <a:off x="3336083" y="2267170"/>
              <a:ext cx="333375" cy="333375"/>
            </a:xfrm>
            <a:custGeom>
              <a:avLst/>
              <a:gdLst/>
              <a:ahLst/>
              <a:cxnLst>
                <a:cxn ang="0">
                  <a:pos x="81" y="37"/>
                </a:cxn>
                <a:cxn ang="0">
                  <a:pos x="38" y="80"/>
                </a:cxn>
                <a:cxn ang="0">
                  <a:pos x="21" y="77"/>
                </a:cxn>
                <a:cxn ang="0">
                  <a:pos x="0" y="124"/>
                </a:cxn>
                <a:cxn ang="0">
                  <a:pos x="38" y="167"/>
                </a:cxn>
                <a:cxn ang="0">
                  <a:pos x="1" y="210"/>
                </a:cxn>
                <a:cxn ang="0">
                  <a:pos x="21" y="257"/>
                </a:cxn>
                <a:cxn ang="0">
                  <a:pos x="38" y="253"/>
                </a:cxn>
                <a:cxn ang="0">
                  <a:pos x="81" y="297"/>
                </a:cxn>
                <a:cxn ang="0">
                  <a:pos x="78" y="314"/>
                </a:cxn>
                <a:cxn ang="0">
                  <a:pos x="125" y="334"/>
                </a:cxn>
                <a:cxn ang="0">
                  <a:pos x="168" y="297"/>
                </a:cxn>
                <a:cxn ang="0">
                  <a:pos x="210" y="334"/>
                </a:cxn>
                <a:cxn ang="0">
                  <a:pos x="258" y="314"/>
                </a:cxn>
                <a:cxn ang="0">
                  <a:pos x="254" y="297"/>
                </a:cxn>
                <a:cxn ang="0">
                  <a:pos x="297" y="253"/>
                </a:cxn>
                <a:cxn ang="0">
                  <a:pos x="315" y="257"/>
                </a:cxn>
                <a:cxn ang="0">
                  <a:pos x="335" y="210"/>
                </a:cxn>
                <a:cxn ang="0">
                  <a:pos x="297" y="167"/>
                </a:cxn>
                <a:cxn ang="0">
                  <a:pos x="335" y="124"/>
                </a:cxn>
                <a:cxn ang="0">
                  <a:pos x="315" y="77"/>
                </a:cxn>
                <a:cxn ang="0">
                  <a:pos x="297" y="80"/>
                </a:cxn>
                <a:cxn ang="0">
                  <a:pos x="254" y="37"/>
                </a:cxn>
                <a:cxn ang="0">
                  <a:pos x="258" y="20"/>
                </a:cxn>
                <a:cxn ang="0">
                  <a:pos x="210" y="0"/>
                </a:cxn>
                <a:cxn ang="0">
                  <a:pos x="168" y="37"/>
                </a:cxn>
                <a:cxn ang="0">
                  <a:pos x="125" y="0"/>
                </a:cxn>
                <a:cxn ang="0">
                  <a:pos x="78" y="20"/>
                </a:cxn>
                <a:cxn ang="0">
                  <a:pos x="81" y="37"/>
                </a:cxn>
                <a:cxn ang="0">
                  <a:pos x="168" y="60"/>
                </a:cxn>
                <a:cxn ang="0">
                  <a:pos x="274" y="167"/>
                </a:cxn>
                <a:cxn ang="0">
                  <a:pos x="168" y="274"/>
                </a:cxn>
                <a:cxn ang="0">
                  <a:pos x="61" y="167"/>
                </a:cxn>
                <a:cxn ang="0">
                  <a:pos x="168" y="60"/>
                </a:cxn>
              </a:cxnLst>
              <a:rect l="0" t="0" r="r" b="b"/>
              <a:pathLst>
                <a:path w="335" h="334">
                  <a:moveTo>
                    <a:pt x="81" y="37"/>
                  </a:moveTo>
                  <a:cubicBezTo>
                    <a:pt x="81" y="61"/>
                    <a:pt x="62" y="80"/>
                    <a:pt x="38" y="80"/>
                  </a:cubicBezTo>
                  <a:cubicBezTo>
                    <a:pt x="32" y="80"/>
                    <a:pt x="26" y="79"/>
                    <a:pt x="21" y="77"/>
                  </a:cubicBezTo>
                  <a:cubicBezTo>
                    <a:pt x="12" y="91"/>
                    <a:pt x="5" y="107"/>
                    <a:pt x="0" y="124"/>
                  </a:cubicBezTo>
                  <a:cubicBezTo>
                    <a:pt x="22" y="127"/>
                    <a:pt x="38" y="145"/>
                    <a:pt x="38" y="167"/>
                  </a:cubicBezTo>
                  <a:cubicBezTo>
                    <a:pt x="38" y="189"/>
                    <a:pt x="22" y="207"/>
                    <a:pt x="1" y="210"/>
                  </a:cubicBezTo>
                  <a:cubicBezTo>
                    <a:pt x="5" y="227"/>
                    <a:pt x="12" y="243"/>
                    <a:pt x="21" y="257"/>
                  </a:cubicBezTo>
                  <a:cubicBezTo>
                    <a:pt x="26" y="255"/>
                    <a:pt x="32" y="253"/>
                    <a:pt x="38" y="253"/>
                  </a:cubicBezTo>
                  <a:cubicBezTo>
                    <a:pt x="62" y="253"/>
                    <a:pt x="81" y="273"/>
                    <a:pt x="81" y="297"/>
                  </a:cubicBezTo>
                  <a:cubicBezTo>
                    <a:pt x="81" y="303"/>
                    <a:pt x="80" y="309"/>
                    <a:pt x="78" y="314"/>
                  </a:cubicBezTo>
                  <a:cubicBezTo>
                    <a:pt x="92" y="323"/>
                    <a:pt x="108" y="330"/>
                    <a:pt x="125" y="334"/>
                  </a:cubicBezTo>
                  <a:cubicBezTo>
                    <a:pt x="128" y="313"/>
                    <a:pt x="146" y="297"/>
                    <a:pt x="168" y="297"/>
                  </a:cubicBezTo>
                  <a:cubicBezTo>
                    <a:pt x="190" y="297"/>
                    <a:pt x="208" y="313"/>
                    <a:pt x="210" y="334"/>
                  </a:cubicBezTo>
                  <a:cubicBezTo>
                    <a:pt x="227" y="330"/>
                    <a:pt x="243" y="323"/>
                    <a:pt x="258" y="314"/>
                  </a:cubicBezTo>
                  <a:cubicBezTo>
                    <a:pt x="255" y="309"/>
                    <a:pt x="254" y="303"/>
                    <a:pt x="254" y="297"/>
                  </a:cubicBezTo>
                  <a:cubicBezTo>
                    <a:pt x="254" y="273"/>
                    <a:pt x="273" y="253"/>
                    <a:pt x="297" y="253"/>
                  </a:cubicBezTo>
                  <a:cubicBezTo>
                    <a:pt x="304" y="253"/>
                    <a:pt x="309" y="255"/>
                    <a:pt x="315" y="257"/>
                  </a:cubicBezTo>
                  <a:cubicBezTo>
                    <a:pt x="324" y="243"/>
                    <a:pt x="331" y="227"/>
                    <a:pt x="335" y="210"/>
                  </a:cubicBezTo>
                  <a:cubicBezTo>
                    <a:pt x="314" y="207"/>
                    <a:pt x="297" y="189"/>
                    <a:pt x="297" y="167"/>
                  </a:cubicBezTo>
                  <a:cubicBezTo>
                    <a:pt x="297" y="145"/>
                    <a:pt x="314" y="127"/>
                    <a:pt x="335" y="124"/>
                  </a:cubicBezTo>
                  <a:cubicBezTo>
                    <a:pt x="331" y="107"/>
                    <a:pt x="324" y="91"/>
                    <a:pt x="315" y="77"/>
                  </a:cubicBezTo>
                  <a:cubicBezTo>
                    <a:pt x="309" y="79"/>
                    <a:pt x="304" y="80"/>
                    <a:pt x="297" y="80"/>
                  </a:cubicBezTo>
                  <a:cubicBezTo>
                    <a:pt x="273" y="80"/>
                    <a:pt x="254" y="61"/>
                    <a:pt x="254" y="37"/>
                  </a:cubicBezTo>
                  <a:cubicBezTo>
                    <a:pt x="254" y="31"/>
                    <a:pt x="255" y="25"/>
                    <a:pt x="258" y="20"/>
                  </a:cubicBezTo>
                  <a:cubicBezTo>
                    <a:pt x="243" y="11"/>
                    <a:pt x="227" y="4"/>
                    <a:pt x="210" y="0"/>
                  </a:cubicBezTo>
                  <a:cubicBezTo>
                    <a:pt x="208" y="21"/>
                    <a:pt x="190" y="37"/>
                    <a:pt x="168" y="37"/>
                  </a:cubicBezTo>
                  <a:cubicBezTo>
                    <a:pt x="146" y="37"/>
                    <a:pt x="128" y="21"/>
                    <a:pt x="125" y="0"/>
                  </a:cubicBezTo>
                  <a:cubicBezTo>
                    <a:pt x="108" y="4"/>
                    <a:pt x="92" y="11"/>
                    <a:pt x="78" y="20"/>
                  </a:cubicBezTo>
                  <a:cubicBezTo>
                    <a:pt x="80" y="25"/>
                    <a:pt x="81" y="31"/>
                    <a:pt x="81" y="37"/>
                  </a:cubicBezTo>
                  <a:close/>
                  <a:moveTo>
                    <a:pt x="168" y="60"/>
                  </a:moveTo>
                  <a:cubicBezTo>
                    <a:pt x="227" y="60"/>
                    <a:pt x="274" y="108"/>
                    <a:pt x="274" y="167"/>
                  </a:cubicBezTo>
                  <a:cubicBezTo>
                    <a:pt x="274" y="226"/>
                    <a:pt x="227" y="274"/>
                    <a:pt x="168" y="274"/>
                  </a:cubicBezTo>
                  <a:cubicBezTo>
                    <a:pt x="109" y="274"/>
                    <a:pt x="61" y="226"/>
                    <a:pt x="61" y="167"/>
                  </a:cubicBezTo>
                  <a:cubicBezTo>
                    <a:pt x="61" y="108"/>
                    <a:pt x="109" y="60"/>
                    <a:pt x="168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6" name="TextBox 137"/>
          <p:cNvSpPr txBox="1"/>
          <p:nvPr/>
        </p:nvSpPr>
        <p:spPr>
          <a:xfrm>
            <a:off x="6576391" y="3178038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67" name="TextBox 138"/>
          <p:cNvSpPr txBox="1"/>
          <p:nvPr/>
        </p:nvSpPr>
        <p:spPr>
          <a:xfrm>
            <a:off x="437317" y="3178038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68" name="TextBox 139"/>
          <p:cNvSpPr txBox="1"/>
          <p:nvPr/>
        </p:nvSpPr>
        <p:spPr>
          <a:xfrm>
            <a:off x="6099319" y="2124073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69" name="TextBox 140"/>
          <p:cNvSpPr txBox="1"/>
          <p:nvPr/>
        </p:nvSpPr>
        <p:spPr>
          <a:xfrm>
            <a:off x="907769" y="2124073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70" name="TextBox 141"/>
          <p:cNvSpPr txBox="1"/>
          <p:nvPr/>
        </p:nvSpPr>
        <p:spPr>
          <a:xfrm>
            <a:off x="3514601" y="772846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3091543"/>
            <a:ext cx="3741981" cy="182769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868556" y="907663"/>
            <a:ext cx="3548244" cy="410290"/>
            <a:chOff x="3868556" y="907663"/>
            <a:chExt cx="3548244" cy="410290"/>
          </a:xfrm>
        </p:grpSpPr>
        <p:sp>
          <p:nvSpPr>
            <p:cNvPr id="8" name="圆角矩形 7"/>
            <p:cNvSpPr/>
            <p:nvPr/>
          </p:nvSpPr>
          <p:spPr>
            <a:xfrm>
              <a:off x="3868556" y="907663"/>
              <a:ext cx="3548244" cy="410290"/>
            </a:xfrm>
            <a:prstGeom prst="roundRect">
              <a:avLst/>
            </a:prstGeom>
            <a:noFill/>
            <a:ln>
              <a:solidFill>
                <a:srgbClr val="EF6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3940289" y="1006507"/>
              <a:ext cx="3404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  单击此处添加文字标题文字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68556" y="1632081"/>
            <a:ext cx="3548244" cy="410290"/>
            <a:chOff x="3868556" y="1632081"/>
            <a:chExt cx="3548244" cy="410290"/>
          </a:xfrm>
        </p:grpSpPr>
        <p:sp>
          <p:nvSpPr>
            <p:cNvPr id="9" name="圆角矩形 8"/>
            <p:cNvSpPr/>
            <p:nvPr/>
          </p:nvSpPr>
          <p:spPr>
            <a:xfrm>
              <a:off x="3868556" y="1632081"/>
              <a:ext cx="3548244" cy="410290"/>
            </a:xfrm>
            <a:prstGeom prst="roundRect">
              <a:avLst/>
            </a:prstGeom>
            <a:noFill/>
            <a:ln>
              <a:solidFill>
                <a:srgbClr val="EF6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940289" y="1714115"/>
              <a:ext cx="3404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  单击此处添加文字标题文字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68556" y="2356498"/>
            <a:ext cx="3548244" cy="410290"/>
            <a:chOff x="3868556" y="2356498"/>
            <a:chExt cx="3548244" cy="410290"/>
          </a:xfrm>
        </p:grpSpPr>
        <p:sp>
          <p:nvSpPr>
            <p:cNvPr id="10" name="圆角矩形 9"/>
            <p:cNvSpPr/>
            <p:nvPr/>
          </p:nvSpPr>
          <p:spPr>
            <a:xfrm>
              <a:off x="3868556" y="2356498"/>
              <a:ext cx="3548244" cy="410290"/>
            </a:xfrm>
            <a:prstGeom prst="roundRect">
              <a:avLst/>
            </a:prstGeom>
            <a:noFill/>
            <a:ln>
              <a:solidFill>
                <a:srgbClr val="EF6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940289" y="2448639"/>
              <a:ext cx="3404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  单击此处添加文字标题文字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68556" y="3080916"/>
            <a:ext cx="3548244" cy="410290"/>
            <a:chOff x="3868556" y="3080916"/>
            <a:chExt cx="3548244" cy="410290"/>
          </a:xfrm>
        </p:grpSpPr>
        <p:sp>
          <p:nvSpPr>
            <p:cNvPr id="11" name="圆角矩形 10"/>
            <p:cNvSpPr/>
            <p:nvPr/>
          </p:nvSpPr>
          <p:spPr>
            <a:xfrm>
              <a:off x="3868556" y="3080916"/>
              <a:ext cx="3548244" cy="410290"/>
            </a:xfrm>
            <a:prstGeom prst="roundRect">
              <a:avLst/>
            </a:prstGeom>
            <a:noFill/>
            <a:ln>
              <a:solidFill>
                <a:srgbClr val="EF6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940289" y="3162950"/>
              <a:ext cx="34047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  单击此处添加文字标题文字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117600" y="1340835"/>
            <a:ext cx="1267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目 录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6671" y="1276918"/>
            <a:ext cx="2736850" cy="519112"/>
            <a:chOff x="1126671" y="1276918"/>
            <a:chExt cx="2736850" cy="519112"/>
          </a:xfrm>
        </p:grpSpPr>
        <p:sp>
          <p:nvSpPr>
            <p:cNvPr id="4107" name="Line 14"/>
            <p:cNvSpPr>
              <a:spLocks noChangeShapeType="1"/>
            </p:cNvSpPr>
            <p:nvPr/>
          </p:nvSpPr>
          <p:spPr bwMode="auto">
            <a:xfrm flipH="1">
              <a:off x="2855459" y="1349943"/>
              <a:ext cx="1008062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Rectangle 15"/>
            <p:cNvSpPr>
              <a:spLocks noChangeArrowheads="1"/>
            </p:cNvSpPr>
            <p:nvPr/>
          </p:nvSpPr>
          <p:spPr bwMode="auto">
            <a:xfrm>
              <a:off x="1126671" y="1276918"/>
              <a:ext cx="151288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1985" y="2754881"/>
            <a:ext cx="2736850" cy="519113"/>
            <a:chOff x="451985" y="2754881"/>
            <a:chExt cx="2736850" cy="519113"/>
          </a:xfrm>
        </p:grpSpPr>
        <p:sp>
          <p:nvSpPr>
            <p:cNvPr id="4109" name="Line 16"/>
            <p:cNvSpPr>
              <a:spLocks noChangeShapeType="1"/>
            </p:cNvSpPr>
            <p:nvPr/>
          </p:nvSpPr>
          <p:spPr bwMode="auto">
            <a:xfrm flipH="1">
              <a:off x="2180772" y="2827905"/>
              <a:ext cx="1008063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451985" y="2754881"/>
              <a:ext cx="151288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92297" y="1910331"/>
            <a:ext cx="2741612" cy="519113"/>
            <a:chOff x="5492297" y="1910331"/>
            <a:chExt cx="2741612" cy="519113"/>
          </a:xfrm>
        </p:grpSpPr>
        <p:sp>
          <p:nvSpPr>
            <p:cNvPr id="4111" name="Line 18"/>
            <p:cNvSpPr>
              <a:spLocks noChangeShapeType="1"/>
            </p:cNvSpPr>
            <p:nvPr/>
          </p:nvSpPr>
          <p:spPr bwMode="auto">
            <a:xfrm>
              <a:off x="5492297" y="1983355"/>
              <a:ext cx="10255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Rectangle 19"/>
            <p:cNvSpPr>
              <a:spLocks noChangeArrowheads="1"/>
            </p:cNvSpPr>
            <p:nvPr/>
          </p:nvSpPr>
          <p:spPr bwMode="auto">
            <a:xfrm>
              <a:off x="6721021" y="1910331"/>
              <a:ext cx="151288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50710" y="1040381"/>
            <a:ext cx="2778125" cy="2778125"/>
            <a:chOff x="2950710" y="1040381"/>
            <a:chExt cx="2778125" cy="2778125"/>
          </a:xfrm>
        </p:grpSpPr>
        <p:sp>
          <p:nvSpPr>
            <p:cNvPr id="4102" name="Freeform 9"/>
            <p:cNvSpPr>
              <a:spLocks noEditPoints="1"/>
            </p:cNvSpPr>
            <p:nvPr/>
          </p:nvSpPr>
          <p:spPr bwMode="auto">
            <a:xfrm>
              <a:off x="2950710" y="1040381"/>
              <a:ext cx="2778125" cy="2778125"/>
            </a:xfrm>
            <a:custGeom>
              <a:avLst/>
              <a:gdLst>
                <a:gd name="T0" fmla="*/ 2147483647 w 741"/>
                <a:gd name="T1" fmla="*/ 2147483647 h 741"/>
                <a:gd name="T2" fmla="*/ 2147483647 w 741"/>
                <a:gd name="T3" fmla="*/ 2147483647 h 741"/>
                <a:gd name="T4" fmla="*/ 2147483647 w 741"/>
                <a:gd name="T5" fmla="*/ 2147483647 h 741"/>
                <a:gd name="T6" fmla="*/ 2147483647 w 741"/>
                <a:gd name="T7" fmla="*/ 1757023359 h 741"/>
                <a:gd name="T8" fmla="*/ 2147483647 w 741"/>
                <a:gd name="T9" fmla="*/ 1757023359 h 741"/>
                <a:gd name="T10" fmla="*/ 2147483647 w 741"/>
                <a:gd name="T11" fmla="*/ 2147483647 h 741"/>
                <a:gd name="T12" fmla="*/ 2147483647 w 741"/>
                <a:gd name="T13" fmla="*/ 2147483647 h 741"/>
                <a:gd name="T14" fmla="*/ 2147483647 w 741"/>
                <a:gd name="T15" fmla="*/ 2147483647 h 741"/>
                <a:gd name="T16" fmla="*/ 0 w 741"/>
                <a:gd name="T17" fmla="*/ 2147483647 h 741"/>
                <a:gd name="T18" fmla="*/ 2147483647 w 741"/>
                <a:gd name="T19" fmla="*/ 2147483647 h 741"/>
                <a:gd name="T20" fmla="*/ 2147483647 w 741"/>
                <a:gd name="T21" fmla="*/ 2147483647 h 741"/>
                <a:gd name="T22" fmla="*/ 2147483647 w 741"/>
                <a:gd name="T23" fmla="*/ 2147483647 h 741"/>
                <a:gd name="T24" fmla="*/ 2147483647 w 741"/>
                <a:gd name="T25" fmla="*/ 2147483647 h 741"/>
                <a:gd name="T26" fmla="*/ 2147483647 w 741"/>
                <a:gd name="T27" fmla="*/ 2147483647 h 741"/>
                <a:gd name="T28" fmla="*/ 2147483647 w 741"/>
                <a:gd name="T29" fmla="*/ 2147483647 h 741"/>
                <a:gd name="T30" fmla="*/ 2147483647 w 741"/>
                <a:gd name="T31" fmla="*/ 2147483647 h 741"/>
                <a:gd name="T32" fmla="*/ 2147483647 w 741"/>
                <a:gd name="T33" fmla="*/ 2147483647 h 741"/>
                <a:gd name="T34" fmla="*/ 2147483647 w 741"/>
                <a:gd name="T35" fmla="*/ 2147483647 h 741"/>
                <a:gd name="T36" fmla="*/ 2147483647 w 741"/>
                <a:gd name="T37" fmla="*/ 2147483647 h 741"/>
                <a:gd name="T38" fmla="*/ 2147483647 w 741"/>
                <a:gd name="T39" fmla="*/ 2080313490 h 741"/>
                <a:gd name="T40" fmla="*/ 2147483647 w 741"/>
                <a:gd name="T41" fmla="*/ 2080313490 h 741"/>
                <a:gd name="T42" fmla="*/ 2147483647 w 741"/>
                <a:gd name="T43" fmla="*/ 2147483647 h 741"/>
                <a:gd name="T44" fmla="*/ 2147483647 w 741"/>
                <a:gd name="T45" fmla="*/ 2147483647 h 741"/>
                <a:gd name="T46" fmla="*/ 2147483647 w 741"/>
                <a:gd name="T47" fmla="*/ 2147483647 h 741"/>
                <a:gd name="T48" fmla="*/ 632527725 w 741"/>
                <a:gd name="T49" fmla="*/ 2147483647 h 741"/>
                <a:gd name="T50" fmla="*/ 2147483647 w 741"/>
                <a:gd name="T51" fmla="*/ 2147483647 h 741"/>
                <a:gd name="T52" fmla="*/ 2147483647 w 741"/>
                <a:gd name="T53" fmla="*/ 2147483647 h 741"/>
                <a:gd name="T54" fmla="*/ 2147483647 w 741"/>
                <a:gd name="T55" fmla="*/ 2147483647 h 741"/>
                <a:gd name="T56" fmla="*/ 2147483647 w 741"/>
                <a:gd name="T57" fmla="*/ 2147483647 h 741"/>
                <a:gd name="T58" fmla="*/ 2147483647 w 741"/>
                <a:gd name="T59" fmla="*/ 2147483647 h 741"/>
                <a:gd name="T60" fmla="*/ 2147483647 w 741"/>
                <a:gd name="T61" fmla="*/ 2147483647 h 741"/>
                <a:gd name="T62" fmla="*/ 2147483647 w 741"/>
                <a:gd name="T63" fmla="*/ 2147483647 h 741"/>
                <a:gd name="T64" fmla="*/ 2147483647 w 741"/>
                <a:gd name="T65" fmla="*/ 2147483647 h 741"/>
                <a:gd name="T66" fmla="*/ 2147483647 w 741"/>
                <a:gd name="T67" fmla="*/ 2147483647 h 741"/>
                <a:gd name="T68" fmla="*/ 2147483647 w 741"/>
                <a:gd name="T69" fmla="*/ 2147483647 h 741"/>
                <a:gd name="T70" fmla="*/ 2147483647 w 741"/>
                <a:gd name="T71" fmla="*/ 2147483647 h 741"/>
                <a:gd name="T72" fmla="*/ 2147483647 w 741"/>
                <a:gd name="T73" fmla="*/ 2147483647 h 741"/>
                <a:gd name="T74" fmla="*/ 2147483647 w 741"/>
                <a:gd name="T75" fmla="*/ 2147483647 h 741"/>
                <a:gd name="T76" fmla="*/ 2147483647 w 741"/>
                <a:gd name="T77" fmla="*/ 2147483647 h 7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1"/>
                <a:gd name="T118" fmla="*/ 0 h 741"/>
                <a:gd name="T119" fmla="*/ 741 w 741"/>
                <a:gd name="T120" fmla="*/ 741 h 7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1" h="741">
                  <a:moveTo>
                    <a:pt x="616" y="246"/>
                  </a:moveTo>
                  <a:cubicBezTo>
                    <a:pt x="602" y="232"/>
                    <a:pt x="585" y="225"/>
                    <a:pt x="566" y="225"/>
                  </a:cubicBezTo>
                  <a:cubicBezTo>
                    <a:pt x="547" y="225"/>
                    <a:pt x="529" y="232"/>
                    <a:pt x="516" y="246"/>
                  </a:cubicBezTo>
                  <a:cubicBezTo>
                    <a:pt x="413" y="348"/>
                    <a:pt x="413" y="348"/>
                    <a:pt x="413" y="348"/>
                  </a:cubicBezTo>
                  <a:cubicBezTo>
                    <a:pt x="393" y="328"/>
                    <a:pt x="393" y="328"/>
                    <a:pt x="393" y="328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509" y="212"/>
                    <a:pt x="516" y="194"/>
                    <a:pt x="516" y="175"/>
                  </a:cubicBezTo>
                  <a:cubicBezTo>
                    <a:pt x="516" y="156"/>
                    <a:pt x="509" y="138"/>
                    <a:pt x="495" y="125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245" y="125"/>
                    <a:pt x="245" y="125"/>
                    <a:pt x="245" y="125"/>
                  </a:cubicBezTo>
                  <a:cubicBezTo>
                    <a:pt x="232" y="138"/>
                    <a:pt x="225" y="156"/>
                    <a:pt x="225" y="175"/>
                  </a:cubicBezTo>
                  <a:cubicBezTo>
                    <a:pt x="225" y="194"/>
                    <a:pt x="232" y="212"/>
                    <a:pt x="245" y="225"/>
                  </a:cubicBezTo>
                  <a:cubicBezTo>
                    <a:pt x="348" y="328"/>
                    <a:pt x="348" y="328"/>
                    <a:pt x="348" y="328"/>
                  </a:cubicBezTo>
                  <a:cubicBezTo>
                    <a:pt x="327" y="348"/>
                    <a:pt x="327" y="348"/>
                    <a:pt x="327" y="348"/>
                  </a:cubicBezTo>
                  <a:cubicBezTo>
                    <a:pt x="225" y="246"/>
                    <a:pt x="225" y="246"/>
                    <a:pt x="225" y="246"/>
                  </a:cubicBezTo>
                  <a:cubicBezTo>
                    <a:pt x="211" y="232"/>
                    <a:pt x="194" y="225"/>
                    <a:pt x="175" y="225"/>
                  </a:cubicBezTo>
                  <a:cubicBezTo>
                    <a:pt x="156" y="225"/>
                    <a:pt x="138" y="232"/>
                    <a:pt x="125" y="246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125" y="496"/>
                    <a:pt x="125" y="496"/>
                    <a:pt x="125" y="496"/>
                  </a:cubicBezTo>
                  <a:cubicBezTo>
                    <a:pt x="138" y="509"/>
                    <a:pt x="156" y="516"/>
                    <a:pt x="175" y="516"/>
                  </a:cubicBezTo>
                  <a:cubicBezTo>
                    <a:pt x="194" y="516"/>
                    <a:pt x="211" y="509"/>
                    <a:pt x="225" y="496"/>
                  </a:cubicBezTo>
                  <a:cubicBezTo>
                    <a:pt x="327" y="393"/>
                    <a:pt x="327" y="393"/>
                    <a:pt x="327" y="393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245" y="516"/>
                    <a:pt x="245" y="516"/>
                    <a:pt x="245" y="516"/>
                  </a:cubicBezTo>
                  <a:cubicBezTo>
                    <a:pt x="232" y="529"/>
                    <a:pt x="225" y="547"/>
                    <a:pt x="225" y="566"/>
                  </a:cubicBezTo>
                  <a:cubicBezTo>
                    <a:pt x="225" y="585"/>
                    <a:pt x="232" y="603"/>
                    <a:pt x="245" y="616"/>
                  </a:cubicBezTo>
                  <a:cubicBezTo>
                    <a:pt x="370" y="741"/>
                    <a:pt x="370" y="741"/>
                    <a:pt x="370" y="741"/>
                  </a:cubicBezTo>
                  <a:cubicBezTo>
                    <a:pt x="495" y="616"/>
                    <a:pt x="495" y="616"/>
                    <a:pt x="495" y="616"/>
                  </a:cubicBezTo>
                  <a:cubicBezTo>
                    <a:pt x="509" y="603"/>
                    <a:pt x="516" y="585"/>
                    <a:pt x="516" y="566"/>
                  </a:cubicBezTo>
                  <a:cubicBezTo>
                    <a:pt x="516" y="547"/>
                    <a:pt x="509" y="529"/>
                    <a:pt x="495" y="516"/>
                  </a:cubicBezTo>
                  <a:cubicBezTo>
                    <a:pt x="393" y="414"/>
                    <a:pt x="393" y="414"/>
                    <a:pt x="393" y="414"/>
                  </a:cubicBezTo>
                  <a:cubicBezTo>
                    <a:pt x="413" y="393"/>
                    <a:pt x="413" y="393"/>
                    <a:pt x="413" y="393"/>
                  </a:cubicBezTo>
                  <a:cubicBezTo>
                    <a:pt x="516" y="496"/>
                    <a:pt x="516" y="496"/>
                    <a:pt x="516" y="496"/>
                  </a:cubicBezTo>
                  <a:cubicBezTo>
                    <a:pt x="529" y="509"/>
                    <a:pt x="547" y="516"/>
                    <a:pt x="566" y="516"/>
                  </a:cubicBezTo>
                  <a:cubicBezTo>
                    <a:pt x="585" y="516"/>
                    <a:pt x="602" y="509"/>
                    <a:pt x="616" y="496"/>
                  </a:cubicBezTo>
                  <a:cubicBezTo>
                    <a:pt x="741" y="371"/>
                    <a:pt x="741" y="371"/>
                    <a:pt x="741" y="371"/>
                  </a:cubicBezTo>
                  <a:lnTo>
                    <a:pt x="616" y="246"/>
                  </a:lnTo>
                  <a:close/>
                  <a:moveTo>
                    <a:pt x="268" y="203"/>
                  </a:moveTo>
                  <a:cubicBezTo>
                    <a:pt x="261" y="195"/>
                    <a:pt x="257" y="185"/>
                    <a:pt x="257" y="175"/>
                  </a:cubicBezTo>
                  <a:cubicBezTo>
                    <a:pt x="257" y="165"/>
                    <a:pt x="260" y="155"/>
                    <a:pt x="268" y="148"/>
                  </a:cubicBezTo>
                  <a:cubicBezTo>
                    <a:pt x="370" y="45"/>
                    <a:pt x="370" y="45"/>
                    <a:pt x="370" y="45"/>
                  </a:cubicBezTo>
                  <a:cubicBezTo>
                    <a:pt x="473" y="148"/>
                    <a:pt x="473" y="148"/>
                    <a:pt x="473" y="148"/>
                  </a:cubicBezTo>
                  <a:cubicBezTo>
                    <a:pt x="480" y="155"/>
                    <a:pt x="484" y="165"/>
                    <a:pt x="484" y="175"/>
                  </a:cubicBezTo>
                  <a:cubicBezTo>
                    <a:pt x="484" y="185"/>
                    <a:pt x="480" y="195"/>
                    <a:pt x="473" y="203"/>
                  </a:cubicBezTo>
                  <a:cubicBezTo>
                    <a:pt x="370" y="305"/>
                    <a:pt x="370" y="305"/>
                    <a:pt x="370" y="305"/>
                  </a:cubicBezTo>
                  <a:lnTo>
                    <a:pt x="268" y="203"/>
                  </a:lnTo>
                  <a:close/>
                  <a:moveTo>
                    <a:pt x="202" y="473"/>
                  </a:moveTo>
                  <a:cubicBezTo>
                    <a:pt x="195" y="480"/>
                    <a:pt x="185" y="484"/>
                    <a:pt x="175" y="484"/>
                  </a:cubicBezTo>
                  <a:cubicBezTo>
                    <a:pt x="164" y="484"/>
                    <a:pt x="155" y="480"/>
                    <a:pt x="147" y="473"/>
                  </a:cubicBezTo>
                  <a:cubicBezTo>
                    <a:pt x="45" y="371"/>
                    <a:pt x="45" y="371"/>
                    <a:pt x="45" y="371"/>
                  </a:cubicBezTo>
                  <a:cubicBezTo>
                    <a:pt x="147" y="268"/>
                    <a:pt x="147" y="268"/>
                    <a:pt x="147" y="268"/>
                  </a:cubicBezTo>
                  <a:cubicBezTo>
                    <a:pt x="155" y="261"/>
                    <a:pt x="164" y="257"/>
                    <a:pt x="175" y="257"/>
                  </a:cubicBezTo>
                  <a:cubicBezTo>
                    <a:pt x="185" y="257"/>
                    <a:pt x="195" y="261"/>
                    <a:pt x="202" y="268"/>
                  </a:cubicBezTo>
                  <a:cubicBezTo>
                    <a:pt x="305" y="371"/>
                    <a:pt x="305" y="371"/>
                    <a:pt x="305" y="371"/>
                  </a:cubicBezTo>
                  <a:lnTo>
                    <a:pt x="202" y="473"/>
                  </a:lnTo>
                  <a:close/>
                  <a:moveTo>
                    <a:pt x="473" y="539"/>
                  </a:moveTo>
                  <a:cubicBezTo>
                    <a:pt x="480" y="546"/>
                    <a:pt x="484" y="556"/>
                    <a:pt x="484" y="566"/>
                  </a:cubicBezTo>
                  <a:cubicBezTo>
                    <a:pt x="484" y="576"/>
                    <a:pt x="480" y="586"/>
                    <a:pt x="473" y="594"/>
                  </a:cubicBezTo>
                  <a:cubicBezTo>
                    <a:pt x="370" y="696"/>
                    <a:pt x="370" y="696"/>
                    <a:pt x="370" y="696"/>
                  </a:cubicBezTo>
                  <a:cubicBezTo>
                    <a:pt x="268" y="594"/>
                    <a:pt x="268" y="594"/>
                    <a:pt x="268" y="594"/>
                  </a:cubicBezTo>
                  <a:cubicBezTo>
                    <a:pt x="261" y="586"/>
                    <a:pt x="257" y="576"/>
                    <a:pt x="257" y="566"/>
                  </a:cubicBezTo>
                  <a:cubicBezTo>
                    <a:pt x="257" y="556"/>
                    <a:pt x="260" y="546"/>
                    <a:pt x="268" y="539"/>
                  </a:cubicBezTo>
                  <a:cubicBezTo>
                    <a:pt x="370" y="436"/>
                    <a:pt x="370" y="436"/>
                    <a:pt x="370" y="436"/>
                  </a:cubicBezTo>
                  <a:lnTo>
                    <a:pt x="473" y="539"/>
                  </a:lnTo>
                  <a:close/>
                  <a:moveTo>
                    <a:pt x="370" y="391"/>
                  </a:moveTo>
                  <a:cubicBezTo>
                    <a:pt x="350" y="371"/>
                    <a:pt x="350" y="371"/>
                    <a:pt x="350" y="371"/>
                  </a:cubicBezTo>
                  <a:cubicBezTo>
                    <a:pt x="370" y="350"/>
                    <a:pt x="370" y="350"/>
                    <a:pt x="370" y="350"/>
                  </a:cubicBezTo>
                  <a:cubicBezTo>
                    <a:pt x="391" y="371"/>
                    <a:pt x="391" y="371"/>
                    <a:pt x="391" y="371"/>
                  </a:cubicBezTo>
                  <a:lnTo>
                    <a:pt x="370" y="391"/>
                  </a:lnTo>
                  <a:close/>
                  <a:moveTo>
                    <a:pt x="593" y="473"/>
                  </a:moveTo>
                  <a:cubicBezTo>
                    <a:pt x="586" y="480"/>
                    <a:pt x="576" y="484"/>
                    <a:pt x="566" y="484"/>
                  </a:cubicBezTo>
                  <a:cubicBezTo>
                    <a:pt x="555" y="484"/>
                    <a:pt x="546" y="480"/>
                    <a:pt x="538" y="473"/>
                  </a:cubicBezTo>
                  <a:cubicBezTo>
                    <a:pt x="436" y="371"/>
                    <a:pt x="436" y="371"/>
                    <a:pt x="436" y="371"/>
                  </a:cubicBezTo>
                  <a:cubicBezTo>
                    <a:pt x="538" y="268"/>
                    <a:pt x="538" y="268"/>
                    <a:pt x="538" y="268"/>
                  </a:cubicBezTo>
                  <a:cubicBezTo>
                    <a:pt x="546" y="261"/>
                    <a:pt x="555" y="257"/>
                    <a:pt x="566" y="257"/>
                  </a:cubicBezTo>
                  <a:cubicBezTo>
                    <a:pt x="576" y="257"/>
                    <a:pt x="586" y="261"/>
                    <a:pt x="593" y="268"/>
                  </a:cubicBezTo>
                  <a:cubicBezTo>
                    <a:pt x="696" y="371"/>
                    <a:pt x="696" y="371"/>
                    <a:pt x="696" y="371"/>
                  </a:cubicBezTo>
                  <a:lnTo>
                    <a:pt x="593" y="473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10"/>
            <p:cNvSpPr>
              <a:spLocks noEditPoints="1"/>
            </p:cNvSpPr>
            <p:nvPr/>
          </p:nvSpPr>
          <p:spPr bwMode="auto">
            <a:xfrm>
              <a:off x="4952546" y="2304030"/>
              <a:ext cx="255588" cy="254000"/>
            </a:xfrm>
            <a:custGeom>
              <a:avLst/>
              <a:gdLst>
                <a:gd name="T0" fmla="*/ 197783737 w 68"/>
                <a:gd name="T1" fmla="*/ 348809195 h 68"/>
                <a:gd name="T2" fmla="*/ 211912485 w 68"/>
                <a:gd name="T3" fmla="*/ 279048874 h 68"/>
                <a:gd name="T4" fmla="*/ 240166222 w 68"/>
                <a:gd name="T5" fmla="*/ 237191128 h 68"/>
                <a:gd name="T6" fmla="*/ 282548766 w 68"/>
                <a:gd name="T7" fmla="*/ 195333441 h 68"/>
                <a:gd name="T8" fmla="*/ 367313736 w 68"/>
                <a:gd name="T9" fmla="*/ 181382124 h 68"/>
                <a:gd name="T10" fmla="*/ 310802503 w 68"/>
                <a:gd name="T11" fmla="*/ 237191128 h 68"/>
                <a:gd name="T12" fmla="*/ 240166222 w 68"/>
                <a:gd name="T13" fmla="*/ 293000191 h 68"/>
                <a:gd name="T14" fmla="*/ 777009958 w 68"/>
                <a:gd name="T15" fmla="*/ 697622126 h 68"/>
                <a:gd name="T16" fmla="*/ 946536140 w 68"/>
                <a:gd name="T17" fmla="*/ 879000457 h 68"/>
                <a:gd name="T18" fmla="*/ 890028666 w 68"/>
                <a:gd name="T19" fmla="*/ 934813196 h 68"/>
                <a:gd name="T20" fmla="*/ 607480017 w 68"/>
                <a:gd name="T21" fmla="*/ 823191452 h 68"/>
                <a:gd name="T22" fmla="*/ 268420018 w 68"/>
                <a:gd name="T23" fmla="*/ 823191452 h 68"/>
                <a:gd name="T24" fmla="*/ 42382500 w 68"/>
                <a:gd name="T25" fmla="*/ 586000382 h 68"/>
                <a:gd name="T26" fmla="*/ 0 w 68"/>
                <a:gd name="T27" fmla="*/ 432524570 h 68"/>
                <a:gd name="T28" fmla="*/ 127147514 w 68"/>
                <a:gd name="T29" fmla="*/ 125573120 h 68"/>
                <a:gd name="T30" fmla="*/ 607480017 w 68"/>
                <a:gd name="T31" fmla="*/ 27906377 h 68"/>
                <a:gd name="T32" fmla="*/ 607480017 w 68"/>
                <a:gd name="T33" fmla="*/ 27906377 h 68"/>
                <a:gd name="T34" fmla="*/ 748752462 w 68"/>
                <a:gd name="T35" fmla="*/ 125573120 h 68"/>
                <a:gd name="T36" fmla="*/ 847646181 w 68"/>
                <a:gd name="T37" fmla="*/ 265097557 h 68"/>
                <a:gd name="T38" fmla="*/ 847646181 w 68"/>
                <a:gd name="T39" fmla="*/ 586000382 h 68"/>
                <a:gd name="T40" fmla="*/ 579226280 w 68"/>
                <a:gd name="T41" fmla="*/ 97666721 h 68"/>
                <a:gd name="T42" fmla="*/ 437949959 w 68"/>
                <a:gd name="T43" fmla="*/ 83715403 h 68"/>
                <a:gd name="T44" fmla="*/ 113018737 w 68"/>
                <a:gd name="T45" fmla="*/ 293000191 h 68"/>
                <a:gd name="T46" fmla="*/ 113018737 w 68"/>
                <a:gd name="T47" fmla="*/ 558097748 h 68"/>
                <a:gd name="T48" fmla="*/ 183654989 w 68"/>
                <a:gd name="T49" fmla="*/ 669715756 h 68"/>
                <a:gd name="T50" fmla="*/ 437949959 w 68"/>
                <a:gd name="T51" fmla="*/ 781333765 h 68"/>
                <a:gd name="T52" fmla="*/ 692244988 w 68"/>
                <a:gd name="T53" fmla="*/ 683667074 h 68"/>
                <a:gd name="T54" fmla="*/ 762881210 w 68"/>
                <a:gd name="T55" fmla="*/ 558097748 h 68"/>
                <a:gd name="T56" fmla="*/ 762881210 w 68"/>
                <a:gd name="T57" fmla="*/ 293000191 h 68"/>
                <a:gd name="T58" fmla="*/ 692244988 w 68"/>
                <a:gd name="T59" fmla="*/ 181382124 h 68"/>
                <a:gd name="T60" fmla="*/ 579226280 w 68"/>
                <a:gd name="T61" fmla="*/ 97666721 h 68"/>
                <a:gd name="T62" fmla="*/ 678116240 w 68"/>
                <a:gd name="T63" fmla="*/ 432524570 h 68"/>
                <a:gd name="T64" fmla="*/ 692244988 w 68"/>
                <a:gd name="T65" fmla="*/ 404621935 h 68"/>
                <a:gd name="T66" fmla="*/ 706369977 w 68"/>
                <a:gd name="T67" fmla="*/ 530191378 h 68"/>
                <a:gd name="T68" fmla="*/ 635733754 w 68"/>
                <a:gd name="T69" fmla="*/ 627858069 h 68"/>
                <a:gd name="T70" fmla="*/ 437949959 w 68"/>
                <a:gd name="T71" fmla="*/ 711573444 h 68"/>
                <a:gd name="T72" fmla="*/ 437949959 w 68"/>
                <a:gd name="T73" fmla="*/ 655764439 h 68"/>
                <a:gd name="T74" fmla="*/ 607480017 w 68"/>
                <a:gd name="T75" fmla="*/ 586000382 h 68"/>
                <a:gd name="T76" fmla="*/ 649862502 w 68"/>
                <a:gd name="T77" fmla="*/ 516240061 h 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68"/>
                <a:gd name="T119" fmla="*/ 68 w 68"/>
                <a:gd name="T120" fmla="*/ 68 h 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68">
                  <a:moveTo>
                    <a:pt x="16" y="24"/>
                  </a:moveTo>
                  <a:cubicBezTo>
                    <a:pt x="16" y="25"/>
                    <a:pt x="15" y="25"/>
                    <a:pt x="14" y="25"/>
                  </a:cubicBezTo>
                  <a:cubicBezTo>
                    <a:pt x="13" y="25"/>
                    <a:pt x="12" y="24"/>
                    <a:pt x="13" y="23"/>
                  </a:cubicBezTo>
                  <a:cubicBezTo>
                    <a:pt x="13" y="22"/>
                    <a:pt x="14" y="21"/>
                    <a:pt x="15" y="20"/>
                  </a:cubicBezTo>
                  <a:cubicBezTo>
                    <a:pt x="15" y="19"/>
                    <a:pt x="16" y="1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1" y="13"/>
                    <a:pt x="22" y="13"/>
                    <a:pt x="23" y="12"/>
                  </a:cubicBezTo>
                  <a:cubicBezTo>
                    <a:pt x="24" y="12"/>
                    <a:pt x="25" y="12"/>
                    <a:pt x="26" y="13"/>
                  </a:cubicBezTo>
                  <a:cubicBezTo>
                    <a:pt x="26" y="14"/>
                    <a:pt x="26" y="15"/>
                    <a:pt x="25" y="15"/>
                  </a:cubicBezTo>
                  <a:cubicBezTo>
                    <a:pt x="24" y="16"/>
                    <a:pt x="23" y="16"/>
                    <a:pt x="22" y="17"/>
                  </a:cubicBezTo>
                  <a:cubicBezTo>
                    <a:pt x="21" y="18"/>
                    <a:pt x="20" y="18"/>
                    <a:pt x="19" y="19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3"/>
                    <a:pt x="16" y="24"/>
                  </a:cubicBezTo>
                  <a:close/>
                  <a:moveTo>
                    <a:pt x="55" y="50"/>
                  </a:moveTo>
                  <a:cubicBezTo>
                    <a:pt x="55" y="50"/>
                    <a:pt x="55" y="50"/>
                    <a:pt x="55" y="50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8" y="64"/>
                    <a:pt x="68" y="65"/>
                    <a:pt x="67" y="67"/>
                  </a:cubicBezTo>
                  <a:cubicBezTo>
                    <a:pt x="66" y="68"/>
                    <a:pt x="64" y="68"/>
                    <a:pt x="63" y="67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6"/>
                    <a:pt x="46" y="58"/>
                    <a:pt x="43" y="59"/>
                  </a:cubicBezTo>
                  <a:cubicBezTo>
                    <a:pt x="39" y="61"/>
                    <a:pt x="35" y="61"/>
                    <a:pt x="31" y="61"/>
                  </a:cubicBezTo>
                  <a:cubicBezTo>
                    <a:pt x="27" y="61"/>
                    <a:pt x="23" y="61"/>
                    <a:pt x="19" y="59"/>
                  </a:cubicBezTo>
                  <a:cubicBezTo>
                    <a:pt x="16" y="58"/>
                    <a:pt x="12" y="55"/>
                    <a:pt x="9" y="52"/>
                  </a:cubicBezTo>
                  <a:cubicBezTo>
                    <a:pt x="7" y="50"/>
                    <a:pt x="4" y="46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39"/>
                    <a:pt x="0" y="35"/>
                    <a:pt x="0" y="31"/>
                  </a:cubicBezTo>
                  <a:cubicBezTo>
                    <a:pt x="0" y="27"/>
                    <a:pt x="1" y="23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5" y="3"/>
                    <a:pt x="23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7" y="4"/>
                    <a:pt x="50" y="6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6" y="12"/>
                    <a:pt x="58" y="15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23"/>
                    <a:pt x="62" y="27"/>
                    <a:pt x="62" y="31"/>
                  </a:cubicBezTo>
                  <a:cubicBezTo>
                    <a:pt x="62" y="35"/>
                    <a:pt x="61" y="39"/>
                    <a:pt x="60" y="42"/>
                  </a:cubicBezTo>
                  <a:cubicBezTo>
                    <a:pt x="58" y="45"/>
                    <a:pt x="57" y="48"/>
                    <a:pt x="55" y="50"/>
                  </a:cubicBez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38" y="6"/>
                    <a:pt x="35" y="6"/>
                    <a:pt x="31" y="6"/>
                  </a:cubicBezTo>
                  <a:cubicBezTo>
                    <a:pt x="24" y="6"/>
                    <a:pt x="18" y="8"/>
                    <a:pt x="13" y="13"/>
                  </a:cubicBezTo>
                  <a:cubicBezTo>
                    <a:pt x="11" y="15"/>
                    <a:pt x="9" y="18"/>
                    <a:pt x="8" y="21"/>
                  </a:cubicBezTo>
                  <a:cubicBezTo>
                    <a:pt x="7" y="24"/>
                    <a:pt x="6" y="27"/>
                    <a:pt x="6" y="31"/>
                  </a:cubicBezTo>
                  <a:cubicBezTo>
                    <a:pt x="6" y="34"/>
                    <a:pt x="7" y="37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3"/>
                    <a:pt x="11" y="46"/>
                    <a:pt x="13" y="48"/>
                  </a:cubicBezTo>
                  <a:cubicBezTo>
                    <a:pt x="16" y="51"/>
                    <a:pt x="18" y="53"/>
                    <a:pt x="22" y="54"/>
                  </a:cubicBezTo>
                  <a:cubicBezTo>
                    <a:pt x="24" y="55"/>
                    <a:pt x="28" y="56"/>
                    <a:pt x="31" y="56"/>
                  </a:cubicBezTo>
                  <a:cubicBezTo>
                    <a:pt x="35" y="56"/>
                    <a:pt x="38" y="55"/>
                    <a:pt x="41" y="54"/>
                  </a:cubicBezTo>
                  <a:cubicBezTo>
                    <a:pt x="44" y="53"/>
                    <a:pt x="47" y="51"/>
                    <a:pt x="49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1" y="46"/>
                    <a:pt x="53" y="43"/>
                    <a:pt x="54" y="40"/>
                  </a:cubicBezTo>
                  <a:cubicBezTo>
                    <a:pt x="56" y="37"/>
                    <a:pt x="56" y="34"/>
                    <a:pt x="56" y="31"/>
                  </a:cubicBezTo>
                  <a:cubicBezTo>
                    <a:pt x="56" y="27"/>
                    <a:pt x="56" y="24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3" y="18"/>
                    <a:pt x="51" y="15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1"/>
                    <a:pt x="44" y="9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9"/>
                    <a:pt x="51" y="30"/>
                    <a:pt x="51" y="31"/>
                  </a:cubicBezTo>
                  <a:cubicBezTo>
                    <a:pt x="51" y="33"/>
                    <a:pt x="51" y="36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41"/>
                    <a:pt x="47" y="43"/>
                    <a:pt x="45" y="45"/>
                  </a:cubicBezTo>
                  <a:cubicBezTo>
                    <a:pt x="43" y="47"/>
                    <a:pt x="41" y="48"/>
                    <a:pt x="39" y="49"/>
                  </a:cubicBezTo>
                  <a:cubicBezTo>
                    <a:pt x="36" y="50"/>
                    <a:pt x="34" y="51"/>
                    <a:pt x="31" y="51"/>
                  </a:cubicBezTo>
                  <a:cubicBezTo>
                    <a:pt x="30" y="51"/>
                    <a:pt x="29" y="50"/>
                    <a:pt x="29" y="49"/>
                  </a:cubicBezTo>
                  <a:cubicBezTo>
                    <a:pt x="29" y="48"/>
                    <a:pt x="30" y="47"/>
                    <a:pt x="31" y="47"/>
                  </a:cubicBezTo>
                  <a:cubicBezTo>
                    <a:pt x="33" y="47"/>
                    <a:pt x="35" y="47"/>
                    <a:pt x="37" y="46"/>
                  </a:cubicBezTo>
                  <a:cubicBezTo>
                    <a:pt x="39" y="45"/>
                    <a:pt x="41" y="44"/>
                    <a:pt x="43" y="42"/>
                  </a:cubicBezTo>
                  <a:cubicBezTo>
                    <a:pt x="44" y="41"/>
                    <a:pt x="46" y="39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5"/>
                    <a:pt x="48" y="33"/>
                    <a:pt x="48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Freeform 11"/>
            <p:cNvSpPr>
              <a:spLocks noEditPoints="1"/>
            </p:cNvSpPr>
            <p:nvPr/>
          </p:nvSpPr>
          <p:spPr bwMode="auto">
            <a:xfrm>
              <a:off x="4222297" y="1554731"/>
              <a:ext cx="239713" cy="276225"/>
            </a:xfrm>
            <a:custGeom>
              <a:avLst/>
              <a:gdLst>
                <a:gd name="T0" fmla="*/ 196403568 w 64"/>
                <a:gd name="T1" fmla="*/ 766345119 h 74"/>
                <a:gd name="T2" fmla="*/ 687414389 w 64"/>
                <a:gd name="T3" fmla="*/ 738480001 h 74"/>
                <a:gd name="T4" fmla="*/ 687414389 w 64"/>
                <a:gd name="T5" fmla="*/ 794213971 h 74"/>
                <a:gd name="T6" fmla="*/ 112230606 w 64"/>
                <a:gd name="T7" fmla="*/ 0 h 74"/>
                <a:gd name="T8" fmla="*/ 575183812 w 64"/>
                <a:gd name="T9" fmla="*/ 0 h 74"/>
                <a:gd name="T10" fmla="*/ 897848593 w 64"/>
                <a:gd name="T11" fmla="*/ 306538818 h 74"/>
                <a:gd name="T12" fmla="*/ 897848593 w 64"/>
                <a:gd name="T13" fmla="*/ 334403936 h 74"/>
                <a:gd name="T14" fmla="*/ 869790949 w 64"/>
                <a:gd name="T15" fmla="*/ 1003215658 h 74"/>
                <a:gd name="T16" fmla="*/ 869790949 w 64"/>
                <a:gd name="T17" fmla="*/ 1003215658 h 74"/>
                <a:gd name="T18" fmla="*/ 112230606 w 64"/>
                <a:gd name="T19" fmla="*/ 1031084509 h 74"/>
                <a:gd name="T20" fmla="*/ 0 w 64"/>
                <a:gd name="T21" fmla="*/ 919616336 h 74"/>
                <a:gd name="T22" fmla="*/ 28057651 w 64"/>
                <a:gd name="T23" fmla="*/ 41799559 h 74"/>
                <a:gd name="T24" fmla="*/ 547126168 w 64"/>
                <a:gd name="T25" fmla="*/ 83602850 h 74"/>
                <a:gd name="T26" fmla="*/ 112230606 w 64"/>
                <a:gd name="T27" fmla="*/ 83602850 h 74"/>
                <a:gd name="T28" fmla="*/ 84172962 w 64"/>
                <a:gd name="T29" fmla="*/ 111467969 h 74"/>
                <a:gd name="T30" fmla="*/ 84172962 w 64"/>
                <a:gd name="T31" fmla="*/ 947481455 h 74"/>
                <a:gd name="T32" fmla="*/ 112230606 w 64"/>
                <a:gd name="T33" fmla="*/ 947481455 h 74"/>
                <a:gd name="T34" fmla="*/ 813675660 w 64"/>
                <a:gd name="T35" fmla="*/ 947481455 h 74"/>
                <a:gd name="T36" fmla="*/ 827702610 w 64"/>
                <a:gd name="T37" fmla="*/ 919616336 h 74"/>
                <a:gd name="T38" fmla="*/ 645329795 w 64"/>
                <a:gd name="T39" fmla="*/ 348338362 h 74"/>
                <a:gd name="T40" fmla="*/ 575183812 w 64"/>
                <a:gd name="T41" fmla="*/ 320473243 h 74"/>
                <a:gd name="T42" fmla="*/ 547126168 w 64"/>
                <a:gd name="T43" fmla="*/ 83602850 h 74"/>
                <a:gd name="T44" fmla="*/ 785618016 w 64"/>
                <a:gd name="T45" fmla="*/ 306538818 h 74"/>
                <a:gd name="T46" fmla="*/ 603241456 w 64"/>
                <a:gd name="T47" fmla="*/ 264739273 h 74"/>
                <a:gd name="T48" fmla="*/ 617272151 w 64"/>
                <a:gd name="T49" fmla="*/ 292604392 h 74"/>
                <a:gd name="T50" fmla="*/ 785618016 w 64"/>
                <a:gd name="T51" fmla="*/ 306538818 h 74"/>
                <a:gd name="T52" fmla="*/ 224461212 w 64"/>
                <a:gd name="T53" fmla="*/ 459806302 h 74"/>
                <a:gd name="T54" fmla="*/ 224461212 w 64"/>
                <a:gd name="T55" fmla="*/ 404072332 h 74"/>
                <a:gd name="T56" fmla="*/ 701445084 w 64"/>
                <a:gd name="T57" fmla="*/ 431941183 h 74"/>
                <a:gd name="T58" fmla="*/ 224461212 w 64"/>
                <a:gd name="T59" fmla="*/ 459806302 h 74"/>
                <a:gd name="T60" fmla="*/ 224461212 w 64"/>
                <a:gd name="T61" fmla="*/ 627012061 h 74"/>
                <a:gd name="T62" fmla="*/ 224461212 w 64"/>
                <a:gd name="T63" fmla="*/ 571278091 h 74"/>
                <a:gd name="T64" fmla="*/ 701445084 w 64"/>
                <a:gd name="T65" fmla="*/ 599143210 h 74"/>
                <a:gd name="T66" fmla="*/ 224461212 w 64"/>
                <a:gd name="T67" fmla="*/ 627012061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"/>
                <a:gd name="T103" fmla="*/ 0 h 74"/>
                <a:gd name="T104" fmla="*/ 64 w 64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" h="74">
                  <a:moveTo>
                    <a:pt x="16" y="57"/>
                  </a:moveTo>
                  <a:cubicBezTo>
                    <a:pt x="15" y="57"/>
                    <a:pt x="14" y="56"/>
                    <a:pt x="14" y="55"/>
                  </a:cubicBezTo>
                  <a:cubicBezTo>
                    <a:pt x="14" y="54"/>
                    <a:pt x="15" y="53"/>
                    <a:pt x="16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3"/>
                    <a:pt x="50" y="54"/>
                    <a:pt x="50" y="55"/>
                  </a:cubicBezTo>
                  <a:cubicBezTo>
                    <a:pt x="50" y="56"/>
                    <a:pt x="50" y="57"/>
                    <a:pt x="49" y="57"/>
                  </a:cubicBezTo>
                  <a:cubicBezTo>
                    <a:pt x="16" y="57"/>
                    <a:pt x="16" y="57"/>
                    <a:pt x="16" y="57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3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8"/>
                    <a:pt x="64" y="70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1" y="73"/>
                    <a:pt x="59" y="74"/>
                    <a:pt x="5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6" y="74"/>
                    <a:pt x="4" y="73"/>
                    <a:pt x="2" y="72"/>
                  </a:cubicBezTo>
                  <a:cubicBezTo>
                    <a:pt x="1" y="70"/>
                    <a:pt x="0" y="68"/>
                    <a:pt x="0" y="6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  <a:moveTo>
                    <a:pt x="39" y="6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7"/>
                    <a:pt x="6" y="67"/>
                    <a:pt x="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68"/>
                    <a:pt x="7" y="68"/>
                    <a:pt x="8" y="68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9" y="67"/>
                    <a:pt x="59" y="67"/>
                    <a:pt x="59" y="66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5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2"/>
                    <a:pt x="39" y="21"/>
                    <a:pt x="39" y="19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5" y="22"/>
                    <a:pt x="4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16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15" y="33"/>
                    <a:pt x="14" y="32"/>
                    <a:pt x="14" y="31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30"/>
                    <a:pt x="50" y="31"/>
                  </a:cubicBezTo>
                  <a:cubicBezTo>
                    <a:pt x="50" y="32"/>
                    <a:pt x="50" y="33"/>
                    <a:pt x="49" y="33"/>
                  </a:cubicBezTo>
                  <a:cubicBezTo>
                    <a:pt x="16" y="33"/>
                    <a:pt x="16" y="33"/>
                    <a:pt x="16" y="33"/>
                  </a:cubicBezTo>
                  <a:close/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4" y="44"/>
                    <a:pt x="14" y="43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2"/>
                    <a:pt x="50" y="43"/>
                  </a:cubicBezTo>
                  <a:cubicBezTo>
                    <a:pt x="50" y="44"/>
                    <a:pt x="50" y="45"/>
                    <a:pt x="49" y="45"/>
                  </a:cubicBezTo>
                  <a:cubicBezTo>
                    <a:pt x="16" y="45"/>
                    <a:pt x="16" y="45"/>
                    <a:pt x="16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Freeform 12"/>
            <p:cNvSpPr>
              <a:spLocks noEditPoints="1"/>
            </p:cNvSpPr>
            <p:nvPr/>
          </p:nvSpPr>
          <p:spPr bwMode="auto">
            <a:xfrm>
              <a:off x="4203247" y="3016818"/>
              <a:ext cx="277813" cy="258762"/>
            </a:xfrm>
            <a:custGeom>
              <a:avLst/>
              <a:gdLst>
                <a:gd name="T0" fmla="*/ 817464650 w 74"/>
                <a:gd name="T1" fmla="*/ 548489178 h 69"/>
                <a:gd name="T2" fmla="*/ 859748522 w 74"/>
                <a:gd name="T3" fmla="*/ 506295990 h 69"/>
                <a:gd name="T4" fmla="*/ 887935267 w 74"/>
                <a:gd name="T5" fmla="*/ 548489178 h 69"/>
                <a:gd name="T6" fmla="*/ 887935267 w 74"/>
                <a:gd name="T7" fmla="*/ 928209119 h 69"/>
                <a:gd name="T8" fmla="*/ 859748522 w 74"/>
                <a:gd name="T9" fmla="*/ 970402307 h 69"/>
                <a:gd name="T10" fmla="*/ 859748522 w 74"/>
                <a:gd name="T11" fmla="*/ 970402307 h 69"/>
                <a:gd name="T12" fmla="*/ 197318538 w 74"/>
                <a:gd name="T13" fmla="*/ 970402307 h 69"/>
                <a:gd name="T14" fmla="*/ 155038420 w 74"/>
                <a:gd name="T15" fmla="*/ 928209119 h 69"/>
                <a:gd name="T16" fmla="*/ 155038420 w 74"/>
                <a:gd name="T17" fmla="*/ 928209119 h 69"/>
                <a:gd name="T18" fmla="*/ 155038420 w 74"/>
                <a:gd name="T19" fmla="*/ 548489178 h 69"/>
                <a:gd name="T20" fmla="*/ 197318538 w 74"/>
                <a:gd name="T21" fmla="*/ 506295990 h 69"/>
                <a:gd name="T22" fmla="*/ 239602410 w 74"/>
                <a:gd name="T23" fmla="*/ 548489178 h 69"/>
                <a:gd name="T24" fmla="*/ 239602410 w 74"/>
                <a:gd name="T25" fmla="*/ 886019681 h 69"/>
                <a:gd name="T26" fmla="*/ 366450330 w 74"/>
                <a:gd name="T27" fmla="*/ 886019681 h 69"/>
                <a:gd name="T28" fmla="*/ 366450330 w 74"/>
                <a:gd name="T29" fmla="*/ 506295990 h 69"/>
                <a:gd name="T30" fmla="*/ 394637075 w 74"/>
                <a:gd name="T31" fmla="*/ 478169581 h 69"/>
                <a:gd name="T32" fmla="*/ 394637075 w 74"/>
                <a:gd name="T33" fmla="*/ 478169581 h 69"/>
                <a:gd name="T34" fmla="*/ 662430043 w 74"/>
                <a:gd name="T35" fmla="*/ 478169581 h 69"/>
                <a:gd name="T36" fmla="*/ 690616788 w 74"/>
                <a:gd name="T37" fmla="*/ 506295990 h 69"/>
                <a:gd name="T38" fmla="*/ 690616788 w 74"/>
                <a:gd name="T39" fmla="*/ 506295990 h 69"/>
                <a:gd name="T40" fmla="*/ 690616788 w 74"/>
                <a:gd name="T41" fmla="*/ 886019681 h 69"/>
                <a:gd name="T42" fmla="*/ 817464650 w 74"/>
                <a:gd name="T43" fmla="*/ 886019681 h 69"/>
                <a:gd name="T44" fmla="*/ 817464650 w 74"/>
                <a:gd name="T45" fmla="*/ 548489178 h 69"/>
                <a:gd name="T46" fmla="*/ 408734202 w 74"/>
                <a:gd name="T47" fmla="*/ 886019681 h 69"/>
                <a:gd name="T48" fmla="*/ 408734202 w 74"/>
                <a:gd name="T49" fmla="*/ 886019681 h 69"/>
                <a:gd name="T50" fmla="*/ 634239544 w 74"/>
                <a:gd name="T51" fmla="*/ 886019681 h 69"/>
                <a:gd name="T52" fmla="*/ 634239544 w 74"/>
                <a:gd name="T53" fmla="*/ 520359136 h 69"/>
                <a:gd name="T54" fmla="*/ 408734202 w 74"/>
                <a:gd name="T55" fmla="*/ 520359136 h 69"/>
                <a:gd name="T56" fmla="*/ 408734202 w 74"/>
                <a:gd name="T57" fmla="*/ 886019681 h 69"/>
                <a:gd name="T58" fmla="*/ 70470647 w 74"/>
                <a:gd name="T59" fmla="*/ 548489178 h 69"/>
                <a:gd name="T60" fmla="*/ 70470647 w 74"/>
                <a:gd name="T61" fmla="*/ 548489178 h 69"/>
                <a:gd name="T62" fmla="*/ 14093376 w 74"/>
                <a:gd name="T63" fmla="*/ 548489178 h 69"/>
                <a:gd name="T64" fmla="*/ 14093376 w 74"/>
                <a:gd name="T65" fmla="*/ 492232844 h 69"/>
                <a:gd name="T66" fmla="*/ 493298309 w 74"/>
                <a:gd name="T67" fmla="*/ 14063150 h 69"/>
                <a:gd name="T68" fmla="*/ 549675554 w 74"/>
                <a:gd name="T69" fmla="*/ 14063150 h 69"/>
                <a:gd name="T70" fmla="*/ 549675554 w 74"/>
                <a:gd name="T71" fmla="*/ 14063150 h 69"/>
                <a:gd name="T72" fmla="*/ 1028880490 w 74"/>
                <a:gd name="T73" fmla="*/ 492232844 h 69"/>
                <a:gd name="T74" fmla="*/ 1028880490 w 74"/>
                <a:gd name="T75" fmla="*/ 548489178 h 69"/>
                <a:gd name="T76" fmla="*/ 972503011 w 74"/>
                <a:gd name="T77" fmla="*/ 548489178 h 69"/>
                <a:gd name="T78" fmla="*/ 521488809 w 74"/>
                <a:gd name="T79" fmla="*/ 98445801 h 69"/>
                <a:gd name="T80" fmla="*/ 70470647 w 74"/>
                <a:gd name="T81" fmla="*/ 548489178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4"/>
                <a:gd name="T124" fmla="*/ 0 h 69"/>
                <a:gd name="T125" fmla="*/ 74 w 74"/>
                <a:gd name="T126" fmla="*/ 69 h 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4" h="69">
                  <a:moveTo>
                    <a:pt x="58" y="39"/>
                  </a:moveTo>
                  <a:cubicBezTo>
                    <a:pt x="58" y="37"/>
                    <a:pt x="59" y="36"/>
                    <a:pt x="61" y="36"/>
                  </a:cubicBezTo>
                  <a:cubicBezTo>
                    <a:pt x="62" y="36"/>
                    <a:pt x="63" y="37"/>
                    <a:pt x="63" y="39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8"/>
                    <a:pt x="62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69"/>
                    <a:pt x="11" y="68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7"/>
                    <a:pt x="12" y="36"/>
                    <a:pt x="14" y="36"/>
                  </a:cubicBezTo>
                  <a:cubicBezTo>
                    <a:pt x="16" y="36"/>
                    <a:pt x="17" y="37"/>
                    <a:pt x="17" y="3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7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9" y="35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39"/>
                    <a:pt x="58" y="39"/>
                    <a:pt x="58" y="39"/>
                  </a:cubicBezTo>
                  <a:close/>
                  <a:moveTo>
                    <a:pt x="29" y="63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63"/>
                    <a:pt x="29" y="63"/>
                    <a:pt x="29" y="63"/>
                  </a:cubicBezTo>
                  <a:close/>
                  <a:moveTo>
                    <a:pt x="5" y="39"/>
                  </a:moveTo>
                  <a:cubicBezTo>
                    <a:pt x="5" y="39"/>
                    <a:pt x="5" y="39"/>
                    <a:pt x="5" y="39"/>
                  </a:cubicBezTo>
                  <a:cubicBezTo>
                    <a:pt x="4" y="40"/>
                    <a:pt x="2" y="40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0"/>
                    <a:pt x="38" y="0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6"/>
                    <a:pt x="74" y="38"/>
                    <a:pt x="73" y="39"/>
                  </a:cubicBezTo>
                  <a:cubicBezTo>
                    <a:pt x="72" y="40"/>
                    <a:pt x="70" y="40"/>
                    <a:pt x="69" y="39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5" y="39"/>
                    <a:pt x="5" y="39"/>
                    <a:pt x="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Freeform 13"/>
            <p:cNvSpPr>
              <a:spLocks noEditPoints="1"/>
            </p:cNvSpPr>
            <p:nvPr/>
          </p:nvSpPr>
          <p:spPr bwMode="auto">
            <a:xfrm>
              <a:off x="3465059" y="2292918"/>
              <a:ext cx="284162" cy="277812"/>
            </a:xfrm>
            <a:custGeom>
              <a:avLst/>
              <a:gdLst>
                <a:gd name="T0" fmla="*/ 377456837 w 76"/>
                <a:gd name="T1" fmla="*/ 408728977 h 74"/>
                <a:gd name="T2" fmla="*/ 1062474281 w 76"/>
                <a:gd name="T3" fmla="*/ 451012696 h 74"/>
                <a:gd name="T4" fmla="*/ 1062474281 w 76"/>
                <a:gd name="T5" fmla="*/ 916118715 h 74"/>
                <a:gd name="T6" fmla="*/ 1020534230 w 76"/>
                <a:gd name="T7" fmla="*/ 958402435 h 74"/>
                <a:gd name="T8" fmla="*/ 726957378 w 76"/>
                <a:gd name="T9" fmla="*/ 986589313 h 74"/>
                <a:gd name="T10" fmla="*/ 866753809 w 76"/>
                <a:gd name="T11" fmla="*/ 1014779711 h 74"/>
                <a:gd name="T12" fmla="*/ 545217157 w 76"/>
                <a:gd name="T13" fmla="*/ 1042966355 h 74"/>
                <a:gd name="T14" fmla="*/ 545217157 w 76"/>
                <a:gd name="T15" fmla="*/ 986589313 h 74"/>
                <a:gd name="T16" fmla="*/ 657057293 w 76"/>
                <a:gd name="T17" fmla="*/ 958402435 h 74"/>
                <a:gd name="T18" fmla="*/ 335516786 w 76"/>
                <a:gd name="T19" fmla="*/ 916118715 h 74"/>
                <a:gd name="T20" fmla="*/ 335516786 w 76"/>
                <a:gd name="T21" fmla="*/ 451012696 h 74"/>
                <a:gd name="T22" fmla="*/ 517257123 w 76"/>
                <a:gd name="T23" fmla="*/ 0 h 74"/>
                <a:gd name="T24" fmla="*/ 153780245 w 76"/>
                <a:gd name="T25" fmla="*/ 140940786 h 74"/>
                <a:gd name="T26" fmla="*/ 153780245 w 76"/>
                <a:gd name="T27" fmla="*/ 873834995 h 74"/>
                <a:gd name="T28" fmla="*/ 265620440 w 76"/>
                <a:gd name="T29" fmla="*/ 873834995 h 74"/>
                <a:gd name="T30" fmla="*/ 237660347 w 76"/>
                <a:gd name="T31" fmla="*/ 535576499 h 74"/>
                <a:gd name="T32" fmla="*/ 293576735 w 76"/>
                <a:gd name="T33" fmla="*/ 606046863 h 74"/>
                <a:gd name="T34" fmla="*/ 293576735 w 76"/>
                <a:gd name="T35" fmla="*/ 606046863 h 74"/>
                <a:gd name="T36" fmla="*/ 349496803 w 76"/>
                <a:gd name="T37" fmla="*/ 253694928 h 74"/>
                <a:gd name="T38" fmla="*/ 489296973 w 76"/>
                <a:gd name="T39" fmla="*/ 352351935 h 74"/>
                <a:gd name="T40" fmla="*/ 545217157 w 76"/>
                <a:gd name="T41" fmla="*/ 295978648 h 74"/>
                <a:gd name="T42" fmla="*/ 712977361 w 76"/>
                <a:gd name="T43" fmla="*/ 253694928 h 74"/>
                <a:gd name="T44" fmla="*/ 782873707 w 76"/>
                <a:gd name="T45" fmla="*/ 352351935 h 74"/>
                <a:gd name="T46" fmla="*/ 810833741 w 76"/>
                <a:gd name="T47" fmla="*/ 197317827 h 74"/>
                <a:gd name="T48" fmla="*/ 922673877 w 76"/>
                <a:gd name="T49" fmla="*/ 352351935 h 74"/>
                <a:gd name="T50" fmla="*/ 880733826 w 76"/>
                <a:gd name="T51" fmla="*/ 140940786 h 74"/>
                <a:gd name="T52" fmla="*/ 782873707 w 76"/>
                <a:gd name="T53" fmla="*/ 155034108 h 74"/>
                <a:gd name="T54" fmla="*/ 740937395 w 76"/>
                <a:gd name="T55" fmla="*/ 183224506 h 74"/>
                <a:gd name="T56" fmla="*/ 685017327 w 76"/>
                <a:gd name="T57" fmla="*/ 112754113 h 74"/>
                <a:gd name="T58" fmla="*/ 587157208 w 76"/>
                <a:gd name="T59" fmla="*/ 84563715 h 74"/>
                <a:gd name="T60" fmla="*/ 685017327 w 76"/>
                <a:gd name="T61" fmla="*/ 183224506 h 74"/>
                <a:gd name="T62" fmla="*/ 671037310 w 76"/>
                <a:gd name="T63" fmla="*/ 211411149 h 74"/>
                <a:gd name="T64" fmla="*/ 545217157 w 76"/>
                <a:gd name="T65" fmla="*/ 70470393 h 74"/>
                <a:gd name="T66" fmla="*/ 489296973 w 76"/>
                <a:gd name="T67" fmla="*/ 70470393 h 74"/>
                <a:gd name="T68" fmla="*/ 489296973 w 76"/>
                <a:gd name="T69" fmla="*/ 239601547 h 74"/>
                <a:gd name="T70" fmla="*/ 349496803 w 76"/>
                <a:gd name="T71" fmla="*/ 211411149 h 74"/>
                <a:gd name="T72" fmla="*/ 447356922 w 76"/>
                <a:gd name="T73" fmla="*/ 84563715 h 74"/>
                <a:gd name="T74" fmla="*/ 349496803 w 76"/>
                <a:gd name="T75" fmla="*/ 112754113 h 74"/>
                <a:gd name="T76" fmla="*/ 307556752 w 76"/>
                <a:gd name="T77" fmla="*/ 155034108 h 74"/>
                <a:gd name="T78" fmla="*/ 265620440 w 76"/>
                <a:gd name="T79" fmla="*/ 155034108 h 74"/>
                <a:gd name="T80" fmla="*/ 223680330 w 76"/>
                <a:gd name="T81" fmla="*/ 197317827 h 74"/>
                <a:gd name="T82" fmla="*/ 279596718 w 76"/>
                <a:gd name="T83" fmla="*/ 225504471 h 74"/>
                <a:gd name="T84" fmla="*/ 83880131 w 76"/>
                <a:gd name="T85" fmla="*/ 493296534 h 74"/>
                <a:gd name="T86" fmla="*/ 223680330 w 76"/>
                <a:gd name="T87" fmla="*/ 197317827 h 74"/>
                <a:gd name="T88" fmla="*/ 978593945 w 76"/>
                <a:gd name="T89" fmla="*/ 493296534 h 74"/>
                <a:gd name="T90" fmla="*/ 405416871 w 76"/>
                <a:gd name="T91" fmla="*/ 873834995 h 74"/>
                <a:gd name="T92" fmla="*/ 978593945 w 76"/>
                <a:gd name="T93" fmla="*/ 493296534 h 7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"/>
                <a:gd name="T142" fmla="*/ 0 h 74"/>
                <a:gd name="T143" fmla="*/ 76 w 76"/>
                <a:gd name="T144" fmla="*/ 74 h 7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" h="74">
                  <a:moveTo>
                    <a:pt x="26" y="29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9"/>
                    <a:pt x="76" y="31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4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2" y="70"/>
                    <a:pt x="62" y="71"/>
                    <a:pt x="62" y="72"/>
                  </a:cubicBezTo>
                  <a:cubicBezTo>
                    <a:pt x="62" y="73"/>
                    <a:pt x="62" y="74"/>
                    <a:pt x="61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8" y="74"/>
                    <a:pt x="37" y="73"/>
                    <a:pt x="37" y="72"/>
                  </a:cubicBezTo>
                  <a:cubicBezTo>
                    <a:pt x="37" y="71"/>
                    <a:pt x="38" y="70"/>
                    <a:pt x="39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4" y="6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29"/>
                    <a:pt x="26" y="29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7" y="0"/>
                    <a:pt x="18" y="4"/>
                    <a:pt x="11" y="10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3" y="64"/>
                    <a:pt x="14" y="65"/>
                    <a:pt x="16" y="66"/>
                  </a:cubicBezTo>
                  <a:cubicBezTo>
                    <a:pt x="19" y="69"/>
                    <a:pt x="22" y="64"/>
                    <a:pt x="19" y="62"/>
                  </a:cubicBezTo>
                  <a:cubicBezTo>
                    <a:pt x="12" y="56"/>
                    <a:pt x="7" y="48"/>
                    <a:pt x="6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0"/>
                    <a:pt x="17" y="42"/>
                    <a:pt x="17" y="44"/>
                  </a:cubicBezTo>
                  <a:cubicBezTo>
                    <a:pt x="17" y="46"/>
                    <a:pt x="21" y="46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35"/>
                    <a:pt x="20" y="25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20"/>
                    <a:pt x="32" y="20"/>
                    <a:pt x="35" y="2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7"/>
                    <a:pt x="39" y="27"/>
                    <a:pt x="39" y="25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3" y="20"/>
                    <a:pt x="46" y="20"/>
                    <a:pt x="50" y="18"/>
                  </a:cubicBezTo>
                  <a:cubicBezTo>
                    <a:pt x="50" y="18"/>
                    <a:pt x="50" y="18"/>
                    <a:pt x="51" y="18"/>
                  </a:cubicBezTo>
                  <a:cubicBezTo>
                    <a:pt x="52" y="20"/>
                    <a:pt x="53" y="23"/>
                    <a:pt x="53" y="26"/>
                  </a:cubicBezTo>
                  <a:cubicBezTo>
                    <a:pt x="54" y="28"/>
                    <a:pt x="57" y="27"/>
                    <a:pt x="56" y="25"/>
                  </a:cubicBezTo>
                  <a:cubicBezTo>
                    <a:pt x="56" y="22"/>
                    <a:pt x="55" y="19"/>
                    <a:pt x="54" y="16"/>
                  </a:cubicBezTo>
                  <a:cubicBezTo>
                    <a:pt x="56" y="15"/>
                    <a:pt x="57" y="15"/>
                    <a:pt x="58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2" y="17"/>
                    <a:pt x="65" y="21"/>
                    <a:pt x="66" y="25"/>
                  </a:cubicBezTo>
                  <a:cubicBezTo>
                    <a:pt x="68" y="29"/>
                    <a:pt x="73" y="26"/>
                    <a:pt x="71" y="23"/>
                  </a:cubicBezTo>
                  <a:cubicBezTo>
                    <a:pt x="70" y="18"/>
                    <a:pt x="67" y="14"/>
                    <a:pt x="63" y="10"/>
                  </a:cubicBezTo>
                  <a:cubicBezTo>
                    <a:pt x="56" y="4"/>
                    <a:pt x="47" y="0"/>
                    <a:pt x="37" y="0"/>
                  </a:cubicBezTo>
                  <a:close/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5" y="12"/>
                    <a:pt x="54" y="13"/>
                    <a:pt x="53" y="13"/>
                  </a:cubicBezTo>
                  <a:cubicBezTo>
                    <a:pt x="52" y="13"/>
                    <a:pt x="52" y="12"/>
                    <a:pt x="52" y="11"/>
                  </a:cubicBezTo>
                  <a:cubicBezTo>
                    <a:pt x="51" y="10"/>
                    <a:pt x="50" y="9"/>
                    <a:pt x="49" y="8"/>
                  </a:cubicBezTo>
                  <a:cubicBezTo>
                    <a:pt x="52" y="9"/>
                    <a:pt x="54" y="10"/>
                    <a:pt x="56" y="11"/>
                  </a:cubicBezTo>
                  <a:close/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5" y="7"/>
                    <a:pt x="47" y="10"/>
                    <a:pt x="49" y="13"/>
                  </a:cubicBezTo>
                  <a:cubicBezTo>
                    <a:pt x="49" y="14"/>
                    <a:pt x="49" y="14"/>
                    <a:pt x="50" y="15"/>
                  </a:cubicBezTo>
                  <a:cubicBezTo>
                    <a:pt x="49" y="15"/>
                    <a:pt x="49" y="15"/>
                    <a:pt x="48" y="15"/>
                  </a:cubicBezTo>
                  <a:cubicBezTo>
                    <a:pt x="45" y="16"/>
                    <a:pt x="42" y="17"/>
                    <a:pt x="39" y="1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1" y="5"/>
                    <a:pt x="42" y="6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7"/>
                    <a:pt x="29" y="16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7" y="10"/>
                    <a:pt x="30" y="7"/>
                    <a:pt x="32" y="6"/>
                  </a:cubicBezTo>
                  <a:cubicBezTo>
                    <a:pt x="33" y="5"/>
                    <a:pt x="34" y="5"/>
                    <a:pt x="35" y="5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3" y="10"/>
                    <a:pt x="22" y="11"/>
                  </a:cubicBezTo>
                  <a:cubicBezTo>
                    <a:pt x="22" y="12"/>
                    <a:pt x="22" y="13"/>
                    <a:pt x="22" y="13"/>
                  </a:cubicBezTo>
                  <a:cubicBezTo>
                    <a:pt x="21" y="13"/>
                    <a:pt x="20" y="12"/>
                    <a:pt x="19" y="11"/>
                  </a:cubicBezTo>
                  <a:cubicBezTo>
                    <a:pt x="21" y="10"/>
                    <a:pt x="23" y="9"/>
                    <a:pt x="25" y="8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7" y="15"/>
                    <a:pt x="19" y="15"/>
                    <a:pt x="20" y="16"/>
                  </a:cubicBezTo>
                  <a:cubicBezTo>
                    <a:pt x="18" y="22"/>
                    <a:pt x="17" y="28"/>
                    <a:pt x="17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27"/>
                    <a:pt x="10" y="20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lose/>
                  <a:moveTo>
                    <a:pt x="70" y="35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35"/>
                    <a:pt x="70" y="35"/>
                    <a:pt x="7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85872" y="3359718"/>
            <a:ext cx="2741612" cy="519112"/>
            <a:chOff x="4885872" y="3359718"/>
            <a:chExt cx="2741612" cy="519112"/>
          </a:xfrm>
        </p:grpSpPr>
        <p:sp>
          <p:nvSpPr>
            <p:cNvPr id="4113" name="Line 20"/>
            <p:cNvSpPr>
              <a:spLocks noChangeShapeType="1"/>
            </p:cNvSpPr>
            <p:nvPr/>
          </p:nvSpPr>
          <p:spPr bwMode="auto">
            <a:xfrm>
              <a:off x="4885872" y="3432743"/>
              <a:ext cx="1025525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Rectangle 21"/>
            <p:cNvSpPr>
              <a:spLocks noChangeArrowheads="1"/>
            </p:cNvSpPr>
            <p:nvPr/>
          </p:nvSpPr>
          <p:spPr bwMode="auto">
            <a:xfrm>
              <a:off x="6114596" y="3359718"/>
              <a:ext cx="151288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</a:t>
              </a:r>
              <a:r>
                <a:rPr lang="zh-CN" altLang="en-US" sz="800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3091543"/>
            <a:ext cx="3741981" cy="18276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7600" y="1340835"/>
            <a:ext cx="126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过渡页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>
            <p:custDataLst>
              <p:tags r:id="rId1"/>
            </p:custDataLst>
          </p:nvPr>
        </p:nvCxnSpPr>
        <p:spPr>
          <a:xfrm>
            <a:off x="3718040" y="11838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3718040" y="26316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718039" y="1360101"/>
            <a:ext cx="1360884" cy="109656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8625" spc="-375" dirty="0">
                <a:solidFill>
                  <a:srgbClr val="EF654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8625" spc="-375" dirty="0">
              <a:solidFill>
                <a:srgbClr val="EF654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71258" y="1183888"/>
            <a:ext cx="25788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3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43239" y="1713708"/>
            <a:ext cx="2867025" cy="2238375"/>
            <a:chOff x="3043239" y="1713708"/>
            <a:chExt cx="2867025" cy="2238375"/>
          </a:xfrm>
        </p:grpSpPr>
        <p:grpSp>
          <p:nvGrpSpPr>
            <p:cNvPr id="7174" name="Group 21"/>
            <p:cNvGrpSpPr/>
            <p:nvPr/>
          </p:nvGrpSpPr>
          <p:grpSpPr bwMode="auto">
            <a:xfrm>
              <a:off x="3043239" y="1713708"/>
              <a:ext cx="2867025" cy="2238375"/>
              <a:chOff x="1628" y="834"/>
              <a:chExt cx="2504" cy="1956"/>
            </a:xfrm>
          </p:grpSpPr>
          <p:sp>
            <p:nvSpPr>
              <p:cNvPr id="7200" name="Freeform 9"/>
              <p:cNvSpPr/>
              <p:nvPr/>
            </p:nvSpPr>
            <p:spPr bwMode="auto">
              <a:xfrm>
                <a:off x="2252" y="906"/>
                <a:ext cx="1258" cy="1036"/>
              </a:xfrm>
              <a:custGeom>
                <a:avLst/>
                <a:gdLst>
                  <a:gd name="T0" fmla="*/ 919 w 560"/>
                  <a:gd name="T1" fmla="*/ 1908 h 461"/>
                  <a:gd name="T2" fmla="*/ 919 w 560"/>
                  <a:gd name="T3" fmla="*/ 924 h 461"/>
                  <a:gd name="T4" fmla="*/ 1903 w 560"/>
                  <a:gd name="T5" fmla="*/ 924 h 461"/>
                  <a:gd name="T6" fmla="*/ 1903 w 560"/>
                  <a:gd name="T7" fmla="*/ 1908 h 461"/>
                  <a:gd name="T8" fmla="*/ 2321 w 560"/>
                  <a:gd name="T9" fmla="*/ 2328 h 461"/>
                  <a:gd name="T10" fmla="*/ 2321 w 560"/>
                  <a:gd name="T11" fmla="*/ 506 h 461"/>
                  <a:gd name="T12" fmla="*/ 499 w 560"/>
                  <a:gd name="T13" fmla="*/ 506 h 461"/>
                  <a:gd name="T14" fmla="*/ 499 w 560"/>
                  <a:gd name="T15" fmla="*/ 2328 h 461"/>
                  <a:gd name="T16" fmla="*/ 919 w 560"/>
                  <a:gd name="T17" fmla="*/ 1908 h 4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0"/>
                  <a:gd name="T28" fmla="*/ 0 h 461"/>
                  <a:gd name="T29" fmla="*/ 560 w 560"/>
                  <a:gd name="T30" fmla="*/ 461 h 4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0" h="461">
                    <a:moveTo>
                      <a:pt x="182" y="378"/>
                    </a:moveTo>
                    <a:cubicBezTo>
                      <a:pt x="128" y="324"/>
                      <a:pt x="128" y="237"/>
                      <a:pt x="182" y="183"/>
                    </a:cubicBezTo>
                    <a:cubicBezTo>
                      <a:pt x="236" y="129"/>
                      <a:pt x="323" y="129"/>
                      <a:pt x="377" y="183"/>
                    </a:cubicBezTo>
                    <a:cubicBezTo>
                      <a:pt x="431" y="237"/>
                      <a:pt x="431" y="324"/>
                      <a:pt x="377" y="378"/>
                    </a:cubicBezTo>
                    <a:cubicBezTo>
                      <a:pt x="460" y="461"/>
                      <a:pt x="460" y="461"/>
                      <a:pt x="460" y="461"/>
                    </a:cubicBezTo>
                    <a:cubicBezTo>
                      <a:pt x="560" y="361"/>
                      <a:pt x="560" y="200"/>
                      <a:pt x="460" y="100"/>
                    </a:cubicBezTo>
                    <a:cubicBezTo>
                      <a:pt x="360" y="0"/>
                      <a:pt x="199" y="0"/>
                      <a:pt x="99" y="100"/>
                    </a:cubicBezTo>
                    <a:cubicBezTo>
                      <a:pt x="0" y="200"/>
                      <a:pt x="0" y="361"/>
                      <a:pt x="99" y="461"/>
                    </a:cubicBezTo>
                    <a:lnTo>
                      <a:pt x="182" y="378"/>
                    </a:lnTo>
                    <a:close/>
                  </a:path>
                </a:pathLst>
              </a:cu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Freeform 10"/>
              <p:cNvSpPr/>
              <p:nvPr/>
            </p:nvSpPr>
            <p:spPr bwMode="auto">
              <a:xfrm>
                <a:off x="2874" y="1756"/>
                <a:ext cx="1258" cy="1034"/>
              </a:xfrm>
              <a:custGeom>
                <a:avLst/>
                <a:gdLst>
                  <a:gd name="T0" fmla="*/ 505 w 560"/>
                  <a:gd name="T1" fmla="*/ 0 h 460"/>
                  <a:gd name="T2" fmla="*/ 505 w 560"/>
                  <a:gd name="T3" fmla="*/ 1823 h 460"/>
                  <a:gd name="T4" fmla="*/ 2327 w 560"/>
                  <a:gd name="T5" fmla="*/ 1823 h 460"/>
                  <a:gd name="T6" fmla="*/ 2327 w 560"/>
                  <a:gd name="T7" fmla="*/ 0 h 460"/>
                  <a:gd name="T8" fmla="*/ 1907 w 560"/>
                  <a:gd name="T9" fmla="*/ 420 h 460"/>
                  <a:gd name="T10" fmla="*/ 1907 w 560"/>
                  <a:gd name="T11" fmla="*/ 1405 h 460"/>
                  <a:gd name="T12" fmla="*/ 923 w 560"/>
                  <a:gd name="T13" fmla="*/ 1405 h 460"/>
                  <a:gd name="T14" fmla="*/ 923 w 560"/>
                  <a:gd name="T15" fmla="*/ 420 h 460"/>
                  <a:gd name="T16" fmla="*/ 505 w 560"/>
                  <a:gd name="T17" fmla="*/ 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0"/>
                  <a:gd name="T28" fmla="*/ 0 h 460"/>
                  <a:gd name="T29" fmla="*/ 560 w 560"/>
                  <a:gd name="T30" fmla="*/ 460 h 4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0" h="460">
                    <a:moveTo>
                      <a:pt x="100" y="0"/>
                    </a:moveTo>
                    <a:cubicBezTo>
                      <a:pt x="0" y="99"/>
                      <a:pt x="0" y="261"/>
                      <a:pt x="100" y="361"/>
                    </a:cubicBezTo>
                    <a:cubicBezTo>
                      <a:pt x="200" y="460"/>
                      <a:pt x="361" y="460"/>
                      <a:pt x="461" y="361"/>
                    </a:cubicBezTo>
                    <a:cubicBezTo>
                      <a:pt x="560" y="261"/>
                      <a:pt x="560" y="99"/>
                      <a:pt x="461" y="0"/>
                    </a:cubicBezTo>
                    <a:cubicBezTo>
                      <a:pt x="378" y="83"/>
                      <a:pt x="378" y="83"/>
                      <a:pt x="378" y="83"/>
                    </a:cubicBezTo>
                    <a:cubicBezTo>
                      <a:pt x="432" y="137"/>
                      <a:pt x="432" y="224"/>
                      <a:pt x="378" y="278"/>
                    </a:cubicBezTo>
                    <a:cubicBezTo>
                      <a:pt x="324" y="331"/>
                      <a:pt x="237" y="331"/>
                      <a:pt x="183" y="278"/>
                    </a:cubicBezTo>
                    <a:cubicBezTo>
                      <a:pt x="129" y="224"/>
                      <a:pt x="129" y="137"/>
                      <a:pt x="183" y="83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2" name="Freeform 11"/>
              <p:cNvSpPr/>
              <p:nvPr/>
            </p:nvSpPr>
            <p:spPr bwMode="auto">
              <a:xfrm>
                <a:off x="1628" y="1756"/>
                <a:ext cx="1258" cy="1034"/>
              </a:xfrm>
              <a:custGeom>
                <a:avLst/>
                <a:gdLst>
                  <a:gd name="T0" fmla="*/ 1903 w 560"/>
                  <a:gd name="T1" fmla="*/ 420 h 460"/>
                  <a:gd name="T2" fmla="*/ 1903 w 560"/>
                  <a:gd name="T3" fmla="*/ 1405 h 460"/>
                  <a:gd name="T4" fmla="*/ 919 w 560"/>
                  <a:gd name="T5" fmla="*/ 1405 h 460"/>
                  <a:gd name="T6" fmla="*/ 919 w 560"/>
                  <a:gd name="T7" fmla="*/ 420 h 460"/>
                  <a:gd name="T8" fmla="*/ 505 w 560"/>
                  <a:gd name="T9" fmla="*/ 0 h 460"/>
                  <a:gd name="T10" fmla="*/ 505 w 560"/>
                  <a:gd name="T11" fmla="*/ 1823 h 460"/>
                  <a:gd name="T12" fmla="*/ 2321 w 560"/>
                  <a:gd name="T13" fmla="*/ 1823 h 460"/>
                  <a:gd name="T14" fmla="*/ 2321 w 560"/>
                  <a:gd name="T15" fmla="*/ 0 h 460"/>
                  <a:gd name="T16" fmla="*/ 1903 w 560"/>
                  <a:gd name="T17" fmla="*/ 420 h 4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0"/>
                  <a:gd name="T28" fmla="*/ 0 h 460"/>
                  <a:gd name="T29" fmla="*/ 560 w 560"/>
                  <a:gd name="T30" fmla="*/ 460 h 4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0" h="460">
                    <a:moveTo>
                      <a:pt x="377" y="83"/>
                    </a:moveTo>
                    <a:cubicBezTo>
                      <a:pt x="431" y="137"/>
                      <a:pt x="431" y="224"/>
                      <a:pt x="377" y="278"/>
                    </a:cubicBezTo>
                    <a:cubicBezTo>
                      <a:pt x="323" y="331"/>
                      <a:pt x="236" y="331"/>
                      <a:pt x="182" y="278"/>
                    </a:cubicBezTo>
                    <a:cubicBezTo>
                      <a:pt x="129" y="224"/>
                      <a:pt x="129" y="137"/>
                      <a:pt x="182" y="83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0" y="99"/>
                      <a:pt x="0" y="261"/>
                      <a:pt x="100" y="361"/>
                    </a:cubicBezTo>
                    <a:cubicBezTo>
                      <a:pt x="199" y="460"/>
                      <a:pt x="361" y="460"/>
                      <a:pt x="460" y="361"/>
                    </a:cubicBezTo>
                    <a:cubicBezTo>
                      <a:pt x="560" y="261"/>
                      <a:pt x="560" y="99"/>
                      <a:pt x="460" y="0"/>
                    </a:cubicBezTo>
                    <a:lnTo>
                      <a:pt x="377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3" name="Oval 12"/>
              <p:cNvSpPr>
                <a:spLocks noChangeArrowheads="1"/>
              </p:cNvSpPr>
              <p:nvPr/>
            </p:nvSpPr>
            <p:spPr bwMode="auto">
              <a:xfrm>
                <a:off x="1787" y="1648"/>
                <a:ext cx="337" cy="3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04" name="Oval 13"/>
              <p:cNvSpPr>
                <a:spLocks noChangeArrowheads="1"/>
              </p:cNvSpPr>
              <p:nvPr/>
            </p:nvSpPr>
            <p:spPr bwMode="auto">
              <a:xfrm>
                <a:off x="1848" y="1711"/>
                <a:ext cx="213" cy="213"/>
              </a:xfrm>
              <a:prstGeom prst="ellipse">
                <a:avLst/>
              </a:pr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05" name="Oval 14"/>
              <p:cNvSpPr>
                <a:spLocks noChangeArrowheads="1"/>
              </p:cNvSpPr>
              <p:nvPr/>
            </p:nvSpPr>
            <p:spPr bwMode="auto">
              <a:xfrm>
                <a:off x="3625" y="1648"/>
                <a:ext cx="337" cy="3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06" name="Oval 15"/>
              <p:cNvSpPr>
                <a:spLocks noChangeArrowheads="1"/>
              </p:cNvSpPr>
              <p:nvPr/>
            </p:nvSpPr>
            <p:spPr bwMode="auto">
              <a:xfrm>
                <a:off x="3685" y="1711"/>
                <a:ext cx="214" cy="213"/>
              </a:xfrm>
              <a:prstGeom prst="ellipse">
                <a:avLst/>
              </a:pr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07" name="Oval 16"/>
              <p:cNvSpPr>
                <a:spLocks noChangeArrowheads="1"/>
              </p:cNvSpPr>
              <p:nvPr/>
            </p:nvSpPr>
            <p:spPr bwMode="auto">
              <a:xfrm>
                <a:off x="2713" y="834"/>
                <a:ext cx="337" cy="335"/>
              </a:xfrm>
              <a:prstGeom prst="ellipse">
                <a:avLst/>
              </a:pr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08" name="Oval 17"/>
              <p:cNvSpPr>
                <a:spLocks noChangeArrowheads="1"/>
              </p:cNvSpPr>
              <p:nvPr/>
            </p:nvSpPr>
            <p:spPr bwMode="auto">
              <a:xfrm>
                <a:off x="2773" y="895"/>
                <a:ext cx="214" cy="21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7209" name="Freeform 18"/>
              <p:cNvSpPr/>
              <p:nvPr/>
            </p:nvSpPr>
            <p:spPr bwMode="auto">
              <a:xfrm>
                <a:off x="3405" y="2077"/>
                <a:ext cx="220" cy="200"/>
              </a:xfrm>
              <a:custGeom>
                <a:avLst/>
                <a:gdLst>
                  <a:gd name="T0" fmla="*/ 150 w 98"/>
                  <a:gd name="T1" fmla="*/ 211 h 89"/>
                  <a:gd name="T2" fmla="*/ 150 w 98"/>
                  <a:gd name="T3" fmla="*/ 211 h 89"/>
                  <a:gd name="T4" fmla="*/ 56 w 98"/>
                  <a:gd name="T5" fmla="*/ 308 h 89"/>
                  <a:gd name="T6" fmla="*/ 40 w 98"/>
                  <a:gd name="T7" fmla="*/ 348 h 89"/>
                  <a:gd name="T8" fmla="*/ 56 w 98"/>
                  <a:gd name="T9" fmla="*/ 393 h 89"/>
                  <a:gd name="T10" fmla="*/ 61 w 98"/>
                  <a:gd name="T11" fmla="*/ 393 h 89"/>
                  <a:gd name="T12" fmla="*/ 101 w 98"/>
                  <a:gd name="T13" fmla="*/ 409 h 89"/>
                  <a:gd name="T14" fmla="*/ 146 w 98"/>
                  <a:gd name="T15" fmla="*/ 393 h 89"/>
                  <a:gd name="T16" fmla="*/ 251 w 98"/>
                  <a:gd name="T17" fmla="*/ 288 h 89"/>
                  <a:gd name="T18" fmla="*/ 251 w 98"/>
                  <a:gd name="T19" fmla="*/ 283 h 89"/>
                  <a:gd name="T20" fmla="*/ 368 w 98"/>
                  <a:gd name="T21" fmla="*/ 171 h 89"/>
                  <a:gd name="T22" fmla="*/ 373 w 98"/>
                  <a:gd name="T23" fmla="*/ 151 h 89"/>
                  <a:gd name="T24" fmla="*/ 368 w 98"/>
                  <a:gd name="T25" fmla="*/ 130 h 89"/>
                  <a:gd name="T26" fmla="*/ 348 w 98"/>
                  <a:gd name="T27" fmla="*/ 121 h 89"/>
                  <a:gd name="T28" fmla="*/ 328 w 98"/>
                  <a:gd name="T29" fmla="*/ 130 h 89"/>
                  <a:gd name="T30" fmla="*/ 162 w 98"/>
                  <a:gd name="T31" fmla="*/ 299 h 89"/>
                  <a:gd name="T32" fmla="*/ 137 w 98"/>
                  <a:gd name="T33" fmla="*/ 299 h 89"/>
                  <a:gd name="T34" fmla="*/ 137 w 98"/>
                  <a:gd name="T35" fmla="*/ 272 h 89"/>
                  <a:gd name="T36" fmla="*/ 303 w 98"/>
                  <a:gd name="T37" fmla="*/ 106 h 89"/>
                  <a:gd name="T38" fmla="*/ 348 w 98"/>
                  <a:gd name="T39" fmla="*/ 85 h 89"/>
                  <a:gd name="T40" fmla="*/ 393 w 98"/>
                  <a:gd name="T41" fmla="*/ 106 h 89"/>
                  <a:gd name="T42" fmla="*/ 413 w 98"/>
                  <a:gd name="T43" fmla="*/ 151 h 89"/>
                  <a:gd name="T44" fmla="*/ 393 w 98"/>
                  <a:gd name="T45" fmla="*/ 198 h 89"/>
                  <a:gd name="T46" fmla="*/ 276 w 98"/>
                  <a:gd name="T47" fmla="*/ 312 h 89"/>
                  <a:gd name="T48" fmla="*/ 276 w 98"/>
                  <a:gd name="T49" fmla="*/ 312 h 89"/>
                  <a:gd name="T50" fmla="*/ 276 w 98"/>
                  <a:gd name="T51" fmla="*/ 312 h 89"/>
                  <a:gd name="T52" fmla="*/ 171 w 98"/>
                  <a:gd name="T53" fmla="*/ 420 h 89"/>
                  <a:gd name="T54" fmla="*/ 101 w 98"/>
                  <a:gd name="T55" fmla="*/ 449 h 89"/>
                  <a:gd name="T56" fmla="*/ 29 w 98"/>
                  <a:gd name="T57" fmla="*/ 420 h 89"/>
                  <a:gd name="T58" fmla="*/ 29 w 98"/>
                  <a:gd name="T59" fmla="*/ 420 h 89"/>
                  <a:gd name="T60" fmla="*/ 29 w 98"/>
                  <a:gd name="T61" fmla="*/ 420 h 89"/>
                  <a:gd name="T62" fmla="*/ 0 w 98"/>
                  <a:gd name="T63" fmla="*/ 348 h 89"/>
                  <a:gd name="T64" fmla="*/ 29 w 98"/>
                  <a:gd name="T65" fmla="*/ 279 h 89"/>
                  <a:gd name="T66" fmla="*/ 137 w 98"/>
                  <a:gd name="T67" fmla="*/ 171 h 89"/>
                  <a:gd name="T68" fmla="*/ 141 w 98"/>
                  <a:gd name="T69" fmla="*/ 171 h 89"/>
                  <a:gd name="T70" fmla="*/ 272 w 98"/>
                  <a:gd name="T71" fmla="*/ 36 h 89"/>
                  <a:gd name="T72" fmla="*/ 364 w 98"/>
                  <a:gd name="T73" fmla="*/ 0 h 89"/>
                  <a:gd name="T74" fmla="*/ 458 w 98"/>
                  <a:gd name="T75" fmla="*/ 36 h 89"/>
                  <a:gd name="T76" fmla="*/ 494 w 98"/>
                  <a:gd name="T77" fmla="*/ 126 h 89"/>
                  <a:gd name="T78" fmla="*/ 458 w 98"/>
                  <a:gd name="T79" fmla="*/ 218 h 89"/>
                  <a:gd name="T80" fmla="*/ 272 w 98"/>
                  <a:gd name="T81" fmla="*/ 404 h 89"/>
                  <a:gd name="T82" fmla="*/ 242 w 98"/>
                  <a:gd name="T83" fmla="*/ 404 h 89"/>
                  <a:gd name="T84" fmla="*/ 242 w 98"/>
                  <a:gd name="T85" fmla="*/ 380 h 89"/>
                  <a:gd name="T86" fmla="*/ 429 w 98"/>
                  <a:gd name="T87" fmla="*/ 191 h 89"/>
                  <a:gd name="T88" fmla="*/ 458 w 98"/>
                  <a:gd name="T89" fmla="*/ 126 h 89"/>
                  <a:gd name="T90" fmla="*/ 429 w 98"/>
                  <a:gd name="T91" fmla="*/ 61 h 89"/>
                  <a:gd name="T92" fmla="*/ 364 w 98"/>
                  <a:gd name="T93" fmla="*/ 36 h 89"/>
                  <a:gd name="T94" fmla="*/ 303 w 98"/>
                  <a:gd name="T95" fmla="*/ 61 h 89"/>
                  <a:gd name="T96" fmla="*/ 150 w 98"/>
                  <a:gd name="T97" fmla="*/ 211 h 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8"/>
                  <a:gd name="T148" fmla="*/ 0 h 89"/>
                  <a:gd name="T149" fmla="*/ 98 w 98"/>
                  <a:gd name="T150" fmla="*/ 89 h 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8" h="89">
                    <a:moveTo>
                      <a:pt x="30" y="42"/>
                    </a:moveTo>
                    <a:cubicBezTo>
                      <a:pt x="30" y="42"/>
                      <a:pt x="30" y="42"/>
                      <a:pt x="30" y="4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8" y="66"/>
                      <a:pt x="8" y="69"/>
                    </a:cubicBezTo>
                    <a:cubicBezTo>
                      <a:pt x="8" y="72"/>
                      <a:pt x="9" y="76"/>
                      <a:pt x="11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4" y="80"/>
                      <a:pt x="17" y="81"/>
                      <a:pt x="20" y="81"/>
                    </a:cubicBezTo>
                    <a:cubicBezTo>
                      <a:pt x="23" y="81"/>
                      <a:pt x="26" y="80"/>
                      <a:pt x="29" y="78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4" y="32"/>
                      <a:pt x="74" y="31"/>
                      <a:pt x="74" y="30"/>
                    </a:cubicBezTo>
                    <a:cubicBezTo>
                      <a:pt x="74" y="28"/>
                      <a:pt x="74" y="27"/>
                      <a:pt x="73" y="26"/>
                    </a:cubicBezTo>
                    <a:cubicBezTo>
                      <a:pt x="72" y="25"/>
                      <a:pt x="71" y="24"/>
                      <a:pt x="69" y="24"/>
                    </a:cubicBezTo>
                    <a:cubicBezTo>
                      <a:pt x="68" y="24"/>
                      <a:pt x="66" y="25"/>
                      <a:pt x="65" y="26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1" y="60"/>
                      <a:pt x="29" y="60"/>
                      <a:pt x="27" y="59"/>
                    </a:cubicBezTo>
                    <a:cubicBezTo>
                      <a:pt x="26" y="58"/>
                      <a:pt x="26" y="55"/>
                      <a:pt x="27" y="5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3" y="18"/>
                      <a:pt x="66" y="17"/>
                      <a:pt x="69" y="17"/>
                    </a:cubicBezTo>
                    <a:cubicBezTo>
                      <a:pt x="72" y="17"/>
                      <a:pt x="76" y="18"/>
                      <a:pt x="78" y="21"/>
                    </a:cubicBezTo>
                    <a:cubicBezTo>
                      <a:pt x="81" y="23"/>
                      <a:pt x="82" y="26"/>
                      <a:pt x="82" y="30"/>
                    </a:cubicBezTo>
                    <a:cubicBezTo>
                      <a:pt x="82" y="33"/>
                      <a:pt x="81" y="36"/>
                      <a:pt x="78" y="39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30" y="87"/>
                      <a:pt x="25" y="89"/>
                      <a:pt x="20" y="89"/>
                    </a:cubicBezTo>
                    <a:cubicBezTo>
                      <a:pt x="15" y="89"/>
                      <a:pt x="10" y="87"/>
                      <a:pt x="6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2" y="79"/>
                      <a:pt x="0" y="74"/>
                      <a:pt x="0" y="69"/>
                    </a:cubicBezTo>
                    <a:cubicBezTo>
                      <a:pt x="0" y="64"/>
                      <a:pt x="2" y="59"/>
                      <a:pt x="6" y="5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9" y="2"/>
                      <a:pt x="66" y="0"/>
                      <a:pt x="72" y="0"/>
                    </a:cubicBezTo>
                    <a:cubicBezTo>
                      <a:pt x="79" y="0"/>
                      <a:pt x="86" y="2"/>
                      <a:pt x="91" y="7"/>
                    </a:cubicBezTo>
                    <a:cubicBezTo>
                      <a:pt x="96" y="12"/>
                      <a:pt x="98" y="19"/>
                      <a:pt x="98" y="25"/>
                    </a:cubicBezTo>
                    <a:cubicBezTo>
                      <a:pt x="98" y="32"/>
                      <a:pt x="96" y="38"/>
                      <a:pt x="91" y="43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2" y="82"/>
                      <a:pt x="50" y="82"/>
                      <a:pt x="48" y="80"/>
                    </a:cubicBezTo>
                    <a:cubicBezTo>
                      <a:pt x="47" y="79"/>
                      <a:pt x="47" y="76"/>
                      <a:pt x="48" y="75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89" y="34"/>
                      <a:pt x="91" y="30"/>
                      <a:pt x="91" y="25"/>
                    </a:cubicBezTo>
                    <a:cubicBezTo>
                      <a:pt x="91" y="21"/>
                      <a:pt x="89" y="16"/>
                      <a:pt x="85" y="12"/>
                    </a:cubicBezTo>
                    <a:cubicBezTo>
                      <a:pt x="82" y="9"/>
                      <a:pt x="77" y="7"/>
                      <a:pt x="72" y="7"/>
                    </a:cubicBezTo>
                    <a:cubicBezTo>
                      <a:pt x="68" y="7"/>
                      <a:pt x="63" y="9"/>
                      <a:pt x="60" y="12"/>
                    </a:cubicBezTo>
                    <a:cubicBezTo>
                      <a:pt x="30" y="42"/>
                      <a:pt x="30" y="42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0" name="Freeform 19"/>
              <p:cNvSpPr>
                <a:spLocks noEditPoints="1"/>
              </p:cNvSpPr>
              <p:nvPr/>
            </p:nvSpPr>
            <p:spPr bwMode="auto">
              <a:xfrm>
                <a:off x="2169" y="2057"/>
                <a:ext cx="175" cy="220"/>
              </a:xfrm>
              <a:custGeom>
                <a:avLst/>
                <a:gdLst>
                  <a:gd name="T0" fmla="*/ 292 w 78"/>
                  <a:gd name="T1" fmla="*/ 276 h 98"/>
                  <a:gd name="T2" fmla="*/ 256 w 78"/>
                  <a:gd name="T3" fmla="*/ 449 h 98"/>
                  <a:gd name="T4" fmla="*/ 372 w 78"/>
                  <a:gd name="T5" fmla="*/ 453 h 98"/>
                  <a:gd name="T6" fmla="*/ 372 w 78"/>
                  <a:gd name="T7" fmla="*/ 494 h 98"/>
                  <a:gd name="T8" fmla="*/ 0 w 78"/>
                  <a:gd name="T9" fmla="*/ 474 h 98"/>
                  <a:gd name="T10" fmla="*/ 141 w 78"/>
                  <a:gd name="T11" fmla="*/ 453 h 98"/>
                  <a:gd name="T12" fmla="*/ 227 w 78"/>
                  <a:gd name="T13" fmla="*/ 418 h 98"/>
                  <a:gd name="T14" fmla="*/ 29 w 78"/>
                  <a:gd name="T15" fmla="*/ 409 h 98"/>
                  <a:gd name="T16" fmla="*/ 29 w 78"/>
                  <a:gd name="T17" fmla="*/ 388 h 98"/>
                  <a:gd name="T18" fmla="*/ 262 w 78"/>
                  <a:gd name="T19" fmla="*/ 332 h 98"/>
                  <a:gd name="T20" fmla="*/ 236 w 78"/>
                  <a:gd name="T21" fmla="*/ 256 h 98"/>
                  <a:gd name="T22" fmla="*/ 197 w 78"/>
                  <a:gd name="T23" fmla="*/ 263 h 98"/>
                  <a:gd name="T24" fmla="*/ 150 w 78"/>
                  <a:gd name="T25" fmla="*/ 312 h 98"/>
                  <a:gd name="T26" fmla="*/ 130 w 78"/>
                  <a:gd name="T27" fmla="*/ 328 h 98"/>
                  <a:gd name="T28" fmla="*/ 65 w 78"/>
                  <a:gd name="T29" fmla="*/ 303 h 98"/>
                  <a:gd name="T30" fmla="*/ 76 w 78"/>
                  <a:gd name="T31" fmla="*/ 267 h 98"/>
                  <a:gd name="T32" fmla="*/ 61 w 78"/>
                  <a:gd name="T33" fmla="*/ 247 h 98"/>
                  <a:gd name="T34" fmla="*/ 177 w 78"/>
                  <a:gd name="T35" fmla="*/ 65 h 98"/>
                  <a:gd name="T36" fmla="*/ 186 w 78"/>
                  <a:gd name="T37" fmla="*/ 70 h 98"/>
                  <a:gd name="T38" fmla="*/ 191 w 78"/>
                  <a:gd name="T39" fmla="*/ 36 h 98"/>
                  <a:gd name="T40" fmla="*/ 211 w 78"/>
                  <a:gd name="T41" fmla="*/ 4 h 98"/>
                  <a:gd name="T42" fmla="*/ 307 w 78"/>
                  <a:gd name="T43" fmla="*/ 81 h 98"/>
                  <a:gd name="T44" fmla="*/ 271 w 78"/>
                  <a:gd name="T45" fmla="*/ 81 h 98"/>
                  <a:gd name="T46" fmla="*/ 262 w 78"/>
                  <a:gd name="T47" fmla="*/ 117 h 98"/>
                  <a:gd name="T48" fmla="*/ 247 w 78"/>
                  <a:gd name="T49" fmla="*/ 171 h 98"/>
                  <a:gd name="T50" fmla="*/ 256 w 78"/>
                  <a:gd name="T51" fmla="*/ 227 h 98"/>
                  <a:gd name="T52" fmla="*/ 251 w 78"/>
                  <a:gd name="T53" fmla="*/ 70 h 98"/>
                  <a:gd name="T54" fmla="*/ 206 w 78"/>
                  <a:gd name="T55" fmla="*/ 85 h 98"/>
                  <a:gd name="T56" fmla="*/ 251 w 78"/>
                  <a:gd name="T57" fmla="*/ 70 h 98"/>
                  <a:gd name="T58" fmla="*/ 227 w 78"/>
                  <a:gd name="T59" fmla="*/ 162 h 98"/>
                  <a:gd name="T60" fmla="*/ 177 w 78"/>
                  <a:gd name="T61" fmla="*/ 90 h 98"/>
                  <a:gd name="T62" fmla="*/ 150 w 78"/>
                  <a:gd name="T63" fmla="*/ 287 h 98"/>
                  <a:gd name="T64" fmla="*/ 157 w 78"/>
                  <a:gd name="T65" fmla="*/ 211 h 98"/>
                  <a:gd name="T66" fmla="*/ 171 w 78"/>
                  <a:gd name="T67" fmla="*/ 177 h 98"/>
                  <a:gd name="T68" fmla="*/ 231 w 78"/>
                  <a:gd name="T69" fmla="*/ 191 h 98"/>
                  <a:gd name="T70" fmla="*/ 191 w 78"/>
                  <a:gd name="T71" fmla="*/ 191 h 98"/>
                  <a:gd name="T72" fmla="*/ 191 w 78"/>
                  <a:gd name="T73" fmla="*/ 191 h 98"/>
                  <a:gd name="T74" fmla="*/ 211 w 78"/>
                  <a:gd name="T75" fmla="*/ 242 h 98"/>
                  <a:gd name="T76" fmla="*/ 231 w 78"/>
                  <a:gd name="T77" fmla="*/ 231 h 98"/>
                  <a:gd name="T78" fmla="*/ 231 w 78"/>
                  <a:gd name="T79" fmla="*/ 191 h 98"/>
                  <a:gd name="T80" fmla="*/ 96 w 78"/>
                  <a:gd name="T81" fmla="*/ 283 h 98"/>
                  <a:gd name="T82" fmla="*/ 90 w 78"/>
                  <a:gd name="T83" fmla="*/ 287 h 98"/>
                  <a:gd name="T84" fmla="*/ 121 w 78"/>
                  <a:gd name="T85" fmla="*/ 296 h 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8"/>
                  <a:gd name="T130" fmla="*/ 0 h 98"/>
                  <a:gd name="T131" fmla="*/ 78 w 78"/>
                  <a:gd name="T132" fmla="*/ 98 h 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8" h="98">
                    <a:moveTo>
                      <a:pt x="51" y="45"/>
                    </a:moveTo>
                    <a:cubicBezTo>
                      <a:pt x="54" y="48"/>
                      <a:pt x="56" y="51"/>
                      <a:pt x="58" y="55"/>
                    </a:cubicBezTo>
                    <a:cubicBezTo>
                      <a:pt x="59" y="58"/>
                      <a:pt x="60" y="62"/>
                      <a:pt x="60" y="66"/>
                    </a:cubicBezTo>
                    <a:cubicBezTo>
                      <a:pt x="60" y="75"/>
                      <a:pt x="56" y="83"/>
                      <a:pt x="51" y="89"/>
                    </a:cubicBezTo>
                    <a:cubicBezTo>
                      <a:pt x="50" y="89"/>
                      <a:pt x="49" y="90"/>
                      <a:pt x="49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6" y="90"/>
                      <a:pt x="78" y="92"/>
                      <a:pt x="78" y="94"/>
                    </a:cubicBezTo>
                    <a:cubicBezTo>
                      <a:pt x="78" y="96"/>
                      <a:pt x="76" y="98"/>
                      <a:pt x="74" y="98"/>
                    </a:cubicBezTo>
                    <a:cubicBezTo>
                      <a:pt x="51" y="98"/>
                      <a:pt x="27" y="98"/>
                      <a:pt x="4" y="98"/>
                    </a:cubicBezTo>
                    <a:cubicBezTo>
                      <a:pt x="2" y="98"/>
                      <a:pt x="0" y="96"/>
                      <a:pt x="0" y="94"/>
                    </a:cubicBezTo>
                    <a:cubicBezTo>
                      <a:pt x="0" y="92"/>
                      <a:pt x="2" y="90"/>
                      <a:pt x="4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28" y="90"/>
                      <a:pt x="28" y="90"/>
                      <a:pt x="28" y="90"/>
                    </a:cubicBezTo>
                    <a:cubicBezTo>
                      <a:pt x="35" y="90"/>
                      <a:pt x="41" y="88"/>
                      <a:pt x="45" y="83"/>
                    </a:cubicBezTo>
                    <a:cubicBezTo>
                      <a:pt x="46" y="83"/>
                      <a:pt x="47" y="82"/>
                      <a:pt x="47" y="81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4" y="81"/>
                      <a:pt x="3" y="80"/>
                      <a:pt x="3" y="79"/>
                    </a:cubicBezTo>
                    <a:cubicBezTo>
                      <a:pt x="3" y="78"/>
                      <a:pt x="4" y="77"/>
                      <a:pt x="6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2" y="74"/>
                      <a:pt x="52" y="70"/>
                      <a:pt x="52" y="66"/>
                    </a:cubicBezTo>
                    <a:cubicBezTo>
                      <a:pt x="52" y="63"/>
                      <a:pt x="52" y="60"/>
                      <a:pt x="51" y="57"/>
                    </a:cubicBezTo>
                    <a:cubicBezTo>
                      <a:pt x="50" y="55"/>
                      <a:pt x="48" y="53"/>
                      <a:pt x="47" y="51"/>
                    </a:cubicBezTo>
                    <a:cubicBezTo>
                      <a:pt x="45" y="52"/>
                      <a:pt x="43" y="52"/>
                      <a:pt x="42" y="52"/>
                    </a:cubicBezTo>
                    <a:cubicBezTo>
                      <a:pt x="41" y="52"/>
                      <a:pt x="40" y="52"/>
                      <a:pt x="39" y="52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2" y="62"/>
                      <a:pt x="31" y="63"/>
                      <a:pt x="30" y="62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5" y="66"/>
                      <a:pt x="24" y="66"/>
                      <a:pt x="23" y="65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2" y="59"/>
                      <a:pt x="12" y="58"/>
                      <a:pt x="13" y="57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0"/>
                      <a:pt x="12" y="49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3"/>
                      <a:pt x="34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6"/>
                      <a:pt x="36" y="4"/>
                      <a:pt x="37" y="2"/>
                    </a:cubicBezTo>
                    <a:cubicBezTo>
                      <a:pt x="38" y="0"/>
                      <a:pt x="40" y="0"/>
                      <a:pt x="42" y="1"/>
                    </a:cubicBezTo>
                    <a:cubicBezTo>
                      <a:pt x="48" y="4"/>
                      <a:pt x="54" y="8"/>
                      <a:pt x="60" y="11"/>
                    </a:cubicBezTo>
                    <a:cubicBezTo>
                      <a:pt x="61" y="12"/>
                      <a:pt x="62" y="14"/>
                      <a:pt x="61" y="16"/>
                    </a:cubicBezTo>
                    <a:cubicBezTo>
                      <a:pt x="60" y="18"/>
                      <a:pt x="58" y="18"/>
                      <a:pt x="56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4" y="24"/>
                      <a:pt x="54" y="25"/>
                      <a:pt x="53" y="2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1" y="36"/>
                      <a:pt x="52" y="39"/>
                      <a:pt x="52" y="42"/>
                    </a:cubicBezTo>
                    <a:cubicBezTo>
                      <a:pt x="52" y="43"/>
                      <a:pt x="52" y="44"/>
                      <a:pt x="51" y="45"/>
                    </a:cubicBezTo>
                    <a:close/>
                    <a:moveTo>
                      <a:pt x="50" y="14"/>
                    </a:moveTo>
                    <a:cubicBezTo>
                      <a:pt x="50" y="14"/>
                      <a:pt x="50" y="14"/>
                      <a:pt x="50" y="14"/>
                    </a:cubicBezTo>
                    <a:cubicBezTo>
                      <a:pt x="48" y="13"/>
                      <a:pt x="46" y="12"/>
                      <a:pt x="45" y="11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45" y="32"/>
                    </a:moveTo>
                    <a:cubicBezTo>
                      <a:pt x="45" y="32"/>
                      <a:pt x="45" y="32"/>
                      <a:pt x="45" y="3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4" y="23"/>
                      <a:pt x="39" y="21"/>
                      <a:pt x="35" y="1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21" y="52"/>
                      <a:pt x="26" y="55"/>
                      <a:pt x="30" y="57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3" y="47"/>
                      <a:pt x="31" y="45"/>
                      <a:pt x="31" y="42"/>
                    </a:cubicBezTo>
                    <a:cubicBezTo>
                      <a:pt x="31" y="39"/>
                      <a:pt x="33" y="37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7" y="32"/>
                      <a:pt x="41" y="31"/>
                      <a:pt x="45" y="32"/>
                    </a:cubicBezTo>
                    <a:close/>
                    <a:moveTo>
                      <a:pt x="46" y="38"/>
                    </a:moveTo>
                    <a:cubicBezTo>
                      <a:pt x="46" y="38"/>
                      <a:pt x="46" y="38"/>
                      <a:pt x="46" y="38"/>
                    </a:cubicBezTo>
                    <a:cubicBezTo>
                      <a:pt x="43" y="36"/>
                      <a:pt x="40" y="36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7" y="39"/>
                      <a:pt x="36" y="40"/>
                      <a:pt x="36" y="42"/>
                    </a:cubicBezTo>
                    <a:cubicBezTo>
                      <a:pt x="36" y="45"/>
                      <a:pt x="39" y="48"/>
                      <a:pt x="42" y="48"/>
                    </a:cubicBezTo>
                    <a:cubicBezTo>
                      <a:pt x="43" y="48"/>
                      <a:pt x="45" y="47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5"/>
                      <a:pt x="47" y="43"/>
                      <a:pt x="47" y="42"/>
                    </a:cubicBezTo>
                    <a:cubicBezTo>
                      <a:pt x="47" y="40"/>
                      <a:pt x="47" y="39"/>
                      <a:pt x="46" y="38"/>
                    </a:cubicBezTo>
                    <a:cubicBezTo>
                      <a:pt x="46" y="38"/>
                      <a:pt x="46" y="38"/>
                      <a:pt x="46" y="38"/>
                    </a:cubicBezTo>
                    <a:close/>
                    <a:moveTo>
                      <a:pt x="19" y="56"/>
                    </a:moveTo>
                    <a:cubicBezTo>
                      <a:pt x="19" y="56"/>
                      <a:pt x="19" y="56"/>
                      <a:pt x="19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19" y="56"/>
                      <a:pt x="19" y="56"/>
                      <a:pt x="19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1" name="Freeform 20"/>
              <p:cNvSpPr>
                <a:spLocks noEditPoints="1"/>
              </p:cNvSpPr>
              <p:nvPr/>
            </p:nvSpPr>
            <p:spPr bwMode="auto">
              <a:xfrm>
                <a:off x="2769" y="1428"/>
                <a:ext cx="222" cy="220"/>
              </a:xfrm>
              <a:custGeom>
                <a:avLst/>
                <a:gdLst>
                  <a:gd name="T0" fmla="*/ 70 w 99"/>
                  <a:gd name="T1" fmla="*/ 256 h 98"/>
                  <a:gd name="T2" fmla="*/ 70 w 99"/>
                  <a:gd name="T3" fmla="*/ 238 h 98"/>
                  <a:gd name="T4" fmla="*/ 25 w 99"/>
                  <a:gd name="T5" fmla="*/ 238 h 98"/>
                  <a:gd name="T6" fmla="*/ 20 w 99"/>
                  <a:gd name="T7" fmla="*/ 343 h 98"/>
                  <a:gd name="T8" fmla="*/ 76 w 99"/>
                  <a:gd name="T9" fmla="*/ 424 h 98"/>
                  <a:gd name="T10" fmla="*/ 348 w 99"/>
                  <a:gd name="T11" fmla="*/ 478 h 98"/>
                  <a:gd name="T12" fmla="*/ 428 w 99"/>
                  <a:gd name="T13" fmla="*/ 424 h 98"/>
                  <a:gd name="T14" fmla="*/ 478 w 99"/>
                  <a:gd name="T15" fmla="*/ 150 h 98"/>
                  <a:gd name="T16" fmla="*/ 428 w 99"/>
                  <a:gd name="T17" fmla="*/ 70 h 98"/>
                  <a:gd name="T18" fmla="*/ 251 w 99"/>
                  <a:gd name="T19" fmla="*/ 0 h 98"/>
                  <a:gd name="T20" fmla="*/ 157 w 99"/>
                  <a:gd name="T21" fmla="*/ 16 h 98"/>
                  <a:gd name="T22" fmla="*/ 110 w 99"/>
                  <a:gd name="T23" fmla="*/ 20 h 98"/>
                  <a:gd name="T24" fmla="*/ 70 w 99"/>
                  <a:gd name="T25" fmla="*/ 16 h 98"/>
                  <a:gd name="T26" fmla="*/ 76 w 99"/>
                  <a:gd name="T27" fmla="*/ 97 h 98"/>
                  <a:gd name="T28" fmla="*/ 157 w 99"/>
                  <a:gd name="T29" fmla="*/ 106 h 98"/>
                  <a:gd name="T30" fmla="*/ 157 w 99"/>
                  <a:gd name="T31" fmla="*/ 70 h 98"/>
                  <a:gd name="T32" fmla="*/ 166 w 99"/>
                  <a:gd name="T33" fmla="*/ 49 h 98"/>
                  <a:gd name="T34" fmla="*/ 235 w 99"/>
                  <a:gd name="T35" fmla="*/ 36 h 98"/>
                  <a:gd name="T36" fmla="*/ 251 w 99"/>
                  <a:gd name="T37" fmla="*/ 81 h 98"/>
                  <a:gd name="T38" fmla="*/ 262 w 99"/>
                  <a:gd name="T39" fmla="*/ 36 h 98"/>
                  <a:gd name="T40" fmla="*/ 348 w 99"/>
                  <a:gd name="T41" fmla="*/ 61 h 98"/>
                  <a:gd name="T42" fmla="*/ 341 w 99"/>
                  <a:gd name="T43" fmla="*/ 85 h 98"/>
                  <a:gd name="T44" fmla="*/ 368 w 99"/>
                  <a:gd name="T45" fmla="*/ 70 h 98"/>
                  <a:gd name="T46" fmla="*/ 428 w 99"/>
                  <a:gd name="T47" fmla="*/ 130 h 98"/>
                  <a:gd name="T48" fmla="*/ 413 w 99"/>
                  <a:gd name="T49" fmla="*/ 150 h 98"/>
                  <a:gd name="T50" fmla="*/ 437 w 99"/>
                  <a:gd name="T51" fmla="*/ 150 h 98"/>
                  <a:gd name="T52" fmla="*/ 442 w 99"/>
                  <a:gd name="T53" fmla="*/ 166 h 98"/>
                  <a:gd name="T54" fmla="*/ 428 w 99"/>
                  <a:gd name="T55" fmla="*/ 238 h 98"/>
                  <a:gd name="T56" fmla="*/ 428 w 99"/>
                  <a:gd name="T57" fmla="*/ 256 h 98"/>
                  <a:gd name="T58" fmla="*/ 437 w 99"/>
                  <a:gd name="T59" fmla="*/ 343 h 98"/>
                  <a:gd name="T60" fmla="*/ 413 w 99"/>
                  <a:gd name="T61" fmla="*/ 343 h 98"/>
                  <a:gd name="T62" fmla="*/ 428 w 99"/>
                  <a:gd name="T63" fmla="*/ 364 h 98"/>
                  <a:gd name="T64" fmla="*/ 368 w 99"/>
                  <a:gd name="T65" fmla="*/ 424 h 98"/>
                  <a:gd name="T66" fmla="*/ 341 w 99"/>
                  <a:gd name="T67" fmla="*/ 409 h 98"/>
                  <a:gd name="T68" fmla="*/ 348 w 99"/>
                  <a:gd name="T69" fmla="*/ 433 h 98"/>
                  <a:gd name="T70" fmla="*/ 332 w 99"/>
                  <a:gd name="T71" fmla="*/ 444 h 98"/>
                  <a:gd name="T72" fmla="*/ 262 w 99"/>
                  <a:gd name="T73" fmla="*/ 424 h 98"/>
                  <a:gd name="T74" fmla="*/ 235 w 99"/>
                  <a:gd name="T75" fmla="*/ 424 h 98"/>
                  <a:gd name="T76" fmla="*/ 157 w 99"/>
                  <a:gd name="T77" fmla="*/ 433 h 98"/>
                  <a:gd name="T78" fmla="*/ 157 w 99"/>
                  <a:gd name="T79" fmla="*/ 409 h 98"/>
                  <a:gd name="T80" fmla="*/ 137 w 99"/>
                  <a:gd name="T81" fmla="*/ 424 h 98"/>
                  <a:gd name="T82" fmla="*/ 76 w 99"/>
                  <a:gd name="T83" fmla="*/ 364 h 98"/>
                  <a:gd name="T84" fmla="*/ 85 w 99"/>
                  <a:gd name="T85" fmla="*/ 343 h 98"/>
                  <a:gd name="T86" fmla="*/ 61 w 99"/>
                  <a:gd name="T87" fmla="*/ 343 h 98"/>
                  <a:gd name="T88" fmla="*/ 56 w 99"/>
                  <a:gd name="T89" fmla="*/ 328 h 98"/>
                  <a:gd name="T90" fmla="*/ 231 w 99"/>
                  <a:gd name="T91" fmla="*/ 117 h 98"/>
                  <a:gd name="T92" fmla="*/ 251 w 99"/>
                  <a:gd name="T93" fmla="*/ 97 h 98"/>
                  <a:gd name="T94" fmla="*/ 267 w 99"/>
                  <a:gd name="T95" fmla="*/ 238 h 98"/>
                  <a:gd name="T96" fmla="*/ 388 w 99"/>
                  <a:gd name="T97" fmla="*/ 328 h 98"/>
                  <a:gd name="T98" fmla="*/ 242 w 99"/>
                  <a:gd name="T99" fmla="*/ 263 h 98"/>
                  <a:gd name="T100" fmla="*/ 231 w 99"/>
                  <a:gd name="T101" fmla="*/ 117 h 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"/>
                  <a:gd name="T154" fmla="*/ 0 h 98"/>
                  <a:gd name="T155" fmla="*/ 99 w 99"/>
                  <a:gd name="T156" fmla="*/ 98 h 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" h="98">
                    <a:moveTo>
                      <a:pt x="8" y="51"/>
                    </a:moveTo>
                    <a:cubicBezTo>
                      <a:pt x="14" y="51"/>
                      <a:pt x="14" y="51"/>
                      <a:pt x="14" y="51"/>
                    </a:cubicBezTo>
                    <a:cubicBezTo>
                      <a:pt x="16" y="51"/>
                      <a:pt x="17" y="50"/>
                      <a:pt x="17" y="49"/>
                    </a:cubicBezTo>
                    <a:cubicBezTo>
                      <a:pt x="17" y="48"/>
                      <a:pt x="16" y="47"/>
                      <a:pt x="14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2" y="47"/>
                      <a:pt x="0" y="47"/>
                      <a:pt x="0" y="51"/>
                    </a:cubicBezTo>
                    <a:cubicBezTo>
                      <a:pt x="1" y="57"/>
                      <a:pt x="2" y="63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7" y="74"/>
                      <a:pt x="10" y="79"/>
                      <a:pt x="15" y="84"/>
                    </a:cubicBezTo>
                    <a:cubicBezTo>
                      <a:pt x="24" y="93"/>
                      <a:pt x="36" y="98"/>
                      <a:pt x="50" y="98"/>
                    </a:cubicBezTo>
                    <a:cubicBezTo>
                      <a:pt x="56" y="98"/>
                      <a:pt x="63" y="97"/>
                      <a:pt x="69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75" y="92"/>
                      <a:pt x="80" y="88"/>
                      <a:pt x="85" y="84"/>
                    </a:cubicBezTo>
                    <a:cubicBezTo>
                      <a:pt x="94" y="75"/>
                      <a:pt x="99" y="63"/>
                      <a:pt x="99" y="49"/>
                    </a:cubicBezTo>
                    <a:cubicBezTo>
                      <a:pt x="99" y="42"/>
                      <a:pt x="98" y="36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3" y="24"/>
                      <a:pt x="89" y="19"/>
                      <a:pt x="85" y="14"/>
                    </a:cubicBezTo>
                    <a:cubicBezTo>
                      <a:pt x="80" y="10"/>
                      <a:pt x="75" y="6"/>
                      <a:pt x="69" y="3"/>
                    </a:cubicBezTo>
                    <a:cubicBezTo>
                      <a:pt x="63" y="1"/>
                      <a:pt x="56" y="0"/>
                      <a:pt x="50" y="0"/>
                    </a:cubicBezTo>
                    <a:cubicBezTo>
                      <a:pt x="43" y="0"/>
                      <a:pt x="37" y="1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7" y="5"/>
                      <a:pt x="24" y="6"/>
                      <a:pt x="22" y="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5" y="1"/>
                      <a:pt x="14" y="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4" y="19"/>
                      <a:pt x="15" y="19"/>
                    </a:cubicBezTo>
                    <a:cubicBezTo>
                      <a:pt x="15" y="20"/>
                      <a:pt x="16" y="21"/>
                      <a:pt x="17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4" y="20"/>
                      <a:pt x="35" y="18"/>
                    </a:cubicBezTo>
                    <a:cubicBezTo>
                      <a:pt x="35" y="16"/>
                      <a:pt x="33" y="14"/>
                      <a:pt x="31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2"/>
                      <a:pt x="31" y="11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8" y="9"/>
                      <a:pt x="43" y="7"/>
                      <a:pt x="47" y="7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51" y="16"/>
                      <a:pt x="52" y="15"/>
                      <a:pt x="52" y="14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7" y="7"/>
                      <a:pt x="61" y="9"/>
                      <a:pt x="66" y="10"/>
                    </a:cubicBezTo>
                    <a:cubicBezTo>
                      <a:pt x="67" y="11"/>
                      <a:pt x="68" y="11"/>
                      <a:pt x="69" y="1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5"/>
                      <a:pt x="67" y="16"/>
                      <a:pt x="68" y="17"/>
                    </a:cubicBezTo>
                    <a:cubicBezTo>
                      <a:pt x="69" y="17"/>
                      <a:pt x="71" y="17"/>
                      <a:pt x="71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5" y="16"/>
                      <a:pt x="77" y="17"/>
                      <a:pt x="79" y="19"/>
                    </a:cubicBezTo>
                    <a:cubicBezTo>
                      <a:pt x="81" y="21"/>
                      <a:pt x="83" y="24"/>
                      <a:pt x="85" y="26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2" y="28"/>
                      <a:pt x="81" y="29"/>
                      <a:pt x="82" y="30"/>
                    </a:cubicBezTo>
                    <a:cubicBezTo>
                      <a:pt x="83" y="31"/>
                      <a:pt x="84" y="32"/>
                      <a:pt x="85" y="31"/>
                    </a:cubicBezTo>
                    <a:cubicBezTo>
                      <a:pt x="87" y="30"/>
                      <a:pt x="87" y="30"/>
                      <a:pt x="87" y="30"/>
                    </a:cubicBezTo>
                    <a:cubicBezTo>
                      <a:pt x="87" y="31"/>
                      <a:pt x="88" y="32"/>
                      <a:pt x="88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90" y="37"/>
                      <a:pt x="91" y="42"/>
                      <a:pt x="91" y="47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4" y="47"/>
                      <a:pt x="83" y="48"/>
                      <a:pt x="83" y="49"/>
                    </a:cubicBezTo>
                    <a:cubicBezTo>
                      <a:pt x="83" y="50"/>
                      <a:pt x="84" y="51"/>
                      <a:pt x="85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7"/>
                      <a:pt x="90" y="63"/>
                      <a:pt x="87" y="68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4" y="66"/>
                      <a:pt x="83" y="67"/>
                      <a:pt x="82" y="68"/>
                    </a:cubicBezTo>
                    <a:cubicBezTo>
                      <a:pt x="81" y="69"/>
                      <a:pt x="82" y="70"/>
                      <a:pt x="83" y="71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3" y="74"/>
                      <a:pt x="81" y="77"/>
                      <a:pt x="79" y="79"/>
                    </a:cubicBezTo>
                    <a:cubicBezTo>
                      <a:pt x="77" y="81"/>
                      <a:pt x="75" y="82"/>
                      <a:pt x="73" y="84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1"/>
                      <a:pt x="69" y="81"/>
                      <a:pt x="68" y="81"/>
                    </a:cubicBezTo>
                    <a:cubicBezTo>
                      <a:pt x="67" y="82"/>
                      <a:pt x="67" y="83"/>
                      <a:pt x="67" y="84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68" y="87"/>
                      <a:pt x="67" y="87"/>
                      <a:pt x="66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1" y="89"/>
                      <a:pt x="57" y="91"/>
                      <a:pt x="52" y="9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3"/>
                      <a:pt x="51" y="82"/>
                      <a:pt x="50" y="82"/>
                    </a:cubicBezTo>
                    <a:cubicBezTo>
                      <a:pt x="48" y="82"/>
                      <a:pt x="47" y="83"/>
                      <a:pt x="47" y="84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41" y="91"/>
                      <a:pt x="36" y="89"/>
                      <a:pt x="31" y="86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2" y="83"/>
                      <a:pt x="32" y="82"/>
                      <a:pt x="31" y="81"/>
                    </a:cubicBezTo>
                    <a:cubicBezTo>
                      <a:pt x="30" y="81"/>
                      <a:pt x="29" y="81"/>
                      <a:pt x="28" y="82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4" y="82"/>
                      <a:pt x="22" y="81"/>
                      <a:pt x="20" y="79"/>
                    </a:cubicBezTo>
                    <a:cubicBezTo>
                      <a:pt x="18" y="77"/>
                      <a:pt x="16" y="74"/>
                      <a:pt x="15" y="72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8" y="70"/>
                      <a:pt x="18" y="69"/>
                      <a:pt x="17" y="68"/>
                    </a:cubicBezTo>
                    <a:cubicBezTo>
                      <a:pt x="17" y="67"/>
                      <a:pt x="15" y="66"/>
                      <a:pt x="14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67"/>
                      <a:pt x="11" y="66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9" y="61"/>
                      <a:pt x="8" y="56"/>
                      <a:pt x="8" y="51"/>
                    </a:cubicBezTo>
                    <a:close/>
                    <a:moveTo>
                      <a:pt x="46" y="23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1"/>
                      <a:pt x="48" y="19"/>
                      <a:pt x="50" y="19"/>
                    </a:cubicBezTo>
                    <a:cubicBezTo>
                      <a:pt x="52" y="19"/>
                      <a:pt x="53" y="21"/>
                      <a:pt x="53" y="23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1"/>
                      <a:pt x="78" y="63"/>
                      <a:pt x="77" y="65"/>
                    </a:cubicBezTo>
                    <a:cubicBezTo>
                      <a:pt x="76" y="67"/>
                      <a:pt x="74" y="67"/>
                      <a:pt x="72" y="66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7" y="52"/>
                      <a:pt x="46" y="50"/>
                      <a:pt x="46" y="49"/>
                    </a:cubicBezTo>
                    <a:cubicBezTo>
                      <a:pt x="46" y="23"/>
                      <a:pt x="46" y="23"/>
                      <a:pt x="46" y="23"/>
                    </a:cubicBezTo>
                    <a:close/>
                  </a:path>
                </a:pathLst>
              </a:custGeom>
              <a:solidFill>
                <a:srgbClr val="EF6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75" name="Text Box 22"/>
            <p:cNvSpPr txBox="1">
              <a:spLocks noChangeArrowheads="1"/>
            </p:cNvSpPr>
            <p:nvPr/>
          </p:nvSpPr>
          <p:spPr bwMode="auto">
            <a:xfrm>
              <a:off x="4306889" y="1764508"/>
              <a:ext cx="3524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rgbClr val="EF6541"/>
                  </a:solidFill>
                </a:rPr>
                <a:t>01</a:t>
              </a:r>
            </a:p>
          </p:txBody>
        </p:sp>
        <p:sp>
          <p:nvSpPr>
            <p:cNvPr id="7176" name="Text Box 23"/>
            <p:cNvSpPr txBox="1">
              <a:spLocks noChangeArrowheads="1"/>
            </p:cNvSpPr>
            <p:nvPr/>
          </p:nvSpPr>
          <p:spPr bwMode="auto">
            <a:xfrm>
              <a:off x="5348289" y="2696369"/>
              <a:ext cx="3524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7177" name="Text Box 24"/>
            <p:cNvSpPr txBox="1">
              <a:spLocks noChangeArrowheads="1"/>
            </p:cNvSpPr>
            <p:nvPr/>
          </p:nvSpPr>
          <p:spPr bwMode="auto">
            <a:xfrm>
              <a:off x="3235326" y="2696369"/>
              <a:ext cx="3524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7188" name="Rectangle 44"/>
          <p:cNvSpPr>
            <a:spLocks noChangeArrowheads="1"/>
          </p:cNvSpPr>
          <p:nvPr/>
        </p:nvSpPr>
        <p:spPr bwMode="auto">
          <a:xfrm>
            <a:off x="596946" y="1634833"/>
            <a:ext cx="2376487" cy="15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7673" y="3633494"/>
            <a:ext cx="1921788" cy="734557"/>
            <a:chOff x="547673" y="3633494"/>
            <a:chExt cx="1921788" cy="734557"/>
          </a:xfrm>
        </p:grpSpPr>
        <p:sp>
          <p:nvSpPr>
            <p:cNvPr id="7184" name="Oval 33"/>
            <p:cNvSpPr>
              <a:spLocks noChangeArrowheads="1"/>
            </p:cNvSpPr>
            <p:nvPr/>
          </p:nvSpPr>
          <p:spPr bwMode="auto">
            <a:xfrm>
              <a:off x="741407" y="3633494"/>
              <a:ext cx="406400" cy="407988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85" name="Oval 34"/>
            <p:cNvSpPr>
              <a:spLocks noChangeArrowheads="1"/>
            </p:cNvSpPr>
            <p:nvPr/>
          </p:nvSpPr>
          <p:spPr bwMode="auto">
            <a:xfrm>
              <a:off x="1893932" y="3633494"/>
              <a:ext cx="407988" cy="407988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7186" name="Group 35"/>
            <p:cNvGrpSpPr/>
            <p:nvPr/>
          </p:nvGrpSpPr>
          <p:grpSpPr bwMode="auto">
            <a:xfrm>
              <a:off x="2035220" y="3749382"/>
              <a:ext cx="133350" cy="171450"/>
              <a:chOff x="0" y="0"/>
              <a:chExt cx="109" cy="141"/>
            </a:xfrm>
          </p:grpSpPr>
          <p:sp>
            <p:nvSpPr>
              <p:cNvPr id="7197" name="Freeform 36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41"/>
              </a:xfrm>
              <a:custGeom>
                <a:avLst/>
                <a:gdLst>
                  <a:gd name="T0" fmla="*/ 75 w 109"/>
                  <a:gd name="T1" fmla="*/ 0 h 141"/>
                  <a:gd name="T2" fmla="*/ 0 w 109"/>
                  <a:gd name="T3" fmla="*/ 0 h 141"/>
                  <a:gd name="T4" fmla="*/ 0 w 109"/>
                  <a:gd name="T5" fmla="*/ 141 h 141"/>
                  <a:gd name="T6" fmla="*/ 109 w 109"/>
                  <a:gd name="T7" fmla="*/ 141 h 141"/>
                  <a:gd name="T8" fmla="*/ 109 w 109"/>
                  <a:gd name="T9" fmla="*/ 34 h 141"/>
                  <a:gd name="T10" fmla="*/ 75 w 109"/>
                  <a:gd name="T11" fmla="*/ 0 h 141"/>
                  <a:gd name="T12" fmla="*/ 13 w 109"/>
                  <a:gd name="T13" fmla="*/ 128 h 141"/>
                  <a:gd name="T14" fmla="*/ 13 w 109"/>
                  <a:gd name="T15" fmla="*/ 13 h 141"/>
                  <a:gd name="T16" fmla="*/ 68 w 109"/>
                  <a:gd name="T17" fmla="*/ 13 h 141"/>
                  <a:gd name="T18" fmla="*/ 68 w 109"/>
                  <a:gd name="T19" fmla="*/ 43 h 141"/>
                  <a:gd name="T20" fmla="*/ 96 w 109"/>
                  <a:gd name="T21" fmla="*/ 43 h 141"/>
                  <a:gd name="T22" fmla="*/ 96 w 109"/>
                  <a:gd name="T23" fmla="*/ 128 h 141"/>
                  <a:gd name="T24" fmla="*/ 13 w 109"/>
                  <a:gd name="T25" fmla="*/ 128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9"/>
                  <a:gd name="T40" fmla="*/ 0 h 141"/>
                  <a:gd name="T41" fmla="*/ 109 w 109"/>
                  <a:gd name="T42" fmla="*/ 141 h 1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9" h="141">
                    <a:moveTo>
                      <a:pt x="75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109" y="141"/>
                    </a:lnTo>
                    <a:lnTo>
                      <a:pt x="109" y="34"/>
                    </a:lnTo>
                    <a:lnTo>
                      <a:pt x="75" y="0"/>
                    </a:lnTo>
                    <a:close/>
                    <a:moveTo>
                      <a:pt x="13" y="128"/>
                    </a:moveTo>
                    <a:lnTo>
                      <a:pt x="13" y="13"/>
                    </a:lnTo>
                    <a:lnTo>
                      <a:pt x="68" y="13"/>
                    </a:lnTo>
                    <a:lnTo>
                      <a:pt x="68" y="43"/>
                    </a:lnTo>
                    <a:lnTo>
                      <a:pt x="96" y="43"/>
                    </a:lnTo>
                    <a:lnTo>
                      <a:pt x="96" y="128"/>
                    </a:lnTo>
                    <a:lnTo>
                      <a:pt x="13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8" name="Freeform 37"/>
              <p:cNvSpPr/>
              <p:nvPr/>
            </p:nvSpPr>
            <p:spPr bwMode="auto">
              <a:xfrm>
                <a:off x="32" y="48"/>
                <a:ext cx="43" cy="47"/>
              </a:xfrm>
              <a:custGeom>
                <a:avLst/>
                <a:gdLst>
                  <a:gd name="T0" fmla="*/ 29 w 43"/>
                  <a:gd name="T1" fmla="*/ 23 h 47"/>
                  <a:gd name="T2" fmla="*/ 29 w 43"/>
                  <a:gd name="T3" fmla="*/ 0 h 47"/>
                  <a:gd name="T4" fmla="*/ 16 w 43"/>
                  <a:gd name="T5" fmla="*/ 0 h 47"/>
                  <a:gd name="T6" fmla="*/ 16 w 43"/>
                  <a:gd name="T7" fmla="*/ 23 h 47"/>
                  <a:gd name="T8" fmla="*/ 9 w 43"/>
                  <a:gd name="T9" fmla="*/ 16 h 47"/>
                  <a:gd name="T10" fmla="*/ 0 w 43"/>
                  <a:gd name="T11" fmla="*/ 25 h 47"/>
                  <a:gd name="T12" fmla="*/ 21 w 43"/>
                  <a:gd name="T13" fmla="*/ 47 h 47"/>
                  <a:gd name="T14" fmla="*/ 43 w 43"/>
                  <a:gd name="T15" fmla="*/ 25 h 47"/>
                  <a:gd name="T16" fmla="*/ 36 w 43"/>
                  <a:gd name="T17" fmla="*/ 16 h 47"/>
                  <a:gd name="T18" fmla="*/ 29 w 43"/>
                  <a:gd name="T19" fmla="*/ 23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47"/>
                  <a:gd name="T32" fmla="*/ 43 w 43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47">
                    <a:moveTo>
                      <a:pt x="29" y="23"/>
                    </a:moveTo>
                    <a:lnTo>
                      <a:pt x="29" y="0"/>
                    </a:lnTo>
                    <a:lnTo>
                      <a:pt x="16" y="0"/>
                    </a:lnTo>
                    <a:lnTo>
                      <a:pt x="16" y="23"/>
                    </a:lnTo>
                    <a:lnTo>
                      <a:pt x="9" y="16"/>
                    </a:lnTo>
                    <a:lnTo>
                      <a:pt x="0" y="25"/>
                    </a:lnTo>
                    <a:lnTo>
                      <a:pt x="21" y="47"/>
                    </a:lnTo>
                    <a:lnTo>
                      <a:pt x="43" y="25"/>
                    </a:lnTo>
                    <a:lnTo>
                      <a:pt x="36" y="1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9" name="Rectangle 38"/>
              <p:cNvSpPr>
                <a:spLocks noChangeArrowheads="1"/>
              </p:cNvSpPr>
              <p:nvPr/>
            </p:nvSpPr>
            <p:spPr bwMode="auto">
              <a:xfrm>
                <a:off x="37" y="102"/>
                <a:ext cx="34" cy="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7187" name="Group 39"/>
            <p:cNvGrpSpPr/>
            <p:nvPr/>
          </p:nvGrpSpPr>
          <p:grpSpPr bwMode="auto">
            <a:xfrm>
              <a:off x="857296" y="3749382"/>
              <a:ext cx="174625" cy="171450"/>
              <a:chOff x="0" y="0"/>
              <a:chExt cx="141" cy="141"/>
            </a:xfrm>
          </p:grpSpPr>
          <p:sp>
            <p:nvSpPr>
              <p:cNvPr id="7193" name="Freeform 40"/>
              <p:cNvSpPr>
                <a:spLocks noEditPoints="1"/>
              </p:cNvSpPr>
              <p:nvPr/>
            </p:nvSpPr>
            <p:spPr bwMode="auto">
              <a:xfrm>
                <a:off x="79" y="79"/>
                <a:ext cx="62" cy="62"/>
              </a:xfrm>
              <a:custGeom>
                <a:avLst/>
                <a:gdLst>
                  <a:gd name="T0" fmla="*/ 62 w 62"/>
                  <a:gd name="T1" fmla="*/ 62 h 62"/>
                  <a:gd name="T2" fmla="*/ 0 w 62"/>
                  <a:gd name="T3" fmla="*/ 62 h 62"/>
                  <a:gd name="T4" fmla="*/ 0 w 62"/>
                  <a:gd name="T5" fmla="*/ 0 h 62"/>
                  <a:gd name="T6" fmla="*/ 62 w 62"/>
                  <a:gd name="T7" fmla="*/ 0 h 62"/>
                  <a:gd name="T8" fmla="*/ 62 w 62"/>
                  <a:gd name="T9" fmla="*/ 62 h 62"/>
                  <a:gd name="T10" fmla="*/ 10 w 62"/>
                  <a:gd name="T11" fmla="*/ 49 h 62"/>
                  <a:gd name="T12" fmla="*/ 49 w 62"/>
                  <a:gd name="T13" fmla="*/ 49 h 62"/>
                  <a:gd name="T14" fmla="*/ 49 w 62"/>
                  <a:gd name="T15" fmla="*/ 12 h 62"/>
                  <a:gd name="T16" fmla="*/ 10 w 62"/>
                  <a:gd name="T17" fmla="*/ 12 h 62"/>
                  <a:gd name="T18" fmla="*/ 10 w 62"/>
                  <a:gd name="T19" fmla="*/ 49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62"/>
                  <a:gd name="T32" fmla="*/ 62 w 62"/>
                  <a:gd name="T33" fmla="*/ 62 h 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62">
                    <a:moveTo>
                      <a:pt x="62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2"/>
                    </a:lnTo>
                    <a:close/>
                    <a:moveTo>
                      <a:pt x="10" y="49"/>
                    </a:moveTo>
                    <a:lnTo>
                      <a:pt x="49" y="49"/>
                    </a:lnTo>
                    <a:lnTo>
                      <a:pt x="49" y="12"/>
                    </a:lnTo>
                    <a:lnTo>
                      <a:pt x="10" y="12"/>
                    </a:lnTo>
                    <a:lnTo>
                      <a:pt x="10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4" name="Freeform 41"/>
              <p:cNvSpPr>
                <a:spLocks noEditPoints="1"/>
              </p:cNvSpPr>
              <p:nvPr/>
            </p:nvSpPr>
            <p:spPr bwMode="auto">
              <a:xfrm>
                <a:off x="0" y="79"/>
                <a:ext cx="63" cy="62"/>
              </a:xfrm>
              <a:custGeom>
                <a:avLst/>
                <a:gdLst>
                  <a:gd name="T0" fmla="*/ 63 w 63"/>
                  <a:gd name="T1" fmla="*/ 62 h 62"/>
                  <a:gd name="T2" fmla="*/ 0 w 63"/>
                  <a:gd name="T3" fmla="*/ 62 h 62"/>
                  <a:gd name="T4" fmla="*/ 0 w 63"/>
                  <a:gd name="T5" fmla="*/ 0 h 62"/>
                  <a:gd name="T6" fmla="*/ 63 w 63"/>
                  <a:gd name="T7" fmla="*/ 0 h 62"/>
                  <a:gd name="T8" fmla="*/ 63 w 63"/>
                  <a:gd name="T9" fmla="*/ 62 h 62"/>
                  <a:gd name="T10" fmla="*/ 13 w 63"/>
                  <a:gd name="T11" fmla="*/ 49 h 62"/>
                  <a:gd name="T12" fmla="*/ 50 w 63"/>
                  <a:gd name="T13" fmla="*/ 49 h 62"/>
                  <a:gd name="T14" fmla="*/ 50 w 63"/>
                  <a:gd name="T15" fmla="*/ 12 h 62"/>
                  <a:gd name="T16" fmla="*/ 13 w 63"/>
                  <a:gd name="T17" fmla="*/ 12 h 62"/>
                  <a:gd name="T18" fmla="*/ 13 w 63"/>
                  <a:gd name="T19" fmla="*/ 49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62"/>
                  <a:gd name="T32" fmla="*/ 63 w 63"/>
                  <a:gd name="T33" fmla="*/ 62 h 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62">
                    <a:moveTo>
                      <a:pt x="63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2"/>
                    </a:lnTo>
                    <a:close/>
                    <a:moveTo>
                      <a:pt x="13" y="49"/>
                    </a:moveTo>
                    <a:lnTo>
                      <a:pt x="50" y="49"/>
                    </a:lnTo>
                    <a:lnTo>
                      <a:pt x="50" y="12"/>
                    </a:lnTo>
                    <a:lnTo>
                      <a:pt x="13" y="12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Freeform 42"/>
              <p:cNvSpPr>
                <a:spLocks noEditPoints="1"/>
              </p:cNvSpPr>
              <p:nvPr/>
            </p:nvSpPr>
            <p:spPr bwMode="auto">
              <a:xfrm>
                <a:off x="79" y="0"/>
                <a:ext cx="62" cy="63"/>
              </a:xfrm>
              <a:custGeom>
                <a:avLst/>
                <a:gdLst>
                  <a:gd name="T0" fmla="*/ 62 w 62"/>
                  <a:gd name="T1" fmla="*/ 63 h 63"/>
                  <a:gd name="T2" fmla="*/ 0 w 62"/>
                  <a:gd name="T3" fmla="*/ 63 h 63"/>
                  <a:gd name="T4" fmla="*/ 0 w 62"/>
                  <a:gd name="T5" fmla="*/ 0 h 63"/>
                  <a:gd name="T6" fmla="*/ 62 w 62"/>
                  <a:gd name="T7" fmla="*/ 0 h 63"/>
                  <a:gd name="T8" fmla="*/ 62 w 62"/>
                  <a:gd name="T9" fmla="*/ 63 h 63"/>
                  <a:gd name="T10" fmla="*/ 10 w 62"/>
                  <a:gd name="T11" fmla="*/ 52 h 63"/>
                  <a:gd name="T12" fmla="*/ 49 w 62"/>
                  <a:gd name="T13" fmla="*/ 52 h 63"/>
                  <a:gd name="T14" fmla="*/ 49 w 62"/>
                  <a:gd name="T15" fmla="*/ 13 h 63"/>
                  <a:gd name="T16" fmla="*/ 10 w 62"/>
                  <a:gd name="T17" fmla="*/ 13 h 63"/>
                  <a:gd name="T18" fmla="*/ 10 w 62"/>
                  <a:gd name="T19" fmla="*/ 5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"/>
                  <a:gd name="T31" fmla="*/ 0 h 63"/>
                  <a:gd name="T32" fmla="*/ 62 w 62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" h="63">
                    <a:moveTo>
                      <a:pt x="62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63"/>
                    </a:lnTo>
                    <a:close/>
                    <a:moveTo>
                      <a:pt x="10" y="52"/>
                    </a:moveTo>
                    <a:lnTo>
                      <a:pt x="49" y="52"/>
                    </a:lnTo>
                    <a:lnTo>
                      <a:pt x="49" y="13"/>
                    </a:lnTo>
                    <a:lnTo>
                      <a:pt x="10" y="13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Freeform 43"/>
              <p:cNvSpPr>
                <a:spLocks noEditPoints="1"/>
              </p:cNvSpPr>
              <p:nvPr/>
            </p:nvSpPr>
            <p:spPr bwMode="auto">
              <a:xfrm>
                <a:off x="0" y="0"/>
                <a:ext cx="63" cy="63"/>
              </a:xfrm>
              <a:custGeom>
                <a:avLst/>
                <a:gdLst>
                  <a:gd name="T0" fmla="*/ 63 w 63"/>
                  <a:gd name="T1" fmla="*/ 63 h 63"/>
                  <a:gd name="T2" fmla="*/ 0 w 63"/>
                  <a:gd name="T3" fmla="*/ 63 h 63"/>
                  <a:gd name="T4" fmla="*/ 0 w 63"/>
                  <a:gd name="T5" fmla="*/ 0 h 63"/>
                  <a:gd name="T6" fmla="*/ 63 w 63"/>
                  <a:gd name="T7" fmla="*/ 0 h 63"/>
                  <a:gd name="T8" fmla="*/ 63 w 63"/>
                  <a:gd name="T9" fmla="*/ 63 h 63"/>
                  <a:gd name="T10" fmla="*/ 13 w 63"/>
                  <a:gd name="T11" fmla="*/ 52 h 63"/>
                  <a:gd name="T12" fmla="*/ 50 w 63"/>
                  <a:gd name="T13" fmla="*/ 52 h 63"/>
                  <a:gd name="T14" fmla="*/ 50 w 63"/>
                  <a:gd name="T15" fmla="*/ 13 h 63"/>
                  <a:gd name="T16" fmla="*/ 13 w 63"/>
                  <a:gd name="T17" fmla="*/ 13 h 63"/>
                  <a:gd name="T18" fmla="*/ 13 w 63"/>
                  <a:gd name="T19" fmla="*/ 52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63"/>
                  <a:gd name="T32" fmla="*/ 63 w 63"/>
                  <a:gd name="T33" fmla="*/ 63 h 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63">
                    <a:moveTo>
                      <a:pt x="63" y="63"/>
                    </a:moveTo>
                    <a:lnTo>
                      <a:pt x="0" y="63"/>
                    </a:lnTo>
                    <a:lnTo>
                      <a:pt x="0" y="0"/>
                    </a:lnTo>
                    <a:lnTo>
                      <a:pt x="63" y="0"/>
                    </a:lnTo>
                    <a:lnTo>
                      <a:pt x="63" y="63"/>
                    </a:lnTo>
                    <a:close/>
                    <a:moveTo>
                      <a:pt x="13" y="52"/>
                    </a:moveTo>
                    <a:lnTo>
                      <a:pt x="50" y="52"/>
                    </a:lnTo>
                    <a:lnTo>
                      <a:pt x="50" y="13"/>
                    </a:lnTo>
                    <a:lnTo>
                      <a:pt x="13" y="1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89" name="Rectangle 45"/>
            <p:cNvSpPr>
              <a:spLocks noChangeArrowheads="1"/>
            </p:cNvSpPr>
            <p:nvPr/>
          </p:nvSpPr>
          <p:spPr bwMode="auto">
            <a:xfrm>
              <a:off x="1669242" y="4152607"/>
              <a:ext cx="8002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  <p:sp>
          <p:nvSpPr>
            <p:cNvPr id="7190" name="Rectangle 46"/>
            <p:cNvSpPr>
              <a:spLocks noChangeArrowheads="1"/>
            </p:cNvSpPr>
            <p:nvPr/>
          </p:nvSpPr>
          <p:spPr bwMode="auto">
            <a:xfrm>
              <a:off x="547673" y="4152607"/>
              <a:ext cx="80021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61075" y="1780383"/>
            <a:ext cx="2760663" cy="2484818"/>
            <a:chOff x="6061075" y="1780383"/>
            <a:chExt cx="2760663" cy="2484818"/>
          </a:xfrm>
        </p:grpSpPr>
        <p:sp>
          <p:nvSpPr>
            <p:cNvPr id="7178" name="Rectangle 25"/>
            <p:cNvSpPr>
              <a:spLocks noChangeArrowheads="1"/>
            </p:cNvSpPr>
            <p:nvPr/>
          </p:nvSpPr>
          <p:spPr bwMode="auto">
            <a:xfrm>
              <a:off x="6732588" y="1780383"/>
              <a:ext cx="20891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7179" name="Rectangle 26"/>
            <p:cNvSpPr>
              <a:spLocks noChangeArrowheads="1"/>
            </p:cNvSpPr>
            <p:nvPr/>
          </p:nvSpPr>
          <p:spPr bwMode="auto">
            <a:xfrm>
              <a:off x="6061075" y="1816895"/>
              <a:ext cx="6492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7180" name="Rectangle 27"/>
            <p:cNvSpPr>
              <a:spLocks noChangeArrowheads="1"/>
            </p:cNvSpPr>
            <p:nvPr/>
          </p:nvSpPr>
          <p:spPr bwMode="auto">
            <a:xfrm>
              <a:off x="6732588" y="2705895"/>
              <a:ext cx="20891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181" name="Rectangle 28"/>
            <p:cNvSpPr>
              <a:spLocks noChangeArrowheads="1"/>
            </p:cNvSpPr>
            <p:nvPr/>
          </p:nvSpPr>
          <p:spPr bwMode="auto">
            <a:xfrm>
              <a:off x="6061075" y="2742407"/>
              <a:ext cx="649288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7182" name="Rectangle 29"/>
            <p:cNvSpPr>
              <a:spLocks noChangeArrowheads="1"/>
            </p:cNvSpPr>
            <p:nvPr/>
          </p:nvSpPr>
          <p:spPr bwMode="auto">
            <a:xfrm>
              <a:off x="6732588" y="3674270"/>
              <a:ext cx="2089150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>
                  <a:solidFill>
                    <a:schemeClr val="bg1"/>
                  </a:solidFill>
                </a:rPr>
                <a:t>templates</a:t>
              </a:r>
              <a:r>
                <a:rPr lang="en-US" altLang="zh-CN" sz="80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183" name="Rectangle 30"/>
            <p:cNvSpPr>
              <a:spLocks noChangeArrowheads="1"/>
            </p:cNvSpPr>
            <p:nvPr/>
          </p:nvSpPr>
          <p:spPr bwMode="auto">
            <a:xfrm>
              <a:off x="6061075" y="3710782"/>
              <a:ext cx="649288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80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7191" name="Line 47"/>
            <p:cNvSpPr>
              <a:spLocks noChangeShapeType="1"/>
            </p:cNvSpPr>
            <p:nvPr/>
          </p:nvSpPr>
          <p:spPr bwMode="auto">
            <a:xfrm>
              <a:off x="6227764" y="2531269"/>
              <a:ext cx="259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Line 48"/>
            <p:cNvSpPr>
              <a:spLocks noChangeShapeType="1"/>
            </p:cNvSpPr>
            <p:nvPr/>
          </p:nvSpPr>
          <p:spPr bwMode="auto">
            <a:xfrm>
              <a:off x="6227764" y="3483769"/>
              <a:ext cx="2592387" cy="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27757" y="887980"/>
            <a:ext cx="1527175" cy="3357062"/>
            <a:chOff x="727757" y="887980"/>
            <a:chExt cx="1527175" cy="3357062"/>
          </a:xfrm>
        </p:grpSpPr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1459593" y="2554855"/>
              <a:ext cx="0" cy="482600"/>
            </a:xfrm>
            <a:prstGeom prst="line">
              <a:avLst/>
            </a:prstGeom>
            <a:noFill/>
            <a:ln w="6350">
              <a:solidFill>
                <a:srgbClr val="EF6541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992868" y="1473769"/>
              <a:ext cx="933450" cy="9302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88" name="Freeform 8"/>
            <p:cNvSpPr/>
            <p:nvPr/>
          </p:nvSpPr>
          <p:spPr bwMode="auto">
            <a:xfrm>
              <a:off x="727757" y="887980"/>
              <a:ext cx="1527175" cy="1784350"/>
            </a:xfrm>
            <a:custGeom>
              <a:avLst/>
              <a:gdLst>
                <a:gd name="T0" fmla="*/ 2147483647 w 586"/>
                <a:gd name="T1" fmla="*/ 0 h 685"/>
                <a:gd name="T2" fmla="*/ 2147483647 w 586"/>
                <a:gd name="T3" fmla="*/ 807469208 h 685"/>
                <a:gd name="T4" fmla="*/ 2147483647 w 586"/>
                <a:gd name="T5" fmla="*/ 807469208 h 685"/>
                <a:gd name="T6" fmla="*/ 2147483647 w 586"/>
                <a:gd name="T7" fmla="*/ 2147483647 h 685"/>
                <a:gd name="T8" fmla="*/ 1908483872 w 586"/>
                <a:gd name="T9" fmla="*/ 2147483647 h 685"/>
                <a:gd name="T10" fmla="*/ 489006085 w 586"/>
                <a:gd name="T11" fmla="*/ 2147483647 h 685"/>
                <a:gd name="T12" fmla="*/ 0 w 586"/>
                <a:gd name="T13" fmla="*/ 2147483647 h 685"/>
                <a:gd name="T14" fmla="*/ 1908483872 w 586"/>
                <a:gd name="T15" fmla="*/ 2147483647 h 685"/>
                <a:gd name="T16" fmla="*/ 2147483647 w 586"/>
                <a:gd name="T17" fmla="*/ 2147483647 h 685"/>
                <a:gd name="T18" fmla="*/ 2147483647 w 586"/>
                <a:gd name="T19" fmla="*/ 807469208 h 685"/>
                <a:gd name="T20" fmla="*/ 2147483647 w 586"/>
                <a:gd name="T21" fmla="*/ 807469208 h 685"/>
                <a:gd name="T22" fmla="*/ 2147483647 w 586"/>
                <a:gd name="T23" fmla="*/ 0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685"/>
                <a:gd name="T38" fmla="*/ 586 w 586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499" name="Group 19"/>
            <p:cNvGrpSpPr/>
            <p:nvPr/>
          </p:nvGrpSpPr>
          <p:grpSpPr bwMode="auto">
            <a:xfrm>
              <a:off x="1243693" y="1672206"/>
              <a:ext cx="431800" cy="525463"/>
              <a:chOff x="0" y="0"/>
              <a:chExt cx="272" cy="331"/>
            </a:xfrm>
          </p:grpSpPr>
          <p:sp>
            <p:nvSpPr>
              <p:cNvPr id="20513" name="Freeform 20"/>
              <p:cNvSpPr/>
              <p:nvPr/>
            </p:nvSpPr>
            <p:spPr bwMode="auto">
              <a:xfrm>
                <a:off x="70" y="0"/>
                <a:ext cx="202" cy="208"/>
              </a:xfrm>
              <a:custGeom>
                <a:avLst/>
                <a:gdLst>
                  <a:gd name="T0" fmla="*/ 168 w 123"/>
                  <a:gd name="T1" fmla="*/ 88 h 127"/>
                  <a:gd name="T2" fmla="*/ 131 w 123"/>
                  <a:gd name="T3" fmla="*/ 80 h 127"/>
                  <a:gd name="T4" fmla="*/ 131 w 123"/>
                  <a:gd name="T5" fmla="*/ 0 h 127"/>
                  <a:gd name="T6" fmla="*/ 0 w 123"/>
                  <a:gd name="T7" fmla="*/ 129 h 127"/>
                  <a:gd name="T8" fmla="*/ 131 w 123"/>
                  <a:gd name="T9" fmla="*/ 255 h 127"/>
                  <a:gd name="T10" fmla="*/ 131 w 123"/>
                  <a:gd name="T11" fmla="*/ 174 h 127"/>
                  <a:gd name="T12" fmla="*/ 259 w 123"/>
                  <a:gd name="T13" fmla="*/ 287 h 127"/>
                  <a:gd name="T14" fmla="*/ 210 w 123"/>
                  <a:gd name="T15" fmla="*/ 341 h 127"/>
                  <a:gd name="T16" fmla="*/ 310 w 123"/>
                  <a:gd name="T17" fmla="*/ 264 h 127"/>
                  <a:gd name="T18" fmla="*/ 168 w 123"/>
                  <a:gd name="T19" fmla="*/ 88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"/>
                  <a:gd name="T31" fmla="*/ 0 h 127"/>
                  <a:gd name="T32" fmla="*/ 123 w 123"/>
                  <a:gd name="T33" fmla="*/ 127 h 1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" h="127">
                    <a:moveTo>
                      <a:pt x="62" y="33"/>
                    </a:moveTo>
                    <a:cubicBezTo>
                      <a:pt x="57" y="31"/>
                      <a:pt x="53" y="30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86" y="67"/>
                      <a:pt x="102" y="86"/>
                      <a:pt x="96" y="107"/>
                    </a:cubicBezTo>
                    <a:cubicBezTo>
                      <a:pt x="93" y="116"/>
                      <a:pt x="86" y="123"/>
                      <a:pt x="78" y="127"/>
                    </a:cubicBezTo>
                    <a:cubicBezTo>
                      <a:pt x="96" y="123"/>
                      <a:pt x="111" y="113"/>
                      <a:pt x="115" y="98"/>
                    </a:cubicBezTo>
                    <a:cubicBezTo>
                      <a:pt x="123" y="72"/>
                      <a:pt x="99" y="43"/>
                      <a:pt x="62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4" name="Freeform 21"/>
              <p:cNvSpPr/>
              <p:nvPr/>
            </p:nvSpPr>
            <p:spPr bwMode="auto">
              <a:xfrm>
                <a:off x="0" y="123"/>
                <a:ext cx="202" cy="208"/>
              </a:xfrm>
              <a:custGeom>
                <a:avLst/>
                <a:gdLst>
                  <a:gd name="T0" fmla="*/ 164 w 123"/>
                  <a:gd name="T1" fmla="*/ 252 h 127"/>
                  <a:gd name="T2" fmla="*/ 200 w 123"/>
                  <a:gd name="T3" fmla="*/ 260 h 127"/>
                  <a:gd name="T4" fmla="*/ 200 w 123"/>
                  <a:gd name="T5" fmla="*/ 341 h 127"/>
                  <a:gd name="T6" fmla="*/ 332 w 123"/>
                  <a:gd name="T7" fmla="*/ 211 h 127"/>
                  <a:gd name="T8" fmla="*/ 200 w 123"/>
                  <a:gd name="T9" fmla="*/ 84 h 127"/>
                  <a:gd name="T10" fmla="*/ 200 w 123"/>
                  <a:gd name="T11" fmla="*/ 167 h 127"/>
                  <a:gd name="T12" fmla="*/ 72 w 123"/>
                  <a:gd name="T13" fmla="*/ 54 h 127"/>
                  <a:gd name="T14" fmla="*/ 122 w 123"/>
                  <a:gd name="T15" fmla="*/ 0 h 127"/>
                  <a:gd name="T16" fmla="*/ 21 w 123"/>
                  <a:gd name="T17" fmla="*/ 77 h 127"/>
                  <a:gd name="T18" fmla="*/ 164 w 123"/>
                  <a:gd name="T19" fmla="*/ 252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"/>
                  <a:gd name="T31" fmla="*/ 0 h 127"/>
                  <a:gd name="T32" fmla="*/ 123 w 123"/>
                  <a:gd name="T33" fmla="*/ 127 h 1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" h="127">
                    <a:moveTo>
                      <a:pt x="61" y="94"/>
                    </a:moveTo>
                    <a:cubicBezTo>
                      <a:pt x="66" y="96"/>
                      <a:pt x="70" y="96"/>
                      <a:pt x="74" y="97"/>
                    </a:cubicBezTo>
                    <a:cubicBezTo>
                      <a:pt x="74" y="127"/>
                      <a:pt x="74" y="127"/>
                      <a:pt x="74" y="127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37" y="59"/>
                      <a:pt x="21" y="41"/>
                      <a:pt x="27" y="20"/>
                    </a:cubicBezTo>
                    <a:cubicBezTo>
                      <a:pt x="30" y="11"/>
                      <a:pt x="37" y="4"/>
                      <a:pt x="45" y="0"/>
                    </a:cubicBezTo>
                    <a:cubicBezTo>
                      <a:pt x="27" y="4"/>
                      <a:pt x="12" y="14"/>
                      <a:pt x="8" y="29"/>
                    </a:cubicBezTo>
                    <a:cubicBezTo>
                      <a:pt x="0" y="55"/>
                      <a:pt x="24" y="84"/>
                      <a:pt x="6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2" name="Rectangle 31"/>
            <p:cNvSpPr>
              <a:spLocks noChangeArrowheads="1"/>
            </p:cNvSpPr>
            <p:nvPr/>
          </p:nvSpPr>
          <p:spPr bwMode="auto">
            <a:xfrm>
              <a:off x="740456" y="3173980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32782" y="887980"/>
            <a:ext cx="1527175" cy="3357062"/>
            <a:chOff x="2832782" y="887980"/>
            <a:chExt cx="1527175" cy="3357062"/>
          </a:xfrm>
        </p:grpSpPr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3564618" y="2554855"/>
              <a:ext cx="0" cy="482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3097893" y="1473769"/>
              <a:ext cx="933450" cy="930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91" name="Freeform 11"/>
            <p:cNvSpPr/>
            <p:nvPr/>
          </p:nvSpPr>
          <p:spPr bwMode="auto">
            <a:xfrm>
              <a:off x="2832782" y="887980"/>
              <a:ext cx="1527175" cy="1784350"/>
            </a:xfrm>
            <a:custGeom>
              <a:avLst/>
              <a:gdLst>
                <a:gd name="T0" fmla="*/ 2147483647 w 586"/>
                <a:gd name="T1" fmla="*/ 0 h 685"/>
                <a:gd name="T2" fmla="*/ 2147483647 w 586"/>
                <a:gd name="T3" fmla="*/ 807469208 h 685"/>
                <a:gd name="T4" fmla="*/ 2147483647 w 586"/>
                <a:gd name="T5" fmla="*/ 807469208 h 685"/>
                <a:gd name="T6" fmla="*/ 2147483647 w 586"/>
                <a:gd name="T7" fmla="*/ 2147483647 h 685"/>
                <a:gd name="T8" fmla="*/ 1908483872 w 586"/>
                <a:gd name="T9" fmla="*/ 2147483647 h 685"/>
                <a:gd name="T10" fmla="*/ 489006085 w 586"/>
                <a:gd name="T11" fmla="*/ 2147483647 h 685"/>
                <a:gd name="T12" fmla="*/ 0 w 586"/>
                <a:gd name="T13" fmla="*/ 2147483647 h 685"/>
                <a:gd name="T14" fmla="*/ 1908483872 w 586"/>
                <a:gd name="T15" fmla="*/ 2147483647 h 685"/>
                <a:gd name="T16" fmla="*/ 2147483647 w 586"/>
                <a:gd name="T17" fmla="*/ 2147483647 h 685"/>
                <a:gd name="T18" fmla="*/ 2147483647 w 586"/>
                <a:gd name="T19" fmla="*/ 807469208 h 685"/>
                <a:gd name="T20" fmla="*/ 2147483647 w 586"/>
                <a:gd name="T21" fmla="*/ 807469208 h 685"/>
                <a:gd name="T22" fmla="*/ 2147483647 w 586"/>
                <a:gd name="T23" fmla="*/ 0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685"/>
                <a:gd name="T38" fmla="*/ 586 w 586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30"/>
            <p:cNvSpPr>
              <a:spLocks noEditPoints="1"/>
            </p:cNvSpPr>
            <p:nvPr/>
          </p:nvSpPr>
          <p:spPr bwMode="auto">
            <a:xfrm>
              <a:off x="3348718" y="1737294"/>
              <a:ext cx="431800" cy="403225"/>
            </a:xfrm>
            <a:custGeom>
              <a:avLst/>
              <a:gdLst>
                <a:gd name="T0" fmla="*/ 182690432 w 166"/>
                <a:gd name="T1" fmla="*/ 676754526 h 155"/>
                <a:gd name="T2" fmla="*/ 155624865 w 166"/>
                <a:gd name="T3" fmla="*/ 609080390 h 155"/>
                <a:gd name="T4" fmla="*/ 135325070 w 166"/>
                <a:gd name="T5" fmla="*/ 155652634 h 155"/>
                <a:gd name="T6" fmla="*/ 338312656 w 166"/>
                <a:gd name="T7" fmla="*/ 175956996 h 155"/>
                <a:gd name="T8" fmla="*/ 338312656 w 166"/>
                <a:gd name="T9" fmla="*/ 0 h 155"/>
                <a:gd name="T10" fmla="*/ 771353515 w 166"/>
                <a:gd name="T11" fmla="*/ 175956996 h 155"/>
                <a:gd name="T12" fmla="*/ 805184772 w 166"/>
                <a:gd name="T13" fmla="*/ 203027691 h 155"/>
                <a:gd name="T14" fmla="*/ 1123200153 w 166"/>
                <a:gd name="T15" fmla="*/ 541403653 h 155"/>
                <a:gd name="T16" fmla="*/ 940509802 w 166"/>
                <a:gd name="T17" fmla="*/ 642917458 h 155"/>
                <a:gd name="T18" fmla="*/ 1048771907 w 166"/>
                <a:gd name="T19" fmla="*/ 791803841 h 155"/>
                <a:gd name="T20" fmla="*/ 602197065 w 166"/>
                <a:gd name="T21" fmla="*/ 906852993 h 155"/>
                <a:gd name="T22" fmla="*/ 554834345 w 166"/>
                <a:gd name="T23" fmla="*/ 913619366 h 155"/>
                <a:gd name="T24" fmla="*/ 541300282 w 166"/>
                <a:gd name="T25" fmla="*/ 913619366 h 155"/>
                <a:gd name="T26" fmla="*/ 87962350 w 166"/>
                <a:gd name="T27" fmla="*/ 798570214 h 155"/>
                <a:gd name="T28" fmla="*/ 243584615 w 166"/>
                <a:gd name="T29" fmla="*/ 534637280 h 155"/>
                <a:gd name="T30" fmla="*/ 284184205 w 166"/>
                <a:gd name="T31" fmla="*/ 656452806 h 155"/>
                <a:gd name="T32" fmla="*/ 297715667 w 166"/>
                <a:gd name="T33" fmla="*/ 683523663 h 155"/>
                <a:gd name="T34" fmla="*/ 412740983 w 166"/>
                <a:gd name="T35" fmla="*/ 913619366 h 155"/>
                <a:gd name="T36" fmla="*/ 521003088 w 166"/>
                <a:gd name="T37" fmla="*/ 812105561 h 155"/>
                <a:gd name="T38" fmla="*/ 554834345 w 166"/>
                <a:gd name="T39" fmla="*/ 812105561 h 155"/>
                <a:gd name="T40" fmla="*/ 615731129 w 166"/>
                <a:gd name="T41" fmla="*/ 805339188 h 155"/>
                <a:gd name="T42" fmla="*/ 723990795 w 166"/>
                <a:gd name="T43" fmla="*/ 900084019 h 155"/>
                <a:gd name="T44" fmla="*/ 825484567 w 166"/>
                <a:gd name="T45" fmla="*/ 656452806 h 155"/>
                <a:gd name="T46" fmla="*/ 859315825 w 166"/>
                <a:gd name="T47" fmla="*/ 554939001 h 155"/>
                <a:gd name="T48" fmla="*/ 866081556 w 166"/>
                <a:gd name="T49" fmla="*/ 521101933 h 155"/>
                <a:gd name="T50" fmla="*/ 926978340 w 166"/>
                <a:gd name="T51" fmla="*/ 263935454 h 155"/>
                <a:gd name="T52" fmla="*/ 764587784 w 166"/>
                <a:gd name="T53" fmla="*/ 291003547 h 155"/>
                <a:gd name="T54" fmla="*/ 696925269 w 166"/>
                <a:gd name="T55" fmla="*/ 250400106 h 155"/>
                <a:gd name="T56" fmla="*/ 669859580 w 166"/>
                <a:gd name="T57" fmla="*/ 94744871 h 155"/>
                <a:gd name="T58" fmla="*/ 439806509 w 166"/>
                <a:gd name="T59" fmla="*/ 230095784 h 155"/>
                <a:gd name="T60" fmla="*/ 338312656 w 166"/>
                <a:gd name="T61" fmla="*/ 297772521 h 155"/>
                <a:gd name="T62" fmla="*/ 318015462 w 166"/>
                <a:gd name="T63" fmla="*/ 318074242 h 155"/>
                <a:gd name="T64" fmla="*/ 128559339 w 166"/>
                <a:gd name="T65" fmla="*/ 494031238 h 155"/>
                <a:gd name="T66" fmla="*/ 561600077 w 166"/>
                <a:gd name="T67" fmla="*/ 338378564 h 155"/>
                <a:gd name="T68" fmla="*/ 744290590 w 166"/>
                <a:gd name="T69" fmla="*/ 507566585 h 155"/>
                <a:gd name="T70" fmla="*/ 561600077 w 166"/>
                <a:gd name="T71" fmla="*/ 683523663 h 155"/>
                <a:gd name="T72" fmla="*/ 561600077 w 166"/>
                <a:gd name="T73" fmla="*/ 636148484 h 155"/>
                <a:gd name="T74" fmla="*/ 642794054 w 166"/>
                <a:gd name="T75" fmla="*/ 507566585 h 155"/>
                <a:gd name="T76" fmla="*/ 561600077 w 166"/>
                <a:gd name="T77" fmla="*/ 433123475 h 155"/>
                <a:gd name="T78" fmla="*/ 487171830 w 166"/>
                <a:gd name="T79" fmla="*/ 507566585 h 155"/>
                <a:gd name="T80" fmla="*/ 561600077 w 166"/>
                <a:gd name="T81" fmla="*/ 588776068 h 155"/>
                <a:gd name="T82" fmla="*/ 561600077 w 166"/>
                <a:gd name="T83" fmla="*/ 636148484 h 155"/>
                <a:gd name="T84" fmla="*/ 385678058 w 166"/>
                <a:gd name="T85" fmla="*/ 507566585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6"/>
                <a:gd name="T130" fmla="*/ 0 h 155"/>
                <a:gd name="T131" fmla="*/ 166 w 166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6" h="155">
                  <a:moveTo>
                    <a:pt x="13" y="118"/>
                  </a:moveTo>
                  <a:cubicBezTo>
                    <a:pt x="27" y="100"/>
                    <a:pt x="27" y="100"/>
                    <a:pt x="27" y="100"/>
                  </a:cubicBezTo>
                  <a:cubicBezTo>
                    <a:pt x="25" y="97"/>
                    <a:pt x="24" y="93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8" y="27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7"/>
                    <a:pt x="118" y="28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0" y="91"/>
                    <a:pt x="140" y="93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7" y="135"/>
                    <a:pt x="84" y="135"/>
                    <a:pt x="82" y="135"/>
                  </a:cubicBezTo>
                  <a:cubicBezTo>
                    <a:pt x="82" y="135"/>
                    <a:pt x="82" y="135"/>
                    <a:pt x="82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3" y="118"/>
                    <a:pt x="13" y="118"/>
                    <a:pt x="13" y="118"/>
                  </a:cubicBezTo>
                  <a:close/>
                  <a:moveTo>
                    <a:pt x="19" y="73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8"/>
                    <a:pt x="40" y="93"/>
                    <a:pt x="4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0"/>
                    <a:pt x="80" y="120"/>
                    <a:pt x="82" y="120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5" y="120"/>
                    <a:pt x="88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6" y="118"/>
                    <a:pt x="96" y="118"/>
                    <a:pt x="96" y="118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25" y="90"/>
                    <a:pt x="126" y="86"/>
                    <a:pt x="127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0" y="41"/>
                    <a:pt x="107" y="38"/>
                    <a:pt x="103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7" y="38"/>
                    <a:pt x="53" y="41"/>
                    <a:pt x="50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19" y="73"/>
                    <a:pt x="19" y="73"/>
                    <a:pt x="19" y="73"/>
                  </a:cubicBezTo>
                  <a:close/>
                  <a:moveTo>
                    <a:pt x="57" y="75"/>
                  </a:moveTo>
                  <a:cubicBezTo>
                    <a:pt x="57" y="61"/>
                    <a:pt x="69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98" y="50"/>
                    <a:pt x="110" y="61"/>
                    <a:pt x="110" y="75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10" y="90"/>
                    <a:pt x="98" y="101"/>
                    <a:pt x="83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0" y="87"/>
                    <a:pt x="95" y="82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69"/>
                    <a:pt x="90" y="64"/>
                    <a:pt x="83" y="6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7" y="64"/>
                    <a:pt x="72" y="69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82"/>
                    <a:pt x="77" y="87"/>
                    <a:pt x="83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9" y="101"/>
                    <a:pt x="57" y="90"/>
                    <a:pt x="57" y="75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Rectangle 32"/>
            <p:cNvSpPr>
              <a:spLocks noChangeArrowheads="1"/>
            </p:cNvSpPr>
            <p:nvPr/>
          </p:nvSpPr>
          <p:spPr bwMode="auto">
            <a:xfrm>
              <a:off x="2845481" y="3173980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71132" y="887980"/>
            <a:ext cx="1527175" cy="3357062"/>
            <a:chOff x="4871132" y="887980"/>
            <a:chExt cx="1527175" cy="3357062"/>
          </a:xfrm>
        </p:grpSpPr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5602968" y="2554855"/>
              <a:ext cx="0" cy="482600"/>
            </a:xfrm>
            <a:prstGeom prst="line">
              <a:avLst/>
            </a:prstGeom>
            <a:noFill/>
            <a:ln w="6350">
              <a:solidFill>
                <a:srgbClr val="EF6541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5136243" y="1473769"/>
              <a:ext cx="933450" cy="93027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94" name="Freeform 14"/>
            <p:cNvSpPr/>
            <p:nvPr/>
          </p:nvSpPr>
          <p:spPr bwMode="auto">
            <a:xfrm>
              <a:off x="4871132" y="887980"/>
              <a:ext cx="1527175" cy="1784350"/>
            </a:xfrm>
            <a:custGeom>
              <a:avLst/>
              <a:gdLst>
                <a:gd name="T0" fmla="*/ 2147483647 w 586"/>
                <a:gd name="T1" fmla="*/ 0 h 685"/>
                <a:gd name="T2" fmla="*/ 2147483647 w 586"/>
                <a:gd name="T3" fmla="*/ 807469208 h 685"/>
                <a:gd name="T4" fmla="*/ 2147483647 w 586"/>
                <a:gd name="T5" fmla="*/ 807469208 h 685"/>
                <a:gd name="T6" fmla="*/ 2147483647 w 586"/>
                <a:gd name="T7" fmla="*/ 2147483647 h 685"/>
                <a:gd name="T8" fmla="*/ 1908483872 w 586"/>
                <a:gd name="T9" fmla="*/ 2147483647 h 685"/>
                <a:gd name="T10" fmla="*/ 489006085 w 586"/>
                <a:gd name="T11" fmla="*/ 2147483647 h 685"/>
                <a:gd name="T12" fmla="*/ 0 w 586"/>
                <a:gd name="T13" fmla="*/ 2147483647 h 685"/>
                <a:gd name="T14" fmla="*/ 1908483872 w 586"/>
                <a:gd name="T15" fmla="*/ 2147483647 h 685"/>
                <a:gd name="T16" fmla="*/ 2147483647 w 586"/>
                <a:gd name="T17" fmla="*/ 2147483647 h 685"/>
                <a:gd name="T18" fmla="*/ 2147483647 w 586"/>
                <a:gd name="T19" fmla="*/ 807469208 h 685"/>
                <a:gd name="T20" fmla="*/ 2147483647 w 586"/>
                <a:gd name="T21" fmla="*/ 807469208 h 685"/>
                <a:gd name="T22" fmla="*/ 2147483647 w 586"/>
                <a:gd name="T23" fmla="*/ 0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685"/>
                <a:gd name="T38" fmla="*/ 586 w 586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00" name="Group 22"/>
            <p:cNvGrpSpPr/>
            <p:nvPr/>
          </p:nvGrpSpPr>
          <p:grpSpPr bwMode="auto">
            <a:xfrm>
              <a:off x="5406118" y="1778568"/>
              <a:ext cx="395288" cy="360362"/>
              <a:chOff x="0" y="0"/>
              <a:chExt cx="249" cy="227"/>
            </a:xfrm>
          </p:grpSpPr>
          <p:sp>
            <p:nvSpPr>
              <p:cNvPr id="20506" name="Rectangle 23"/>
              <p:cNvSpPr>
                <a:spLocks noChangeArrowheads="1"/>
              </p:cNvSpPr>
              <p:nvPr/>
            </p:nvSpPr>
            <p:spPr bwMode="auto">
              <a:xfrm>
                <a:off x="36" y="192"/>
                <a:ext cx="170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7" name="Rectangle 24"/>
              <p:cNvSpPr>
                <a:spLocks noChangeArrowheads="1"/>
              </p:cNvSpPr>
              <p:nvPr/>
            </p:nvSpPr>
            <p:spPr bwMode="auto">
              <a:xfrm>
                <a:off x="77" y="28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8" name="Rectangle 25"/>
              <p:cNvSpPr>
                <a:spLocks noChangeArrowheads="1"/>
              </p:cNvSpPr>
              <p:nvPr/>
            </p:nvSpPr>
            <p:spPr bwMode="auto">
              <a:xfrm>
                <a:off x="77" y="51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09" name="Rectangle 26"/>
              <p:cNvSpPr>
                <a:spLocks noChangeArrowheads="1"/>
              </p:cNvSpPr>
              <p:nvPr/>
            </p:nvSpPr>
            <p:spPr bwMode="auto">
              <a:xfrm>
                <a:off x="77" y="72"/>
                <a:ext cx="92" cy="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10" name="Freeform 27"/>
              <p:cNvSpPr>
                <a:spLocks noEditPoints="1"/>
              </p:cNvSpPr>
              <p:nvPr/>
            </p:nvSpPr>
            <p:spPr bwMode="auto">
              <a:xfrm>
                <a:off x="0" y="0"/>
                <a:ext cx="249" cy="227"/>
              </a:xfrm>
              <a:custGeom>
                <a:avLst/>
                <a:gdLst>
                  <a:gd name="T0" fmla="*/ 362 w 152"/>
                  <a:gd name="T1" fmla="*/ 189 h 138"/>
                  <a:gd name="T2" fmla="*/ 316 w 152"/>
                  <a:gd name="T3" fmla="*/ 189 h 138"/>
                  <a:gd name="T4" fmla="*/ 316 w 152"/>
                  <a:gd name="T5" fmla="*/ 0 h 138"/>
                  <a:gd name="T6" fmla="*/ 92 w 152"/>
                  <a:gd name="T7" fmla="*/ 0 h 138"/>
                  <a:gd name="T8" fmla="*/ 92 w 152"/>
                  <a:gd name="T9" fmla="*/ 189 h 138"/>
                  <a:gd name="T10" fmla="*/ 46 w 152"/>
                  <a:gd name="T11" fmla="*/ 189 h 138"/>
                  <a:gd name="T12" fmla="*/ 0 w 152"/>
                  <a:gd name="T13" fmla="*/ 235 h 138"/>
                  <a:gd name="T14" fmla="*/ 0 w 152"/>
                  <a:gd name="T15" fmla="*/ 327 h 138"/>
                  <a:gd name="T16" fmla="*/ 46 w 152"/>
                  <a:gd name="T17" fmla="*/ 373 h 138"/>
                  <a:gd name="T18" fmla="*/ 362 w 152"/>
                  <a:gd name="T19" fmla="*/ 373 h 138"/>
                  <a:gd name="T20" fmla="*/ 408 w 152"/>
                  <a:gd name="T21" fmla="*/ 327 h 138"/>
                  <a:gd name="T22" fmla="*/ 408 w 152"/>
                  <a:gd name="T23" fmla="*/ 235 h 138"/>
                  <a:gd name="T24" fmla="*/ 362 w 152"/>
                  <a:gd name="T25" fmla="*/ 189 h 138"/>
                  <a:gd name="T26" fmla="*/ 108 w 152"/>
                  <a:gd name="T27" fmla="*/ 16 h 138"/>
                  <a:gd name="T28" fmla="*/ 298 w 152"/>
                  <a:gd name="T29" fmla="*/ 16 h 138"/>
                  <a:gd name="T30" fmla="*/ 298 w 152"/>
                  <a:gd name="T31" fmla="*/ 189 h 138"/>
                  <a:gd name="T32" fmla="*/ 108 w 152"/>
                  <a:gd name="T33" fmla="*/ 189 h 138"/>
                  <a:gd name="T34" fmla="*/ 108 w 152"/>
                  <a:gd name="T35" fmla="*/ 16 h 138"/>
                  <a:gd name="T36" fmla="*/ 390 w 152"/>
                  <a:gd name="T37" fmla="*/ 327 h 138"/>
                  <a:gd name="T38" fmla="*/ 362 w 152"/>
                  <a:gd name="T39" fmla="*/ 354 h 138"/>
                  <a:gd name="T40" fmla="*/ 46 w 152"/>
                  <a:gd name="T41" fmla="*/ 354 h 138"/>
                  <a:gd name="T42" fmla="*/ 18 w 152"/>
                  <a:gd name="T43" fmla="*/ 327 h 138"/>
                  <a:gd name="T44" fmla="*/ 18 w 152"/>
                  <a:gd name="T45" fmla="*/ 235 h 138"/>
                  <a:gd name="T46" fmla="*/ 46 w 152"/>
                  <a:gd name="T47" fmla="*/ 209 h 138"/>
                  <a:gd name="T48" fmla="*/ 362 w 152"/>
                  <a:gd name="T49" fmla="*/ 209 h 138"/>
                  <a:gd name="T50" fmla="*/ 390 w 152"/>
                  <a:gd name="T51" fmla="*/ 235 h 138"/>
                  <a:gd name="T52" fmla="*/ 390 w 152"/>
                  <a:gd name="T53" fmla="*/ 327 h 1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52"/>
                  <a:gd name="T82" fmla="*/ 0 h 138"/>
                  <a:gd name="T83" fmla="*/ 152 w 152"/>
                  <a:gd name="T84" fmla="*/ 138 h 13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52" h="138">
                    <a:moveTo>
                      <a:pt x="135" y="70"/>
                    </a:moveTo>
                    <a:cubicBezTo>
                      <a:pt x="118" y="70"/>
                      <a:pt x="118" y="70"/>
                      <a:pt x="118" y="7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8" y="70"/>
                      <a:pt x="0" y="78"/>
                      <a:pt x="0" y="87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30"/>
                      <a:pt x="8" y="138"/>
                      <a:pt x="17" y="138"/>
                    </a:cubicBezTo>
                    <a:cubicBezTo>
                      <a:pt x="135" y="138"/>
                      <a:pt x="135" y="138"/>
                      <a:pt x="135" y="138"/>
                    </a:cubicBezTo>
                    <a:cubicBezTo>
                      <a:pt x="144" y="138"/>
                      <a:pt x="152" y="130"/>
                      <a:pt x="152" y="121"/>
                    </a:cubicBezTo>
                    <a:cubicBezTo>
                      <a:pt x="152" y="87"/>
                      <a:pt x="152" y="87"/>
                      <a:pt x="152" y="87"/>
                    </a:cubicBezTo>
                    <a:cubicBezTo>
                      <a:pt x="152" y="78"/>
                      <a:pt x="144" y="70"/>
                      <a:pt x="135" y="70"/>
                    </a:cubicBezTo>
                    <a:close/>
                    <a:moveTo>
                      <a:pt x="40" y="6"/>
                    </a:move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70"/>
                      <a:pt x="111" y="70"/>
                      <a:pt x="111" y="70"/>
                    </a:cubicBezTo>
                    <a:cubicBezTo>
                      <a:pt x="40" y="70"/>
                      <a:pt x="40" y="70"/>
                      <a:pt x="40" y="70"/>
                    </a:cubicBezTo>
                    <a:lnTo>
                      <a:pt x="40" y="6"/>
                    </a:lnTo>
                    <a:close/>
                    <a:moveTo>
                      <a:pt x="145" y="121"/>
                    </a:moveTo>
                    <a:cubicBezTo>
                      <a:pt x="145" y="127"/>
                      <a:pt x="140" y="131"/>
                      <a:pt x="135" y="13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12" y="131"/>
                      <a:pt x="7" y="127"/>
                      <a:pt x="7" y="121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7" y="81"/>
                      <a:pt x="12" y="77"/>
                      <a:pt x="17" y="77"/>
                    </a:cubicBezTo>
                    <a:cubicBezTo>
                      <a:pt x="135" y="77"/>
                      <a:pt x="135" y="77"/>
                      <a:pt x="135" y="77"/>
                    </a:cubicBezTo>
                    <a:cubicBezTo>
                      <a:pt x="140" y="77"/>
                      <a:pt x="145" y="81"/>
                      <a:pt x="145" y="87"/>
                    </a:cubicBezTo>
                    <a:lnTo>
                      <a:pt x="145" y="1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1" name="Oval 28"/>
              <p:cNvSpPr>
                <a:spLocks noChangeArrowheads="1"/>
              </p:cNvSpPr>
              <p:nvPr/>
            </p:nvSpPr>
            <p:spPr bwMode="auto">
              <a:xfrm>
                <a:off x="36" y="143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0512" name="Oval 29"/>
              <p:cNvSpPr>
                <a:spLocks noChangeArrowheads="1"/>
              </p:cNvSpPr>
              <p:nvPr/>
            </p:nvSpPr>
            <p:spPr bwMode="auto">
              <a:xfrm>
                <a:off x="59" y="143"/>
                <a:ext cx="14" cy="1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0504" name="Rectangle 33"/>
            <p:cNvSpPr>
              <a:spLocks noChangeArrowheads="1"/>
            </p:cNvSpPr>
            <p:nvPr/>
          </p:nvSpPr>
          <p:spPr bwMode="auto">
            <a:xfrm>
              <a:off x="4887006" y="3173980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rgbClr val="EF654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33282" y="887980"/>
            <a:ext cx="1527175" cy="3357062"/>
            <a:chOff x="6833282" y="887980"/>
            <a:chExt cx="1527175" cy="3357062"/>
          </a:xfrm>
        </p:grpSpPr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7566706" y="2554855"/>
              <a:ext cx="0" cy="482600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7099981" y="1473769"/>
              <a:ext cx="931862" cy="930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97" name="Freeform 17"/>
            <p:cNvSpPr/>
            <p:nvPr/>
          </p:nvSpPr>
          <p:spPr bwMode="auto">
            <a:xfrm>
              <a:off x="6833282" y="887980"/>
              <a:ext cx="1527175" cy="1784350"/>
            </a:xfrm>
            <a:custGeom>
              <a:avLst/>
              <a:gdLst>
                <a:gd name="T0" fmla="*/ 2147483647 w 586"/>
                <a:gd name="T1" fmla="*/ 0 h 685"/>
                <a:gd name="T2" fmla="*/ 2147483647 w 586"/>
                <a:gd name="T3" fmla="*/ 807469208 h 685"/>
                <a:gd name="T4" fmla="*/ 2147483647 w 586"/>
                <a:gd name="T5" fmla="*/ 807469208 h 685"/>
                <a:gd name="T6" fmla="*/ 2147483647 w 586"/>
                <a:gd name="T7" fmla="*/ 2147483647 h 685"/>
                <a:gd name="T8" fmla="*/ 1908483872 w 586"/>
                <a:gd name="T9" fmla="*/ 2147483647 h 685"/>
                <a:gd name="T10" fmla="*/ 489006085 w 586"/>
                <a:gd name="T11" fmla="*/ 2147483647 h 685"/>
                <a:gd name="T12" fmla="*/ 0 w 586"/>
                <a:gd name="T13" fmla="*/ 2147483647 h 685"/>
                <a:gd name="T14" fmla="*/ 1908483872 w 586"/>
                <a:gd name="T15" fmla="*/ 2147483647 h 685"/>
                <a:gd name="T16" fmla="*/ 2147483647 w 586"/>
                <a:gd name="T17" fmla="*/ 2147483647 h 685"/>
                <a:gd name="T18" fmla="*/ 2147483647 w 586"/>
                <a:gd name="T19" fmla="*/ 807469208 h 685"/>
                <a:gd name="T20" fmla="*/ 2147483647 w 586"/>
                <a:gd name="T21" fmla="*/ 807469208 h 685"/>
                <a:gd name="T22" fmla="*/ 2147483647 w 586"/>
                <a:gd name="T23" fmla="*/ 0 h 6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685"/>
                <a:gd name="T38" fmla="*/ 586 w 586"/>
                <a:gd name="T39" fmla="*/ 685 h 6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685">
                  <a:moveTo>
                    <a:pt x="526" y="0"/>
                  </a:moveTo>
                  <a:cubicBezTo>
                    <a:pt x="467" y="119"/>
                    <a:pt x="467" y="119"/>
                    <a:pt x="467" y="119"/>
                  </a:cubicBezTo>
                  <a:cubicBezTo>
                    <a:pt x="490" y="119"/>
                    <a:pt x="490" y="119"/>
                    <a:pt x="490" y="119"/>
                  </a:cubicBezTo>
                  <a:cubicBezTo>
                    <a:pt x="490" y="403"/>
                    <a:pt x="490" y="403"/>
                    <a:pt x="490" y="403"/>
                  </a:cubicBezTo>
                  <a:cubicBezTo>
                    <a:pt x="490" y="519"/>
                    <a:pt x="397" y="613"/>
                    <a:pt x="281" y="613"/>
                  </a:cubicBezTo>
                  <a:cubicBezTo>
                    <a:pt x="165" y="613"/>
                    <a:pt x="72" y="519"/>
                    <a:pt x="72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559"/>
                    <a:pt x="126" y="685"/>
                    <a:pt x="281" y="685"/>
                  </a:cubicBezTo>
                  <a:cubicBezTo>
                    <a:pt x="436" y="685"/>
                    <a:pt x="562" y="559"/>
                    <a:pt x="562" y="403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86" y="119"/>
                    <a:pt x="586" y="119"/>
                    <a:pt x="586" y="119"/>
                  </a:cubicBezTo>
                  <a:lnTo>
                    <a:pt x="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8"/>
            <p:cNvSpPr>
              <a:spLocks noEditPoints="1"/>
            </p:cNvSpPr>
            <p:nvPr/>
          </p:nvSpPr>
          <p:spPr bwMode="auto">
            <a:xfrm>
              <a:off x="7344456" y="1762693"/>
              <a:ext cx="442912" cy="392112"/>
            </a:xfrm>
            <a:custGeom>
              <a:avLst/>
              <a:gdLst>
                <a:gd name="T0" fmla="*/ 217214470 w 170"/>
                <a:gd name="T1" fmla="*/ 1025012047 h 150"/>
                <a:gd name="T2" fmla="*/ 196850946 w 170"/>
                <a:gd name="T3" fmla="*/ 1025012047 h 150"/>
                <a:gd name="T4" fmla="*/ 196850946 w 170"/>
                <a:gd name="T5" fmla="*/ 1025012047 h 150"/>
                <a:gd name="T6" fmla="*/ 352972241 w 170"/>
                <a:gd name="T7" fmla="*/ 758509313 h 150"/>
                <a:gd name="T8" fmla="*/ 352972241 w 170"/>
                <a:gd name="T9" fmla="*/ 758509313 h 150"/>
                <a:gd name="T10" fmla="*/ 0 w 170"/>
                <a:gd name="T11" fmla="*/ 396338969 h 150"/>
                <a:gd name="T12" fmla="*/ 0 w 170"/>
                <a:gd name="T13" fmla="*/ 396338969 h 150"/>
                <a:gd name="T14" fmla="*/ 576973602 w 170"/>
                <a:gd name="T15" fmla="*/ 0 h 150"/>
                <a:gd name="T16" fmla="*/ 576973602 w 170"/>
                <a:gd name="T17" fmla="*/ 0 h 150"/>
                <a:gd name="T18" fmla="*/ 1153947204 w 170"/>
                <a:gd name="T19" fmla="*/ 396338969 h 150"/>
                <a:gd name="T20" fmla="*/ 1153947204 w 170"/>
                <a:gd name="T21" fmla="*/ 396338969 h 150"/>
                <a:gd name="T22" fmla="*/ 753458501 w 170"/>
                <a:gd name="T23" fmla="*/ 772175718 h 150"/>
                <a:gd name="T24" fmla="*/ 753458501 w 170"/>
                <a:gd name="T25" fmla="*/ 772175718 h 150"/>
                <a:gd name="T26" fmla="*/ 217214470 w 170"/>
                <a:gd name="T27" fmla="*/ 1025012047 h 150"/>
                <a:gd name="T28" fmla="*/ 217214470 w 170"/>
                <a:gd name="T29" fmla="*/ 1025012047 h 150"/>
                <a:gd name="T30" fmla="*/ 217214470 w 170"/>
                <a:gd name="T31" fmla="*/ 1025012047 h 150"/>
                <a:gd name="T32" fmla="*/ 224001442 w 170"/>
                <a:gd name="T33" fmla="*/ 184501773 h 150"/>
                <a:gd name="T34" fmla="*/ 95030684 w 170"/>
                <a:gd name="T35" fmla="*/ 396338969 h 150"/>
                <a:gd name="T36" fmla="*/ 95030684 w 170"/>
                <a:gd name="T37" fmla="*/ 396338969 h 150"/>
                <a:gd name="T38" fmla="*/ 420852389 w 170"/>
                <a:gd name="T39" fmla="*/ 676508108 h 150"/>
                <a:gd name="T40" fmla="*/ 420852389 w 170"/>
                <a:gd name="T41" fmla="*/ 676508108 h 150"/>
                <a:gd name="T42" fmla="*/ 461579435 w 170"/>
                <a:gd name="T43" fmla="*/ 690174676 h 150"/>
                <a:gd name="T44" fmla="*/ 454789857 w 170"/>
                <a:gd name="T45" fmla="*/ 731176504 h 150"/>
                <a:gd name="T46" fmla="*/ 393699288 w 170"/>
                <a:gd name="T47" fmla="*/ 902011790 h 150"/>
                <a:gd name="T48" fmla="*/ 393699288 w 170"/>
                <a:gd name="T49" fmla="*/ 902011790 h 150"/>
                <a:gd name="T50" fmla="*/ 692367932 w 170"/>
                <a:gd name="T51" fmla="*/ 697007878 h 150"/>
                <a:gd name="T52" fmla="*/ 692367932 w 170"/>
                <a:gd name="T53" fmla="*/ 697007878 h 150"/>
                <a:gd name="T54" fmla="*/ 699157510 w 170"/>
                <a:gd name="T55" fmla="*/ 683341310 h 150"/>
                <a:gd name="T56" fmla="*/ 719521033 w 170"/>
                <a:gd name="T57" fmla="*/ 683341310 h 150"/>
                <a:gd name="T58" fmla="*/ 1058916560 w 170"/>
                <a:gd name="T59" fmla="*/ 396338969 h 150"/>
                <a:gd name="T60" fmla="*/ 1058916560 w 170"/>
                <a:gd name="T61" fmla="*/ 396338969 h 150"/>
                <a:gd name="T62" fmla="*/ 929945843 w 170"/>
                <a:gd name="T63" fmla="*/ 184501773 h 150"/>
                <a:gd name="T64" fmla="*/ 929945843 w 170"/>
                <a:gd name="T65" fmla="*/ 184501773 h 150"/>
                <a:gd name="T66" fmla="*/ 576973602 w 170"/>
                <a:gd name="T67" fmla="*/ 95667488 h 150"/>
                <a:gd name="T68" fmla="*/ 576973602 w 170"/>
                <a:gd name="T69" fmla="*/ 95667488 h 150"/>
                <a:gd name="T70" fmla="*/ 576973602 w 170"/>
                <a:gd name="T71" fmla="*/ 95667488 h 150"/>
                <a:gd name="T72" fmla="*/ 576973602 w 170"/>
                <a:gd name="T73" fmla="*/ 95667488 h 150"/>
                <a:gd name="T74" fmla="*/ 224001442 w 170"/>
                <a:gd name="T75" fmla="*/ 184501773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0"/>
                <a:gd name="T115" fmla="*/ 0 h 150"/>
                <a:gd name="T116" fmla="*/ 170 w 170"/>
                <a:gd name="T117" fmla="*/ 150 h 1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0" h="150">
                  <a:moveTo>
                    <a:pt x="32" y="150"/>
                  </a:moveTo>
                  <a:cubicBezTo>
                    <a:pt x="30" y="150"/>
                    <a:pt x="29" y="150"/>
                    <a:pt x="29" y="15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48" y="133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23" y="103"/>
                    <a:pt x="0" y="83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3"/>
                    <a:pt x="40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30" y="0"/>
                    <a:pt x="170" y="23"/>
                    <a:pt x="170" y="58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70" y="85"/>
                    <a:pt x="144" y="106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80" y="147"/>
                    <a:pt x="43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lose/>
                  <a:moveTo>
                    <a:pt x="33" y="27"/>
                  </a:moveTo>
                  <a:cubicBezTo>
                    <a:pt x="21" y="36"/>
                    <a:pt x="14" y="47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75"/>
                    <a:pt x="32" y="93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13"/>
                    <a:pt x="64" y="123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71" y="127"/>
                    <a:pt x="87" y="119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37" y="94"/>
                    <a:pt x="157" y="76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47"/>
                    <a:pt x="149" y="36"/>
                    <a:pt x="137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24" y="19"/>
                    <a:pt x="10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5" y="14"/>
                    <a:pt x="46" y="19"/>
                    <a:pt x="33" y="27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Rectangle 34"/>
            <p:cNvSpPr>
              <a:spLocks noChangeArrowheads="1"/>
            </p:cNvSpPr>
            <p:nvPr/>
          </p:nvSpPr>
          <p:spPr bwMode="auto">
            <a:xfrm>
              <a:off x="6852331" y="3173980"/>
              <a:ext cx="1428750" cy="10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000" b="1" dirty="0">
                  <a:solidFill>
                    <a:schemeClr val="bg1"/>
                  </a:solidFill>
                </a:rPr>
                <a:t>点击添加标题</a:t>
              </a:r>
            </a:p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/>
          <p:nvPr/>
        </p:nvGrpSpPr>
        <p:grpSpPr>
          <a:xfrm>
            <a:off x="4646059" y="2365512"/>
            <a:ext cx="629125" cy="1642230"/>
            <a:chOff x="5257800" y="1809750"/>
            <a:chExt cx="629125" cy="1833562"/>
          </a:xfrm>
          <a:solidFill>
            <a:schemeClr val="accent2"/>
          </a:solidFill>
        </p:grpSpPr>
        <p:sp>
          <p:nvSpPr>
            <p:cNvPr id="6" name="Bent Arrow 7"/>
            <p:cNvSpPr/>
            <p:nvPr/>
          </p:nvSpPr>
          <p:spPr>
            <a:xfrm rot="5400000" flipH="1">
              <a:off x="5156200" y="3287712"/>
              <a:ext cx="457200" cy="254000"/>
            </a:xfrm>
            <a:prstGeom prst="bentArrow">
              <a:avLst>
                <a:gd name="adj1" fmla="val 10417"/>
                <a:gd name="adj2" fmla="val 15278"/>
                <a:gd name="adj3" fmla="val 0"/>
                <a:gd name="adj4" fmla="val 76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Bent Arrow 11"/>
            <p:cNvSpPr/>
            <p:nvPr/>
          </p:nvSpPr>
          <p:spPr>
            <a:xfrm>
              <a:off x="5460205" y="1809750"/>
              <a:ext cx="426720" cy="1375410"/>
            </a:xfrm>
            <a:prstGeom prst="bentArrow">
              <a:avLst>
                <a:gd name="adj1" fmla="val 6138"/>
                <a:gd name="adj2" fmla="val 8344"/>
                <a:gd name="adj3" fmla="val 17656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8" name="Bent Arrow 5"/>
          <p:cNvSpPr/>
          <p:nvPr/>
        </p:nvSpPr>
        <p:spPr>
          <a:xfrm>
            <a:off x="4497468" y="1253431"/>
            <a:ext cx="590550" cy="2978150"/>
          </a:xfrm>
          <a:prstGeom prst="bentArrow">
            <a:avLst>
              <a:gd name="adj1" fmla="val 4167"/>
              <a:gd name="adj2" fmla="val 5833"/>
              <a:gd name="adj3" fmla="val 1375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 flipH="1">
            <a:off x="3868819" y="1538082"/>
            <a:ext cx="629125" cy="1833562"/>
            <a:chOff x="5257800" y="1809750"/>
            <a:chExt cx="629125" cy="1833562"/>
          </a:xfrm>
          <a:solidFill>
            <a:schemeClr val="accent4"/>
          </a:solidFill>
        </p:grpSpPr>
        <p:sp>
          <p:nvSpPr>
            <p:cNvPr id="10" name="Bent Arrow 15"/>
            <p:cNvSpPr/>
            <p:nvPr/>
          </p:nvSpPr>
          <p:spPr>
            <a:xfrm rot="5400000" flipH="1">
              <a:off x="5156200" y="3287712"/>
              <a:ext cx="457200" cy="254000"/>
            </a:xfrm>
            <a:prstGeom prst="bentArrow">
              <a:avLst>
                <a:gd name="adj1" fmla="val 10417"/>
                <a:gd name="adj2" fmla="val 15278"/>
                <a:gd name="adj3" fmla="val 0"/>
                <a:gd name="adj4" fmla="val 76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Bent Arrow 16"/>
            <p:cNvSpPr/>
            <p:nvPr/>
          </p:nvSpPr>
          <p:spPr>
            <a:xfrm>
              <a:off x="5460205" y="1809750"/>
              <a:ext cx="426720" cy="1375410"/>
            </a:xfrm>
            <a:prstGeom prst="bentArrow">
              <a:avLst>
                <a:gd name="adj1" fmla="val 6138"/>
                <a:gd name="adj2" fmla="val 8344"/>
                <a:gd name="adj3" fmla="val 17656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5290600" y="2166406"/>
            <a:ext cx="441536" cy="441537"/>
            <a:chOff x="2898306" y="1126851"/>
            <a:chExt cx="544500" cy="544501"/>
          </a:xfrm>
        </p:grpSpPr>
        <p:sp>
          <p:nvSpPr>
            <p:cNvPr id="13" name="Oval 21"/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66"/>
            <p:cNvSpPr>
              <a:spLocks noEditPoints="1"/>
            </p:cNvSpPr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55"/>
          <p:cNvGrpSpPr/>
          <p:nvPr/>
        </p:nvGrpSpPr>
        <p:grpSpPr>
          <a:xfrm>
            <a:off x="5097781" y="1066966"/>
            <a:ext cx="441536" cy="441537"/>
            <a:chOff x="5097780" y="1066965"/>
            <a:chExt cx="441536" cy="441537"/>
          </a:xfrm>
        </p:grpSpPr>
        <p:sp>
          <p:nvSpPr>
            <p:cNvPr id="16" name="Oval 24"/>
            <p:cNvSpPr/>
            <p:nvPr/>
          </p:nvSpPr>
          <p:spPr>
            <a:xfrm>
              <a:off x="5097780" y="1066965"/>
              <a:ext cx="441536" cy="44153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05"/>
            <p:cNvSpPr>
              <a:spLocks noEditPoints="1"/>
            </p:cNvSpPr>
            <p:nvPr/>
          </p:nvSpPr>
          <p:spPr bwMode="auto">
            <a:xfrm>
              <a:off x="5195497" y="1166465"/>
              <a:ext cx="246102" cy="242537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3611881" y="2636683"/>
            <a:ext cx="441536" cy="441537"/>
            <a:chOff x="1497006" y="1126851"/>
            <a:chExt cx="544500" cy="544501"/>
          </a:xfrm>
        </p:grpSpPr>
        <p:sp>
          <p:nvSpPr>
            <p:cNvPr id="19" name="Oval 30"/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35"/>
          <p:cNvSpPr txBox="1"/>
          <p:nvPr/>
        </p:nvSpPr>
        <p:spPr>
          <a:xfrm>
            <a:off x="5821018" y="2048619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grpSp>
        <p:nvGrpSpPr>
          <p:cNvPr id="22" name="Group 38"/>
          <p:cNvGrpSpPr/>
          <p:nvPr/>
        </p:nvGrpSpPr>
        <p:grpSpPr>
          <a:xfrm>
            <a:off x="7897553" y="2074100"/>
            <a:ext cx="400110" cy="704040"/>
            <a:chOff x="7884851" y="2024403"/>
            <a:chExt cx="400110" cy="704040"/>
          </a:xfrm>
        </p:grpSpPr>
        <p:sp>
          <p:nvSpPr>
            <p:cNvPr id="23" name="Rounded Rectangle 37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4" name="TextBox 36"/>
            <p:cNvSpPr txBox="1"/>
            <p:nvPr/>
          </p:nvSpPr>
          <p:spPr>
            <a:xfrm rot="5400000">
              <a:off x="7732886" y="2176368"/>
              <a:ext cx="704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F6541"/>
                  </a:solidFill>
                </a:rPr>
                <a:t>2018</a:t>
              </a:r>
              <a:endParaRPr lang="en-US" sz="2400" b="1" dirty="0">
                <a:solidFill>
                  <a:srgbClr val="EF6541"/>
                </a:solidFill>
              </a:endParaRPr>
            </a:p>
          </p:txBody>
        </p:sp>
      </p:grpSp>
      <p:sp>
        <p:nvSpPr>
          <p:cNvPr id="25" name="TextBox 39"/>
          <p:cNvSpPr txBox="1"/>
          <p:nvPr/>
        </p:nvSpPr>
        <p:spPr>
          <a:xfrm>
            <a:off x="5648740" y="931794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grpSp>
        <p:nvGrpSpPr>
          <p:cNvPr id="26" name="Group 40"/>
          <p:cNvGrpSpPr/>
          <p:nvPr/>
        </p:nvGrpSpPr>
        <p:grpSpPr>
          <a:xfrm>
            <a:off x="7725276" y="957275"/>
            <a:ext cx="400110" cy="704040"/>
            <a:chOff x="7884852" y="2024403"/>
            <a:chExt cx="400110" cy="704040"/>
          </a:xfrm>
        </p:grpSpPr>
        <p:sp>
          <p:nvSpPr>
            <p:cNvPr id="27" name="Rounded Rectangle 41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42"/>
            <p:cNvSpPr txBox="1"/>
            <p:nvPr/>
          </p:nvSpPr>
          <p:spPr>
            <a:xfrm rot="5400000">
              <a:off x="7732887" y="2176368"/>
              <a:ext cx="704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2017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45"/>
          <p:cNvSpPr txBox="1"/>
          <p:nvPr/>
        </p:nvSpPr>
        <p:spPr>
          <a:xfrm flipH="1">
            <a:off x="1203908" y="1216761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grpSp>
        <p:nvGrpSpPr>
          <p:cNvPr id="30" name="Group 46"/>
          <p:cNvGrpSpPr/>
          <p:nvPr/>
        </p:nvGrpSpPr>
        <p:grpSpPr>
          <a:xfrm flipH="1">
            <a:off x="854763" y="1242242"/>
            <a:ext cx="400110" cy="704040"/>
            <a:chOff x="7884850" y="2024403"/>
            <a:chExt cx="400110" cy="704040"/>
          </a:xfrm>
        </p:grpSpPr>
        <p:sp>
          <p:nvSpPr>
            <p:cNvPr id="31" name="Rounded Rectangle 47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TextBox 48"/>
            <p:cNvSpPr txBox="1"/>
            <p:nvPr/>
          </p:nvSpPr>
          <p:spPr>
            <a:xfrm rot="5400000">
              <a:off x="7732885" y="2176368"/>
              <a:ext cx="704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F6541"/>
                  </a:solidFill>
                </a:rPr>
                <a:t>2018</a:t>
              </a:r>
              <a:endParaRPr lang="en-US" sz="2400" b="1" dirty="0">
                <a:solidFill>
                  <a:srgbClr val="EF6541"/>
                </a:solidFill>
              </a:endParaRPr>
            </a:p>
          </p:txBody>
        </p:sp>
      </p:grpSp>
      <p:sp>
        <p:nvSpPr>
          <p:cNvPr id="33" name="TextBox 50"/>
          <p:cNvSpPr txBox="1"/>
          <p:nvPr/>
        </p:nvSpPr>
        <p:spPr>
          <a:xfrm flipH="1">
            <a:off x="1415944" y="2494769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grpSp>
        <p:nvGrpSpPr>
          <p:cNvPr id="34" name="Group 51"/>
          <p:cNvGrpSpPr/>
          <p:nvPr/>
        </p:nvGrpSpPr>
        <p:grpSpPr>
          <a:xfrm flipH="1">
            <a:off x="1066799" y="2520250"/>
            <a:ext cx="400110" cy="704040"/>
            <a:chOff x="7884849" y="2024403"/>
            <a:chExt cx="400110" cy="704040"/>
          </a:xfrm>
        </p:grpSpPr>
        <p:sp>
          <p:nvSpPr>
            <p:cNvPr id="35" name="Rounded Rectangle 52"/>
            <p:cNvSpPr/>
            <p:nvPr/>
          </p:nvSpPr>
          <p:spPr>
            <a:xfrm>
              <a:off x="7915941" y="2053816"/>
              <a:ext cx="357809" cy="6253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6" name="TextBox 53"/>
            <p:cNvSpPr txBox="1"/>
            <p:nvPr/>
          </p:nvSpPr>
          <p:spPr>
            <a:xfrm rot="5400000">
              <a:off x="7732884" y="2176368"/>
              <a:ext cx="704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2018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54"/>
          <p:cNvGrpSpPr/>
          <p:nvPr/>
        </p:nvGrpSpPr>
        <p:grpSpPr>
          <a:xfrm>
            <a:off x="3421381" y="1362823"/>
            <a:ext cx="441536" cy="441537"/>
            <a:chOff x="3421380" y="1362822"/>
            <a:chExt cx="441536" cy="441537"/>
          </a:xfrm>
        </p:grpSpPr>
        <p:sp>
          <p:nvSpPr>
            <p:cNvPr id="38" name="Oval 27"/>
            <p:cNvSpPr/>
            <p:nvPr/>
          </p:nvSpPr>
          <p:spPr>
            <a:xfrm>
              <a:off x="3421380" y="1362822"/>
              <a:ext cx="441536" cy="44153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57"/>
            <p:cNvSpPr>
              <a:spLocks noEditPoints="1"/>
            </p:cNvSpPr>
            <p:nvPr/>
          </p:nvSpPr>
          <p:spPr bwMode="auto">
            <a:xfrm>
              <a:off x="3507533" y="1448975"/>
              <a:ext cx="269231" cy="269231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Bent Arrow 4"/>
          <p:cNvSpPr/>
          <p:nvPr/>
        </p:nvSpPr>
        <p:spPr>
          <a:xfrm flipH="1">
            <a:off x="4072018" y="2822711"/>
            <a:ext cx="590550" cy="1408869"/>
          </a:xfrm>
          <a:prstGeom prst="bentArrow">
            <a:avLst>
              <a:gd name="adj1" fmla="val 4167"/>
              <a:gd name="adj2" fmla="val 5833"/>
              <a:gd name="adj3" fmla="val 1375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41" name="Group 19"/>
          <p:cNvGrpSpPr/>
          <p:nvPr/>
        </p:nvGrpSpPr>
        <p:grpSpPr>
          <a:xfrm>
            <a:off x="4195432" y="4202596"/>
            <a:ext cx="769172" cy="769172"/>
            <a:chOff x="4195432" y="4152900"/>
            <a:chExt cx="769172" cy="769172"/>
          </a:xfrm>
        </p:grpSpPr>
        <p:sp>
          <p:nvSpPr>
            <p:cNvPr id="42" name="Oval 3"/>
            <p:cNvSpPr/>
            <p:nvPr/>
          </p:nvSpPr>
          <p:spPr>
            <a:xfrm>
              <a:off x="4195432" y="4152900"/>
              <a:ext cx="769172" cy="7691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reeform 152"/>
            <p:cNvSpPr>
              <a:spLocks noEditPoints="1"/>
            </p:cNvSpPr>
            <p:nvPr/>
          </p:nvSpPr>
          <p:spPr bwMode="auto">
            <a:xfrm>
              <a:off x="4387623" y="4359687"/>
              <a:ext cx="384791" cy="355599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5" grpId="0"/>
      <p:bldP spid="29" grpId="0"/>
      <p:bldP spid="33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9"/>
          <p:cNvGrpSpPr/>
          <p:nvPr/>
        </p:nvGrpSpPr>
        <p:grpSpPr>
          <a:xfrm>
            <a:off x="4005471" y="1976776"/>
            <a:ext cx="1187036" cy="2408198"/>
            <a:chOff x="3963988" y="2005013"/>
            <a:chExt cx="1270000" cy="2576512"/>
          </a:xfrm>
        </p:grpSpPr>
        <p:sp>
          <p:nvSpPr>
            <p:cNvPr id="6" name="Freeform 5"/>
            <p:cNvSpPr/>
            <p:nvPr/>
          </p:nvSpPr>
          <p:spPr bwMode="auto">
            <a:xfrm>
              <a:off x="4411663" y="3951288"/>
              <a:ext cx="92075" cy="3524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3"/>
                </a:cxn>
                <a:cxn ang="0">
                  <a:pos x="32" y="251"/>
                </a:cxn>
                <a:cxn ang="0">
                  <a:pos x="65" y="33"/>
                </a:cxn>
                <a:cxn ang="0">
                  <a:pos x="32" y="0"/>
                </a:cxn>
              </a:cxnLst>
              <a:rect l="0" t="0" r="r" b="b"/>
              <a:pathLst>
                <a:path w="65" h="251">
                  <a:moveTo>
                    <a:pt x="32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1"/>
                    <a:pt x="32" y="251"/>
                    <a:pt x="32" y="251"/>
                  </a:cubicBezTo>
                  <a:cubicBezTo>
                    <a:pt x="32" y="251"/>
                    <a:pt x="65" y="51"/>
                    <a:pt x="65" y="33"/>
                  </a:cubicBezTo>
                  <a:cubicBezTo>
                    <a:pt x="65" y="15"/>
                    <a:pt x="50" y="0"/>
                    <a:pt x="32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51363" y="4229100"/>
              <a:ext cx="90488" cy="3524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3"/>
                </a:cxn>
                <a:cxn ang="0">
                  <a:pos x="33" y="251"/>
                </a:cxn>
                <a:cxn ang="0">
                  <a:pos x="65" y="33"/>
                </a:cxn>
                <a:cxn ang="0">
                  <a:pos x="33" y="0"/>
                </a:cxn>
              </a:cxnLst>
              <a:rect l="0" t="0" r="r" b="b"/>
              <a:pathLst>
                <a:path w="65" h="251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33" y="251"/>
                    <a:pt x="33" y="251"/>
                  </a:cubicBezTo>
                  <a:cubicBezTo>
                    <a:pt x="33" y="251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97413" y="3997325"/>
              <a:ext cx="90488" cy="35083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32"/>
                </a:cxn>
                <a:cxn ang="0">
                  <a:pos x="33" y="250"/>
                </a:cxn>
                <a:cxn ang="0">
                  <a:pos x="65" y="32"/>
                </a:cxn>
                <a:cxn ang="0">
                  <a:pos x="33" y="0"/>
                </a:cxn>
              </a:cxnLst>
              <a:rect l="0" t="0" r="r" b="b"/>
              <a:pathLst>
                <a:path w="65" h="250">
                  <a:moveTo>
                    <a:pt x="33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50"/>
                    <a:pt x="33" y="250"/>
                    <a:pt x="33" y="250"/>
                  </a:cubicBezTo>
                  <a:cubicBezTo>
                    <a:pt x="33" y="250"/>
                    <a:pt x="65" y="50"/>
                    <a:pt x="65" y="32"/>
                  </a:cubicBezTo>
                  <a:cubicBezTo>
                    <a:pt x="65" y="14"/>
                    <a:pt x="51" y="0"/>
                    <a:pt x="33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18013" y="3805238"/>
              <a:ext cx="361950" cy="120650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418013" y="3805238"/>
              <a:ext cx="180975" cy="1206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963988" y="3300413"/>
              <a:ext cx="1270000" cy="865188"/>
            </a:xfrm>
            <a:custGeom>
              <a:avLst/>
              <a:gdLst/>
              <a:ahLst/>
              <a:cxnLst>
                <a:cxn ang="0">
                  <a:pos x="452" y="329"/>
                </a:cxn>
                <a:cxn ang="0">
                  <a:pos x="873" y="616"/>
                </a:cxn>
                <a:cxn ang="0">
                  <a:pos x="904" y="452"/>
                </a:cxn>
                <a:cxn ang="0">
                  <a:pos x="452" y="0"/>
                </a:cxn>
                <a:cxn ang="0">
                  <a:pos x="0" y="452"/>
                </a:cxn>
                <a:cxn ang="0">
                  <a:pos x="31" y="616"/>
                </a:cxn>
                <a:cxn ang="0">
                  <a:pos x="452" y="329"/>
                </a:cxn>
              </a:cxnLst>
              <a:rect l="0" t="0" r="r" b="b"/>
              <a:pathLst>
                <a:path w="904" h="616">
                  <a:moveTo>
                    <a:pt x="452" y="329"/>
                  </a:moveTo>
                  <a:cubicBezTo>
                    <a:pt x="644" y="329"/>
                    <a:pt x="807" y="448"/>
                    <a:pt x="873" y="616"/>
                  </a:cubicBezTo>
                  <a:cubicBezTo>
                    <a:pt x="893" y="566"/>
                    <a:pt x="904" y="510"/>
                    <a:pt x="904" y="452"/>
                  </a:cubicBezTo>
                  <a:cubicBezTo>
                    <a:pt x="904" y="203"/>
                    <a:pt x="702" y="0"/>
                    <a:pt x="452" y="0"/>
                  </a:cubicBezTo>
                  <a:cubicBezTo>
                    <a:pt x="203" y="0"/>
                    <a:pt x="0" y="203"/>
                    <a:pt x="0" y="452"/>
                  </a:cubicBezTo>
                  <a:cubicBezTo>
                    <a:pt x="0" y="510"/>
                    <a:pt x="11" y="566"/>
                    <a:pt x="31" y="616"/>
                  </a:cubicBezTo>
                  <a:cubicBezTo>
                    <a:pt x="97" y="448"/>
                    <a:pt x="260" y="329"/>
                    <a:pt x="452" y="32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760913" y="3321050"/>
              <a:ext cx="473075" cy="844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9"/>
                </a:cxn>
                <a:cxn ang="0">
                  <a:pos x="306" y="601"/>
                </a:cxn>
                <a:cxn ang="0">
                  <a:pos x="337" y="437"/>
                </a:cxn>
                <a:cxn ang="0">
                  <a:pos x="0" y="0"/>
                </a:cxn>
              </a:cxnLst>
              <a:rect l="0" t="0" r="r" b="b"/>
              <a:pathLst>
                <a:path w="337" h="601">
                  <a:moveTo>
                    <a:pt x="0" y="0"/>
                  </a:moveTo>
                  <a:cubicBezTo>
                    <a:pt x="0" y="329"/>
                    <a:pt x="0" y="329"/>
                    <a:pt x="0" y="329"/>
                  </a:cubicBezTo>
                  <a:cubicBezTo>
                    <a:pt x="140" y="366"/>
                    <a:pt x="254" y="468"/>
                    <a:pt x="306" y="601"/>
                  </a:cubicBezTo>
                  <a:cubicBezTo>
                    <a:pt x="326" y="551"/>
                    <a:pt x="337" y="495"/>
                    <a:pt x="337" y="437"/>
                  </a:cubicBezTo>
                  <a:cubicBezTo>
                    <a:pt x="337" y="228"/>
                    <a:pt x="194" y="51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206876" y="2005013"/>
              <a:ext cx="784225" cy="1874838"/>
            </a:xfrm>
            <a:custGeom>
              <a:avLst/>
              <a:gdLst/>
              <a:ahLst/>
              <a:cxnLst>
                <a:cxn ang="0">
                  <a:pos x="279" y="1309"/>
                </a:cxn>
                <a:cxn ang="0">
                  <a:pos x="438" y="1333"/>
                </a:cxn>
                <a:cxn ang="0">
                  <a:pos x="558" y="774"/>
                </a:cxn>
                <a:cxn ang="0">
                  <a:pos x="279" y="0"/>
                </a:cxn>
                <a:cxn ang="0">
                  <a:pos x="0" y="774"/>
                </a:cxn>
                <a:cxn ang="0">
                  <a:pos x="120" y="1333"/>
                </a:cxn>
                <a:cxn ang="0">
                  <a:pos x="279" y="1309"/>
                </a:cxn>
              </a:cxnLst>
              <a:rect l="0" t="0" r="r" b="b"/>
              <a:pathLst>
                <a:path w="558" h="1333">
                  <a:moveTo>
                    <a:pt x="279" y="1309"/>
                  </a:moveTo>
                  <a:cubicBezTo>
                    <a:pt x="335" y="1309"/>
                    <a:pt x="388" y="1317"/>
                    <a:pt x="438" y="1333"/>
                  </a:cubicBezTo>
                  <a:cubicBezTo>
                    <a:pt x="513" y="1182"/>
                    <a:pt x="558" y="987"/>
                    <a:pt x="558" y="774"/>
                  </a:cubicBezTo>
                  <a:cubicBezTo>
                    <a:pt x="558" y="436"/>
                    <a:pt x="445" y="143"/>
                    <a:pt x="279" y="0"/>
                  </a:cubicBezTo>
                  <a:cubicBezTo>
                    <a:pt x="113" y="143"/>
                    <a:pt x="0" y="436"/>
                    <a:pt x="0" y="774"/>
                  </a:cubicBezTo>
                  <a:cubicBezTo>
                    <a:pt x="0" y="987"/>
                    <a:pt x="45" y="1182"/>
                    <a:pt x="120" y="1333"/>
                  </a:cubicBezTo>
                  <a:cubicBezTo>
                    <a:pt x="170" y="1317"/>
                    <a:pt x="223" y="1309"/>
                    <a:pt x="279" y="130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595813" y="2005013"/>
              <a:ext cx="395288" cy="18748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309"/>
                </a:cxn>
                <a:cxn ang="0">
                  <a:pos x="2" y="1309"/>
                </a:cxn>
                <a:cxn ang="0">
                  <a:pos x="161" y="1333"/>
                </a:cxn>
                <a:cxn ang="0">
                  <a:pos x="281" y="774"/>
                </a:cxn>
                <a:cxn ang="0">
                  <a:pos x="2" y="0"/>
                </a:cxn>
              </a:cxnLst>
              <a:rect l="0" t="0" r="r" b="b"/>
              <a:pathLst>
                <a:path w="281" h="1333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309"/>
                    <a:pt x="0" y="1309"/>
                    <a:pt x="0" y="1309"/>
                  </a:cubicBezTo>
                  <a:cubicBezTo>
                    <a:pt x="1" y="1309"/>
                    <a:pt x="1" y="1309"/>
                    <a:pt x="2" y="1309"/>
                  </a:cubicBezTo>
                  <a:cubicBezTo>
                    <a:pt x="58" y="1309"/>
                    <a:pt x="111" y="1317"/>
                    <a:pt x="161" y="1333"/>
                  </a:cubicBezTo>
                  <a:cubicBezTo>
                    <a:pt x="236" y="1182"/>
                    <a:pt x="281" y="987"/>
                    <a:pt x="281" y="774"/>
                  </a:cubicBezTo>
                  <a:cubicBezTo>
                    <a:pt x="281" y="436"/>
                    <a:pt x="168" y="143"/>
                    <a:pt x="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308476" y="2005013"/>
              <a:ext cx="579438" cy="460375"/>
            </a:xfrm>
            <a:custGeom>
              <a:avLst/>
              <a:gdLst/>
              <a:ahLst/>
              <a:cxnLst>
                <a:cxn ang="0">
                  <a:pos x="206" y="320"/>
                </a:cxn>
                <a:cxn ang="0">
                  <a:pos x="412" y="327"/>
                </a:cxn>
                <a:cxn ang="0">
                  <a:pos x="206" y="0"/>
                </a:cxn>
                <a:cxn ang="0">
                  <a:pos x="0" y="327"/>
                </a:cxn>
                <a:cxn ang="0">
                  <a:pos x="206" y="320"/>
                </a:cxn>
              </a:cxnLst>
              <a:rect l="0" t="0" r="r" b="b"/>
              <a:pathLst>
                <a:path w="412" h="327">
                  <a:moveTo>
                    <a:pt x="206" y="320"/>
                  </a:moveTo>
                  <a:cubicBezTo>
                    <a:pt x="276" y="320"/>
                    <a:pt x="345" y="322"/>
                    <a:pt x="412" y="327"/>
                  </a:cubicBezTo>
                  <a:cubicBezTo>
                    <a:pt x="363" y="188"/>
                    <a:pt x="291" y="74"/>
                    <a:pt x="206" y="0"/>
                  </a:cubicBezTo>
                  <a:cubicBezTo>
                    <a:pt x="121" y="74"/>
                    <a:pt x="49" y="188"/>
                    <a:pt x="0" y="327"/>
                  </a:cubicBezTo>
                  <a:cubicBezTo>
                    <a:pt x="67" y="322"/>
                    <a:pt x="136" y="320"/>
                    <a:pt x="206" y="3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595813" y="2005013"/>
              <a:ext cx="292100" cy="46037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20"/>
                </a:cxn>
                <a:cxn ang="0">
                  <a:pos x="2" y="320"/>
                </a:cxn>
                <a:cxn ang="0">
                  <a:pos x="208" y="32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08" h="327">
                  <a:moveTo>
                    <a:pt x="0" y="1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1" y="320"/>
                    <a:pt x="2" y="320"/>
                  </a:cubicBezTo>
                  <a:cubicBezTo>
                    <a:pt x="72" y="320"/>
                    <a:pt x="141" y="322"/>
                    <a:pt x="208" y="327"/>
                  </a:cubicBezTo>
                  <a:cubicBezTo>
                    <a:pt x="159" y="188"/>
                    <a:pt x="87" y="74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514851" y="3262313"/>
              <a:ext cx="168275" cy="90646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0" y="322"/>
                </a:cxn>
                <a:cxn ang="0">
                  <a:pos x="60" y="645"/>
                </a:cxn>
                <a:cxn ang="0">
                  <a:pos x="120" y="322"/>
                </a:cxn>
                <a:cxn ang="0">
                  <a:pos x="60" y="0"/>
                </a:cxn>
              </a:cxnLst>
              <a:rect l="0" t="0" r="r" b="b"/>
              <a:pathLst>
                <a:path w="120" h="645">
                  <a:moveTo>
                    <a:pt x="60" y="0"/>
                  </a:moveTo>
                  <a:cubicBezTo>
                    <a:pt x="24" y="60"/>
                    <a:pt x="0" y="182"/>
                    <a:pt x="0" y="322"/>
                  </a:cubicBezTo>
                  <a:cubicBezTo>
                    <a:pt x="0" y="463"/>
                    <a:pt x="24" y="585"/>
                    <a:pt x="60" y="645"/>
                  </a:cubicBezTo>
                  <a:cubicBezTo>
                    <a:pt x="96" y="585"/>
                    <a:pt x="120" y="463"/>
                    <a:pt x="120" y="322"/>
                  </a:cubicBezTo>
                  <a:cubicBezTo>
                    <a:pt x="120" y="182"/>
                    <a:pt x="96" y="6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4595813" y="3262313"/>
              <a:ext cx="87313" cy="9064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42"/>
                </a:cxn>
                <a:cxn ang="0">
                  <a:pos x="2" y="645"/>
                </a:cxn>
                <a:cxn ang="0">
                  <a:pos x="62" y="32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62" h="645">
                  <a:moveTo>
                    <a:pt x="0" y="3"/>
                  </a:moveTo>
                  <a:cubicBezTo>
                    <a:pt x="0" y="642"/>
                    <a:pt x="0" y="642"/>
                    <a:pt x="0" y="642"/>
                  </a:cubicBezTo>
                  <a:cubicBezTo>
                    <a:pt x="1" y="643"/>
                    <a:pt x="1" y="644"/>
                    <a:pt x="2" y="645"/>
                  </a:cubicBezTo>
                  <a:cubicBezTo>
                    <a:pt x="38" y="585"/>
                    <a:pt x="62" y="463"/>
                    <a:pt x="62" y="322"/>
                  </a:cubicBezTo>
                  <a:cubicBezTo>
                    <a:pt x="62" y="182"/>
                    <a:pt x="38" y="6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378326" y="2652713"/>
              <a:ext cx="441325" cy="439738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445001" y="2720975"/>
              <a:ext cx="306388" cy="30638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595813" y="2652713"/>
              <a:ext cx="223838" cy="4397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2" y="48"/>
                </a:cxn>
                <a:cxn ang="0">
                  <a:pos x="111" y="157"/>
                </a:cxn>
                <a:cxn ang="0">
                  <a:pos x="2" y="266"/>
                </a:cxn>
                <a:cxn ang="0">
                  <a:pos x="0" y="265"/>
                </a:cxn>
                <a:cxn ang="0">
                  <a:pos x="0" y="313"/>
                </a:cxn>
                <a:cxn ang="0">
                  <a:pos x="2" y="313"/>
                </a:cxn>
                <a:cxn ang="0">
                  <a:pos x="159" y="157"/>
                </a:cxn>
                <a:cxn ang="0">
                  <a:pos x="2" y="0"/>
                </a:cxn>
              </a:cxnLst>
              <a:rect l="0" t="0" r="r" b="b"/>
              <a:pathLst>
                <a:path w="159" h="313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62" y="48"/>
                    <a:pt x="111" y="96"/>
                    <a:pt x="111" y="157"/>
                  </a:cubicBezTo>
                  <a:cubicBezTo>
                    <a:pt x="111" y="217"/>
                    <a:pt x="62" y="266"/>
                    <a:pt x="2" y="266"/>
                  </a:cubicBezTo>
                  <a:cubicBezTo>
                    <a:pt x="1" y="266"/>
                    <a:pt x="1" y="265"/>
                    <a:pt x="0" y="265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" y="313"/>
                    <a:pt x="1" y="313"/>
                    <a:pt x="2" y="313"/>
                  </a:cubicBezTo>
                  <a:cubicBezTo>
                    <a:pt x="88" y="313"/>
                    <a:pt x="159" y="243"/>
                    <a:pt x="159" y="157"/>
                  </a:cubicBezTo>
                  <a:cubicBezTo>
                    <a:pt x="159" y="70"/>
                    <a:pt x="88" y="0"/>
                    <a:pt x="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595813" y="2720975"/>
              <a:ext cx="155575" cy="306388"/>
            </a:xfrm>
            <a:custGeom>
              <a:avLst/>
              <a:gdLst/>
              <a:ahLst/>
              <a:cxnLst>
                <a:cxn ang="0">
                  <a:pos x="111" y="109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17"/>
                </a:cxn>
                <a:cxn ang="0">
                  <a:pos x="2" y="218"/>
                </a:cxn>
                <a:cxn ang="0">
                  <a:pos x="111" y="109"/>
                </a:cxn>
              </a:cxnLst>
              <a:rect l="0" t="0" r="r" b="b"/>
              <a:pathLst>
                <a:path w="111" h="218">
                  <a:moveTo>
                    <a:pt x="111" y="109"/>
                  </a:moveTo>
                  <a:cubicBezTo>
                    <a:pt x="111" y="48"/>
                    <a:pt x="6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1" y="217"/>
                    <a:pt x="1" y="218"/>
                    <a:pt x="2" y="218"/>
                  </a:cubicBezTo>
                  <a:cubicBezTo>
                    <a:pt x="62" y="218"/>
                    <a:pt x="111" y="169"/>
                    <a:pt x="111" y="1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53"/>
          <p:cNvGrpSpPr/>
          <p:nvPr/>
        </p:nvGrpSpPr>
        <p:grpSpPr>
          <a:xfrm>
            <a:off x="3228976" y="3775394"/>
            <a:ext cx="2643188" cy="812800"/>
            <a:chOff x="3228976" y="3935413"/>
            <a:chExt cx="2643188" cy="81280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Freeform 22"/>
            <p:cNvSpPr/>
            <p:nvPr/>
          </p:nvSpPr>
          <p:spPr bwMode="auto">
            <a:xfrm>
              <a:off x="3228976" y="3935413"/>
              <a:ext cx="39688" cy="428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2" y="31"/>
                </a:cxn>
                <a:cxn ang="0">
                  <a:pos x="29" y="21"/>
                </a:cxn>
                <a:cxn ang="0">
                  <a:pos x="17" y="0"/>
                </a:cxn>
                <a:cxn ang="0">
                  <a:pos x="0" y="10"/>
                </a:cxn>
              </a:cxnLst>
              <a:rect l="0" t="0" r="r" b="b"/>
              <a:pathLst>
                <a:path w="29" h="31">
                  <a:moveTo>
                    <a:pt x="0" y="10"/>
                  </a:moveTo>
                  <a:cubicBezTo>
                    <a:pt x="4" y="17"/>
                    <a:pt x="8" y="24"/>
                    <a:pt x="12" y="3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5" y="14"/>
                    <a:pt x="21" y="7"/>
                    <a:pt x="17" y="0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25" name="Group 36"/>
            <p:cNvGrpSpPr/>
            <p:nvPr/>
          </p:nvGrpSpPr>
          <p:grpSpPr>
            <a:xfrm>
              <a:off x="3279776" y="4021138"/>
              <a:ext cx="2592388" cy="727075"/>
              <a:chOff x="3279776" y="3973513"/>
              <a:chExt cx="2592388" cy="727075"/>
            </a:xfrm>
            <a:grpFill/>
          </p:grpSpPr>
          <p:sp>
            <p:nvSpPr>
              <p:cNvPr id="26" name="Freeform 24"/>
              <p:cNvSpPr/>
              <p:nvPr/>
            </p:nvSpPr>
            <p:spPr bwMode="auto">
              <a:xfrm>
                <a:off x="5792788" y="4076700"/>
                <a:ext cx="42863" cy="42863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31" y="12"/>
                  </a:cxn>
                  <a:cxn ang="0">
                    <a:pos x="15" y="0"/>
                  </a:cxn>
                  <a:cxn ang="0">
                    <a:pos x="0" y="19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21" y="25"/>
                      <a:pt x="26" y="19"/>
                      <a:pt x="31" y="1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6"/>
                      <a:pt x="5" y="13"/>
                      <a:pt x="0" y="19"/>
                    </a:cubicBezTo>
                    <a:lnTo>
                      <a:pt x="15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7" name="Group 34"/>
              <p:cNvGrpSpPr/>
              <p:nvPr/>
            </p:nvGrpSpPr>
            <p:grpSpPr>
              <a:xfrm>
                <a:off x="3279776" y="3973513"/>
                <a:ext cx="2592388" cy="727075"/>
                <a:chOff x="3279776" y="3973513"/>
                <a:chExt cx="2592388" cy="727075"/>
              </a:xfrm>
              <a:grpFill/>
            </p:grpSpPr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3279776" y="3973513"/>
                  <a:ext cx="2489200" cy="727075"/>
                </a:xfrm>
                <a:custGeom>
                  <a:avLst/>
                  <a:gdLst/>
                  <a:ahLst/>
                  <a:cxnLst>
                    <a:cxn ang="0">
                      <a:pos x="1771" y="141"/>
                    </a:cxn>
                    <a:cxn ang="0">
                      <a:pos x="1725" y="162"/>
                    </a:cxn>
                    <a:cxn ang="0">
                      <a:pos x="1670" y="242"/>
                    </a:cxn>
                    <a:cxn ang="0">
                      <a:pos x="1691" y="195"/>
                    </a:cxn>
                    <a:cxn ang="0">
                      <a:pos x="1670" y="242"/>
                    </a:cxn>
                    <a:cxn ang="0">
                      <a:pos x="1633" y="272"/>
                    </a:cxn>
                    <a:cxn ang="0">
                      <a:pos x="1583" y="285"/>
                    </a:cxn>
                    <a:cxn ang="0">
                      <a:pos x="1516" y="354"/>
                    </a:cxn>
                    <a:cxn ang="0">
                      <a:pos x="1545" y="312"/>
                    </a:cxn>
                    <a:cxn ang="0">
                      <a:pos x="1516" y="354"/>
                    </a:cxn>
                    <a:cxn ang="0">
                      <a:pos x="1474" y="378"/>
                    </a:cxn>
                    <a:cxn ang="0">
                      <a:pos x="1423" y="382"/>
                    </a:cxn>
                    <a:cxn ang="0">
                      <a:pos x="1345" y="439"/>
                    </a:cxn>
                    <a:cxn ang="0">
                      <a:pos x="1381" y="402"/>
                    </a:cxn>
                    <a:cxn ang="0">
                      <a:pos x="1345" y="439"/>
                    </a:cxn>
                    <a:cxn ang="0">
                      <a:pos x="1300" y="455"/>
                    </a:cxn>
                    <a:cxn ang="0">
                      <a:pos x="1249" y="451"/>
                    </a:cxn>
                    <a:cxn ang="0">
                      <a:pos x="1162" y="493"/>
                    </a:cxn>
                    <a:cxn ang="0">
                      <a:pos x="1204" y="463"/>
                    </a:cxn>
                    <a:cxn ang="0">
                      <a:pos x="1162" y="493"/>
                    </a:cxn>
                    <a:cxn ang="0">
                      <a:pos x="1115" y="502"/>
                    </a:cxn>
                    <a:cxn ang="0">
                      <a:pos x="1066" y="489"/>
                    </a:cxn>
                    <a:cxn ang="0">
                      <a:pos x="973" y="516"/>
                    </a:cxn>
                    <a:cxn ang="0">
                      <a:pos x="1019" y="494"/>
                    </a:cxn>
                    <a:cxn ang="0">
                      <a:pos x="973" y="516"/>
                    </a:cxn>
                    <a:cxn ang="0">
                      <a:pos x="925" y="517"/>
                    </a:cxn>
                    <a:cxn ang="0">
                      <a:pos x="878" y="495"/>
                    </a:cxn>
                    <a:cxn ang="0">
                      <a:pos x="782" y="506"/>
                    </a:cxn>
                    <a:cxn ang="0">
                      <a:pos x="832" y="492"/>
                    </a:cxn>
                    <a:cxn ang="0">
                      <a:pos x="782" y="506"/>
                    </a:cxn>
                    <a:cxn ang="0">
                      <a:pos x="735" y="499"/>
                    </a:cxn>
                    <a:cxn ang="0">
                      <a:pos x="693" y="470"/>
                    </a:cxn>
                    <a:cxn ang="0">
                      <a:pos x="596" y="464"/>
                    </a:cxn>
                    <a:cxn ang="0">
                      <a:pos x="647" y="458"/>
                    </a:cxn>
                    <a:cxn ang="0">
                      <a:pos x="596" y="464"/>
                    </a:cxn>
                    <a:cxn ang="0">
                      <a:pos x="551" y="448"/>
                    </a:cxn>
                    <a:cxn ang="0">
                      <a:pos x="514" y="413"/>
                    </a:cxn>
                    <a:cxn ang="0">
                      <a:pos x="420" y="391"/>
                    </a:cxn>
                    <a:cxn ang="0">
                      <a:pos x="463" y="412"/>
                    </a:cxn>
                    <a:cxn ang="0">
                      <a:pos x="433" y="375"/>
                    </a:cxn>
                    <a:cxn ang="0">
                      <a:pos x="420" y="391"/>
                    </a:cxn>
                    <a:cxn ang="0">
                      <a:pos x="378" y="368"/>
                    </a:cxn>
                    <a:cxn ang="0">
                      <a:pos x="348" y="326"/>
                    </a:cxn>
                    <a:cxn ang="0">
                      <a:pos x="259" y="289"/>
                    </a:cxn>
                    <a:cxn ang="0">
                      <a:pos x="309" y="300"/>
                    </a:cxn>
                    <a:cxn ang="0">
                      <a:pos x="259" y="289"/>
                    </a:cxn>
                    <a:cxn ang="0">
                      <a:pos x="222" y="259"/>
                    </a:cxn>
                    <a:cxn ang="0">
                      <a:pos x="199" y="213"/>
                    </a:cxn>
                    <a:cxn ang="0">
                      <a:pos x="118" y="161"/>
                    </a:cxn>
                    <a:cxn ang="0">
                      <a:pos x="165" y="181"/>
                    </a:cxn>
                    <a:cxn ang="0">
                      <a:pos x="118" y="161"/>
                    </a:cxn>
                    <a:cxn ang="0">
                      <a:pos x="86" y="125"/>
                    </a:cxn>
                    <a:cxn ang="0">
                      <a:pos x="71" y="76"/>
                    </a:cxn>
                    <a:cxn ang="0">
                      <a:pos x="0" y="11"/>
                    </a:cxn>
                    <a:cxn ang="0">
                      <a:pos x="43" y="38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771" h="517">
                      <a:moveTo>
                        <a:pt x="1739" y="176"/>
                      </a:moveTo>
                      <a:cubicBezTo>
                        <a:pt x="1750" y="165"/>
                        <a:pt x="1761" y="153"/>
                        <a:pt x="1771" y="141"/>
                      </a:cubicBezTo>
                      <a:cubicBezTo>
                        <a:pt x="1756" y="128"/>
                        <a:pt x="1756" y="128"/>
                        <a:pt x="1756" y="128"/>
                      </a:cubicBezTo>
                      <a:cubicBezTo>
                        <a:pt x="1746" y="140"/>
                        <a:pt x="1735" y="151"/>
                        <a:pt x="1725" y="162"/>
                      </a:cubicBezTo>
                      <a:lnTo>
                        <a:pt x="1739" y="176"/>
                      </a:lnTo>
                      <a:close/>
                      <a:moveTo>
                        <a:pt x="1670" y="242"/>
                      </a:moveTo>
                      <a:cubicBezTo>
                        <a:pt x="1682" y="231"/>
                        <a:pt x="1693" y="221"/>
                        <a:pt x="1705" y="210"/>
                      </a:cubicBezTo>
                      <a:cubicBezTo>
                        <a:pt x="1691" y="195"/>
                        <a:pt x="1691" y="195"/>
                        <a:pt x="1691" y="195"/>
                      </a:cubicBezTo>
                      <a:cubicBezTo>
                        <a:pt x="1680" y="206"/>
                        <a:pt x="1668" y="216"/>
                        <a:pt x="1657" y="227"/>
                      </a:cubicBezTo>
                      <a:lnTo>
                        <a:pt x="1670" y="242"/>
                      </a:lnTo>
                      <a:close/>
                      <a:moveTo>
                        <a:pt x="1595" y="301"/>
                      </a:moveTo>
                      <a:cubicBezTo>
                        <a:pt x="1608" y="292"/>
                        <a:pt x="1621" y="282"/>
                        <a:pt x="1633" y="272"/>
                      </a:cubicBezTo>
                      <a:cubicBezTo>
                        <a:pt x="1621" y="257"/>
                        <a:pt x="1621" y="257"/>
                        <a:pt x="1621" y="257"/>
                      </a:cubicBezTo>
                      <a:cubicBezTo>
                        <a:pt x="1608" y="266"/>
                        <a:pt x="1596" y="276"/>
                        <a:pt x="1583" y="285"/>
                      </a:cubicBezTo>
                      <a:lnTo>
                        <a:pt x="1595" y="301"/>
                      </a:lnTo>
                      <a:close/>
                      <a:moveTo>
                        <a:pt x="1516" y="354"/>
                      </a:moveTo>
                      <a:cubicBezTo>
                        <a:pt x="1529" y="346"/>
                        <a:pt x="1543" y="337"/>
                        <a:pt x="1556" y="329"/>
                      </a:cubicBezTo>
                      <a:cubicBezTo>
                        <a:pt x="1545" y="312"/>
                        <a:pt x="1545" y="312"/>
                        <a:pt x="1545" y="312"/>
                      </a:cubicBezTo>
                      <a:cubicBezTo>
                        <a:pt x="1532" y="321"/>
                        <a:pt x="1519" y="329"/>
                        <a:pt x="1505" y="337"/>
                      </a:cubicBezTo>
                      <a:lnTo>
                        <a:pt x="1516" y="354"/>
                      </a:lnTo>
                      <a:close/>
                      <a:moveTo>
                        <a:pt x="1432" y="400"/>
                      </a:moveTo>
                      <a:cubicBezTo>
                        <a:pt x="1446" y="393"/>
                        <a:pt x="1461" y="386"/>
                        <a:pt x="1474" y="378"/>
                      </a:cubicBezTo>
                      <a:cubicBezTo>
                        <a:pt x="1465" y="361"/>
                        <a:pt x="1465" y="361"/>
                        <a:pt x="1465" y="361"/>
                      </a:cubicBezTo>
                      <a:cubicBezTo>
                        <a:pt x="1451" y="368"/>
                        <a:pt x="1437" y="375"/>
                        <a:pt x="1423" y="382"/>
                      </a:cubicBezTo>
                      <a:lnTo>
                        <a:pt x="1432" y="400"/>
                      </a:lnTo>
                      <a:close/>
                      <a:moveTo>
                        <a:pt x="1345" y="439"/>
                      </a:moveTo>
                      <a:cubicBezTo>
                        <a:pt x="1360" y="433"/>
                        <a:pt x="1374" y="427"/>
                        <a:pt x="1389" y="420"/>
                      </a:cubicBezTo>
                      <a:cubicBezTo>
                        <a:pt x="1381" y="402"/>
                        <a:pt x="1381" y="402"/>
                        <a:pt x="1381" y="402"/>
                      </a:cubicBezTo>
                      <a:cubicBezTo>
                        <a:pt x="1367" y="409"/>
                        <a:pt x="1352" y="415"/>
                        <a:pt x="1338" y="420"/>
                      </a:cubicBezTo>
                      <a:lnTo>
                        <a:pt x="1345" y="439"/>
                      </a:lnTo>
                      <a:close/>
                      <a:moveTo>
                        <a:pt x="1255" y="470"/>
                      </a:moveTo>
                      <a:cubicBezTo>
                        <a:pt x="1270" y="465"/>
                        <a:pt x="1285" y="461"/>
                        <a:pt x="1300" y="455"/>
                      </a:cubicBezTo>
                      <a:cubicBezTo>
                        <a:pt x="1294" y="436"/>
                        <a:pt x="1294" y="436"/>
                        <a:pt x="1294" y="436"/>
                      </a:cubicBezTo>
                      <a:cubicBezTo>
                        <a:pt x="1279" y="442"/>
                        <a:pt x="1264" y="446"/>
                        <a:pt x="1249" y="451"/>
                      </a:cubicBezTo>
                      <a:lnTo>
                        <a:pt x="1255" y="470"/>
                      </a:lnTo>
                      <a:close/>
                      <a:moveTo>
                        <a:pt x="1162" y="493"/>
                      </a:moveTo>
                      <a:cubicBezTo>
                        <a:pt x="1178" y="490"/>
                        <a:pt x="1193" y="487"/>
                        <a:pt x="1209" y="483"/>
                      </a:cubicBezTo>
                      <a:cubicBezTo>
                        <a:pt x="1204" y="463"/>
                        <a:pt x="1204" y="463"/>
                        <a:pt x="1204" y="463"/>
                      </a:cubicBezTo>
                      <a:cubicBezTo>
                        <a:pt x="1189" y="467"/>
                        <a:pt x="1173" y="471"/>
                        <a:pt x="1158" y="474"/>
                      </a:cubicBezTo>
                      <a:lnTo>
                        <a:pt x="1162" y="493"/>
                      </a:lnTo>
                      <a:close/>
                      <a:moveTo>
                        <a:pt x="1068" y="509"/>
                      </a:moveTo>
                      <a:cubicBezTo>
                        <a:pt x="1084" y="507"/>
                        <a:pt x="1100" y="505"/>
                        <a:pt x="1115" y="502"/>
                      </a:cubicBezTo>
                      <a:cubicBezTo>
                        <a:pt x="1112" y="482"/>
                        <a:pt x="1112" y="482"/>
                        <a:pt x="1112" y="482"/>
                      </a:cubicBezTo>
                      <a:cubicBezTo>
                        <a:pt x="1097" y="485"/>
                        <a:pt x="1081" y="487"/>
                        <a:pt x="1066" y="489"/>
                      </a:cubicBezTo>
                      <a:lnTo>
                        <a:pt x="1068" y="509"/>
                      </a:lnTo>
                      <a:close/>
                      <a:moveTo>
                        <a:pt x="973" y="516"/>
                      </a:moveTo>
                      <a:cubicBezTo>
                        <a:pt x="989" y="516"/>
                        <a:pt x="1005" y="515"/>
                        <a:pt x="1020" y="513"/>
                      </a:cubicBezTo>
                      <a:cubicBezTo>
                        <a:pt x="1019" y="494"/>
                        <a:pt x="1019" y="494"/>
                        <a:pt x="1019" y="494"/>
                      </a:cubicBezTo>
                      <a:cubicBezTo>
                        <a:pt x="1003" y="495"/>
                        <a:pt x="988" y="496"/>
                        <a:pt x="972" y="496"/>
                      </a:cubicBezTo>
                      <a:lnTo>
                        <a:pt x="973" y="516"/>
                      </a:lnTo>
                      <a:close/>
                      <a:moveTo>
                        <a:pt x="877" y="515"/>
                      </a:moveTo>
                      <a:cubicBezTo>
                        <a:pt x="893" y="516"/>
                        <a:pt x="909" y="517"/>
                        <a:pt x="925" y="517"/>
                      </a:cubicBezTo>
                      <a:cubicBezTo>
                        <a:pt x="925" y="497"/>
                        <a:pt x="925" y="497"/>
                        <a:pt x="925" y="497"/>
                      </a:cubicBezTo>
                      <a:cubicBezTo>
                        <a:pt x="910" y="497"/>
                        <a:pt x="894" y="496"/>
                        <a:pt x="878" y="495"/>
                      </a:cubicBezTo>
                      <a:lnTo>
                        <a:pt x="877" y="515"/>
                      </a:lnTo>
                      <a:close/>
                      <a:moveTo>
                        <a:pt x="782" y="506"/>
                      </a:moveTo>
                      <a:cubicBezTo>
                        <a:pt x="798" y="508"/>
                        <a:pt x="814" y="510"/>
                        <a:pt x="830" y="512"/>
                      </a:cubicBezTo>
                      <a:cubicBezTo>
                        <a:pt x="832" y="492"/>
                        <a:pt x="832" y="492"/>
                        <a:pt x="832" y="492"/>
                      </a:cubicBezTo>
                      <a:cubicBezTo>
                        <a:pt x="816" y="490"/>
                        <a:pt x="801" y="489"/>
                        <a:pt x="785" y="486"/>
                      </a:cubicBezTo>
                      <a:lnTo>
                        <a:pt x="782" y="506"/>
                      </a:lnTo>
                      <a:close/>
                      <a:moveTo>
                        <a:pt x="688" y="489"/>
                      </a:moveTo>
                      <a:cubicBezTo>
                        <a:pt x="704" y="493"/>
                        <a:pt x="720" y="496"/>
                        <a:pt x="735" y="499"/>
                      </a:cubicBezTo>
                      <a:cubicBezTo>
                        <a:pt x="739" y="479"/>
                        <a:pt x="739" y="479"/>
                        <a:pt x="739" y="479"/>
                      </a:cubicBezTo>
                      <a:cubicBezTo>
                        <a:pt x="723" y="476"/>
                        <a:pt x="708" y="473"/>
                        <a:pt x="693" y="470"/>
                      </a:cubicBezTo>
                      <a:lnTo>
                        <a:pt x="688" y="489"/>
                      </a:lnTo>
                      <a:close/>
                      <a:moveTo>
                        <a:pt x="596" y="464"/>
                      </a:moveTo>
                      <a:cubicBezTo>
                        <a:pt x="611" y="469"/>
                        <a:pt x="627" y="473"/>
                        <a:pt x="642" y="478"/>
                      </a:cubicBezTo>
                      <a:cubicBezTo>
                        <a:pt x="647" y="458"/>
                        <a:pt x="647" y="458"/>
                        <a:pt x="647" y="458"/>
                      </a:cubicBezTo>
                      <a:cubicBezTo>
                        <a:pt x="632" y="454"/>
                        <a:pt x="617" y="450"/>
                        <a:pt x="602" y="445"/>
                      </a:cubicBezTo>
                      <a:lnTo>
                        <a:pt x="596" y="464"/>
                      </a:lnTo>
                      <a:close/>
                      <a:moveTo>
                        <a:pt x="507" y="431"/>
                      </a:moveTo>
                      <a:cubicBezTo>
                        <a:pt x="521" y="437"/>
                        <a:pt x="536" y="443"/>
                        <a:pt x="551" y="448"/>
                      </a:cubicBezTo>
                      <a:cubicBezTo>
                        <a:pt x="558" y="430"/>
                        <a:pt x="558" y="430"/>
                        <a:pt x="558" y="430"/>
                      </a:cubicBezTo>
                      <a:cubicBezTo>
                        <a:pt x="543" y="424"/>
                        <a:pt x="529" y="419"/>
                        <a:pt x="514" y="413"/>
                      </a:cubicBezTo>
                      <a:lnTo>
                        <a:pt x="507" y="431"/>
                      </a:lnTo>
                      <a:close/>
                      <a:moveTo>
                        <a:pt x="420" y="391"/>
                      </a:moveTo>
                      <a:cubicBezTo>
                        <a:pt x="421" y="391"/>
                        <a:pt x="423" y="392"/>
                        <a:pt x="424" y="393"/>
                      </a:cubicBezTo>
                      <a:cubicBezTo>
                        <a:pt x="437" y="399"/>
                        <a:pt x="450" y="406"/>
                        <a:pt x="463" y="412"/>
                      </a:cubicBezTo>
                      <a:cubicBezTo>
                        <a:pt x="471" y="394"/>
                        <a:pt x="471" y="394"/>
                        <a:pt x="471" y="394"/>
                      </a:cubicBezTo>
                      <a:cubicBezTo>
                        <a:pt x="459" y="388"/>
                        <a:pt x="446" y="381"/>
                        <a:pt x="433" y="375"/>
                      </a:cubicBezTo>
                      <a:cubicBezTo>
                        <a:pt x="432" y="374"/>
                        <a:pt x="431" y="373"/>
                        <a:pt x="429" y="373"/>
                      </a:cubicBezTo>
                      <a:lnTo>
                        <a:pt x="420" y="391"/>
                      </a:lnTo>
                      <a:close/>
                      <a:moveTo>
                        <a:pt x="337" y="343"/>
                      </a:moveTo>
                      <a:cubicBezTo>
                        <a:pt x="351" y="351"/>
                        <a:pt x="364" y="360"/>
                        <a:pt x="378" y="368"/>
                      </a:cubicBezTo>
                      <a:cubicBezTo>
                        <a:pt x="388" y="350"/>
                        <a:pt x="388" y="350"/>
                        <a:pt x="388" y="350"/>
                      </a:cubicBezTo>
                      <a:cubicBezTo>
                        <a:pt x="375" y="343"/>
                        <a:pt x="361" y="334"/>
                        <a:pt x="348" y="326"/>
                      </a:cubicBezTo>
                      <a:lnTo>
                        <a:pt x="337" y="343"/>
                      </a:lnTo>
                      <a:close/>
                      <a:moveTo>
                        <a:pt x="259" y="289"/>
                      </a:moveTo>
                      <a:cubicBezTo>
                        <a:pt x="272" y="298"/>
                        <a:pt x="285" y="308"/>
                        <a:pt x="298" y="317"/>
                      </a:cubicBezTo>
                      <a:cubicBezTo>
                        <a:pt x="309" y="300"/>
                        <a:pt x="309" y="300"/>
                        <a:pt x="309" y="300"/>
                      </a:cubicBezTo>
                      <a:cubicBezTo>
                        <a:pt x="296" y="291"/>
                        <a:pt x="284" y="282"/>
                        <a:pt x="271" y="273"/>
                      </a:cubicBezTo>
                      <a:lnTo>
                        <a:pt x="259" y="289"/>
                      </a:lnTo>
                      <a:close/>
                      <a:moveTo>
                        <a:pt x="186" y="228"/>
                      </a:moveTo>
                      <a:cubicBezTo>
                        <a:pt x="197" y="238"/>
                        <a:pt x="209" y="249"/>
                        <a:pt x="222" y="259"/>
                      </a:cubicBezTo>
                      <a:cubicBezTo>
                        <a:pt x="234" y="244"/>
                        <a:pt x="234" y="244"/>
                        <a:pt x="234" y="244"/>
                      </a:cubicBezTo>
                      <a:cubicBezTo>
                        <a:pt x="222" y="234"/>
                        <a:pt x="211" y="223"/>
                        <a:pt x="199" y="213"/>
                      </a:cubicBezTo>
                      <a:lnTo>
                        <a:pt x="186" y="228"/>
                      </a:lnTo>
                      <a:close/>
                      <a:moveTo>
                        <a:pt x="118" y="161"/>
                      </a:moveTo>
                      <a:cubicBezTo>
                        <a:pt x="128" y="172"/>
                        <a:pt x="140" y="184"/>
                        <a:pt x="151" y="195"/>
                      </a:cubicBezTo>
                      <a:cubicBezTo>
                        <a:pt x="165" y="181"/>
                        <a:pt x="165" y="181"/>
                        <a:pt x="165" y="181"/>
                      </a:cubicBezTo>
                      <a:cubicBezTo>
                        <a:pt x="154" y="170"/>
                        <a:pt x="143" y="159"/>
                        <a:pt x="132" y="147"/>
                      </a:cubicBezTo>
                      <a:lnTo>
                        <a:pt x="118" y="161"/>
                      </a:lnTo>
                      <a:close/>
                      <a:moveTo>
                        <a:pt x="56" y="88"/>
                      </a:moveTo>
                      <a:cubicBezTo>
                        <a:pt x="65" y="101"/>
                        <a:pt x="76" y="113"/>
                        <a:pt x="86" y="125"/>
                      </a:cubicBezTo>
                      <a:cubicBezTo>
                        <a:pt x="101" y="112"/>
                        <a:pt x="101" y="112"/>
                        <a:pt x="101" y="112"/>
                      </a:cubicBezTo>
                      <a:cubicBezTo>
                        <a:pt x="91" y="100"/>
                        <a:pt x="81" y="88"/>
                        <a:pt x="71" y="76"/>
                      </a:cubicBezTo>
                      <a:lnTo>
                        <a:pt x="56" y="88"/>
                      </a:lnTo>
                      <a:close/>
                      <a:moveTo>
                        <a:pt x="0" y="11"/>
                      </a:moveTo>
                      <a:cubicBezTo>
                        <a:pt x="9" y="24"/>
                        <a:pt x="18" y="37"/>
                        <a:pt x="27" y="50"/>
                      </a:cubicBezTo>
                      <a:cubicBezTo>
                        <a:pt x="43" y="38"/>
                        <a:pt x="43" y="38"/>
                        <a:pt x="43" y="38"/>
                      </a:cubicBezTo>
                      <a:cubicBezTo>
                        <a:pt x="34" y="26"/>
                        <a:pt x="25" y="13"/>
                        <a:pt x="17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Freeform 25"/>
                <p:cNvSpPr>
                  <a:spLocks noEditPoints="1"/>
                </p:cNvSpPr>
                <p:nvPr/>
              </p:nvSpPr>
              <p:spPr bwMode="auto">
                <a:xfrm>
                  <a:off x="5603876" y="4040188"/>
                  <a:ext cx="268288" cy="271463"/>
                </a:xfrm>
                <a:custGeom>
                  <a:avLst/>
                  <a:gdLst/>
                  <a:ahLst/>
                  <a:cxnLst>
                    <a:cxn ang="0">
                      <a:pos x="119" y="132"/>
                    </a:cxn>
                    <a:cxn ang="0">
                      <a:pos x="110" y="166"/>
                    </a:cxn>
                    <a:cxn ang="0">
                      <a:pos x="126" y="171"/>
                    </a:cxn>
                    <a:cxn ang="0">
                      <a:pos x="135" y="136"/>
                    </a:cxn>
                    <a:cxn ang="0">
                      <a:pos x="119" y="132"/>
                    </a:cxn>
                    <a:cxn ang="0">
                      <a:pos x="135" y="62"/>
                    </a:cxn>
                    <a:cxn ang="0">
                      <a:pos x="126" y="97"/>
                    </a:cxn>
                    <a:cxn ang="0">
                      <a:pos x="144" y="101"/>
                    </a:cxn>
                    <a:cxn ang="0">
                      <a:pos x="152" y="67"/>
                    </a:cxn>
                    <a:cxn ang="0">
                      <a:pos x="135" y="62"/>
                    </a:cxn>
                    <a:cxn ang="0">
                      <a:pos x="143" y="22"/>
                    </a:cxn>
                    <a:cxn ang="0">
                      <a:pos x="145" y="22"/>
                    </a:cxn>
                    <a:cxn ang="0">
                      <a:pos x="143" y="29"/>
                    </a:cxn>
                    <a:cxn ang="0">
                      <a:pos x="161" y="32"/>
                    </a:cxn>
                    <a:cxn ang="0">
                      <a:pos x="169" y="0"/>
                    </a:cxn>
                    <a:cxn ang="0">
                      <a:pos x="141" y="4"/>
                    </a:cxn>
                    <a:cxn ang="0">
                      <a:pos x="143" y="22"/>
                    </a:cxn>
                    <a:cxn ang="0">
                      <a:pos x="72" y="31"/>
                    </a:cxn>
                    <a:cxn ang="0">
                      <a:pos x="108" y="26"/>
                    </a:cxn>
                    <a:cxn ang="0">
                      <a:pos x="105" y="8"/>
                    </a:cxn>
                    <a:cxn ang="0">
                      <a:pos x="71" y="13"/>
                    </a:cxn>
                    <a:cxn ang="0">
                      <a:pos x="72" y="31"/>
                    </a:cxn>
                    <a:cxn ang="0">
                      <a:pos x="3" y="39"/>
                    </a:cxn>
                    <a:cxn ang="0">
                      <a:pos x="38" y="35"/>
                    </a:cxn>
                    <a:cxn ang="0">
                      <a:pos x="35" y="17"/>
                    </a:cxn>
                    <a:cxn ang="0">
                      <a:pos x="0" y="22"/>
                    </a:cxn>
                    <a:cxn ang="0">
                      <a:pos x="3" y="39"/>
                    </a:cxn>
                  </a:cxnLst>
                  <a:rect l="0" t="0" r="r" b="b"/>
                  <a:pathLst>
                    <a:path w="169" h="171">
                      <a:moveTo>
                        <a:pt x="119" y="132"/>
                      </a:moveTo>
                      <a:lnTo>
                        <a:pt x="110" y="166"/>
                      </a:lnTo>
                      <a:lnTo>
                        <a:pt x="126" y="171"/>
                      </a:lnTo>
                      <a:lnTo>
                        <a:pt x="135" y="136"/>
                      </a:lnTo>
                      <a:lnTo>
                        <a:pt x="119" y="132"/>
                      </a:lnTo>
                      <a:close/>
                      <a:moveTo>
                        <a:pt x="135" y="62"/>
                      </a:moveTo>
                      <a:lnTo>
                        <a:pt x="126" y="97"/>
                      </a:lnTo>
                      <a:lnTo>
                        <a:pt x="144" y="101"/>
                      </a:lnTo>
                      <a:lnTo>
                        <a:pt x="152" y="67"/>
                      </a:lnTo>
                      <a:lnTo>
                        <a:pt x="135" y="62"/>
                      </a:lnTo>
                      <a:close/>
                      <a:moveTo>
                        <a:pt x="143" y="22"/>
                      </a:moveTo>
                      <a:lnTo>
                        <a:pt x="145" y="22"/>
                      </a:lnTo>
                      <a:lnTo>
                        <a:pt x="143" y="29"/>
                      </a:lnTo>
                      <a:lnTo>
                        <a:pt x="161" y="32"/>
                      </a:lnTo>
                      <a:lnTo>
                        <a:pt x="169" y="0"/>
                      </a:lnTo>
                      <a:lnTo>
                        <a:pt x="141" y="4"/>
                      </a:lnTo>
                      <a:lnTo>
                        <a:pt x="143" y="22"/>
                      </a:lnTo>
                      <a:close/>
                      <a:moveTo>
                        <a:pt x="72" y="31"/>
                      </a:moveTo>
                      <a:lnTo>
                        <a:pt x="108" y="26"/>
                      </a:lnTo>
                      <a:lnTo>
                        <a:pt x="105" y="8"/>
                      </a:lnTo>
                      <a:lnTo>
                        <a:pt x="71" y="13"/>
                      </a:lnTo>
                      <a:lnTo>
                        <a:pt x="72" y="31"/>
                      </a:lnTo>
                      <a:close/>
                      <a:moveTo>
                        <a:pt x="3" y="39"/>
                      </a:moveTo>
                      <a:lnTo>
                        <a:pt x="38" y="35"/>
                      </a:lnTo>
                      <a:lnTo>
                        <a:pt x="35" y="17"/>
                      </a:lnTo>
                      <a:lnTo>
                        <a:pt x="0" y="22"/>
                      </a:lnTo>
                      <a:lnTo>
                        <a:pt x="3" y="3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30" name="Group 54"/>
          <p:cNvGrpSpPr/>
          <p:nvPr/>
        </p:nvGrpSpPr>
        <p:grpSpPr>
          <a:xfrm>
            <a:off x="5418139" y="1668780"/>
            <a:ext cx="752475" cy="1360488"/>
            <a:chOff x="5418138" y="1828800"/>
            <a:chExt cx="752475" cy="13604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26"/>
            <p:cNvSpPr/>
            <p:nvPr/>
          </p:nvSpPr>
          <p:spPr bwMode="auto">
            <a:xfrm>
              <a:off x="6142038" y="3154363"/>
              <a:ext cx="28575" cy="34925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20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24"/>
                </a:cxn>
                <a:cxn ang="0">
                  <a:pos x="20" y="24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20" y="19"/>
                    <a:pt x="20" y="13"/>
                    <a:pt x="20" y="7"/>
                  </a:cubicBezTo>
                  <a:cubicBezTo>
                    <a:pt x="20" y="5"/>
                    <a:pt x="20" y="2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cubicBezTo>
                    <a:pt x="0" y="13"/>
                    <a:pt x="0" y="18"/>
                    <a:pt x="0" y="24"/>
                  </a:cubicBezTo>
                  <a:lnTo>
                    <a:pt x="20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430838" y="1838325"/>
              <a:ext cx="42863" cy="42863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11" y="0"/>
                </a:cxn>
                <a:cxn ang="0">
                  <a:pos x="0" y="17"/>
                </a:cxn>
                <a:cxn ang="0">
                  <a:pos x="20" y="30"/>
                </a:cxn>
                <a:cxn ang="0">
                  <a:pos x="31" y="14"/>
                </a:cxn>
              </a:cxnLst>
              <a:rect l="0" t="0" r="r" b="b"/>
              <a:pathLst>
                <a:path w="31" h="30">
                  <a:moveTo>
                    <a:pt x="31" y="14"/>
                  </a:moveTo>
                  <a:cubicBezTo>
                    <a:pt x="24" y="9"/>
                    <a:pt x="17" y="5"/>
                    <a:pt x="11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22"/>
                    <a:pt x="13" y="26"/>
                    <a:pt x="20" y="30"/>
                  </a:cubicBezTo>
                  <a:lnTo>
                    <a:pt x="3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33" name="Group 35"/>
            <p:cNvGrpSpPr/>
            <p:nvPr/>
          </p:nvGrpSpPr>
          <p:grpSpPr>
            <a:xfrm>
              <a:off x="5418138" y="1828800"/>
              <a:ext cx="750888" cy="1262063"/>
              <a:chOff x="5418138" y="1781175"/>
              <a:chExt cx="750888" cy="1262063"/>
            </a:xfrm>
            <a:grpFill/>
          </p:grpSpPr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5511801" y="1849438"/>
                <a:ext cx="657225" cy="1193800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12" y="0"/>
                  </a:cxn>
                  <a:cxn ang="0">
                    <a:pos x="0" y="16"/>
                  </a:cxn>
                  <a:cxn ang="0">
                    <a:pos x="37" y="45"/>
                  </a:cxn>
                  <a:cxn ang="0">
                    <a:pos x="50" y="29"/>
                  </a:cxn>
                  <a:cxn ang="0">
                    <a:pos x="121" y="91"/>
                  </a:cxn>
                  <a:cxn ang="0">
                    <a:pos x="86" y="59"/>
                  </a:cxn>
                  <a:cxn ang="0">
                    <a:pos x="73" y="74"/>
                  </a:cxn>
                  <a:cxn ang="0">
                    <a:pos x="107" y="106"/>
                  </a:cxn>
                  <a:cxn ang="0">
                    <a:pos x="121" y="91"/>
                  </a:cxn>
                  <a:cxn ang="0">
                    <a:pos x="187" y="159"/>
                  </a:cxn>
                  <a:cxn ang="0">
                    <a:pos x="155" y="124"/>
                  </a:cxn>
                  <a:cxn ang="0">
                    <a:pos x="140" y="138"/>
                  </a:cxn>
                  <a:cxn ang="0">
                    <a:pos x="172" y="172"/>
                  </a:cxn>
                  <a:cxn ang="0">
                    <a:pos x="187" y="159"/>
                  </a:cxn>
                  <a:cxn ang="0">
                    <a:pos x="246" y="233"/>
                  </a:cxn>
                  <a:cxn ang="0">
                    <a:pos x="217" y="195"/>
                  </a:cxn>
                  <a:cxn ang="0">
                    <a:pos x="202" y="208"/>
                  </a:cxn>
                  <a:cxn ang="0">
                    <a:pos x="230" y="245"/>
                  </a:cxn>
                  <a:cxn ang="0">
                    <a:pos x="246" y="233"/>
                  </a:cxn>
                  <a:cxn ang="0">
                    <a:pos x="300" y="311"/>
                  </a:cxn>
                  <a:cxn ang="0">
                    <a:pos x="274" y="271"/>
                  </a:cxn>
                  <a:cxn ang="0">
                    <a:pos x="257" y="282"/>
                  </a:cxn>
                  <a:cxn ang="0">
                    <a:pos x="283" y="321"/>
                  </a:cxn>
                  <a:cxn ang="0">
                    <a:pos x="300" y="311"/>
                  </a:cxn>
                  <a:cxn ang="0">
                    <a:pos x="346" y="393"/>
                  </a:cxn>
                  <a:cxn ang="0">
                    <a:pos x="324" y="352"/>
                  </a:cxn>
                  <a:cxn ang="0">
                    <a:pos x="306" y="361"/>
                  </a:cxn>
                  <a:cxn ang="0">
                    <a:pos x="328" y="402"/>
                  </a:cxn>
                  <a:cxn ang="0">
                    <a:pos x="346" y="393"/>
                  </a:cxn>
                  <a:cxn ang="0">
                    <a:pos x="385" y="480"/>
                  </a:cxn>
                  <a:cxn ang="0">
                    <a:pos x="367" y="436"/>
                  </a:cxn>
                  <a:cxn ang="0">
                    <a:pos x="348" y="444"/>
                  </a:cxn>
                  <a:cxn ang="0">
                    <a:pos x="367" y="487"/>
                  </a:cxn>
                  <a:cxn ang="0">
                    <a:pos x="385" y="480"/>
                  </a:cxn>
                  <a:cxn ang="0">
                    <a:pos x="417" y="569"/>
                  </a:cxn>
                  <a:cxn ang="0">
                    <a:pos x="402" y="524"/>
                  </a:cxn>
                  <a:cxn ang="0">
                    <a:pos x="384" y="531"/>
                  </a:cxn>
                  <a:cxn ang="0">
                    <a:pos x="398" y="575"/>
                  </a:cxn>
                  <a:cxn ang="0">
                    <a:pos x="417" y="569"/>
                  </a:cxn>
                  <a:cxn ang="0">
                    <a:pos x="442" y="660"/>
                  </a:cxn>
                  <a:cxn ang="0">
                    <a:pos x="431" y="614"/>
                  </a:cxn>
                  <a:cxn ang="0">
                    <a:pos x="411" y="619"/>
                  </a:cxn>
                  <a:cxn ang="0">
                    <a:pos x="422" y="665"/>
                  </a:cxn>
                  <a:cxn ang="0">
                    <a:pos x="442" y="660"/>
                  </a:cxn>
                  <a:cxn ang="0">
                    <a:pos x="458" y="753"/>
                  </a:cxn>
                  <a:cxn ang="0">
                    <a:pos x="451" y="707"/>
                  </a:cxn>
                  <a:cxn ang="0">
                    <a:pos x="431" y="710"/>
                  </a:cxn>
                  <a:cxn ang="0">
                    <a:pos x="438" y="756"/>
                  </a:cxn>
                  <a:cxn ang="0">
                    <a:pos x="458" y="753"/>
                  </a:cxn>
                  <a:cxn ang="0">
                    <a:pos x="467" y="848"/>
                  </a:cxn>
                  <a:cxn ang="0">
                    <a:pos x="464" y="801"/>
                  </a:cxn>
                  <a:cxn ang="0">
                    <a:pos x="444" y="802"/>
                  </a:cxn>
                  <a:cxn ang="0">
                    <a:pos x="447" y="849"/>
                  </a:cxn>
                  <a:cxn ang="0">
                    <a:pos x="467" y="848"/>
                  </a:cxn>
                </a:cxnLst>
                <a:rect l="0" t="0" r="r" b="b"/>
                <a:pathLst>
                  <a:path w="467" h="849">
                    <a:moveTo>
                      <a:pt x="50" y="29"/>
                    </a:moveTo>
                    <a:cubicBezTo>
                      <a:pt x="37" y="19"/>
                      <a:pt x="25" y="10"/>
                      <a:pt x="1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25"/>
                      <a:pt x="25" y="35"/>
                      <a:pt x="37" y="45"/>
                    </a:cubicBezTo>
                    <a:lnTo>
                      <a:pt x="50" y="29"/>
                    </a:lnTo>
                    <a:close/>
                    <a:moveTo>
                      <a:pt x="121" y="91"/>
                    </a:moveTo>
                    <a:cubicBezTo>
                      <a:pt x="110" y="80"/>
                      <a:pt x="98" y="70"/>
                      <a:pt x="86" y="59"/>
                    </a:cubicBezTo>
                    <a:cubicBezTo>
                      <a:pt x="73" y="74"/>
                      <a:pt x="73" y="74"/>
                      <a:pt x="73" y="74"/>
                    </a:cubicBezTo>
                    <a:cubicBezTo>
                      <a:pt x="84" y="85"/>
                      <a:pt x="96" y="95"/>
                      <a:pt x="107" y="106"/>
                    </a:cubicBezTo>
                    <a:lnTo>
                      <a:pt x="121" y="91"/>
                    </a:lnTo>
                    <a:close/>
                    <a:moveTo>
                      <a:pt x="187" y="159"/>
                    </a:moveTo>
                    <a:cubicBezTo>
                      <a:pt x="176" y="147"/>
                      <a:pt x="166" y="136"/>
                      <a:pt x="155" y="124"/>
                    </a:cubicBezTo>
                    <a:cubicBezTo>
                      <a:pt x="140" y="138"/>
                      <a:pt x="140" y="138"/>
                      <a:pt x="140" y="138"/>
                    </a:cubicBezTo>
                    <a:cubicBezTo>
                      <a:pt x="151" y="150"/>
                      <a:pt x="161" y="161"/>
                      <a:pt x="172" y="172"/>
                    </a:cubicBezTo>
                    <a:lnTo>
                      <a:pt x="187" y="159"/>
                    </a:lnTo>
                    <a:close/>
                    <a:moveTo>
                      <a:pt x="246" y="233"/>
                    </a:moveTo>
                    <a:cubicBezTo>
                      <a:pt x="237" y="220"/>
                      <a:pt x="227" y="208"/>
                      <a:pt x="217" y="195"/>
                    </a:cubicBezTo>
                    <a:cubicBezTo>
                      <a:pt x="202" y="208"/>
                      <a:pt x="202" y="208"/>
                      <a:pt x="202" y="208"/>
                    </a:cubicBezTo>
                    <a:cubicBezTo>
                      <a:pt x="212" y="220"/>
                      <a:pt x="221" y="232"/>
                      <a:pt x="230" y="245"/>
                    </a:cubicBezTo>
                    <a:lnTo>
                      <a:pt x="246" y="233"/>
                    </a:lnTo>
                    <a:close/>
                    <a:moveTo>
                      <a:pt x="300" y="311"/>
                    </a:moveTo>
                    <a:cubicBezTo>
                      <a:pt x="291" y="297"/>
                      <a:pt x="283" y="284"/>
                      <a:pt x="274" y="271"/>
                    </a:cubicBezTo>
                    <a:cubicBezTo>
                      <a:pt x="257" y="282"/>
                      <a:pt x="257" y="282"/>
                      <a:pt x="257" y="282"/>
                    </a:cubicBezTo>
                    <a:cubicBezTo>
                      <a:pt x="266" y="295"/>
                      <a:pt x="275" y="308"/>
                      <a:pt x="283" y="321"/>
                    </a:cubicBezTo>
                    <a:lnTo>
                      <a:pt x="300" y="311"/>
                    </a:lnTo>
                    <a:close/>
                    <a:moveTo>
                      <a:pt x="346" y="393"/>
                    </a:moveTo>
                    <a:cubicBezTo>
                      <a:pt x="339" y="379"/>
                      <a:pt x="332" y="365"/>
                      <a:pt x="324" y="352"/>
                    </a:cubicBezTo>
                    <a:cubicBezTo>
                      <a:pt x="306" y="361"/>
                      <a:pt x="306" y="361"/>
                      <a:pt x="306" y="361"/>
                    </a:cubicBezTo>
                    <a:cubicBezTo>
                      <a:pt x="314" y="375"/>
                      <a:pt x="321" y="389"/>
                      <a:pt x="328" y="402"/>
                    </a:cubicBezTo>
                    <a:lnTo>
                      <a:pt x="346" y="393"/>
                    </a:lnTo>
                    <a:close/>
                    <a:moveTo>
                      <a:pt x="385" y="480"/>
                    </a:moveTo>
                    <a:cubicBezTo>
                      <a:pt x="380" y="465"/>
                      <a:pt x="373" y="450"/>
                      <a:pt x="367" y="436"/>
                    </a:cubicBezTo>
                    <a:cubicBezTo>
                      <a:pt x="348" y="444"/>
                      <a:pt x="348" y="444"/>
                      <a:pt x="348" y="444"/>
                    </a:cubicBezTo>
                    <a:cubicBezTo>
                      <a:pt x="355" y="458"/>
                      <a:pt x="361" y="473"/>
                      <a:pt x="367" y="487"/>
                    </a:cubicBezTo>
                    <a:lnTo>
                      <a:pt x="385" y="480"/>
                    </a:lnTo>
                    <a:close/>
                    <a:moveTo>
                      <a:pt x="417" y="569"/>
                    </a:moveTo>
                    <a:cubicBezTo>
                      <a:pt x="413" y="554"/>
                      <a:pt x="408" y="539"/>
                      <a:pt x="402" y="524"/>
                    </a:cubicBezTo>
                    <a:cubicBezTo>
                      <a:pt x="384" y="531"/>
                      <a:pt x="384" y="531"/>
                      <a:pt x="384" y="531"/>
                    </a:cubicBezTo>
                    <a:cubicBezTo>
                      <a:pt x="389" y="545"/>
                      <a:pt x="394" y="560"/>
                      <a:pt x="398" y="575"/>
                    </a:cubicBezTo>
                    <a:lnTo>
                      <a:pt x="417" y="569"/>
                    </a:lnTo>
                    <a:close/>
                    <a:moveTo>
                      <a:pt x="442" y="660"/>
                    </a:moveTo>
                    <a:cubicBezTo>
                      <a:pt x="438" y="645"/>
                      <a:pt x="435" y="629"/>
                      <a:pt x="431" y="614"/>
                    </a:cubicBezTo>
                    <a:cubicBezTo>
                      <a:pt x="411" y="619"/>
                      <a:pt x="411" y="619"/>
                      <a:pt x="411" y="619"/>
                    </a:cubicBezTo>
                    <a:cubicBezTo>
                      <a:pt x="415" y="634"/>
                      <a:pt x="419" y="649"/>
                      <a:pt x="422" y="665"/>
                    </a:cubicBezTo>
                    <a:lnTo>
                      <a:pt x="442" y="660"/>
                    </a:lnTo>
                    <a:close/>
                    <a:moveTo>
                      <a:pt x="458" y="753"/>
                    </a:moveTo>
                    <a:cubicBezTo>
                      <a:pt x="456" y="738"/>
                      <a:pt x="454" y="722"/>
                      <a:pt x="451" y="707"/>
                    </a:cubicBezTo>
                    <a:cubicBezTo>
                      <a:pt x="431" y="710"/>
                      <a:pt x="431" y="710"/>
                      <a:pt x="431" y="710"/>
                    </a:cubicBezTo>
                    <a:cubicBezTo>
                      <a:pt x="434" y="725"/>
                      <a:pt x="436" y="741"/>
                      <a:pt x="438" y="756"/>
                    </a:cubicBezTo>
                    <a:lnTo>
                      <a:pt x="458" y="753"/>
                    </a:lnTo>
                    <a:close/>
                    <a:moveTo>
                      <a:pt x="467" y="848"/>
                    </a:moveTo>
                    <a:cubicBezTo>
                      <a:pt x="466" y="832"/>
                      <a:pt x="465" y="816"/>
                      <a:pt x="464" y="801"/>
                    </a:cubicBezTo>
                    <a:cubicBezTo>
                      <a:pt x="444" y="802"/>
                      <a:pt x="444" y="802"/>
                      <a:pt x="444" y="802"/>
                    </a:cubicBezTo>
                    <a:cubicBezTo>
                      <a:pt x="445" y="818"/>
                      <a:pt x="446" y="833"/>
                      <a:pt x="447" y="849"/>
                    </a:cubicBezTo>
                    <a:lnTo>
                      <a:pt x="467" y="8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29"/>
              <p:cNvSpPr>
                <a:spLocks noEditPoints="1"/>
              </p:cNvSpPr>
              <p:nvPr/>
            </p:nvSpPr>
            <p:spPr bwMode="auto">
              <a:xfrm>
                <a:off x="5418138" y="1781175"/>
                <a:ext cx="276225" cy="260350"/>
              </a:xfrm>
              <a:custGeom>
                <a:avLst/>
                <a:gdLst/>
                <a:ahLst/>
                <a:cxnLst>
                  <a:cxn ang="0">
                    <a:pos x="139" y="19"/>
                  </a:cxn>
                  <a:cxn ang="0">
                    <a:pos x="174" y="18"/>
                  </a:cxn>
                  <a:cxn ang="0">
                    <a:pos x="174" y="0"/>
                  </a:cxn>
                  <a:cxn ang="0">
                    <a:pos x="139" y="1"/>
                  </a:cxn>
                  <a:cxn ang="0">
                    <a:pos x="139" y="19"/>
                  </a:cxn>
                  <a:cxn ang="0">
                    <a:pos x="68" y="20"/>
                  </a:cxn>
                  <a:cxn ang="0">
                    <a:pos x="104" y="20"/>
                  </a:cxn>
                  <a:cxn ang="0">
                    <a:pos x="104" y="2"/>
                  </a:cxn>
                  <a:cxn ang="0">
                    <a:pos x="68" y="3"/>
                  </a:cxn>
                  <a:cxn ang="0">
                    <a:pos x="68" y="20"/>
                  </a:cxn>
                  <a:cxn ang="0">
                    <a:pos x="26" y="25"/>
                  </a:cxn>
                  <a:cxn ang="0">
                    <a:pos x="25" y="22"/>
                  </a:cxn>
                  <a:cxn ang="0">
                    <a:pos x="33" y="21"/>
                  </a:cxn>
                  <a:cxn ang="0">
                    <a:pos x="33" y="4"/>
                  </a:cxn>
                  <a:cxn ang="0">
                    <a:pos x="0" y="5"/>
                  </a:cxn>
                  <a:cxn ang="0">
                    <a:pos x="10" y="30"/>
                  </a:cxn>
                  <a:cxn ang="0">
                    <a:pos x="26" y="25"/>
                  </a:cxn>
                  <a:cxn ang="0">
                    <a:pos x="50" y="91"/>
                  </a:cxn>
                  <a:cxn ang="0">
                    <a:pos x="38" y="59"/>
                  </a:cxn>
                  <a:cxn ang="0">
                    <a:pos x="21" y="64"/>
                  </a:cxn>
                  <a:cxn ang="0">
                    <a:pos x="33" y="98"/>
                  </a:cxn>
                  <a:cxn ang="0">
                    <a:pos x="50" y="91"/>
                  </a:cxn>
                  <a:cxn ang="0">
                    <a:pos x="73" y="159"/>
                  </a:cxn>
                  <a:cxn ang="0">
                    <a:pos x="61" y="125"/>
                  </a:cxn>
                  <a:cxn ang="0">
                    <a:pos x="44" y="131"/>
                  </a:cxn>
                  <a:cxn ang="0">
                    <a:pos x="57" y="164"/>
                  </a:cxn>
                  <a:cxn ang="0">
                    <a:pos x="73" y="159"/>
                  </a:cxn>
                </a:cxnLst>
                <a:rect l="0" t="0" r="r" b="b"/>
                <a:pathLst>
                  <a:path w="174" h="164">
                    <a:moveTo>
                      <a:pt x="139" y="19"/>
                    </a:moveTo>
                    <a:lnTo>
                      <a:pt x="174" y="18"/>
                    </a:lnTo>
                    <a:lnTo>
                      <a:pt x="174" y="0"/>
                    </a:lnTo>
                    <a:lnTo>
                      <a:pt x="139" y="1"/>
                    </a:lnTo>
                    <a:lnTo>
                      <a:pt x="139" y="19"/>
                    </a:lnTo>
                    <a:close/>
                    <a:moveTo>
                      <a:pt x="68" y="20"/>
                    </a:moveTo>
                    <a:lnTo>
                      <a:pt x="104" y="20"/>
                    </a:lnTo>
                    <a:lnTo>
                      <a:pt x="104" y="2"/>
                    </a:lnTo>
                    <a:lnTo>
                      <a:pt x="68" y="3"/>
                    </a:lnTo>
                    <a:lnTo>
                      <a:pt x="68" y="20"/>
                    </a:lnTo>
                    <a:close/>
                    <a:moveTo>
                      <a:pt x="26" y="25"/>
                    </a:moveTo>
                    <a:lnTo>
                      <a:pt x="25" y="22"/>
                    </a:lnTo>
                    <a:lnTo>
                      <a:pt x="33" y="21"/>
                    </a:lnTo>
                    <a:lnTo>
                      <a:pt x="33" y="4"/>
                    </a:lnTo>
                    <a:lnTo>
                      <a:pt x="0" y="5"/>
                    </a:lnTo>
                    <a:lnTo>
                      <a:pt x="10" y="30"/>
                    </a:lnTo>
                    <a:lnTo>
                      <a:pt x="26" y="25"/>
                    </a:lnTo>
                    <a:close/>
                    <a:moveTo>
                      <a:pt x="50" y="91"/>
                    </a:moveTo>
                    <a:lnTo>
                      <a:pt x="38" y="59"/>
                    </a:lnTo>
                    <a:lnTo>
                      <a:pt x="21" y="64"/>
                    </a:lnTo>
                    <a:lnTo>
                      <a:pt x="33" y="98"/>
                    </a:lnTo>
                    <a:lnTo>
                      <a:pt x="50" y="91"/>
                    </a:lnTo>
                    <a:close/>
                    <a:moveTo>
                      <a:pt x="73" y="159"/>
                    </a:moveTo>
                    <a:lnTo>
                      <a:pt x="61" y="125"/>
                    </a:lnTo>
                    <a:lnTo>
                      <a:pt x="44" y="131"/>
                    </a:lnTo>
                    <a:lnTo>
                      <a:pt x="57" y="164"/>
                    </a:lnTo>
                    <a:lnTo>
                      <a:pt x="73" y="15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Freeform 30"/>
          <p:cNvSpPr/>
          <p:nvPr/>
        </p:nvSpPr>
        <p:spPr bwMode="auto">
          <a:xfrm>
            <a:off x="2533652" y="3083243"/>
            <a:ext cx="1133475" cy="638175"/>
          </a:xfrm>
          <a:custGeom>
            <a:avLst/>
            <a:gdLst/>
            <a:ahLst/>
            <a:cxnLst>
              <a:cxn ang="0">
                <a:pos x="451" y="0"/>
              </a:cxn>
              <a:cxn ang="0">
                <a:pos x="294" y="119"/>
              </a:cxn>
              <a:cxn ang="0">
                <a:pos x="235" y="103"/>
              </a:cxn>
              <a:cxn ang="0">
                <a:pos x="118" y="220"/>
              </a:cxn>
              <a:cxn ang="0">
                <a:pos x="0" y="337"/>
              </a:cxn>
              <a:cxn ang="0">
                <a:pos x="118" y="454"/>
              </a:cxn>
              <a:cxn ang="0">
                <a:pos x="665" y="454"/>
              </a:cxn>
              <a:cxn ang="0">
                <a:pos x="806" y="313"/>
              </a:cxn>
              <a:cxn ang="0">
                <a:pos x="744" y="196"/>
              </a:cxn>
              <a:cxn ang="0">
                <a:pos x="744" y="194"/>
              </a:cxn>
              <a:cxn ang="0">
                <a:pos x="636" y="86"/>
              </a:cxn>
              <a:cxn ang="0">
                <a:pos x="598" y="93"/>
              </a:cxn>
              <a:cxn ang="0">
                <a:pos x="451" y="0"/>
              </a:cxn>
            </a:cxnLst>
            <a:rect l="0" t="0" r="r" b="b"/>
            <a:pathLst>
              <a:path w="806" h="454">
                <a:moveTo>
                  <a:pt x="451" y="0"/>
                </a:moveTo>
                <a:cubicBezTo>
                  <a:pt x="376" y="0"/>
                  <a:pt x="313" y="50"/>
                  <a:pt x="294" y="119"/>
                </a:cubicBezTo>
                <a:cubicBezTo>
                  <a:pt x="277" y="109"/>
                  <a:pt x="257" y="103"/>
                  <a:pt x="235" y="103"/>
                </a:cubicBezTo>
                <a:cubicBezTo>
                  <a:pt x="170" y="103"/>
                  <a:pt x="118" y="155"/>
                  <a:pt x="118" y="220"/>
                </a:cubicBezTo>
                <a:cubicBezTo>
                  <a:pt x="53" y="220"/>
                  <a:pt x="0" y="272"/>
                  <a:pt x="0" y="337"/>
                </a:cubicBezTo>
                <a:cubicBezTo>
                  <a:pt x="0" y="402"/>
                  <a:pt x="53" y="454"/>
                  <a:pt x="118" y="454"/>
                </a:cubicBezTo>
                <a:cubicBezTo>
                  <a:pt x="665" y="454"/>
                  <a:pt x="665" y="454"/>
                  <a:pt x="665" y="454"/>
                </a:cubicBezTo>
                <a:cubicBezTo>
                  <a:pt x="743" y="454"/>
                  <a:pt x="806" y="391"/>
                  <a:pt x="806" y="313"/>
                </a:cubicBezTo>
                <a:cubicBezTo>
                  <a:pt x="806" y="265"/>
                  <a:pt x="782" y="222"/>
                  <a:pt x="744" y="196"/>
                </a:cubicBezTo>
                <a:cubicBezTo>
                  <a:pt x="744" y="196"/>
                  <a:pt x="744" y="195"/>
                  <a:pt x="744" y="194"/>
                </a:cubicBezTo>
                <a:cubicBezTo>
                  <a:pt x="744" y="135"/>
                  <a:pt x="696" y="86"/>
                  <a:pt x="636" y="86"/>
                </a:cubicBezTo>
                <a:cubicBezTo>
                  <a:pt x="623" y="86"/>
                  <a:pt x="610" y="89"/>
                  <a:pt x="598" y="93"/>
                </a:cubicBezTo>
                <a:cubicBezTo>
                  <a:pt x="572" y="38"/>
                  <a:pt x="516" y="0"/>
                  <a:pt x="451" y="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7" name="Freeform 31"/>
          <p:cNvSpPr/>
          <p:nvPr/>
        </p:nvSpPr>
        <p:spPr bwMode="auto">
          <a:xfrm>
            <a:off x="3871914" y="1016318"/>
            <a:ext cx="1454150" cy="819150"/>
          </a:xfrm>
          <a:custGeom>
            <a:avLst/>
            <a:gdLst/>
            <a:ahLst/>
            <a:cxnLst>
              <a:cxn ang="0">
                <a:pos x="954" y="252"/>
              </a:cxn>
              <a:cxn ang="0">
                <a:pos x="954" y="249"/>
              </a:cxn>
              <a:cxn ang="0">
                <a:pos x="815" y="110"/>
              </a:cxn>
              <a:cxn ang="0">
                <a:pos x="767" y="119"/>
              </a:cxn>
              <a:cxn ang="0">
                <a:pos x="578" y="0"/>
              </a:cxn>
              <a:cxn ang="0">
                <a:pos x="377" y="152"/>
              </a:cxn>
              <a:cxn ang="0">
                <a:pos x="301" y="131"/>
              </a:cxn>
              <a:cxn ang="0">
                <a:pos x="150" y="282"/>
              </a:cxn>
              <a:cxn ang="0">
                <a:pos x="0" y="432"/>
              </a:cxn>
              <a:cxn ang="0">
                <a:pos x="150" y="583"/>
              </a:cxn>
              <a:cxn ang="0">
                <a:pos x="853" y="583"/>
              </a:cxn>
              <a:cxn ang="0">
                <a:pos x="1034" y="402"/>
              </a:cxn>
              <a:cxn ang="0">
                <a:pos x="954" y="252"/>
              </a:cxn>
            </a:cxnLst>
            <a:rect l="0" t="0" r="r" b="b"/>
            <a:pathLst>
              <a:path w="1034" h="583">
                <a:moveTo>
                  <a:pt x="954" y="252"/>
                </a:moveTo>
                <a:cubicBezTo>
                  <a:pt x="954" y="251"/>
                  <a:pt x="954" y="250"/>
                  <a:pt x="954" y="249"/>
                </a:cubicBezTo>
                <a:cubicBezTo>
                  <a:pt x="954" y="172"/>
                  <a:pt x="892" y="110"/>
                  <a:pt x="815" y="110"/>
                </a:cubicBezTo>
                <a:cubicBezTo>
                  <a:pt x="798" y="110"/>
                  <a:pt x="782" y="113"/>
                  <a:pt x="767" y="119"/>
                </a:cubicBezTo>
                <a:cubicBezTo>
                  <a:pt x="733" y="49"/>
                  <a:pt x="661" y="0"/>
                  <a:pt x="578" y="0"/>
                </a:cubicBezTo>
                <a:cubicBezTo>
                  <a:pt x="482" y="0"/>
                  <a:pt x="402" y="64"/>
                  <a:pt x="377" y="152"/>
                </a:cubicBezTo>
                <a:cubicBezTo>
                  <a:pt x="355" y="139"/>
                  <a:pt x="329" y="131"/>
                  <a:pt x="301" y="131"/>
                </a:cubicBezTo>
                <a:cubicBezTo>
                  <a:pt x="218" y="131"/>
                  <a:pt x="150" y="199"/>
                  <a:pt x="150" y="282"/>
                </a:cubicBezTo>
                <a:cubicBezTo>
                  <a:pt x="67" y="282"/>
                  <a:pt x="0" y="349"/>
                  <a:pt x="0" y="432"/>
                </a:cubicBezTo>
                <a:cubicBezTo>
                  <a:pt x="0" y="515"/>
                  <a:pt x="67" y="583"/>
                  <a:pt x="150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953" y="583"/>
                  <a:pt x="1034" y="502"/>
                  <a:pt x="1034" y="402"/>
                </a:cubicBezTo>
                <a:cubicBezTo>
                  <a:pt x="1034" y="339"/>
                  <a:pt x="1002" y="284"/>
                  <a:pt x="954" y="25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8" name="Freeform 32"/>
          <p:cNvSpPr/>
          <p:nvPr/>
        </p:nvSpPr>
        <p:spPr bwMode="auto">
          <a:xfrm>
            <a:off x="5402264" y="3157856"/>
            <a:ext cx="1204913" cy="679450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312" y="126"/>
              </a:cxn>
              <a:cxn ang="0">
                <a:pos x="249" y="109"/>
              </a:cxn>
              <a:cxn ang="0">
                <a:pos x="124" y="234"/>
              </a:cxn>
              <a:cxn ang="0">
                <a:pos x="0" y="358"/>
              </a:cxn>
              <a:cxn ang="0">
                <a:pos x="124" y="483"/>
              </a:cxn>
              <a:cxn ang="0">
                <a:pos x="707" y="483"/>
              </a:cxn>
              <a:cxn ang="0">
                <a:pos x="857" y="333"/>
              </a:cxn>
              <a:cxn ang="0">
                <a:pos x="790" y="208"/>
              </a:cxn>
              <a:cxn ang="0">
                <a:pos x="790" y="206"/>
              </a:cxn>
              <a:cxn ang="0">
                <a:pos x="675" y="91"/>
              </a:cxn>
              <a:cxn ang="0">
                <a:pos x="635" y="99"/>
              </a:cxn>
              <a:cxn ang="0">
                <a:pos x="479" y="0"/>
              </a:cxn>
            </a:cxnLst>
            <a:rect l="0" t="0" r="r" b="b"/>
            <a:pathLst>
              <a:path w="857" h="483">
                <a:moveTo>
                  <a:pt x="479" y="0"/>
                </a:moveTo>
                <a:cubicBezTo>
                  <a:pt x="399" y="0"/>
                  <a:pt x="332" y="53"/>
                  <a:pt x="312" y="126"/>
                </a:cubicBezTo>
                <a:cubicBezTo>
                  <a:pt x="293" y="115"/>
                  <a:pt x="272" y="109"/>
                  <a:pt x="249" y="109"/>
                </a:cubicBezTo>
                <a:cubicBezTo>
                  <a:pt x="180" y="109"/>
                  <a:pt x="124" y="165"/>
                  <a:pt x="124" y="234"/>
                </a:cubicBezTo>
                <a:cubicBezTo>
                  <a:pt x="55" y="234"/>
                  <a:pt x="0" y="289"/>
                  <a:pt x="0" y="358"/>
                </a:cubicBezTo>
                <a:cubicBezTo>
                  <a:pt x="0" y="427"/>
                  <a:pt x="55" y="483"/>
                  <a:pt x="124" y="483"/>
                </a:cubicBezTo>
                <a:cubicBezTo>
                  <a:pt x="707" y="483"/>
                  <a:pt x="707" y="483"/>
                  <a:pt x="707" y="483"/>
                </a:cubicBezTo>
                <a:cubicBezTo>
                  <a:pt x="789" y="483"/>
                  <a:pt x="857" y="416"/>
                  <a:pt x="857" y="333"/>
                </a:cubicBezTo>
                <a:cubicBezTo>
                  <a:pt x="857" y="281"/>
                  <a:pt x="830" y="235"/>
                  <a:pt x="790" y="208"/>
                </a:cubicBezTo>
                <a:cubicBezTo>
                  <a:pt x="790" y="208"/>
                  <a:pt x="790" y="207"/>
                  <a:pt x="790" y="206"/>
                </a:cubicBezTo>
                <a:cubicBezTo>
                  <a:pt x="790" y="143"/>
                  <a:pt x="739" y="91"/>
                  <a:pt x="675" y="91"/>
                </a:cubicBezTo>
                <a:cubicBezTo>
                  <a:pt x="661" y="91"/>
                  <a:pt x="648" y="94"/>
                  <a:pt x="635" y="99"/>
                </a:cubicBezTo>
                <a:cubicBezTo>
                  <a:pt x="607" y="40"/>
                  <a:pt x="548" y="0"/>
                  <a:pt x="479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9" name="Freeform 103"/>
          <p:cNvSpPr>
            <a:spLocks noEditPoints="1"/>
          </p:cNvSpPr>
          <p:nvPr/>
        </p:nvSpPr>
        <p:spPr bwMode="auto">
          <a:xfrm>
            <a:off x="3048000" y="3221355"/>
            <a:ext cx="262846" cy="38704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0" name="Group 119"/>
          <p:cNvGrpSpPr/>
          <p:nvPr/>
        </p:nvGrpSpPr>
        <p:grpSpPr>
          <a:xfrm>
            <a:off x="5857876" y="3326131"/>
            <a:ext cx="384765" cy="351839"/>
            <a:chOff x="2046288" y="3759200"/>
            <a:chExt cx="296863" cy="271463"/>
          </a:xfrm>
          <a:solidFill>
            <a:schemeClr val="bg1"/>
          </a:solidFill>
        </p:grpSpPr>
        <p:sp>
          <p:nvSpPr>
            <p:cNvPr id="41" name="Rectangle 160"/>
            <p:cNvSpPr>
              <a:spLocks noChangeArrowheads="1"/>
            </p:cNvSpPr>
            <p:nvPr/>
          </p:nvSpPr>
          <p:spPr bwMode="auto">
            <a:xfrm>
              <a:off x="2065338" y="3973513"/>
              <a:ext cx="55563" cy="571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2" name="Rectangle 161"/>
            <p:cNvSpPr>
              <a:spLocks noChangeArrowheads="1"/>
            </p:cNvSpPr>
            <p:nvPr/>
          </p:nvSpPr>
          <p:spPr bwMode="auto">
            <a:xfrm>
              <a:off x="2139950" y="3935413"/>
              <a:ext cx="55563" cy="952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3" name="Rectangle 162"/>
            <p:cNvSpPr>
              <a:spLocks noChangeArrowheads="1"/>
            </p:cNvSpPr>
            <p:nvPr/>
          </p:nvSpPr>
          <p:spPr bwMode="auto">
            <a:xfrm>
              <a:off x="2212975" y="3898900"/>
              <a:ext cx="57150" cy="1317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4" name="Rectangle 163"/>
            <p:cNvSpPr>
              <a:spLocks noChangeArrowheads="1"/>
            </p:cNvSpPr>
            <p:nvPr/>
          </p:nvSpPr>
          <p:spPr bwMode="auto">
            <a:xfrm>
              <a:off x="2287588" y="3860800"/>
              <a:ext cx="55563" cy="1698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45" name="Freeform 164"/>
            <p:cNvSpPr/>
            <p:nvPr/>
          </p:nvSpPr>
          <p:spPr bwMode="auto">
            <a:xfrm>
              <a:off x="2046288" y="3759200"/>
              <a:ext cx="296863" cy="176213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26" y="25"/>
                </a:cxn>
                <a:cxn ang="0">
                  <a:pos x="81" y="59"/>
                </a:cxn>
                <a:cxn ang="0">
                  <a:pos x="59" y="48"/>
                </a:cxn>
                <a:cxn ang="0">
                  <a:pos x="0" y="96"/>
                </a:cxn>
                <a:cxn ang="0">
                  <a:pos x="0" y="111"/>
                </a:cxn>
                <a:cxn ang="0">
                  <a:pos x="60" y="62"/>
                </a:cxn>
                <a:cxn ang="0">
                  <a:pos x="83" y="74"/>
                </a:cxn>
                <a:cxn ang="0">
                  <a:pos x="131" y="37"/>
                </a:cxn>
                <a:cxn ang="0">
                  <a:pos x="166" y="37"/>
                </a:cxn>
                <a:cxn ang="0">
                  <a:pos x="187" y="16"/>
                </a:cxn>
                <a:cxn ang="0">
                  <a:pos x="187" y="0"/>
                </a:cxn>
                <a:cxn ang="0">
                  <a:pos x="162" y="25"/>
                </a:cxn>
              </a:cxnLst>
              <a:rect l="0" t="0" r="r" b="b"/>
              <a:pathLst>
                <a:path w="187" h="111">
                  <a:moveTo>
                    <a:pt x="162" y="25"/>
                  </a:moveTo>
                  <a:lnTo>
                    <a:pt x="126" y="25"/>
                  </a:lnTo>
                  <a:lnTo>
                    <a:pt x="81" y="59"/>
                  </a:lnTo>
                  <a:lnTo>
                    <a:pt x="59" y="48"/>
                  </a:lnTo>
                  <a:lnTo>
                    <a:pt x="0" y="96"/>
                  </a:lnTo>
                  <a:lnTo>
                    <a:pt x="0" y="111"/>
                  </a:lnTo>
                  <a:lnTo>
                    <a:pt x="60" y="62"/>
                  </a:lnTo>
                  <a:lnTo>
                    <a:pt x="83" y="74"/>
                  </a:lnTo>
                  <a:lnTo>
                    <a:pt x="131" y="37"/>
                  </a:lnTo>
                  <a:lnTo>
                    <a:pt x="166" y="37"/>
                  </a:lnTo>
                  <a:lnTo>
                    <a:pt x="187" y="16"/>
                  </a:lnTo>
                  <a:lnTo>
                    <a:pt x="187" y="0"/>
                  </a:lnTo>
                  <a:lnTo>
                    <a:pt x="162" y="2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150"/>
          <p:cNvGrpSpPr/>
          <p:nvPr/>
        </p:nvGrpSpPr>
        <p:grpSpPr>
          <a:xfrm rot="2609953">
            <a:off x="4357365" y="1180597"/>
            <a:ext cx="630366" cy="624860"/>
            <a:chOff x="-6350" y="1208088"/>
            <a:chExt cx="363538" cy="360363"/>
          </a:xfrm>
          <a:solidFill>
            <a:schemeClr val="bg1"/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-6350" y="1208088"/>
              <a:ext cx="363538" cy="360363"/>
            </a:xfrm>
            <a:custGeom>
              <a:avLst/>
              <a:gdLst/>
              <a:ahLst/>
              <a:cxnLst>
                <a:cxn ang="0">
                  <a:pos x="121" y="41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2" y="2"/>
                </a:cxn>
                <a:cxn ang="0">
                  <a:pos x="70" y="6"/>
                </a:cxn>
                <a:cxn ang="0">
                  <a:pos x="61" y="21"/>
                </a:cxn>
                <a:cxn ang="0">
                  <a:pos x="39" y="36"/>
                </a:cxn>
                <a:cxn ang="0">
                  <a:pos x="14" y="53"/>
                </a:cxn>
                <a:cxn ang="0">
                  <a:pos x="1" y="75"/>
                </a:cxn>
                <a:cxn ang="0">
                  <a:pos x="3" y="82"/>
                </a:cxn>
                <a:cxn ang="0">
                  <a:pos x="42" y="121"/>
                </a:cxn>
                <a:cxn ang="0">
                  <a:pos x="49" y="123"/>
                </a:cxn>
                <a:cxn ang="0">
                  <a:pos x="52" y="121"/>
                </a:cxn>
                <a:cxn ang="0">
                  <a:pos x="54" y="117"/>
                </a:cxn>
                <a:cxn ang="0">
                  <a:pos x="63" y="103"/>
                </a:cxn>
                <a:cxn ang="0">
                  <a:pos x="85" y="87"/>
                </a:cxn>
                <a:cxn ang="0">
                  <a:pos x="110" y="70"/>
                </a:cxn>
                <a:cxn ang="0">
                  <a:pos x="123" y="48"/>
                </a:cxn>
                <a:cxn ang="0">
                  <a:pos x="121" y="41"/>
                </a:cxn>
                <a:cxn ang="0">
                  <a:pos x="47" y="115"/>
                </a:cxn>
                <a:cxn ang="0">
                  <a:pos x="9" y="77"/>
                </a:cxn>
                <a:cxn ang="0">
                  <a:pos x="78" y="8"/>
                </a:cxn>
                <a:cxn ang="0">
                  <a:pos x="116" y="46"/>
                </a:cxn>
                <a:cxn ang="0">
                  <a:pos x="47" y="115"/>
                </a:cxn>
                <a:cxn ang="0">
                  <a:pos x="47" y="115"/>
                </a:cxn>
                <a:cxn ang="0">
                  <a:pos x="47" y="115"/>
                </a:cxn>
              </a:cxnLst>
              <a:rect l="0" t="0" r="r" b="b"/>
              <a:pathLst>
                <a:path w="124" h="123">
                  <a:moveTo>
                    <a:pt x="121" y="41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1" y="0"/>
                    <a:pt x="78" y="0"/>
                    <a:pt x="76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1" y="3"/>
                    <a:pt x="71" y="4"/>
                    <a:pt x="70" y="6"/>
                  </a:cubicBezTo>
                  <a:cubicBezTo>
                    <a:pt x="69" y="11"/>
                    <a:pt x="66" y="16"/>
                    <a:pt x="61" y="21"/>
                  </a:cubicBezTo>
                  <a:cubicBezTo>
                    <a:pt x="55" y="26"/>
                    <a:pt x="47" y="31"/>
                    <a:pt x="39" y="36"/>
                  </a:cubicBezTo>
                  <a:cubicBezTo>
                    <a:pt x="31" y="41"/>
                    <a:pt x="22" y="46"/>
                    <a:pt x="14" y="53"/>
                  </a:cubicBezTo>
                  <a:cubicBezTo>
                    <a:pt x="8" y="60"/>
                    <a:pt x="4" y="67"/>
                    <a:pt x="1" y="75"/>
                  </a:cubicBezTo>
                  <a:cubicBezTo>
                    <a:pt x="0" y="77"/>
                    <a:pt x="1" y="80"/>
                    <a:pt x="3" y="82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3" y="123"/>
                    <a:pt x="46" y="123"/>
                    <a:pt x="49" y="123"/>
                  </a:cubicBezTo>
                  <a:cubicBezTo>
                    <a:pt x="50" y="122"/>
                    <a:pt x="51" y="122"/>
                    <a:pt x="52" y="121"/>
                  </a:cubicBezTo>
                  <a:cubicBezTo>
                    <a:pt x="53" y="120"/>
                    <a:pt x="54" y="119"/>
                    <a:pt x="54" y="117"/>
                  </a:cubicBezTo>
                  <a:cubicBezTo>
                    <a:pt x="56" y="112"/>
                    <a:pt x="59" y="107"/>
                    <a:pt x="63" y="103"/>
                  </a:cubicBezTo>
                  <a:cubicBezTo>
                    <a:pt x="69" y="97"/>
                    <a:pt x="77" y="92"/>
                    <a:pt x="85" y="87"/>
                  </a:cubicBezTo>
                  <a:cubicBezTo>
                    <a:pt x="94" y="82"/>
                    <a:pt x="103" y="77"/>
                    <a:pt x="110" y="70"/>
                  </a:cubicBezTo>
                  <a:cubicBezTo>
                    <a:pt x="117" y="63"/>
                    <a:pt x="121" y="57"/>
                    <a:pt x="123" y="48"/>
                  </a:cubicBezTo>
                  <a:cubicBezTo>
                    <a:pt x="124" y="46"/>
                    <a:pt x="123" y="43"/>
                    <a:pt x="121" y="41"/>
                  </a:cubicBezTo>
                  <a:close/>
                  <a:moveTo>
                    <a:pt x="47" y="115"/>
                  </a:moveTo>
                  <a:cubicBezTo>
                    <a:pt x="34" y="103"/>
                    <a:pt x="21" y="90"/>
                    <a:pt x="9" y="77"/>
                  </a:cubicBezTo>
                  <a:cubicBezTo>
                    <a:pt x="20" y="42"/>
                    <a:pt x="67" y="43"/>
                    <a:pt x="78" y="8"/>
                  </a:cubicBezTo>
                  <a:cubicBezTo>
                    <a:pt x="90" y="21"/>
                    <a:pt x="103" y="33"/>
                    <a:pt x="116" y="46"/>
                  </a:cubicBezTo>
                  <a:cubicBezTo>
                    <a:pt x="105" y="81"/>
                    <a:pt x="58" y="80"/>
                    <a:pt x="47" y="115"/>
                  </a:cubicBezTo>
                  <a:close/>
                  <a:moveTo>
                    <a:pt x="47" y="115"/>
                  </a:moveTo>
                  <a:cubicBezTo>
                    <a:pt x="47" y="115"/>
                    <a:pt x="47" y="115"/>
                    <a:pt x="47" y="1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125413" y="1336676"/>
              <a:ext cx="100013" cy="100013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0" y="12"/>
                </a:cxn>
                <a:cxn ang="0">
                  <a:pos x="9" y="6"/>
                </a:cxn>
                <a:cxn ang="0">
                  <a:pos x="15" y="5"/>
                </a:cxn>
                <a:cxn ang="0">
                  <a:pos x="19" y="5"/>
                </a:cxn>
                <a:cxn ang="0">
                  <a:pos x="19" y="1"/>
                </a:cxn>
                <a:cxn ang="0">
                  <a:pos x="12" y="0"/>
                </a:cxn>
                <a:cxn ang="0">
                  <a:pos x="6" y="3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4" y="5"/>
                </a:cxn>
                <a:cxn ang="0">
                  <a:pos x="1" y="13"/>
                </a:cxn>
                <a:cxn ang="0">
                  <a:pos x="3" y="20"/>
                </a:cxn>
                <a:cxn ang="0">
                  <a:pos x="18" y="20"/>
                </a:cxn>
                <a:cxn ang="0">
                  <a:pos x="22" y="29"/>
                </a:cxn>
                <a:cxn ang="0">
                  <a:pos x="18" y="28"/>
                </a:cxn>
                <a:cxn ang="0">
                  <a:pos x="15" y="26"/>
                </a:cxn>
                <a:cxn ang="0">
                  <a:pos x="13" y="29"/>
                </a:cxn>
                <a:cxn ang="0">
                  <a:pos x="16" y="33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2" y="32"/>
                </a:cxn>
                <a:cxn ang="0">
                  <a:pos x="32" y="30"/>
                </a:cxn>
                <a:cxn ang="0">
                  <a:pos x="32" y="24"/>
                </a:cxn>
                <a:cxn ang="0">
                  <a:pos x="33" y="16"/>
                </a:cxn>
                <a:cxn ang="0">
                  <a:pos x="10" y="16"/>
                </a:cxn>
                <a:cxn ang="0">
                  <a:pos x="6" y="14"/>
                </a:cxn>
                <a:cxn ang="0">
                  <a:pos x="6" y="10"/>
                </a:cxn>
                <a:cxn ang="0">
                  <a:pos x="13" y="15"/>
                </a:cxn>
                <a:cxn ang="0">
                  <a:pos x="28" y="24"/>
                </a:cxn>
                <a:cxn ang="0">
                  <a:pos x="20" y="18"/>
                </a:cxn>
                <a:cxn ang="0">
                  <a:pos x="24" y="17"/>
                </a:cxn>
                <a:cxn ang="0">
                  <a:pos x="27" y="18"/>
                </a:cxn>
                <a:cxn ang="0">
                  <a:pos x="28" y="22"/>
                </a:cxn>
                <a:cxn ang="0">
                  <a:pos x="28" y="24"/>
                </a:cxn>
              </a:cxnLst>
              <a:rect l="0" t="0" r="r" b="b"/>
              <a:pathLst>
                <a:path w="34" h="34">
                  <a:moveTo>
                    <a:pt x="31" y="13"/>
                  </a:moveTo>
                  <a:cubicBezTo>
                    <a:pt x="30" y="12"/>
                    <a:pt x="28" y="12"/>
                    <a:pt x="27" y="11"/>
                  </a:cubicBezTo>
                  <a:cubicBezTo>
                    <a:pt x="26" y="11"/>
                    <a:pt x="25" y="11"/>
                    <a:pt x="23" y="11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8" y="12"/>
                    <a:pt x="17" y="13"/>
                    <a:pt x="16" y="13"/>
                  </a:cubicBezTo>
                  <a:cubicBezTo>
                    <a:pt x="14" y="11"/>
                    <a:pt x="12" y="9"/>
                    <a:pt x="9" y="6"/>
                  </a:cubicBezTo>
                  <a:cubicBezTo>
                    <a:pt x="10" y="6"/>
                    <a:pt x="11" y="5"/>
                    <a:pt x="12" y="5"/>
                  </a:cubicBezTo>
                  <a:cubicBezTo>
                    <a:pt x="13" y="5"/>
                    <a:pt x="14" y="5"/>
                    <a:pt x="15" y="5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8" y="6"/>
                    <a:pt x="18" y="6"/>
                    <a:pt x="19" y="5"/>
                  </a:cubicBezTo>
                  <a:cubicBezTo>
                    <a:pt x="19" y="5"/>
                    <a:pt x="20" y="4"/>
                    <a:pt x="20" y="4"/>
                  </a:cubicBezTo>
                  <a:cubicBezTo>
                    <a:pt x="20" y="3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8"/>
                    <a:pt x="2" y="9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5" y="21"/>
                    <a:pt x="7" y="22"/>
                    <a:pt x="10" y="22"/>
                  </a:cubicBezTo>
                  <a:cubicBezTo>
                    <a:pt x="12" y="22"/>
                    <a:pt x="15" y="21"/>
                    <a:pt x="18" y="20"/>
                  </a:cubicBezTo>
                  <a:cubicBezTo>
                    <a:pt x="20" y="22"/>
                    <a:pt x="22" y="25"/>
                    <a:pt x="24" y="27"/>
                  </a:cubicBezTo>
                  <a:cubicBezTo>
                    <a:pt x="24" y="28"/>
                    <a:pt x="23" y="28"/>
                    <a:pt x="22" y="29"/>
                  </a:cubicBezTo>
                  <a:cubicBezTo>
                    <a:pt x="21" y="29"/>
                    <a:pt x="21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6" y="27"/>
                    <a:pt x="16" y="26"/>
                    <a:pt x="15" y="26"/>
                  </a:cubicBezTo>
                  <a:cubicBezTo>
                    <a:pt x="15" y="26"/>
                    <a:pt x="14" y="27"/>
                    <a:pt x="14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30"/>
                    <a:pt x="13" y="31"/>
                    <a:pt x="14" y="31"/>
                  </a:cubicBezTo>
                  <a:cubicBezTo>
                    <a:pt x="14" y="32"/>
                    <a:pt x="15" y="33"/>
                    <a:pt x="16" y="33"/>
                  </a:cubicBezTo>
                  <a:cubicBezTo>
                    <a:pt x="17" y="34"/>
                    <a:pt x="18" y="34"/>
                    <a:pt x="20" y="34"/>
                  </a:cubicBezTo>
                  <a:cubicBezTo>
                    <a:pt x="21" y="34"/>
                    <a:pt x="22" y="34"/>
                    <a:pt x="24" y="33"/>
                  </a:cubicBezTo>
                  <a:cubicBezTo>
                    <a:pt x="25" y="33"/>
                    <a:pt x="26" y="32"/>
                    <a:pt x="28" y="31"/>
                  </a:cubicBezTo>
                  <a:cubicBezTo>
                    <a:pt x="28" y="31"/>
                    <a:pt x="29" y="32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0" y="29"/>
                    <a:pt x="30" y="28"/>
                  </a:cubicBezTo>
                  <a:cubicBezTo>
                    <a:pt x="31" y="27"/>
                    <a:pt x="32" y="26"/>
                    <a:pt x="32" y="24"/>
                  </a:cubicBezTo>
                  <a:cubicBezTo>
                    <a:pt x="33" y="23"/>
                    <a:pt x="34" y="21"/>
                    <a:pt x="34" y="20"/>
                  </a:cubicBezTo>
                  <a:cubicBezTo>
                    <a:pt x="34" y="19"/>
                    <a:pt x="34" y="17"/>
                    <a:pt x="33" y="16"/>
                  </a:cubicBezTo>
                  <a:cubicBezTo>
                    <a:pt x="33" y="15"/>
                    <a:pt x="32" y="14"/>
                    <a:pt x="31" y="13"/>
                  </a:cubicBezTo>
                  <a:close/>
                  <a:moveTo>
                    <a:pt x="10" y="16"/>
                  </a:moveTo>
                  <a:cubicBezTo>
                    <a:pt x="8" y="16"/>
                    <a:pt x="7" y="16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9"/>
                    <a:pt x="8" y="8"/>
                  </a:cubicBezTo>
                  <a:cubicBezTo>
                    <a:pt x="9" y="10"/>
                    <a:pt x="11" y="12"/>
                    <a:pt x="13" y="15"/>
                  </a:cubicBezTo>
                  <a:cubicBezTo>
                    <a:pt x="12" y="15"/>
                    <a:pt x="11" y="16"/>
                    <a:pt x="10" y="16"/>
                  </a:cubicBezTo>
                  <a:close/>
                  <a:moveTo>
                    <a:pt x="28" y="24"/>
                  </a:moveTo>
                  <a:cubicBezTo>
                    <a:pt x="27" y="24"/>
                    <a:pt x="27" y="25"/>
                    <a:pt x="26" y="25"/>
                  </a:cubicBezTo>
                  <a:cubicBezTo>
                    <a:pt x="24" y="23"/>
                    <a:pt x="22" y="21"/>
                    <a:pt x="20" y="18"/>
                  </a:cubicBezTo>
                  <a:cubicBezTo>
                    <a:pt x="21" y="18"/>
                    <a:pt x="21" y="18"/>
                    <a:pt x="22" y="18"/>
                  </a:cubicBezTo>
                  <a:cubicBezTo>
                    <a:pt x="22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1"/>
                    <a:pt x="28" y="22"/>
                  </a:cubicBezTo>
                  <a:cubicBezTo>
                    <a:pt x="28" y="22"/>
                    <a:pt x="28" y="23"/>
                    <a:pt x="28" y="24"/>
                  </a:cubicBezTo>
                  <a:close/>
                  <a:moveTo>
                    <a:pt x="28" y="24"/>
                  </a:moveTo>
                  <a:cubicBezTo>
                    <a:pt x="28" y="24"/>
                    <a:pt x="28" y="24"/>
                    <a:pt x="28" y="2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117475" y="1457326"/>
              <a:ext cx="55563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8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4" y="18"/>
                </a:cxn>
                <a:cxn ang="0">
                  <a:pos x="6" y="15"/>
                </a:cxn>
                <a:cxn ang="0">
                  <a:pos x="11" y="9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9" h="1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2"/>
                    <a:pt x="11" y="4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3" y="19"/>
                    <a:pt x="3" y="18"/>
                    <a:pt x="4" y="1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9" y="11"/>
                    <a:pt x="11" y="9"/>
                  </a:cubicBezTo>
                  <a:cubicBezTo>
                    <a:pt x="13" y="7"/>
                    <a:pt x="15" y="5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80975" y="1263651"/>
              <a:ext cx="55563" cy="58738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10" y="13"/>
                </a:cxn>
                <a:cxn ang="0">
                  <a:pos x="16" y="7"/>
                </a:cxn>
                <a:cxn ang="0">
                  <a:pos x="18" y="3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</a:cxnLst>
              <a:rect l="0" t="0" r="r" b="b"/>
              <a:pathLst>
                <a:path w="19" h="20">
                  <a:moveTo>
                    <a:pt x="7" y="11"/>
                  </a:moveTo>
                  <a:cubicBezTo>
                    <a:pt x="5" y="13"/>
                    <a:pt x="3" y="15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2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6" y="18"/>
                    <a:pt x="8" y="16"/>
                    <a:pt x="10" y="13"/>
                  </a:cubicBezTo>
                  <a:cubicBezTo>
                    <a:pt x="12" y="11"/>
                    <a:pt x="14" y="9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9"/>
                    <a:pt x="7" y="11"/>
                  </a:cubicBezTo>
                  <a:close/>
                  <a:moveTo>
                    <a:pt x="7" y="11"/>
                  </a:moveTo>
                  <a:cubicBezTo>
                    <a:pt x="7" y="11"/>
                    <a:pt x="7" y="11"/>
                    <a:pt x="7" y="1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77026" y="3259455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3376" y="3259455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76401" y="123063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5"/>
          <p:cNvSpPr/>
          <p:nvPr/>
        </p:nvSpPr>
        <p:spPr bwMode="auto">
          <a:xfrm>
            <a:off x="2897189" y="1250261"/>
            <a:ext cx="3603625" cy="3238500"/>
          </a:xfrm>
          <a:custGeom>
            <a:avLst/>
            <a:gdLst/>
            <a:ahLst/>
            <a:cxnLst>
              <a:cxn ang="0">
                <a:pos x="0" y="2214"/>
              </a:cxn>
              <a:cxn ang="0">
                <a:pos x="0" y="2214"/>
              </a:cxn>
              <a:cxn ang="0">
                <a:pos x="1346" y="2214"/>
              </a:cxn>
              <a:cxn ang="0">
                <a:pos x="1346" y="2214"/>
              </a:cxn>
              <a:cxn ang="0">
                <a:pos x="1863" y="1693"/>
              </a:cxn>
              <a:cxn ang="0">
                <a:pos x="1342" y="1172"/>
              </a:cxn>
              <a:cxn ang="0">
                <a:pos x="1342" y="1172"/>
              </a:cxn>
              <a:cxn ang="0">
                <a:pos x="1016" y="846"/>
              </a:cxn>
              <a:cxn ang="0">
                <a:pos x="1342" y="521"/>
              </a:cxn>
              <a:cxn ang="0">
                <a:pos x="1942" y="521"/>
              </a:cxn>
              <a:cxn ang="0">
                <a:pos x="1942" y="521"/>
              </a:cxn>
              <a:cxn ang="0">
                <a:pos x="2463" y="0"/>
              </a:cxn>
              <a:cxn ang="0">
                <a:pos x="2267" y="0"/>
              </a:cxn>
              <a:cxn ang="0">
                <a:pos x="2267" y="0"/>
              </a:cxn>
              <a:cxn ang="0">
                <a:pos x="1942" y="326"/>
              </a:cxn>
              <a:cxn ang="0">
                <a:pos x="1942" y="326"/>
              </a:cxn>
              <a:cxn ang="0">
                <a:pos x="1342" y="326"/>
              </a:cxn>
              <a:cxn ang="0">
                <a:pos x="1342" y="325"/>
              </a:cxn>
              <a:cxn ang="0">
                <a:pos x="821" y="846"/>
              </a:cxn>
              <a:cxn ang="0">
                <a:pos x="1342" y="1367"/>
              </a:cxn>
              <a:cxn ang="0">
                <a:pos x="1342" y="1367"/>
              </a:cxn>
              <a:cxn ang="0">
                <a:pos x="1668" y="1693"/>
              </a:cxn>
              <a:cxn ang="0">
                <a:pos x="1342" y="2018"/>
              </a:cxn>
              <a:cxn ang="0">
                <a:pos x="1342" y="2019"/>
              </a:cxn>
              <a:cxn ang="0">
                <a:pos x="0" y="2019"/>
              </a:cxn>
              <a:cxn ang="0">
                <a:pos x="0" y="2019"/>
              </a:cxn>
            </a:cxnLst>
            <a:rect l="0" t="0" r="r" b="b"/>
            <a:pathLst>
              <a:path w="2463" h="2214">
                <a:moveTo>
                  <a:pt x="0" y="2214"/>
                </a:moveTo>
                <a:cubicBezTo>
                  <a:pt x="0" y="2214"/>
                  <a:pt x="0" y="2214"/>
                  <a:pt x="0" y="2214"/>
                </a:cubicBezTo>
                <a:cubicBezTo>
                  <a:pt x="1346" y="2214"/>
                  <a:pt x="1346" y="2214"/>
                  <a:pt x="1346" y="2214"/>
                </a:cubicBezTo>
                <a:cubicBezTo>
                  <a:pt x="1346" y="2214"/>
                  <a:pt x="1346" y="2214"/>
                  <a:pt x="1346" y="2214"/>
                </a:cubicBezTo>
                <a:cubicBezTo>
                  <a:pt x="1632" y="2212"/>
                  <a:pt x="1863" y="1979"/>
                  <a:pt x="1863" y="1693"/>
                </a:cubicBezTo>
                <a:cubicBezTo>
                  <a:pt x="1863" y="1405"/>
                  <a:pt x="1630" y="1172"/>
                  <a:pt x="1342" y="1172"/>
                </a:cubicBezTo>
                <a:cubicBezTo>
                  <a:pt x="1342" y="1172"/>
                  <a:pt x="1342" y="1172"/>
                  <a:pt x="1342" y="1172"/>
                </a:cubicBezTo>
                <a:cubicBezTo>
                  <a:pt x="1162" y="1172"/>
                  <a:pt x="1016" y="1026"/>
                  <a:pt x="1016" y="846"/>
                </a:cubicBezTo>
                <a:cubicBezTo>
                  <a:pt x="1016" y="667"/>
                  <a:pt x="1162" y="521"/>
                  <a:pt x="1342" y="521"/>
                </a:cubicBezTo>
                <a:cubicBezTo>
                  <a:pt x="1942" y="521"/>
                  <a:pt x="1942" y="521"/>
                  <a:pt x="1942" y="521"/>
                </a:cubicBezTo>
                <a:cubicBezTo>
                  <a:pt x="1942" y="521"/>
                  <a:pt x="1942" y="521"/>
                  <a:pt x="1942" y="521"/>
                </a:cubicBezTo>
                <a:cubicBezTo>
                  <a:pt x="2229" y="521"/>
                  <a:pt x="2463" y="288"/>
                  <a:pt x="2463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267" y="0"/>
                  <a:pt x="2267" y="0"/>
                  <a:pt x="2267" y="0"/>
                </a:cubicBezTo>
                <a:cubicBezTo>
                  <a:pt x="2267" y="180"/>
                  <a:pt x="2122" y="326"/>
                  <a:pt x="1942" y="326"/>
                </a:cubicBezTo>
                <a:cubicBezTo>
                  <a:pt x="1942" y="326"/>
                  <a:pt x="1942" y="326"/>
                  <a:pt x="1942" y="326"/>
                </a:cubicBezTo>
                <a:cubicBezTo>
                  <a:pt x="1342" y="326"/>
                  <a:pt x="1342" y="326"/>
                  <a:pt x="1342" y="326"/>
                </a:cubicBezTo>
                <a:cubicBezTo>
                  <a:pt x="1342" y="325"/>
                  <a:pt x="1342" y="325"/>
                  <a:pt x="1342" y="325"/>
                </a:cubicBezTo>
                <a:cubicBezTo>
                  <a:pt x="1054" y="325"/>
                  <a:pt x="821" y="559"/>
                  <a:pt x="821" y="846"/>
                </a:cubicBezTo>
                <a:cubicBezTo>
                  <a:pt x="821" y="1134"/>
                  <a:pt x="1054" y="1367"/>
                  <a:pt x="1342" y="1367"/>
                </a:cubicBezTo>
                <a:cubicBezTo>
                  <a:pt x="1342" y="1367"/>
                  <a:pt x="1342" y="1367"/>
                  <a:pt x="1342" y="1367"/>
                </a:cubicBezTo>
                <a:cubicBezTo>
                  <a:pt x="1522" y="1367"/>
                  <a:pt x="1668" y="1513"/>
                  <a:pt x="1668" y="1693"/>
                </a:cubicBezTo>
                <a:cubicBezTo>
                  <a:pt x="1668" y="1873"/>
                  <a:pt x="1522" y="2018"/>
                  <a:pt x="1342" y="2018"/>
                </a:cubicBezTo>
                <a:cubicBezTo>
                  <a:pt x="1342" y="2019"/>
                  <a:pt x="1342" y="2019"/>
                  <a:pt x="1342" y="2019"/>
                </a:cubicBezTo>
                <a:cubicBezTo>
                  <a:pt x="0" y="2019"/>
                  <a:pt x="0" y="2019"/>
                  <a:pt x="0" y="2019"/>
                </a:cubicBezTo>
                <a:cubicBezTo>
                  <a:pt x="0" y="2019"/>
                  <a:pt x="0" y="2019"/>
                  <a:pt x="0" y="2019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6" name="Group 150"/>
          <p:cNvGrpSpPr/>
          <p:nvPr/>
        </p:nvGrpSpPr>
        <p:grpSpPr>
          <a:xfrm>
            <a:off x="2730500" y="4029972"/>
            <a:ext cx="609600" cy="609600"/>
            <a:chOff x="1447800" y="2876550"/>
            <a:chExt cx="609600" cy="609600"/>
          </a:xfrm>
        </p:grpSpPr>
        <p:sp>
          <p:nvSpPr>
            <p:cNvPr id="7" name="Oval 130"/>
            <p:cNvSpPr/>
            <p:nvPr/>
          </p:nvSpPr>
          <p:spPr>
            <a:xfrm>
              <a:off x="1447800" y="2876550"/>
              <a:ext cx="609600" cy="609600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Freeform 66"/>
            <p:cNvSpPr>
              <a:spLocks noEditPoints="1"/>
            </p:cNvSpPr>
            <p:nvPr/>
          </p:nvSpPr>
          <p:spPr bwMode="auto">
            <a:xfrm>
              <a:off x="1578769" y="3019621"/>
              <a:ext cx="347662" cy="32345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48"/>
          <p:cNvGrpSpPr/>
          <p:nvPr/>
        </p:nvGrpSpPr>
        <p:grpSpPr>
          <a:xfrm>
            <a:off x="3949700" y="2137673"/>
            <a:ext cx="609600" cy="609600"/>
            <a:chOff x="2514600" y="1809750"/>
            <a:chExt cx="609600" cy="609600"/>
          </a:xfrm>
        </p:grpSpPr>
        <p:sp>
          <p:nvSpPr>
            <p:cNvPr id="10" name="Oval 132"/>
            <p:cNvSpPr/>
            <p:nvPr/>
          </p:nvSpPr>
          <p:spPr>
            <a:xfrm>
              <a:off x="2514600" y="1809750"/>
              <a:ext cx="609600" cy="609600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11" name="Group 119"/>
            <p:cNvGrpSpPr/>
            <p:nvPr/>
          </p:nvGrpSpPr>
          <p:grpSpPr>
            <a:xfrm>
              <a:off x="2637434" y="1948156"/>
              <a:ext cx="363932" cy="332789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2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149"/>
          <p:cNvGrpSpPr/>
          <p:nvPr/>
        </p:nvGrpSpPr>
        <p:grpSpPr>
          <a:xfrm>
            <a:off x="5168900" y="3382272"/>
            <a:ext cx="609600" cy="609600"/>
            <a:chOff x="1447800" y="1962150"/>
            <a:chExt cx="609600" cy="609600"/>
          </a:xfrm>
        </p:grpSpPr>
        <p:sp>
          <p:nvSpPr>
            <p:cNvPr id="18" name="Oval 131"/>
            <p:cNvSpPr/>
            <p:nvPr/>
          </p:nvSpPr>
          <p:spPr>
            <a:xfrm>
              <a:off x="1447800" y="1962150"/>
              <a:ext cx="609600" cy="6096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1624495" y="2078311"/>
              <a:ext cx="256211" cy="37727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47"/>
          <p:cNvGrpSpPr/>
          <p:nvPr/>
        </p:nvGrpSpPr>
        <p:grpSpPr>
          <a:xfrm>
            <a:off x="5473700" y="1477272"/>
            <a:ext cx="609600" cy="609600"/>
            <a:chOff x="3439573" y="1363050"/>
            <a:chExt cx="609600" cy="609600"/>
          </a:xfrm>
        </p:grpSpPr>
        <p:sp>
          <p:nvSpPr>
            <p:cNvPr id="21" name="Oval 133"/>
            <p:cNvSpPr/>
            <p:nvPr/>
          </p:nvSpPr>
          <p:spPr>
            <a:xfrm>
              <a:off x="3439573" y="1363050"/>
              <a:ext cx="609600" cy="609600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22" name="Group 150"/>
            <p:cNvGrpSpPr/>
            <p:nvPr/>
          </p:nvGrpSpPr>
          <p:grpSpPr>
            <a:xfrm rot="2609953">
              <a:off x="3530128" y="1455475"/>
              <a:ext cx="428490" cy="424750"/>
              <a:chOff x="-6350" y="1208088"/>
              <a:chExt cx="363538" cy="360363"/>
            </a:xfrm>
            <a:solidFill>
              <a:schemeClr val="bg1"/>
            </a:solidFill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-6350" y="1208088"/>
                <a:ext cx="363538" cy="360363"/>
              </a:xfrm>
              <a:custGeom>
                <a:avLst/>
                <a:gdLst/>
                <a:ahLst/>
                <a:cxnLst>
                  <a:cxn ang="0">
                    <a:pos x="121" y="41"/>
                  </a:cxn>
                  <a:cxn ang="0">
                    <a:pos x="83" y="2"/>
                  </a:cxn>
                  <a:cxn ang="0">
                    <a:pos x="76" y="0"/>
                  </a:cxn>
                  <a:cxn ang="0">
                    <a:pos x="72" y="2"/>
                  </a:cxn>
                  <a:cxn ang="0">
                    <a:pos x="70" y="6"/>
                  </a:cxn>
                  <a:cxn ang="0">
                    <a:pos x="61" y="21"/>
                  </a:cxn>
                  <a:cxn ang="0">
                    <a:pos x="39" y="36"/>
                  </a:cxn>
                  <a:cxn ang="0">
                    <a:pos x="14" y="53"/>
                  </a:cxn>
                  <a:cxn ang="0">
                    <a:pos x="1" y="75"/>
                  </a:cxn>
                  <a:cxn ang="0">
                    <a:pos x="3" y="82"/>
                  </a:cxn>
                  <a:cxn ang="0">
                    <a:pos x="42" y="121"/>
                  </a:cxn>
                  <a:cxn ang="0">
                    <a:pos x="49" y="123"/>
                  </a:cxn>
                  <a:cxn ang="0">
                    <a:pos x="52" y="121"/>
                  </a:cxn>
                  <a:cxn ang="0">
                    <a:pos x="54" y="117"/>
                  </a:cxn>
                  <a:cxn ang="0">
                    <a:pos x="63" y="103"/>
                  </a:cxn>
                  <a:cxn ang="0">
                    <a:pos x="85" y="87"/>
                  </a:cxn>
                  <a:cxn ang="0">
                    <a:pos x="110" y="70"/>
                  </a:cxn>
                  <a:cxn ang="0">
                    <a:pos x="123" y="48"/>
                  </a:cxn>
                  <a:cxn ang="0">
                    <a:pos x="121" y="41"/>
                  </a:cxn>
                  <a:cxn ang="0">
                    <a:pos x="47" y="115"/>
                  </a:cxn>
                  <a:cxn ang="0">
                    <a:pos x="9" y="77"/>
                  </a:cxn>
                  <a:cxn ang="0">
                    <a:pos x="78" y="8"/>
                  </a:cxn>
                  <a:cxn ang="0">
                    <a:pos x="116" y="46"/>
                  </a:cxn>
                  <a:cxn ang="0">
                    <a:pos x="47" y="115"/>
                  </a:cxn>
                  <a:cxn ang="0">
                    <a:pos x="47" y="115"/>
                  </a:cxn>
                  <a:cxn ang="0">
                    <a:pos x="47" y="115"/>
                  </a:cxn>
                </a:cxnLst>
                <a:rect l="0" t="0" r="r" b="b"/>
                <a:pathLst>
                  <a:path w="124" h="123">
                    <a:moveTo>
                      <a:pt x="121" y="41"/>
                    </a:moveTo>
                    <a:cubicBezTo>
                      <a:pt x="83" y="2"/>
                      <a:pt x="83" y="2"/>
                      <a:pt x="83" y="2"/>
                    </a:cubicBezTo>
                    <a:cubicBezTo>
                      <a:pt x="81" y="0"/>
                      <a:pt x="78" y="0"/>
                      <a:pt x="76" y="0"/>
                    </a:cubicBezTo>
                    <a:cubicBezTo>
                      <a:pt x="74" y="1"/>
                      <a:pt x="73" y="1"/>
                      <a:pt x="72" y="2"/>
                    </a:cubicBezTo>
                    <a:cubicBezTo>
                      <a:pt x="71" y="3"/>
                      <a:pt x="71" y="4"/>
                      <a:pt x="70" y="6"/>
                    </a:cubicBezTo>
                    <a:cubicBezTo>
                      <a:pt x="69" y="11"/>
                      <a:pt x="66" y="16"/>
                      <a:pt x="61" y="21"/>
                    </a:cubicBezTo>
                    <a:cubicBezTo>
                      <a:pt x="55" y="26"/>
                      <a:pt x="47" y="31"/>
                      <a:pt x="39" y="36"/>
                    </a:cubicBezTo>
                    <a:cubicBezTo>
                      <a:pt x="31" y="41"/>
                      <a:pt x="22" y="46"/>
                      <a:pt x="14" y="53"/>
                    </a:cubicBezTo>
                    <a:cubicBezTo>
                      <a:pt x="8" y="60"/>
                      <a:pt x="4" y="67"/>
                      <a:pt x="1" y="75"/>
                    </a:cubicBezTo>
                    <a:cubicBezTo>
                      <a:pt x="0" y="77"/>
                      <a:pt x="1" y="80"/>
                      <a:pt x="3" y="8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3" y="123"/>
                      <a:pt x="46" y="123"/>
                      <a:pt x="49" y="123"/>
                    </a:cubicBezTo>
                    <a:cubicBezTo>
                      <a:pt x="50" y="122"/>
                      <a:pt x="51" y="122"/>
                      <a:pt x="52" y="121"/>
                    </a:cubicBezTo>
                    <a:cubicBezTo>
                      <a:pt x="53" y="120"/>
                      <a:pt x="54" y="119"/>
                      <a:pt x="54" y="117"/>
                    </a:cubicBezTo>
                    <a:cubicBezTo>
                      <a:pt x="56" y="112"/>
                      <a:pt x="59" y="107"/>
                      <a:pt x="63" y="103"/>
                    </a:cubicBezTo>
                    <a:cubicBezTo>
                      <a:pt x="69" y="97"/>
                      <a:pt x="77" y="92"/>
                      <a:pt x="85" y="87"/>
                    </a:cubicBezTo>
                    <a:cubicBezTo>
                      <a:pt x="94" y="82"/>
                      <a:pt x="103" y="77"/>
                      <a:pt x="110" y="70"/>
                    </a:cubicBezTo>
                    <a:cubicBezTo>
                      <a:pt x="117" y="63"/>
                      <a:pt x="121" y="57"/>
                      <a:pt x="123" y="48"/>
                    </a:cubicBezTo>
                    <a:cubicBezTo>
                      <a:pt x="124" y="46"/>
                      <a:pt x="123" y="43"/>
                      <a:pt x="121" y="41"/>
                    </a:cubicBezTo>
                    <a:close/>
                    <a:moveTo>
                      <a:pt x="47" y="115"/>
                    </a:moveTo>
                    <a:cubicBezTo>
                      <a:pt x="34" y="103"/>
                      <a:pt x="21" y="90"/>
                      <a:pt x="9" y="77"/>
                    </a:cubicBezTo>
                    <a:cubicBezTo>
                      <a:pt x="20" y="42"/>
                      <a:pt x="67" y="43"/>
                      <a:pt x="78" y="8"/>
                    </a:cubicBezTo>
                    <a:cubicBezTo>
                      <a:pt x="90" y="21"/>
                      <a:pt x="103" y="33"/>
                      <a:pt x="116" y="46"/>
                    </a:cubicBezTo>
                    <a:cubicBezTo>
                      <a:pt x="105" y="81"/>
                      <a:pt x="58" y="80"/>
                      <a:pt x="47" y="115"/>
                    </a:cubicBezTo>
                    <a:close/>
                    <a:moveTo>
                      <a:pt x="47" y="115"/>
                    </a:moveTo>
                    <a:cubicBezTo>
                      <a:pt x="47" y="115"/>
                      <a:pt x="47" y="115"/>
                      <a:pt x="47" y="11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6"/>
              <p:cNvSpPr>
                <a:spLocks noEditPoints="1"/>
              </p:cNvSpPr>
              <p:nvPr/>
            </p:nvSpPr>
            <p:spPr bwMode="auto">
              <a:xfrm>
                <a:off x="125413" y="1336676"/>
                <a:ext cx="100013" cy="1000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0" y="12"/>
                  </a:cxn>
                  <a:cxn ang="0">
                    <a:pos x="9" y="6"/>
                  </a:cxn>
                  <a:cxn ang="0">
                    <a:pos x="15" y="5"/>
                  </a:cxn>
                  <a:cxn ang="0">
                    <a:pos x="19" y="5"/>
                  </a:cxn>
                  <a:cxn ang="0">
                    <a:pos x="19" y="1"/>
                  </a:cxn>
                  <a:cxn ang="0">
                    <a:pos x="12" y="0"/>
                  </a:cxn>
                  <a:cxn ang="0">
                    <a:pos x="6" y="3"/>
                  </a:cxn>
                  <a:cxn ang="0">
                    <a:pos x="4" y="2"/>
                  </a:cxn>
                  <a:cxn ang="0">
                    <a:pos x="3" y="4"/>
                  </a:cxn>
                  <a:cxn ang="0">
                    <a:pos x="4" y="5"/>
                  </a:cxn>
                  <a:cxn ang="0">
                    <a:pos x="1" y="13"/>
                  </a:cxn>
                  <a:cxn ang="0">
                    <a:pos x="3" y="20"/>
                  </a:cxn>
                  <a:cxn ang="0">
                    <a:pos x="18" y="20"/>
                  </a:cxn>
                  <a:cxn ang="0">
                    <a:pos x="22" y="29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13" y="29"/>
                  </a:cxn>
                  <a:cxn ang="0">
                    <a:pos x="16" y="33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2" y="24"/>
                  </a:cxn>
                  <a:cxn ang="0">
                    <a:pos x="33" y="16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6" y="10"/>
                  </a:cxn>
                  <a:cxn ang="0">
                    <a:pos x="13" y="15"/>
                  </a:cxn>
                  <a:cxn ang="0">
                    <a:pos x="28" y="24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27" y="18"/>
                  </a:cxn>
                  <a:cxn ang="0">
                    <a:pos x="28" y="22"/>
                  </a:cxn>
                  <a:cxn ang="0">
                    <a:pos x="28" y="24"/>
                  </a:cxn>
                </a:cxnLst>
                <a:rect l="0" t="0" r="r" b="b"/>
                <a:pathLst>
                  <a:path w="34" h="34">
                    <a:moveTo>
                      <a:pt x="31" y="13"/>
                    </a:moveTo>
                    <a:cubicBezTo>
                      <a:pt x="30" y="12"/>
                      <a:pt x="28" y="12"/>
                      <a:pt x="27" y="11"/>
                    </a:cubicBezTo>
                    <a:cubicBezTo>
                      <a:pt x="26" y="11"/>
                      <a:pt x="25" y="11"/>
                      <a:pt x="23" y="11"/>
                    </a:cubicBezTo>
                    <a:cubicBezTo>
                      <a:pt x="22" y="11"/>
                      <a:pt x="21" y="11"/>
                      <a:pt x="20" y="12"/>
                    </a:cubicBezTo>
                    <a:cubicBezTo>
                      <a:pt x="18" y="12"/>
                      <a:pt x="17" y="13"/>
                      <a:pt x="16" y="13"/>
                    </a:cubicBezTo>
                    <a:cubicBezTo>
                      <a:pt x="14" y="11"/>
                      <a:pt x="12" y="9"/>
                      <a:pt x="9" y="6"/>
                    </a:cubicBezTo>
                    <a:cubicBezTo>
                      <a:pt x="10" y="6"/>
                      <a:pt x="11" y="5"/>
                      <a:pt x="12" y="5"/>
                    </a:cubicBezTo>
                    <a:cubicBezTo>
                      <a:pt x="13" y="5"/>
                      <a:pt x="14" y="5"/>
                      <a:pt x="15" y="5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8" y="6"/>
                      <a:pt x="18" y="6"/>
                      <a:pt x="19" y="5"/>
                    </a:cubicBezTo>
                    <a:cubicBezTo>
                      <a:pt x="19" y="5"/>
                      <a:pt x="20" y="4"/>
                      <a:pt x="20" y="4"/>
                    </a:cubicBezTo>
                    <a:cubicBezTo>
                      <a:pt x="20" y="3"/>
                      <a:pt x="19" y="2"/>
                      <a:pt x="19" y="1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2" y="8"/>
                      <a:pt x="2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0" y="15"/>
                      <a:pt x="1" y="16"/>
                      <a:pt x="1" y="17"/>
                    </a:cubicBezTo>
                    <a:cubicBezTo>
                      <a:pt x="1" y="18"/>
                      <a:pt x="2" y="19"/>
                      <a:pt x="3" y="20"/>
                    </a:cubicBezTo>
                    <a:cubicBezTo>
                      <a:pt x="5" y="21"/>
                      <a:pt x="7" y="22"/>
                      <a:pt x="10" y="22"/>
                    </a:cubicBezTo>
                    <a:cubicBezTo>
                      <a:pt x="12" y="22"/>
                      <a:pt x="15" y="21"/>
                      <a:pt x="18" y="20"/>
                    </a:cubicBezTo>
                    <a:cubicBezTo>
                      <a:pt x="20" y="22"/>
                      <a:pt x="22" y="25"/>
                      <a:pt x="24" y="27"/>
                    </a:cubicBezTo>
                    <a:cubicBezTo>
                      <a:pt x="24" y="28"/>
                      <a:pt x="23" y="28"/>
                      <a:pt x="22" y="29"/>
                    </a:cubicBezTo>
                    <a:cubicBezTo>
                      <a:pt x="21" y="29"/>
                      <a:pt x="21" y="29"/>
                      <a:pt x="20" y="29"/>
                    </a:cubicBezTo>
                    <a:cubicBezTo>
                      <a:pt x="19" y="28"/>
                      <a:pt x="19" y="28"/>
                      <a:pt x="18" y="28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6" y="26"/>
                      <a:pt x="15" y="26"/>
                    </a:cubicBezTo>
                    <a:cubicBezTo>
                      <a:pt x="15" y="26"/>
                      <a:pt x="14" y="27"/>
                      <a:pt x="14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3" y="30"/>
                      <a:pt x="13" y="31"/>
                      <a:pt x="14" y="31"/>
                    </a:cubicBezTo>
                    <a:cubicBezTo>
                      <a:pt x="14" y="32"/>
                      <a:pt x="15" y="33"/>
                      <a:pt x="16" y="33"/>
                    </a:cubicBezTo>
                    <a:cubicBezTo>
                      <a:pt x="17" y="34"/>
                      <a:pt x="18" y="34"/>
                      <a:pt x="20" y="34"/>
                    </a:cubicBezTo>
                    <a:cubicBezTo>
                      <a:pt x="21" y="34"/>
                      <a:pt x="22" y="34"/>
                      <a:pt x="24" y="33"/>
                    </a:cubicBezTo>
                    <a:cubicBezTo>
                      <a:pt x="25" y="33"/>
                      <a:pt x="26" y="32"/>
                      <a:pt x="28" y="31"/>
                    </a:cubicBezTo>
                    <a:cubicBezTo>
                      <a:pt x="28" y="31"/>
                      <a:pt x="29" y="32"/>
                      <a:pt x="30" y="32"/>
                    </a:cubicBezTo>
                    <a:cubicBezTo>
                      <a:pt x="30" y="33"/>
                      <a:pt x="30" y="33"/>
                      <a:pt x="31" y="33"/>
                    </a:cubicBezTo>
                    <a:cubicBezTo>
                      <a:pt x="31" y="33"/>
                      <a:pt x="32" y="33"/>
                      <a:pt x="32" y="32"/>
                    </a:cubicBezTo>
                    <a:cubicBezTo>
                      <a:pt x="32" y="32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1" y="30"/>
                      <a:pt x="30" y="29"/>
                      <a:pt x="30" y="28"/>
                    </a:cubicBezTo>
                    <a:cubicBezTo>
                      <a:pt x="31" y="27"/>
                      <a:pt x="32" y="26"/>
                      <a:pt x="32" y="24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34" y="19"/>
                      <a:pt x="34" y="17"/>
                      <a:pt x="33" y="16"/>
                    </a:cubicBezTo>
                    <a:cubicBezTo>
                      <a:pt x="33" y="15"/>
                      <a:pt x="32" y="14"/>
                      <a:pt x="31" y="13"/>
                    </a:cubicBezTo>
                    <a:close/>
                    <a:moveTo>
                      <a:pt x="10" y="16"/>
                    </a:moveTo>
                    <a:cubicBezTo>
                      <a:pt x="8" y="16"/>
                      <a:pt x="7" y="16"/>
                      <a:pt x="7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10"/>
                      <a:pt x="11" y="12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lose/>
                    <a:moveTo>
                      <a:pt x="28" y="24"/>
                    </a:moveTo>
                    <a:cubicBezTo>
                      <a:pt x="27" y="24"/>
                      <a:pt x="27" y="25"/>
                      <a:pt x="26" y="25"/>
                    </a:cubicBezTo>
                    <a:cubicBezTo>
                      <a:pt x="24" y="23"/>
                      <a:pt x="22" y="21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7"/>
                      <a:pt x="25" y="17"/>
                    </a:cubicBezTo>
                    <a:cubicBezTo>
                      <a:pt x="26" y="17"/>
                      <a:pt x="27" y="18"/>
                      <a:pt x="27" y="18"/>
                    </a:cubicBezTo>
                    <a:cubicBezTo>
                      <a:pt x="28" y="19"/>
                      <a:pt x="28" y="19"/>
                      <a:pt x="28" y="20"/>
                    </a:cubicBezTo>
                    <a:cubicBezTo>
                      <a:pt x="28" y="20"/>
                      <a:pt x="28" y="21"/>
                      <a:pt x="28" y="22"/>
                    </a:cubicBezTo>
                    <a:cubicBezTo>
                      <a:pt x="28" y="22"/>
                      <a:pt x="28" y="23"/>
                      <a:pt x="28" y="2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4"/>
                      <a:pt x="28" y="2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17475" y="1457326"/>
                <a:ext cx="55563" cy="555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8" y="6"/>
                  </a:cxn>
                  <a:cxn ang="0">
                    <a:pos x="3" y="13"/>
                  </a:cxn>
                  <a:cxn ang="0">
                    <a:pos x="0" y="16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4" y="18"/>
                  </a:cxn>
                  <a:cxn ang="0">
                    <a:pos x="6" y="15"/>
                  </a:cxn>
                  <a:cxn ang="0">
                    <a:pos x="11" y="9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3" y="2"/>
                      <a:pt x="11" y="4"/>
                      <a:pt x="8" y="6"/>
                    </a:cubicBezTo>
                    <a:cubicBezTo>
                      <a:pt x="6" y="8"/>
                      <a:pt x="4" y="10"/>
                      <a:pt x="3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3" y="19"/>
                      <a:pt x="3" y="18"/>
                      <a:pt x="4" y="1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3"/>
                      <a:pt x="9" y="11"/>
                      <a:pt x="11" y="9"/>
                    </a:cubicBezTo>
                    <a:cubicBezTo>
                      <a:pt x="13" y="7"/>
                      <a:pt x="15" y="5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2"/>
                      <a:pt x="19" y="1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  <a:moveTo>
                      <a:pt x="15" y="0"/>
                    </a:move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8"/>
              <p:cNvSpPr>
                <a:spLocks noEditPoints="1"/>
              </p:cNvSpPr>
              <p:nvPr/>
            </p:nvSpPr>
            <p:spPr bwMode="auto">
              <a:xfrm>
                <a:off x="180975" y="1263651"/>
                <a:ext cx="55563" cy="58738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" y="16"/>
                  </a:cxn>
                  <a:cxn ang="0">
                    <a:pos x="1" y="17"/>
                  </a:cxn>
                  <a:cxn ang="0">
                    <a:pos x="1" y="19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10" y="13"/>
                  </a:cxn>
                  <a:cxn ang="0">
                    <a:pos x="16" y="7"/>
                  </a:cxn>
                  <a:cxn ang="0">
                    <a:pos x="18" y="3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3" y="5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19" h="20">
                    <a:moveTo>
                      <a:pt x="7" y="11"/>
                    </a:moveTo>
                    <a:cubicBezTo>
                      <a:pt x="5" y="13"/>
                      <a:pt x="3" y="15"/>
                      <a:pt x="1" y="16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1" y="20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8"/>
                      <a:pt x="8" y="16"/>
                      <a:pt x="10" y="13"/>
                    </a:cubicBezTo>
                    <a:cubicBezTo>
                      <a:pt x="12" y="11"/>
                      <a:pt x="14" y="9"/>
                      <a:pt x="16" y="7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7"/>
                      <a:pt x="9" y="9"/>
                      <a:pt x="7" y="11"/>
                    </a:cubicBezTo>
                    <a:close/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7" name="Group 156"/>
          <p:cNvGrpSpPr/>
          <p:nvPr/>
        </p:nvGrpSpPr>
        <p:grpSpPr>
          <a:xfrm>
            <a:off x="5999163" y="313547"/>
            <a:ext cx="731838" cy="900290"/>
            <a:chOff x="5999163" y="544424"/>
            <a:chExt cx="731838" cy="900290"/>
          </a:xfrm>
        </p:grpSpPr>
        <p:sp>
          <p:nvSpPr>
            <p:cNvPr id="28" name="Freeform 116"/>
            <p:cNvSpPr/>
            <p:nvPr/>
          </p:nvSpPr>
          <p:spPr bwMode="auto">
            <a:xfrm>
              <a:off x="5999163" y="544424"/>
              <a:ext cx="731838" cy="900290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212" y="0"/>
                </a:cxn>
                <a:cxn ang="0">
                  <a:pos x="0" y="212"/>
                </a:cxn>
                <a:cxn ang="0">
                  <a:pos x="88" y="383"/>
                </a:cxn>
                <a:cxn ang="0">
                  <a:pos x="212" y="522"/>
                </a:cxn>
                <a:cxn ang="0">
                  <a:pos x="333" y="386"/>
                </a:cxn>
                <a:cxn ang="0">
                  <a:pos x="424" y="212"/>
                </a:cxn>
              </a:cxnLst>
              <a:rect l="0" t="0" r="r" b="b"/>
              <a:pathLst>
                <a:path w="424" h="522">
                  <a:moveTo>
                    <a:pt x="424" y="212"/>
                  </a:moveTo>
                  <a:cubicBezTo>
                    <a:pt x="424" y="94"/>
                    <a:pt x="330" y="0"/>
                    <a:pt x="212" y="0"/>
                  </a:cubicBezTo>
                  <a:cubicBezTo>
                    <a:pt x="95" y="0"/>
                    <a:pt x="0" y="94"/>
                    <a:pt x="0" y="212"/>
                  </a:cubicBezTo>
                  <a:cubicBezTo>
                    <a:pt x="0" y="282"/>
                    <a:pt x="35" y="345"/>
                    <a:pt x="88" y="383"/>
                  </a:cubicBezTo>
                  <a:cubicBezTo>
                    <a:pt x="212" y="522"/>
                    <a:pt x="212" y="522"/>
                    <a:pt x="212" y="522"/>
                  </a:cubicBezTo>
                  <a:cubicBezTo>
                    <a:pt x="333" y="386"/>
                    <a:pt x="333" y="386"/>
                    <a:pt x="333" y="386"/>
                  </a:cubicBezTo>
                  <a:cubicBezTo>
                    <a:pt x="388" y="348"/>
                    <a:pt x="424" y="284"/>
                    <a:pt x="424" y="2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29" name="Oval 151"/>
            <p:cNvSpPr/>
            <p:nvPr/>
          </p:nvSpPr>
          <p:spPr>
            <a:xfrm>
              <a:off x="6060282" y="604044"/>
              <a:ext cx="609600" cy="609600"/>
            </a:xfrm>
            <a:prstGeom prst="ellipse">
              <a:avLst/>
            </a:prstGeom>
            <a:solidFill>
              <a:srgbClr val="EF654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Goal</a:t>
              </a:r>
            </a:p>
          </p:txBody>
        </p:sp>
      </p:grpSp>
      <p:sp>
        <p:nvSpPr>
          <p:cNvPr id="30" name="TextBox 152"/>
          <p:cNvSpPr txBox="1"/>
          <p:nvPr/>
        </p:nvSpPr>
        <p:spPr>
          <a:xfrm>
            <a:off x="495301" y="4055372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1" name="TextBox 153"/>
          <p:cNvSpPr txBox="1"/>
          <p:nvPr/>
        </p:nvSpPr>
        <p:spPr>
          <a:xfrm>
            <a:off x="1714501" y="2112272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2" name="TextBox 154"/>
          <p:cNvSpPr txBox="1"/>
          <p:nvPr/>
        </p:nvSpPr>
        <p:spPr>
          <a:xfrm>
            <a:off x="5918201" y="3350522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3" name="TextBox 155"/>
          <p:cNvSpPr txBox="1"/>
          <p:nvPr/>
        </p:nvSpPr>
        <p:spPr>
          <a:xfrm>
            <a:off x="6540500" y="1477272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646150" y="1012862"/>
            <a:ext cx="443230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F65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F654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646150" y="2123213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POWERPOINT TEMPLATE</a:t>
            </a:r>
            <a:endParaRPr kumimoji="0" lang="en-US" altLang="zh-C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646150" y="1721926"/>
            <a:ext cx="46038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 have many PowerPoint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templates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that has been specifically designed to help anyone that is stepping into the world of PowerPoint for the very first time.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1968147"/>
            <a:ext cx="6041997" cy="2951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3091543"/>
            <a:ext cx="3741981" cy="18276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7600" y="1340835"/>
            <a:ext cx="126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过渡页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>
            <p:custDataLst>
              <p:tags r:id="rId1"/>
            </p:custDataLst>
          </p:nvPr>
        </p:nvCxnSpPr>
        <p:spPr>
          <a:xfrm>
            <a:off x="3718040" y="11838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3718040" y="26316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718039" y="1360101"/>
            <a:ext cx="1360884" cy="109656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8625" spc="-375" dirty="0">
                <a:solidFill>
                  <a:srgbClr val="EF654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8625" spc="-375" dirty="0">
              <a:solidFill>
                <a:srgbClr val="EF654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71258" y="1183888"/>
            <a:ext cx="25788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3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 10"/>
          <p:cNvSpPr/>
          <p:nvPr/>
        </p:nvSpPr>
        <p:spPr bwMode="auto">
          <a:xfrm>
            <a:off x="743632" y="1714615"/>
            <a:ext cx="1550987" cy="1557337"/>
          </a:xfrm>
          <a:custGeom>
            <a:avLst/>
            <a:gdLst>
              <a:gd name="T0" fmla="*/ 2147483647 w 488"/>
              <a:gd name="T1" fmla="*/ 2147483647 h 488"/>
              <a:gd name="T2" fmla="*/ 2147483647 w 488"/>
              <a:gd name="T3" fmla="*/ 2147483647 h 488"/>
              <a:gd name="T4" fmla="*/ 111114892 w 488"/>
              <a:gd name="T5" fmla="*/ 2147483647 h 488"/>
              <a:gd name="T6" fmla="*/ 0 w 488"/>
              <a:gd name="T7" fmla="*/ 2147483647 h 488"/>
              <a:gd name="T8" fmla="*/ 0 w 488"/>
              <a:gd name="T9" fmla="*/ 112026165 h 488"/>
              <a:gd name="T10" fmla="*/ 111114892 w 488"/>
              <a:gd name="T11" fmla="*/ 0 h 488"/>
              <a:gd name="T12" fmla="*/ 2147483647 w 488"/>
              <a:gd name="T13" fmla="*/ 0 h 488"/>
              <a:gd name="T14" fmla="*/ 2147483647 w 488"/>
              <a:gd name="T15" fmla="*/ 112026165 h 488"/>
              <a:gd name="T16" fmla="*/ 2147483647 w 488"/>
              <a:gd name="T17" fmla="*/ 2147483647 h 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8"/>
              <a:gd name="T28" fmla="*/ 0 h 488"/>
              <a:gd name="T29" fmla="*/ 488 w 488"/>
              <a:gd name="T30" fmla="*/ 488 h 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11"/>
          <p:cNvSpPr/>
          <p:nvPr/>
        </p:nvSpPr>
        <p:spPr bwMode="auto">
          <a:xfrm>
            <a:off x="324532" y="1714614"/>
            <a:ext cx="371475" cy="373062"/>
          </a:xfrm>
          <a:custGeom>
            <a:avLst/>
            <a:gdLst>
              <a:gd name="T0" fmla="*/ 1179433214 w 117"/>
              <a:gd name="T1" fmla="*/ 1077696521 h 117"/>
              <a:gd name="T2" fmla="*/ 1068546368 w 117"/>
              <a:gd name="T3" fmla="*/ 1189532190 h 117"/>
              <a:gd name="T4" fmla="*/ 110886896 w 117"/>
              <a:gd name="T5" fmla="*/ 1189532190 h 117"/>
              <a:gd name="T6" fmla="*/ 0 w 117"/>
              <a:gd name="T7" fmla="*/ 1077696521 h 117"/>
              <a:gd name="T8" fmla="*/ 0 w 117"/>
              <a:gd name="T9" fmla="*/ 111835718 h 117"/>
              <a:gd name="T10" fmla="*/ 110886896 w 117"/>
              <a:gd name="T11" fmla="*/ 0 h 117"/>
              <a:gd name="T12" fmla="*/ 1068546368 w 117"/>
              <a:gd name="T13" fmla="*/ 0 h 117"/>
              <a:gd name="T14" fmla="*/ 1179433214 w 117"/>
              <a:gd name="T15" fmla="*/ 111835718 h 117"/>
              <a:gd name="T16" fmla="*/ 1179433214 w 117"/>
              <a:gd name="T17" fmla="*/ 1077696521 h 1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117"/>
              <a:gd name="T29" fmla="*/ 117 w 117"/>
              <a:gd name="T30" fmla="*/ 117 h 1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12"/>
          <p:cNvSpPr/>
          <p:nvPr/>
        </p:nvSpPr>
        <p:spPr bwMode="auto">
          <a:xfrm>
            <a:off x="2345418" y="2157526"/>
            <a:ext cx="1550988" cy="1557338"/>
          </a:xfrm>
          <a:custGeom>
            <a:avLst/>
            <a:gdLst>
              <a:gd name="T0" fmla="*/ 2147483647 w 488"/>
              <a:gd name="T1" fmla="*/ 2147483647 h 488"/>
              <a:gd name="T2" fmla="*/ 2147483647 w 488"/>
              <a:gd name="T3" fmla="*/ 2147483647 h 488"/>
              <a:gd name="T4" fmla="*/ 111114963 w 488"/>
              <a:gd name="T5" fmla="*/ 2147483647 h 488"/>
              <a:gd name="T6" fmla="*/ 0 w 488"/>
              <a:gd name="T7" fmla="*/ 2147483647 h 488"/>
              <a:gd name="T8" fmla="*/ 0 w 488"/>
              <a:gd name="T9" fmla="*/ 112026237 h 488"/>
              <a:gd name="T10" fmla="*/ 111114963 w 488"/>
              <a:gd name="T11" fmla="*/ 0 h 488"/>
              <a:gd name="T12" fmla="*/ 2147483647 w 488"/>
              <a:gd name="T13" fmla="*/ 0 h 488"/>
              <a:gd name="T14" fmla="*/ 2147483647 w 488"/>
              <a:gd name="T15" fmla="*/ 112026237 h 488"/>
              <a:gd name="T16" fmla="*/ 2147483647 w 488"/>
              <a:gd name="T17" fmla="*/ 2147483647 h 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8"/>
              <a:gd name="T28" fmla="*/ 0 h 488"/>
              <a:gd name="T29" fmla="*/ 488 w 488"/>
              <a:gd name="T30" fmla="*/ 488 h 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13"/>
          <p:cNvSpPr/>
          <p:nvPr/>
        </p:nvSpPr>
        <p:spPr bwMode="auto">
          <a:xfrm>
            <a:off x="1926319" y="3338626"/>
            <a:ext cx="371475" cy="376238"/>
          </a:xfrm>
          <a:custGeom>
            <a:avLst/>
            <a:gdLst>
              <a:gd name="T0" fmla="*/ 1179433214 w 117"/>
              <a:gd name="T1" fmla="*/ 1077625463 h 118"/>
              <a:gd name="T2" fmla="*/ 1068546368 w 117"/>
              <a:gd name="T3" fmla="*/ 1199619009 h 118"/>
              <a:gd name="T4" fmla="*/ 110886896 w 117"/>
              <a:gd name="T5" fmla="*/ 1199619009 h 118"/>
              <a:gd name="T6" fmla="*/ 0 w 117"/>
              <a:gd name="T7" fmla="*/ 1077625463 h 118"/>
              <a:gd name="T8" fmla="*/ 0 w 117"/>
              <a:gd name="T9" fmla="*/ 121993596 h 118"/>
              <a:gd name="T10" fmla="*/ 110886896 w 117"/>
              <a:gd name="T11" fmla="*/ 0 h 118"/>
              <a:gd name="T12" fmla="*/ 1068546368 w 117"/>
              <a:gd name="T13" fmla="*/ 0 h 118"/>
              <a:gd name="T14" fmla="*/ 1179433214 w 117"/>
              <a:gd name="T15" fmla="*/ 121993596 h 118"/>
              <a:gd name="T16" fmla="*/ 1179433214 w 117"/>
              <a:gd name="T17" fmla="*/ 1077625463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118"/>
              <a:gd name="T29" fmla="*/ 117 w 117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31" name="Freeform 14"/>
          <p:cNvSpPr/>
          <p:nvPr/>
        </p:nvSpPr>
        <p:spPr bwMode="auto">
          <a:xfrm>
            <a:off x="3948793" y="1714615"/>
            <a:ext cx="1550988" cy="1557337"/>
          </a:xfrm>
          <a:custGeom>
            <a:avLst/>
            <a:gdLst>
              <a:gd name="T0" fmla="*/ 2147483647 w 488"/>
              <a:gd name="T1" fmla="*/ 2147483647 h 488"/>
              <a:gd name="T2" fmla="*/ 2147483647 w 488"/>
              <a:gd name="T3" fmla="*/ 2147483647 h 488"/>
              <a:gd name="T4" fmla="*/ 111114963 w 488"/>
              <a:gd name="T5" fmla="*/ 2147483647 h 488"/>
              <a:gd name="T6" fmla="*/ 0 w 488"/>
              <a:gd name="T7" fmla="*/ 2147483647 h 488"/>
              <a:gd name="T8" fmla="*/ 0 w 488"/>
              <a:gd name="T9" fmla="*/ 112026165 h 488"/>
              <a:gd name="T10" fmla="*/ 111114963 w 488"/>
              <a:gd name="T11" fmla="*/ 0 h 488"/>
              <a:gd name="T12" fmla="*/ 2147483647 w 488"/>
              <a:gd name="T13" fmla="*/ 0 h 488"/>
              <a:gd name="T14" fmla="*/ 2147483647 w 488"/>
              <a:gd name="T15" fmla="*/ 112026165 h 488"/>
              <a:gd name="T16" fmla="*/ 2147483647 w 488"/>
              <a:gd name="T17" fmla="*/ 2147483647 h 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8"/>
              <a:gd name="T28" fmla="*/ 0 h 488"/>
              <a:gd name="T29" fmla="*/ 488 w 488"/>
              <a:gd name="T30" fmla="*/ 488 h 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15"/>
          <p:cNvSpPr/>
          <p:nvPr/>
        </p:nvSpPr>
        <p:spPr bwMode="auto">
          <a:xfrm>
            <a:off x="3528107" y="1714614"/>
            <a:ext cx="371475" cy="373062"/>
          </a:xfrm>
          <a:custGeom>
            <a:avLst/>
            <a:gdLst>
              <a:gd name="T0" fmla="*/ 1179433214 w 117"/>
              <a:gd name="T1" fmla="*/ 1077696521 h 117"/>
              <a:gd name="T2" fmla="*/ 1068546368 w 117"/>
              <a:gd name="T3" fmla="*/ 1189532190 h 117"/>
              <a:gd name="T4" fmla="*/ 110886896 w 117"/>
              <a:gd name="T5" fmla="*/ 1189532190 h 117"/>
              <a:gd name="T6" fmla="*/ 0 w 117"/>
              <a:gd name="T7" fmla="*/ 1077696521 h 117"/>
              <a:gd name="T8" fmla="*/ 0 w 117"/>
              <a:gd name="T9" fmla="*/ 111835718 h 117"/>
              <a:gd name="T10" fmla="*/ 110886896 w 117"/>
              <a:gd name="T11" fmla="*/ 0 h 117"/>
              <a:gd name="T12" fmla="*/ 1068546368 w 117"/>
              <a:gd name="T13" fmla="*/ 0 h 117"/>
              <a:gd name="T14" fmla="*/ 1179433214 w 117"/>
              <a:gd name="T15" fmla="*/ 111835718 h 117"/>
              <a:gd name="T16" fmla="*/ 1179433214 w 117"/>
              <a:gd name="T17" fmla="*/ 1077696521 h 1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117"/>
              <a:gd name="T29" fmla="*/ 117 w 117"/>
              <a:gd name="T30" fmla="*/ 117 h 1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16"/>
          <p:cNvSpPr/>
          <p:nvPr/>
        </p:nvSpPr>
        <p:spPr bwMode="auto">
          <a:xfrm>
            <a:off x="5550582" y="2157526"/>
            <a:ext cx="1550987" cy="1557338"/>
          </a:xfrm>
          <a:custGeom>
            <a:avLst/>
            <a:gdLst>
              <a:gd name="T0" fmla="*/ 2147483647 w 488"/>
              <a:gd name="T1" fmla="*/ 2147483647 h 488"/>
              <a:gd name="T2" fmla="*/ 2147483647 w 488"/>
              <a:gd name="T3" fmla="*/ 2147483647 h 488"/>
              <a:gd name="T4" fmla="*/ 111114892 w 488"/>
              <a:gd name="T5" fmla="*/ 2147483647 h 488"/>
              <a:gd name="T6" fmla="*/ 0 w 488"/>
              <a:gd name="T7" fmla="*/ 2147483647 h 488"/>
              <a:gd name="T8" fmla="*/ 0 w 488"/>
              <a:gd name="T9" fmla="*/ 112026237 h 488"/>
              <a:gd name="T10" fmla="*/ 111114892 w 488"/>
              <a:gd name="T11" fmla="*/ 0 h 488"/>
              <a:gd name="T12" fmla="*/ 2147483647 w 488"/>
              <a:gd name="T13" fmla="*/ 0 h 488"/>
              <a:gd name="T14" fmla="*/ 2147483647 w 488"/>
              <a:gd name="T15" fmla="*/ 112026237 h 488"/>
              <a:gd name="T16" fmla="*/ 2147483647 w 488"/>
              <a:gd name="T17" fmla="*/ 2147483647 h 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8"/>
              <a:gd name="T28" fmla="*/ 0 h 488"/>
              <a:gd name="T29" fmla="*/ 488 w 488"/>
              <a:gd name="T30" fmla="*/ 488 h 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17"/>
          <p:cNvSpPr/>
          <p:nvPr/>
        </p:nvSpPr>
        <p:spPr bwMode="auto">
          <a:xfrm>
            <a:off x="5129894" y="3338626"/>
            <a:ext cx="373063" cy="376238"/>
          </a:xfrm>
          <a:custGeom>
            <a:avLst/>
            <a:gdLst>
              <a:gd name="T0" fmla="*/ 1189538567 w 117"/>
              <a:gd name="T1" fmla="*/ 1077625463 h 118"/>
              <a:gd name="T2" fmla="*/ 1077702599 w 117"/>
              <a:gd name="T3" fmla="*/ 1199619009 h 118"/>
              <a:gd name="T4" fmla="*/ 111836018 w 117"/>
              <a:gd name="T5" fmla="*/ 1199619009 h 118"/>
              <a:gd name="T6" fmla="*/ 0 w 117"/>
              <a:gd name="T7" fmla="*/ 1077625463 h 118"/>
              <a:gd name="T8" fmla="*/ 0 w 117"/>
              <a:gd name="T9" fmla="*/ 121993596 h 118"/>
              <a:gd name="T10" fmla="*/ 111836018 w 117"/>
              <a:gd name="T11" fmla="*/ 0 h 118"/>
              <a:gd name="T12" fmla="*/ 1077702599 w 117"/>
              <a:gd name="T13" fmla="*/ 0 h 118"/>
              <a:gd name="T14" fmla="*/ 1189538567 w 117"/>
              <a:gd name="T15" fmla="*/ 121993596 h 118"/>
              <a:gd name="T16" fmla="*/ 1189538567 w 117"/>
              <a:gd name="T17" fmla="*/ 1077625463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118"/>
              <a:gd name="T29" fmla="*/ 117 w 117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35" name="Freeform 18"/>
          <p:cNvSpPr/>
          <p:nvPr/>
        </p:nvSpPr>
        <p:spPr bwMode="auto">
          <a:xfrm>
            <a:off x="7152368" y="1714615"/>
            <a:ext cx="1550988" cy="1557337"/>
          </a:xfrm>
          <a:custGeom>
            <a:avLst/>
            <a:gdLst>
              <a:gd name="T0" fmla="*/ 2147483647 w 488"/>
              <a:gd name="T1" fmla="*/ 2147483647 h 488"/>
              <a:gd name="T2" fmla="*/ 2147483647 w 488"/>
              <a:gd name="T3" fmla="*/ 2147483647 h 488"/>
              <a:gd name="T4" fmla="*/ 111114963 w 488"/>
              <a:gd name="T5" fmla="*/ 2147483647 h 488"/>
              <a:gd name="T6" fmla="*/ 0 w 488"/>
              <a:gd name="T7" fmla="*/ 2147483647 h 488"/>
              <a:gd name="T8" fmla="*/ 0 w 488"/>
              <a:gd name="T9" fmla="*/ 112026165 h 488"/>
              <a:gd name="T10" fmla="*/ 111114963 w 488"/>
              <a:gd name="T11" fmla="*/ 0 h 488"/>
              <a:gd name="T12" fmla="*/ 2147483647 w 488"/>
              <a:gd name="T13" fmla="*/ 0 h 488"/>
              <a:gd name="T14" fmla="*/ 2147483647 w 488"/>
              <a:gd name="T15" fmla="*/ 112026165 h 488"/>
              <a:gd name="T16" fmla="*/ 2147483647 w 488"/>
              <a:gd name="T17" fmla="*/ 2147483647 h 4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8"/>
              <a:gd name="T28" fmla="*/ 0 h 488"/>
              <a:gd name="T29" fmla="*/ 488 w 488"/>
              <a:gd name="T30" fmla="*/ 488 h 4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19"/>
          <p:cNvSpPr/>
          <p:nvPr/>
        </p:nvSpPr>
        <p:spPr bwMode="auto">
          <a:xfrm>
            <a:off x="6733269" y="1714614"/>
            <a:ext cx="371475" cy="373062"/>
          </a:xfrm>
          <a:custGeom>
            <a:avLst/>
            <a:gdLst>
              <a:gd name="T0" fmla="*/ 1179433214 w 117"/>
              <a:gd name="T1" fmla="*/ 1077696521 h 117"/>
              <a:gd name="T2" fmla="*/ 1068546368 w 117"/>
              <a:gd name="T3" fmla="*/ 1189532190 h 117"/>
              <a:gd name="T4" fmla="*/ 110886896 w 117"/>
              <a:gd name="T5" fmla="*/ 1189532190 h 117"/>
              <a:gd name="T6" fmla="*/ 0 w 117"/>
              <a:gd name="T7" fmla="*/ 1077696521 h 117"/>
              <a:gd name="T8" fmla="*/ 0 w 117"/>
              <a:gd name="T9" fmla="*/ 111835718 h 117"/>
              <a:gd name="T10" fmla="*/ 110886896 w 117"/>
              <a:gd name="T11" fmla="*/ 0 h 117"/>
              <a:gd name="T12" fmla="*/ 1068546368 w 117"/>
              <a:gd name="T13" fmla="*/ 0 h 117"/>
              <a:gd name="T14" fmla="*/ 1179433214 w 117"/>
              <a:gd name="T15" fmla="*/ 111835718 h 117"/>
              <a:gd name="T16" fmla="*/ 1179433214 w 117"/>
              <a:gd name="T17" fmla="*/ 1077696521 h 1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117"/>
              <a:gd name="T29" fmla="*/ 117 w 117"/>
              <a:gd name="T30" fmla="*/ 117 h 1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7" name="Text Box 20"/>
          <p:cNvSpPr txBox="1">
            <a:spLocks noChangeArrowheads="1"/>
          </p:cNvSpPr>
          <p:nvPr/>
        </p:nvSpPr>
        <p:spPr bwMode="auto">
          <a:xfrm>
            <a:off x="316993" y="1716201"/>
            <a:ext cx="3770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auto">
          <a:xfrm>
            <a:off x="3517393" y="1716201"/>
            <a:ext cx="3770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139" name="Text Box 22"/>
          <p:cNvSpPr txBox="1">
            <a:spLocks noChangeArrowheads="1"/>
          </p:cNvSpPr>
          <p:nvPr/>
        </p:nvSpPr>
        <p:spPr bwMode="auto">
          <a:xfrm>
            <a:off x="6724143" y="1716201"/>
            <a:ext cx="3770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1914018" y="3344976"/>
            <a:ext cx="3770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5120768" y="3344976"/>
            <a:ext cx="3770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5142" name="Rectangle 25"/>
          <p:cNvSpPr>
            <a:spLocks noChangeArrowheads="1"/>
          </p:cNvSpPr>
          <p:nvPr/>
        </p:nvSpPr>
        <p:spPr bwMode="auto">
          <a:xfrm>
            <a:off x="938894" y="2005127"/>
            <a:ext cx="115252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143" name="Rectangle 26"/>
          <p:cNvSpPr>
            <a:spLocks noChangeArrowheads="1"/>
          </p:cNvSpPr>
          <p:nvPr/>
        </p:nvSpPr>
        <p:spPr bwMode="auto">
          <a:xfrm>
            <a:off x="4153582" y="2005127"/>
            <a:ext cx="115252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144" name="Rectangle 27"/>
          <p:cNvSpPr>
            <a:spLocks noChangeArrowheads="1"/>
          </p:cNvSpPr>
          <p:nvPr/>
        </p:nvSpPr>
        <p:spPr bwMode="auto">
          <a:xfrm>
            <a:off x="7353982" y="2005127"/>
            <a:ext cx="115252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/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145" name="Rectangle 28"/>
          <p:cNvSpPr>
            <a:spLocks noChangeArrowheads="1"/>
          </p:cNvSpPr>
          <p:nvPr/>
        </p:nvSpPr>
        <p:spPr bwMode="auto">
          <a:xfrm>
            <a:off x="2542269" y="2441690"/>
            <a:ext cx="115252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46" name="Rectangle 29"/>
          <p:cNvSpPr>
            <a:spLocks noChangeArrowheads="1"/>
          </p:cNvSpPr>
          <p:nvPr/>
        </p:nvSpPr>
        <p:spPr bwMode="auto">
          <a:xfrm>
            <a:off x="5742669" y="2441690"/>
            <a:ext cx="1152525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点击添加标题</a:t>
            </a:r>
          </a:p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/>
      <p:bldP spid="5138" grpId="0"/>
      <p:bldP spid="5139" grpId="0"/>
      <p:bldP spid="5140" grpId="0"/>
      <p:bldP spid="5141" grpId="0"/>
      <p:bldP spid="5142" grpId="0"/>
      <p:bldP spid="5143" grpId="0"/>
      <p:bldP spid="5144" grpId="0"/>
      <p:bldP spid="5145" grpId="0"/>
      <p:bldP spid="5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9565" y="1086644"/>
            <a:ext cx="4127500" cy="3251201"/>
            <a:chOff x="2319565" y="1086644"/>
            <a:chExt cx="4127500" cy="3251201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03728" y="1086644"/>
              <a:ext cx="1747837" cy="16002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 r="-37330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4403953" y="1086644"/>
              <a:ext cx="1747837" cy="16002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 r="-20065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03728" y="2736058"/>
              <a:ext cx="1747837" cy="1601787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 r="-36680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4403953" y="2736058"/>
              <a:ext cx="1747837" cy="1601787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 r="-38513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474" name="Oval 10"/>
            <p:cNvSpPr>
              <a:spLocks noChangeArrowheads="1"/>
            </p:cNvSpPr>
            <p:nvPr/>
          </p:nvSpPr>
          <p:spPr bwMode="auto">
            <a:xfrm>
              <a:off x="2319565" y="1608932"/>
              <a:ext cx="587375" cy="59055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5" name="Oval 11"/>
            <p:cNvSpPr>
              <a:spLocks noChangeArrowheads="1"/>
            </p:cNvSpPr>
            <p:nvPr/>
          </p:nvSpPr>
          <p:spPr bwMode="auto">
            <a:xfrm>
              <a:off x="2319565" y="3242470"/>
              <a:ext cx="587375" cy="587375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6" name="Oval 12"/>
            <p:cNvSpPr>
              <a:spLocks noChangeArrowheads="1"/>
            </p:cNvSpPr>
            <p:nvPr/>
          </p:nvSpPr>
          <p:spPr bwMode="auto">
            <a:xfrm>
              <a:off x="5859690" y="1608932"/>
              <a:ext cx="587375" cy="590550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7" name="Oval 13"/>
            <p:cNvSpPr>
              <a:spLocks noChangeArrowheads="1"/>
            </p:cNvSpPr>
            <p:nvPr/>
          </p:nvSpPr>
          <p:spPr bwMode="auto">
            <a:xfrm>
              <a:off x="5859690" y="3242470"/>
              <a:ext cx="587375" cy="587375"/>
            </a:xfrm>
            <a:prstGeom prst="ellipse">
              <a:avLst/>
            </a:prstGeom>
            <a:solidFill>
              <a:srgbClr val="EF6541"/>
            </a:solidFill>
            <a:ln w="12700">
              <a:solidFill>
                <a:srgbClr val="FFFFFF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8" name="Freeform 15"/>
            <p:cNvSpPr>
              <a:spLocks noEditPoints="1"/>
            </p:cNvSpPr>
            <p:nvPr/>
          </p:nvSpPr>
          <p:spPr bwMode="auto">
            <a:xfrm>
              <a:off x="6037490" y="3440907"/>
              <a:ext cx="231775" cy="190500"/>
            </a:xfrm>
            <a:custGeom>
              <a:avLst/>
              <a:gdLst>
                <a:gd name="T0" fmla="*/ 0 w 111"/>
                <a:gd name="T1" fmla="*/ 315528734 h 91"/>
                <a:gd name="T2" fmla="*/ 47960724 w 111"/>
                <a:gd name="T3" fmla="*/ 293617054 h 91"/>
                <a:gd name="T4" fmla="*/ 165679472 w 111"/>
                <a:gd name="T5" fmla="*/ 214735362 h 91"/>
                <a:gd name="T6" fmla="*/ 191840806 w 111"/>
                <a:gd name="T7" fmla="*/ 249793630 h 91"/>
                <a:gd name="T8" fmla="*/ 47960724 w 111"/>
                <a:gd name="T9" fmla="*/ 337440413 h 91"/>
                <a:gd name="T10" fmla="*/ 479600939 w 111"/>
                <a:gd name="T11" fmla="*/ 92030343 h 91"/>
                <a:gd name="T12" fmla="*/ 444719856 w 111"/>
                <a:gd name="T13" fmla="*/ 122705019 h 91"/>
                <a:gd name="T14" fmla="*/ 392401362 w 111"/>
                <a:gd name="T15" fmla="*/ 157765414 h 91"/>
                <a:gd name="T16" fmla="*/ 388041487 w 111"/>
                <a:gd name="T17" fmla="*/ 100793340 h 91"/>
                <a:gd name="T18" fmla="*/ 340080780 w 111"/>
                <a:gd name="T19" fmla="*/ 100793340 h 91"/>
                <a:gd name="T20" fmla="*/ 239799426 w 111"/>
                <a:gd name="T21" fmla="*/ 175293501 h 91"/>
                <a:gd name="T22" fmla="*/ 340080780 w 111"/>
                <a:gd name="T23" fmla="*/ 61353556 h 91"/>
                <a:gd name="T24" fmla="*/ 388041487 w 111"/>
                <a:gd name="T25" fmla="*/ 61353556 h 91"/>
                <a:gd name="T26" fmla="*/ 401121111 w 111"/>
                <a:gd name="T27" fmla="*/ 0 h 91"/>
                <a:gd name="T28" fmla="*/ 444719856 w 111"/>
                <a:gd name="T29" fmla="*/ 39441877 h 91"/>
                <a:gd name="T30" fmla="*/ 479600939 w 111"/>
                <a:gd name="T31" fmla="*/ 92030343 h 91"/>
                <a:gd name="T32" fmla="*/ 453441693 w 111"/>
                <a:gd name="T33" fmla="*/ 83265252 h 91"/>
                <a:gd name="T34" fmla="*/ 414200734 w 111"/>
                <a:gd name="T35" fmla="*/ 43823375 h 91"/>
                <a:gd name="T36" fmla="*/ 453441693 w 111"/>
                <a:gd name="T37" fmla="*/ 83265252 h 91"/>
                <a:gd name="T38" fmla="*/ 479600939 w 111"/>
                <a:gd name="T39" fmla="*/ 324293824 h 91"/>
                <a:gd name="T40" fmla="*/ 409840860 w 111"/>
                <a:gd name="T41" fmla="*/ 390028863 h 91"/>
                <a:gd name="T42" fmla="*/ 388041487 w 111"/>
                <a:gd name="T43" fmla="*/ 381263772 h 91"/>
                <a:gd name="T44" fmla="*/ 366240027 w 111"/>
                <a:gd name="T45" fmla="*/ 337440413 h 91"/>
                <a:gd name="T46" fmla="*/ 191840806 w 111"/>
                <a:gd name="T47" fmla="*/ 210353863 h 91"/>
                <a:gd name="T48" fmla="*/ 47960724 w 111"/>
                <a:gd name="T49" fmla="*/ 100793340 h 91"/>
                <a:gd name="T50" fmla="*/ 0 w 111"/>
                <a:gd name="T51" fmla="*/ 83265252 h 91"/>
                <a:gd name="T52" fmla="*/ 47960724 w 111"/>
                <a:gd name="T53" fmla="*/ 61353556 h 91"/>
                <a:gd name="T54" fmla="*/ 222359928 w 111"/>
                <a:gd name="T55" fmla="*/ 184058592 h 91"/>
                <a:gd name="T56" fmla="*/ 366240027 w 111"/>
                <a:gd name="T57" fmla="*/ 293617054 h 91"/>
                <a:gd name="T58" fmla="*/ 388041487 w 111"/>
                <a:gd name="T59" fmla="*/ 249793630 h 91"/>
                <a:gd name="T60" fmla="*/ 409840860 w 111"/>
                <a:gd name="T61" fmla="*/ 236647041 h 91"/>
                <a:gd name="T62" fmla="*/ 479600939 w 111"/>
                <a:gd name="T63" fmla="*/ 306763643 h 91"/>
                <a:gd name="T64" fmla="*/ 479600939 w 111"/>
                <a:gd name="T65" fmla="*/ 324293824 h 91"/>
                <a:gd name="T66" fmla="*/ 453441693 w 111"/>
                <a:gd name="T67" fmla="*/ 315528734 h 91"/>
                <a:gd name="T68" fmla="*/ 414200734 w 111"/>
                <a:gd name="T69" fmla="*/ 276088967 h 91"/>
                <a:gd name="T70" fmla="*/ 453441693 w 111"/>
                <a:gd name="T71" fmla="*/ 315528734 h 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1"/>
                <a:gd name="T109" fmla="*/ 0 h 91"/>
                <a:gd name="T110" fmla="*/ 111 w 111"/>
                <a:gd name="T111" fmla="*/ 91 h 9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Freeform 16"/>
            <p:cNvSpPr>
              <a:spLocks noEditPoints="1"/>
            </p:cNvSpPr>
            <p:nvPr/>
          </p:nvSpPr>
          <p:spPr bwMode="auto">
            <a:xfrm>
              <a:off x="2471964" y="1770858"/>
              <a:ext cx="260350" cy="269875"/>
            </a:xfrm>
            <a:custGeom>
              <a:avLst/>
              <a:gdLst>
                <a:gd name="T0" fmla="*/ 470429182 w 123"/>
                <a:gd name="T1" fmla="*/ 80015824 h 128"/>
                <a:gd name="T2" fmla="*/ 483870012 w 123"/>
                <a:gd name="T3" fmla="*/ 448979148 h 128"/>
                <a:gd name="T4" fmla="*/ 506270690 w 123"/>
                <a:gd name="T5" fmla="*/ 284503064 h 128"/>
                <a:gd name="T6" fmla="*/ 412184880 w 123"/>
                <a:gd name="T7" fmla="*/ 382298971 h 128"/>
                <a:gd name="T8" fmla="*/ 403225032 w 123"/>
                <a:gd name="T9" fmla="*/ 284503064 h 128"/>
                <a:gd name="T10" fmla="*/ 161290026 w 123"/>
                <a:gd name="T11" fmla="*/ 377854469 h 128"/>
                <a:gd name="T12" fmla="*/ 125448485 w 123"/>
                <a:gd name="T13" fmla="*/ 284503064 h 128"/>
                <a:gd name="T14" fmla="*/ 98566825 w 123"/>
                <a:gd name="T15" fmla="*/ 417861310 h 128"/>
                <a:gd name="T16" fmla="*/ 0 w 123"/>
                <a:gd name="T17" fmla="*/ 271165276 h 128"/>
                <a:gd name="T18" fmla="*/ 277776580 w 123"/>
                <a:gd name="T19" fmla="*/ 0 h 128"/>
                <a:gd name="T20" fmla="*/ 358421560 w 123"/>
                <a:gd name="T21" fmla="*/ 493432600 h 128"/>
                <a:gd name="T22" fmla="*/ 340501864 w 123"/>
                <a:gd name="T23" fmla="*/ 569004021 h 128"/>
                <a:gd name="T24" fmla="*/ 215053346 w 123"/>
                <a:gd name="T25" fmla="*/ 569004021 h 128"/>
                <a:gd name="T26" fmla="*/ 192652668 w 123"/>
                <a:gd name="T27" fmla="*/ 546777163 h 128"/>
                <a:gd name="T28" fmla="*/ 129927351 w 123"/>
                <a:gd name="T29" fmla="*/ 493432600 h 128"/>
                <a:gd name="T30" fmla="*/ 112007655 w 123"/>
                <a:gd name="T31" fmla="*/ 457870260 h 128"/>
                <a:gd name="T32" fmla="*/ 291217410 w 123"/>
                <a:gd name="T33" fmla="*/ 311174292 h 128"/>
                <a:gd name="T34" fmla="*/ 439066540 w 123"/>
                <a:gd name="T35" fmla="*/ 457870260 h 128"/>
                <a:gd name="T36" fmla="*/ 421146844 w 123"/>
                <a:gd name="T37" fmla="*/ 493432600 h 128"/>
                <a:gd name="T38" fmla="*/ 358421560 w 123"/>
                <a:gd name="T39" fmla="*/ 493432600 h 128"/>
                <a:gd name="T40" fmla="*/ 318099070 w 123"/>
                <a:gd name="T41" fmla="*/ 528994939 h 128"/>
                <a:gd name="T42" fmla="*/ 318099070 w 123"/>
                <a:gd name="T43" fmla="*/ 471205874 h 128"/>
                <a:gd name="T44" fmla="*/ 371862390 w 123"/>
                <a:gd name="T45" fmla="*/ 448979148 h 128"/>
                <a:gd name="T46" fmla="*/ 179211838 w 123"/>
                <a:gd name="T47" fmla="*/ 448979148 h 128"/>
                <a:gd name="T48" fmla="*/ 215053346 w 123"/>
                <a:gd name="T49" fmla="*/ 448979148 h 128"/>
                <a:gd name="T50" fmla="*/ 232975158 w 123"/>
                <a:gd name="T51" fmla="*/ 528994939 h 128"/>
                <a:gd name="T52" fmla="*/ 439066540 w 123"/>
                <a:gd name="T53" fmla="*/ 111133662 h 128"/>
                <a:gd name="T54" fmla="*/ 434587674 w 123"/>
                <a:gd name="T55" fmla="*/ 102242550 h 128"/>
                <a:gd name="T56" fmla="*/ 425625710 w 123"/>
                <a:gd name="T57" fmla="*/ 257829663 h 128"/>
                <a:gd name="T58" fmla="*/ 439066540 w 123"/>
                <a:gd name="T59" fmla="*/ 111133662 h 128"/>
                <a:gd name="T60" fmla="*/ 412184880 w 123"/>
                <a:gd name="T61" fmla="*/ 88906936 h 128"/>
                <a:gd name="T62" fmla="*/ 385303220 w 123"/>
                <a:gd name="T63" fmla="*/ 88906936 h 128"/>
                <a:gd name="T64" fmla="*/ 412184880 w 123"/>
                <a:gd name="T65" fmla="*/ 88906936 h 128"/>
                <a:gd name="T66" fmla="*/ 313620204 w 123"/>
                <a:gd name="T67" fmla="*/ 44453468 h 128"/>
                <a:gd name="T68" fmla="*/ 286738544 w 123"/>
                <a:gd name="T69" fmla="*/ 128915886 h 128"/>
                <a:gd name="T70" fmla="*/ 367383524 w 123"/>
                <a:gd name="T71" fmla="*/ 111133662 h 128"/>
                <a:gd name="T72" fmla="*/ 313620204 w 123"/>
                <a:gd name="T73" fmla="*/ 44453468 h 128"/>
                <a:gd name="T74" fmla="*/ 264335684 w 123"/>
                <a:gd name="T75" fmla="*/ 44453468 h 128"/>
                <a:gd name="T76" fmla="*/ 188171686 w 123"/>
                <a:gd name="T77" fmla="*/ 102242550 h 128"/>
                <a:gd name="T78" fmla="*/ 192652668 w 123"/>
                <a:gd name="T79" fmla="*/ 115578163 h 128"/>
                <a:gd name="T80" fmla="*/ 264335684 w 123"/>
                <a:gd name="T81" fmla="*/ 44453468 h 128"/>
                <a:gd name="T82" fmla="*/ 183690704 w 123"/>
                <a:gd name="T83" fmla="*/ 62235692 h 128"/>
                <a:gd name="T84" fmla="*/ 161290026 w 123"/>
                <a:gd name="T85" fmla="*/ 102242550 h 128"/>
                <a:gd name="T86" fmla="*/ 183690704 w 123"/>
                <a:gd name="T87" fmla="*/ 62235692 h 128"/>
                <a:gd name="T88" fmla="*/ 116486521 w 123"/>
                <a:gd name="T89" fmla="*/ 102242550 h 128"/>
                <a:gd name="T90" fmla="*/ 44803489 w 123"/>
                <a:gd name="T91" fmla="*/ 257829663 h 128"/>
                <a:gd name="T92" fmla="*/ 147849196 w 123"/>
                <a:gd name="T93" fmla="*/ 124469275 h 128"/>
                <a:gd name="T94" fmla="*/ 380824354 w 123"/>
                <a:gd name="T95" fmla="*/ 133360387 h 128"/>
                <a:gd name="T96" fmla="*/ 367383524 w 123"/>
                <a:gd name="T97" fmla="*/ 137804889 h 128"/>
                <a:gd name="T98" fmla="*/ 286738544 w 123"/>
                <a:gd name="T99" fmla="*/ 257829663 h 128"/>
                <a:gd name="T100" fmla="*/ 380824354 w 123"/>
                <a:gd name="T101" fmla="*/ 133360387 h 128"/>
                <a:gd name="T102" fmla="*/ 264335684 w 123"/>
                <a:gd name="T103" fmla="*/ 155587146 h 128"/>
                <a:gd name="T104" fmla="*/ 174730856 w 123"/>
                <a:gd name="T105" fmla="*/ 133360387 h 128"/>
                <a:gd name="T106" fmla="*/ 264335684 w 123"/>
                <a:gd name="T107" fmla="*/ 257829663 h 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3"/>
                <a:gd name="T163" fmla="*/ 0 h 128"/>
                <a:gd name="T164" fmla="*/ 123 w 123"/>
                <a:gd name="T165" fmla="*/ 128 h 1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17"/>
            <p:cNvSpPr>
              <a:spLocks noEditPoints="1"/>
            </p:cNvSpPr>
            <p:nvPr/>
          </p:nvSpPr>
          <p:spPr bwMode="auto">
            <a:xfrm>
              <a:off x="2473553" y="3421857"/>
              <a:ext cx="257175" cy="228600"/>
            </a:xfrm>
            <a:custGeom>
              <a:avLst/>
              <a:gdLst>
                <a:gd name="T0" fmla="*/ 21857787 w 123"/>
                <a:gd name="T1" fmla="*/ 0 h 108"/>
                <a:gd name="T2" fmla="*/ 537715287 w 123"/>
                <a:gd name="T3" fmla="*/ 22400685 h 108"/>
                <a:gd name="T4" fmla="*/ 537715287 w 123"/>
                <a:gd name="T5" fmla="*/ 465948184 h 108"/>
                <a:gd name="T6" fmla="*/ 515857508 w 123"/>
                <a:gd name="T7" fmla="*/ 483869996 h 108"/>
                <a:gd name="T8" fmla="*/ 0 w 123"/>
                <a:gd name="T9" fmla="*/ 465948184 h 108"/>
                <a:gd name="T10" fmla="*/ 0 w 123"/>
                <a:gd name="T11" fmla="*/ 344980718 h 108"/>
                <a:gd name="T12" fmla="*/ 13115926 w 123"/>
                <a:gd name="T13" fmla="*/ 336020871 h 108"/>
                <a:gd name="T14" fmla="*/ 113662991 w 123"/>
                <a:gd name="T15" fmla="*/ 336020871 h 108"/>
                <a:gd name="T16" fmla="*/ 122406939 w 123"/>
                <a:gd name="T17" fmla="*/ 376343359 h 108"/>
                <a:gd name="T18" fmla="*/ 122406939 w 123"/>
                <a:gd name="T19" fmla="*/ 224013186 h 108"/>
                <a:gd name="T20" fmla="*/ 122406939 w 123"/>
                <a:gd name="T21" fmla="*/ 250894845 h 108"/>
                <a:gd name="T22" fmla="*/ 13115926 w 123"/>
                <a:gd name="T23" fmla="*/ 264335675 h 108"/>
                <a:gd name="T24" fmla="*/ 0 w 123"/>
                <a:gd name="T25" fmla="*/ 250894845 h 108"/>
                <a:gd name="T26" fmla="*/ 21857787 w 123"/>
                <a:gd name="T27" fmla="*/ 0 h 108"/>
                <a:gd name="T28" fmla="*/ 43717665 w 123"/>
                <a:gd name="T29" fmla="*/ 358421548 h 108"/>
                <a:gd name="T30" fmla="*/ 493997639 w 123"/>
                <a:gd name="T31" fmla="*/ 443547507 h 108"/>
                <a:gd name="T32" fmla="*/ 43717665 w 123"/>
                <a:gd name="T33" fmla="*/ 156809039 h 108"/>
                <a:gd name="T34" fmla="*/ 100549160 w 123"/>
                <a:gd name="T35" fmla="*/ 237454016 h 108"/>
                <a:gd name="T36" fmla="*/ 113662991 w 123"/>
                <a:gd name="T37" fmla="*/ 179211832 h 108"/>
                <a:gd name="T38" fmla="*/ 122406939 w 123"/>
                <a:gd name="T39" fmla="*/ 183690698 h 108"/>
                <a:gd name="T40" fmla="*/ 227325982 w 123"/>
                <a:gd name="T41" fmla="*/ 309139212 h 108"/>
                <a:gd name="T42" fmla="*/ 104919043 w 123"/>
                <a:gd name="T43" fmla="*/ 416665848 h 108"/>
                <a:gd name="T44" fmla="*/ 100549160 w 123"/>
                <a:gd name="T45" fmla="*/ 358421548 h 108"/>
                <a:gd name="T46" fmla="*/ 450282081 w 123"/>
                <a:gd name="T47" fmla="*/ 201812509 h 108"/>
                <a:gd name="T48" fmla="*/ 463395912 w 123"/>
                <a:gd name="T49" fmla="*/ 215053339 h 108"/>
                <a:gd name="T50" fmla="*/ 275415670 w 123"/>
                <a:gd name="T51" fmla="*/ 228494168 h 108"/>
                <a:gd name="T52" fmla="*/ 275415670 w 123"/>
                <a:gd name="T53" fmla="*/ 201812509 h 108"/>
                <a:gd name="T54" fmla="*/ 402194550 w 123"/>
                <a:gd name="T55" fmla="*/ 371862377 h 108"/>
                <a:gd name="T56" fmla="*/ 410936407 w 123"/>
                <a:gd name="T57" fmla="*/ 380824341 h 108"/>
                <a:gd name="T58" fmla="*/ 275415670 w 123"/>
                <a:gd name="T59" fmla="*/ 394265171 h 108"/>
                <a:gd name="T60" fmla="*/ 275415670 w 123"/>
                <a:gd name="T61" fmla="*/ 371862377 h 108"/>
                <a:gd name="T62" fmla="*/ 450282081 w 123"/>
                <a:gd name="T63" fmla="*/ 259856809 h 108"/>
                <a:gd name="T64" fmla="*/ 463395912 w 123"/>
                <a:gd name="T65" fmla="*/ 273297639 h 108"/>
                <a:gd name="T66" fmla="*/ 275415670 w 123"/>
                <a:gd name="T67" fmla="*/ 282257553 h 108"/>
                <a:gd name="T68" fmla="*/ 275415670 w 123"/>
                <a:gd name="T69" fmla="*/ 259856809 h 108"/>
                <a:gd name="T70" fmla="*/ 450282081 w 123"/>
                <a:gd name="T71" fmla="*/ 313620194 h 108"/>
                <a:gd name="T72" fmla="*/ 463395912 w 123"/>
                <a:gd name="T73" fmla="*/ 327061023 h 108"/>
                <a:gd name="T74" fmla="*/ 275415670 w 123"/>
                <a:gd name="T75" fmla="*/ 340501853 h 108"/>
                <a:gd name="T76" fmla="*/ 275415670 w 123"/>
                <a:gd name="T77" fmla="*/ 313620194 h 108"/>
                <a:gd name="T78" fmla="*/ 463395912 w 123"/>
                <a:gd name="T79" fmla="*/ 67204164 h 108"/>
                <a:gd name="T80" fmla="*/ 485255782 w 123"/>
                <a:gd name="T81" fmla="*/ 85125992 h 108"/>
                <a:gd name="T82" fmla="*/ 441538133 w 123"/>
                <a:gd name="T83" fmla="*/ 85125992 h 108"/>
                <a:gd name="T84" fmla="*/ 410936407 w 123"/>
                <a:gd name="T85" fmla="*/ 67204164 h 108"/>
                <a:gd name="T86" fmla="*/ 432796276 w 123"/>
                <a:gd name="T87" fmla="*/ 85125992 h 108"/>
                <a:gd name="T88" fmla="*/ 393450602 w 123"/>
                <a:gd name="T89" fmla="*/ 85125992 h 108"/>
                <a:gd name="T90" fmla="*/ 362848875 w 123"/>
                <a:gd name="T91" fmla="*/ 67204164 h 108"/>
                <a:gd name="T92" fmla="*/ 384706654 w 123"/>
                <a:gd name="T93" fmla="*/ 85125992 h 108"/>
                <a:gd name="T94" fmla="*/ 340991097 w 123"/>
                <a:gd name="T95" fmla="*/ 85125992 h 108"/>
                <a:gd name="T96" fmla="*/ 43717665 w 123"/>
                <a:gd name="T97" fmla="*/ 129927346 h 108"/>
                <a:gd name="T98" fmla="*/ 493997639 w 123"/>
                <a:gd name="T99" fmla="*/ 129927346 h 108"/>
                <a:gd name="T100" fmla="*/ 43717665 w 123"/>
                <a:gd name="T101" fmla="*/ 44803487 h 1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3"/>
                <a:gd name="T154" fmla="*/ 0 h 108"/>
                <a:gd name="T155" fmla="*/ 123 w 123"/>
                <a:gd name="T156" fmla="*/ 108 h 1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Freeform 18"/>
            <p:cNvSpPr>
              <a:spLocks noEditPoints="1"/>
            </p:cNvSpPr>
            <p:nvPr/>
          </p:nvSpPr>
          <p:spPr bwMode="auto">
            <a:xfrm>
              <a:off x="6024789" y="1794670"/>
              <a:ext cx="254000" cy="219075"/>
            </a:xfrm>
            <a:custGeom>
              <a:avLst/>
              <a:gdLst>
                <a:gd name="T0" fmla="*/ 437794004 w 122"/>
                <a:gd name="T1" fmla="*/ 72615107 h 106"/>
                <a:gd name="T2" fmla="*/ 65019836 w 122"/>
                <a:gd name="T3" fmla="*/ 205029405 h 106"/>
                <a:gd name="T4" fmla="*/ 39011908 w 122"/>
                <a:gd name="T5" fmla="*/ 247742817 h 106"/>
                <a:gd name="T6" fmla="*/ 73687080 w 122"/>
                <a:gd name="T7" fmla="*/ 252014778 h 106"/>
                <a:gd name="T8" fmla="*/ 463799850 w 122"/>
                <a:gd name="T9" fmla="*/ 410058809 h 106"/>
                <a:gd name="T10" fmla="*/ 463799850 w 122"/>
                <a:gd name="T11" fmla="*/ 414328704 h 106"/>
                <a:gd name="T12" fmla="*/ 485473123 w 122"/>
                <a:gd name="T13" fmla="*/ 414328704 h 106"/>
                <a:gd name="T14" fmla="*/ 485473123 w 122"/>
                <a:gd name="T15" fmla="*/ 414328704 h 106"/>
                <a:gd name="T16" fmla="*/ 489807778 w 122"/>
                <a:gd name="T17" fmla="*/ 410058809 h 106"/>
                <a:gd name="T18" fmla="*/ 489807778 w 122"/>
                <a:gd name="T19" fmla="*/ 38443534 h 106"/>
                <a:gd name="T20" fmla="*/ 485473123 w 122"/>
                <a:gd name="T21" fmla="*/ 38443534 h 106"/>
                <a:gd name="T22" fmla="*/ 463799850 w 122"/>
                <a:gd name="T23" fmla="*/ 38443534 h 106"/>
                <a:gd name="T24" fmla="*/ 463799850 w 122"/>
                <a:gd name="T25" fmla="*/ 42713429 h 106"/>
                <a:gd name="T26" fmla="*/ 463799850 w 122"/>
                <a:gd name="T27" fmla="*/ 46985390 h 106"/>
                <a:gd name="T28" fmla="*/ 463799850 w 122"/>
                <a:gd name="T29" fmla="*/ 410058809 h 106"/>
                <a:gd name="T30" fmla="*/ 398782112 w 122"/>
                <a:gd name="T31" fmla="*/ 102514702 h 106"/>
                <a:gd name="T32" fmla="*/ 407451422 w 122"/>
                <a:gd name="T33" fmla="*/ 128142336 h 106"/>
                <a:gd name="T34" fmla="*/ 108364317 w 122"/>
                <a:gd name="T35" fmla="*/ 217843222 h 106"/>
                <a:gd name="T36" fmla="*/ 398782112 w 122"/>
                <a:gd name="T37" fmla="*/ 102514702 h 106"/>
                <a:gd name="T38" fmla="*/ 147376241 w 122"/>
                <a:gd name="T39" fmla="*/ 320357956 h 106"/>
                <a:gd name="T40" fmla="*/ 138706932 w 122"/>
                <a:gd name="T41" fmla="*/ 354529513 h 106"/>
                <a:gd name="T42" fmla="*/ 251405871 w 122"/>
                <a:gd name="T43" fmla="*/ 397242925 h 106"/>
                <a:gd name="T44" fmla="*/ 268744490 w 122"/>
                <a:gd name="T45" fmla="*/ 397242925 h 106"/>
                <a:gd name="T46" fmla="*/ 277413864 w 122"/>
                <a:gd name="T47" fmla="*/ 388701070 h 106"/>
                <a:gd name="T48" fmla="*/ 286083173 w 122"/>
                <a:gd name="T49" fmla="*/ 367343330 h 106"/>
                <a:gd name="T50" fmla="*/ 320760411 w 122"/>
                <a:gd name="T51" fmla="*/ 384429108 h 106"/>
                <a:gd name="T52" fmla="*/ 316425756 w 122"/>
                <a:gd name="T53" fmla="*/ 401514887 h 106"/>
                <a:gd name="T54" fmla="*/ 286083173 w 122"/>
                <a:gd name="T55" fmla="*/ 435686443 h 106"/>
                <a:gd name="T56" fmla="*/ 238401907 w 122"/>
                <a:gd name="T57" fmla="*/ 435686443 h 106"/>
                <a:gd name="T58" fmla="*/ 138706932 w 122"/>
                <a:gd name="T59" fmla="*/ 401514887 h 106"/>
                <a:gd name="T60" fmla="*/ 99695008 w 122"/>
                <a:gd name="T61" fmla="*/ 324629918 h 106"/>
                <a:gd name="T62" fmla="*/ 60685181 w 122"/>
                <a:gd name="T63" fmla="*/ 290458361 h 106"/>
                <a:gd name="T64" fmla="*/ 8669313 w 122"/>
                <a:gd name="T65" fmla="*/ 277642477 h 106"/>
                <a:gd name="T66" fmla="*/ 0 w 122"/>
                <a:gd name="T67" fmla="*/ 256286740 h 106"/>
                <a:gd name="T68" fmla="*/ 8669313 w 122"/>
                <a:gd name="T69" fmla="*/ 175129809 h 106"/>
                <a:gd name="T70" fmla="*/ 34677253 w 122"/>
                <a:gd name="T71" fmla="*/ 162313925 h 106"/>
                <a:gd name="T72" fmla="*/ 424790040 w 122"/>
                <a:gd name="T73" fmla="*/ 34171573 h 106"/>
                <a:gd name="T74" fmla="*/ 437794004 w 122"/>
                <a:gd name="T75" fmla="*/ 8541860 h 106"/>
                <a:gd name="T76" fmla="*/ 485473123 w 122"/>
                <a:gd name="T77" fmla="*/ 0 h 106"/>
                <a:gd name="T78" fmla="*/ 520180361 w 122"/>
                <a:gd name="T79" fmla="*/ 12813821 h 106"/>
                <a:gd name="T80" fmla="*/ 528819670 w 122"/>
                <a:gd name="T81" fmla="*/ 410058809 h 106"/>
                <a:gd name="T82" fmla="*/ 515815706 w 122"/>
                <a:gd name="T83" fmla="*/ 444230366 h 106"/>
                <a:gd name="T84" fmla="*/ 485473123 w 122"/>
                <a:gd name="T85" fmla="*/ 452772222 h 106"/>
                <a:gd name="T86" fmla="*/ 437794004 w 122"/>
                <a:gd name="T87" fmla="*/ 439958405 h 106"/>
                <a:gd name="T88" fmla="*/ 320760411 w 122"/>
                <a:gd name="T89" fmla="*/ 384429108 h 106"/>
                <a:gd name="T90" fmla="*/ 437794004 w 122"/>
                <a:gd name="T91" fmla="*/ 8541860 h 106"/>
                <a:gd name="T92" fmla="*/ 437794004 w 122"/>
                <a:gd name="T93" fmla="*/ 8541860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106"/>
                <a:gd name="T143" fmla="*/ 122 w 122"/>
                <a:gd name="T144" fmla="*/ 106 h 1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82" name="Rectangle 20"/>
          <p:cNvSpPr>
            <a:spLocks noChangeArrowheads="1"/>
          </p:cNvSpPr>
          <p:nvPr/>
        </p:nvSpPr>
        <p:spPr bwMode="auto">
          <a:xfrm>
            <a:off x="6704239" y="1537494"/>
            <a:ext cx="1944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83" name="Rectangle 21"/>
          <p:cNvSpPr>
            <a:spLocks noChangeArrowheads="1"/>
          </p:cNvSpPr>
          <p:nvPr/>
        </p:nvSpPr>
        <p:spPr bwMode="auto">
          <a:xfrm>
            <a:off x="6704239" y="3172619"/>
            <a:ext cx="19446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84" name="Rectangle 22"/>
          <p:cNvSpPr>
            <a:spLocks noChangeArrowheads="1"/>
          </p:cNvSpPr>
          <p:nvPr/>
        </p:nvSpPr>
        <p:spPr bwMode="auto">
          <a:xfrm>
            <a:off x="139928" y="1537494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85" name="Rectangle 23"/>
          <p:cNvSpPr>
            <a:spLocks noChangeArrowheads="1"/>
          </p:cNvSpPr>
          <p:nvPr/>
        </p:nvSpPr>
        <p:spPr bwMode="auto">
          <a:xfrm>
            <a:off x="139928" y="3172619"/>
            <a:ext cx="19446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rgbClr val="EF6541"/>
                </a:solidFill>
              </a:rPr>
              <a:t>点击添加标题</a:t>
            </a:r>
          </a:p>
          <a:p>
            <a:pPr algn="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/>
      <p:bldP spid="19483" grpId="0"/>
      <p:bldP spid="19484" grpId="0"/>
      <p:bldP spid="19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137569"/>
            <a:ext cx="8788400" cy="901700"/>
            <a:chOff x="0" y="2137569"/>
            <a:chExt cx="8788400" cy="901700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028700" y="2570957"/>
              <a:ext cx="719138" cy="468312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706564" y="2137570"/>
              <a:ext cx="719137" cy="466725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auto">
            <a:xfrm>
              <a:off x="2928939" y="2570957"/>
              <a:ext cx="719137" cy="468312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3608389" y="2137570"/>
              <a:ext cx="719137" cy="466725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4832350" y="2570957"/>
              <a:ext cx="719138" cy="468312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5510214" y="2137570"/>
              <a:ext cx="719137" cy="466725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6700839" y="2570957"/>
              <a:ext cx="719137" cy="468312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380289" y="2137570"/>
              <a:ext cx="719137" cy="466725"/>
            </a:xfrm>
            <a:prstGeom prst="rect">
              <a:avLst/>
            </a:pr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8" name="Freeform 14"/>
            <p:cNvSpPr/>
            <p:nvPr/>
          </p:nvSpPr>
          <p:spPr bwMode="auto">
            <a:xfrm>
              <a:off x="0" y="2355057"/>
              <a:ext cx="8788400" cy="514350"/>
            </a:xfrm>
            <a:custGeom>
              <a:avLst/>
              <a:gdLst>
                <a:gd name="T0" fmla="*/ 2147483647 w 5536"/>
                <a:gd name="T1" fmla="*/ 493950637 h 324"/>
                <a:gd name="T2" fmla="*/ 2147483647 w 5536"/>
                <a:gd name="T3" fmla="*/ 322579978 h 324"/>
                <a:gd name="T4" fmla="*/ 2147483647 w 5536"/>
                <a:gd name="T5" fmla="*/ 45362808 h 324"/>
                <a:gd name="T6" fmla="*/ 2147483647 w 5536"/>
                <a:gd name="T7" fmla="*/ 80644994 h 324"/>
                <a:gd name="T8" fmla="*/ 2147483647 w 5536"/>
                <a:gd name="T9" fmla="*/ 206652784 h 324"/>
                <a:gd name="T10" fmla="*/ 2147483647 w 5536"/>
                <a:gd name="T11" fmla="*/ 327620288 h 324"/>
                <a:gd name="T12" fmla="*/ 0 w 5536"/>
                <a:gd name="T13" fmla="*/ 327620288 h 324"/>
                <a:gd name="T14" fmla="*/ 2520950 w 5536"/>
                <a:gd name="T15" fmla="*/ 486389378 h 324"/>
                <a:gd name="T16" fmla="*/ 2147483647 w 5536"/>
                <a:gd name="T17" fmla="*/ 488910327 h 324"/>
                <a:gd name="T18" fmla="*/ 2147483647 w 5536"/>
                <a:gd name="T19" fmla="*/ 609877781 h 324"/>
                <a:gd name="T20" fmla="*/ 2147483647 w 5536"/>
                <a:gd name="T21" fmla="*/ 735885546 h 324"/>
                <a:gd name="T22" fmla="*/ 2147483647 w 5536"/>
                <a:gd name="T23" fmla="*/ 771167720 h 324"/>
                <a:gd name="T24" fmla="*/ 2147483647 w 5536"/>
                <a:gd name="T25" fmla="*/ 493950637 h 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6"/>
                <a:gd name="T40" fmla="*/ 0 h 324"/>
                <a:gd name="T41" fmla="*/ 5536 w 5536"/>
                <a:gd name="T42" fmla="*/ 324 h 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6" h="324">
                  <a:moveTo>
                    <a:pt x="5518" y="196"/>
                  </a:moveTo>
                  <a:cubicBezTo>
                    <a:pt x="5536" y="176"/>
                    <a:pt x="5536" y="146"/>
                    <a:pt x="5518" y="128"/>
                  </a:cubicBezTo>
                  <a:cubicBezTo>
                    <a:pt x="5408" y="18"/>
                    <a:pt x="5408" y="18"/>
                    <a:pt x="5408" y="18"/>
                  </a:cubicBezTo>
                  <a:cubicBezTo>
                    <a:pt x="5390" y="0"/>
                    <a:pt x="5374" y="6"/>
                    <a:pt x="5374" y="32"/>
                  </a:cubicBezTo>
                  <a:cubicBezTo>
                    <a:pt x="5374" y="82"/>
                    <a:pt x="5374" y="82"/>
                    <a:pt x="5374" y="82"/>
                  </a:cubicBezTo>
                  <a:cubicBezTo>
                    <a:pt x="5374" y="108"/>
                    <a:pt x="5352" y="130"/>
                    <a:pt x="5326" y="130"/>
                  </a:cubicBezTo>
                  <a:cubicBezTo>
                    <a:pt x="1096" y="130"/>
                    <a:pt x="0" y="130"/>
                    <a:pt x="0" y="130"/>
                  </a:cubicBezTo>
                  <a:cubicBezTo>
                    <a:pt x="1" y="149"/>
                    <a:pt x="0" y="167"/>
                    <a:pt x="1" y="193"/>
                  </a:cubicBezTo>
                  <a:cubicBezTo>
                    <a:pt x="4231" y="193"/>
                    <a:pt x="5326" y="194"/>
                    <a:pt x="5326" y="194"/>
                  </a:cubicBezTo>
                  <a:cubicBezTo>
                    <a:pt x="5352" y="194"/>
                    <a:pt x="5374" y="214"/>
                    <a:pt x="5374" y="242"/>
                  </a:cubicBezTo>
                  <a:cubicBezTo>
                    <a:pt x="5374" y="292"/>
                    <a:pt x="5374" y="292"/>
                    <a:pt x="5374" y="292"/>
                  </a:cubicBezTo>
                  <a:cubicBezTo>
                    <a:pt x="5374" y="318"/>
                    <a:pt x="5390" y="324"/>
                    <a:pt x="5408" y="306"/>
                  </a:cubicBezTo>
                  <a:lnTo>
                    <a:pt x="5518" y="1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Freeform 15"/>
            <p:cNvSpPr/>
            <p:nvPr/>
          </p:nvSpPr>
          <p:spPr bwMode="auto">
            <a:xfrm>
              <a:off x="1028700" y="2137569"/>
              <a:ext cx="1397000" cy="901700"/>
            </a:xfrm>
            <a:custGeom>
              <a:avLst/>
              <a:gdLst>
                <a:gd name="T0" fmla="*/ 1881975679 w 1037"/>
                <a:gd name="T1" fmla="*/ 0 h 671"/>
                <a:gd name="T2" fmla="*/ 912857904 w 1037"/>
                <a:gd name="T3" fmla="*/ 0 h 671"/>
                <a:gd name="T4" fmla="*/ 0 w 1037"/>
                <a:gd name="T5" fmla="*/ 1211718062 h 671"/>
                <a:gd name="T6" fmla="*/ 969117775 w 1037"/>
                <a:gd name="T7" fmla="*/ 1211718062 h 671"/>
                <a:gd name="T8" fmla="*/ 1881975679 w 1037"/>
                <a:gd name="T9" fmla="*/ 0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7"/>
                <a:gd name="T16" fmla="*/ 0 h 671"/>
                <a:gd name="T17" fmla="*/ 1037 w 1037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7" h="671">
                  <a:moveTo>
                    <a:pt x="1037" y="0"/>
                  </a:moveTo>
                  <a:lnTo>
                    <a:pt x="503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Freeform 16"/>
            <p:cNvSpPr/>
            <p:nvPr/>
          </p:nvSpPr>
          <p:spPr bwMode="auto">
            <a:xfrm>
              <a:off x="2928939" y="2137569"/>
              <a:ext cx="1398587" cy="901700"/>
            </a:xfrm>
            <a:custGeom>
              <a:avLst/>
              <a:gdLst>
                <a:gd name="T0" fmla="*/ 1882623077 w 1039"/>
                <a:gd name="T1" fmla="*/ 0 h 671"/>
                <a:gd name="T2" fmla="*/ 915037903 w 1039"/>
                <a:gd name="T3" fmla="*/ 0 h 671"/>
                <a:gd name="T4" fmla="*/ 0 w 1039"/>
                <a:gd name="T5" fmla="*/ 1211718062 h 671"/>
                <a:gd name="T6" fmla="*/ 967585174 w 1039"/>
                <a:gd name="T7" fmla="*/ 1211718062 h 671"/>
                <a:gd name="T8" fmla="*/ 1882623077 w 1039"/>
                <a:gd name="T9" fmla="*/ 0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9"/>
                <a:gd name="T16" fmla="*/ 0 h 671"/>
                <a:gd name="T17" fmla="*/ 1039 w 1039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9" h="671">
                  <a:moveTo>
                    <a:pt x="1039" y="0"/>
                  </a:moveTo>
                  <a:lnTo>
                    <a:pt x="505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Freeform 17"/>
            <p:cNvSpPr/>
            <p:nvPr/>
          </p:nvSpPr>
          <p:spPr bwMode="auto">
            <a:xfrm>
              <a:off x="4832350" y="2137569"/>
              <a:ext cx="1397000" cy="901700"/>
            </a:xfrm>
            <a:custGeom>
              <a:avLst/>
              <a:gdLst>
                <a:gd name="T0" fmla="*/ 1881975679 w 1037"/>
                <a:gd name="T1" fmla="*/ 0 h 671"/>
                <a:gd name="T2" fmla="*/ 912857904 w 1037"/>
                <a:gd name="T3" fmla="*/ 0 h 671"/>
                <a:gd name="T4" fmla="*/ 0 w 1037"/>
                <a:gd name="T5" fmla="*/ 1211718062 h 671"/>
                <a:gd name="T6" fmla="*/ 969117775 w 1037"/>
                <a:gd name="T7" fmla="*/ 1211718062 h 671"/>
                <a:gd name="T8" fmla="*/ 1881975679 w 1037"/>
                <a:gd name="T9" fmla="*/ 0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7"/>
                <a:gd name="T16" fmla="*/ 0 h 671"/>
                <a:gd name="T17" fmla="*/ 1037 w 1037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7" h="671">
                  <a:moveTo>
                    <a:pt x="1037" y="0"/>
                  </a:moveTo>
                  <a:lnTo>
                    <a:pt x="503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7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Freeform 18"/>
            <p:cNvSpPr/>
            <p:nvPr/>
          </p:nvSpPr>
          <p:spPr bwMode="auto">
            <a:xfrm>
              <a:off x="6700839" y="2137569"/>
              <a:ext cx="1398587" cy="901700"/>
            </a:xfrm>
            <a:custGeom>
              <a:avLst/>
              <a:gdLst>
                <a:gd name="T0" fmla="*/ 1882623077 w 1039"/>
                <a:gd name="T1" fmla="*/ 0 h 671"/>
                <a:gd name="T2" fmla="*/ 915037903 w 1039"/>
                <a:gd name="T3" fmla="*/ 0 h 671"/>
                <a:gd name="T4" fmla="*/ 0 w 1039"/>
                <a:gd name="T5" fmla="*/ 1211718062 h 671"/>
                <a:gd name="T6" fmla="*/ 967585174 w 1039"/>
                <a:gd name="T7" fmla="*/ 1211718062 h 671"/>
                <a:gd name="T8" fmla="*/ 1882623077 w 1039"/>
                <a:gd name="T9" fmla="*/ 0 h 6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9"/>
                <a:gd name="T16" fmla="*/ 0 h 671"/>
                <a:gd name="T17" fmla="*/ 1039 w 1039"/>
                <a:gd name="T18" fmla="*/ 671 h 6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9" h="671">
                  <a:moveTo>
                    <a:pt x="1039" y="0"/>
                  </a:moveTo>
                  <a:lnTo>
                    <a:pt x="505" y="0"/>
                  </a:lnTo>
                  <a:lnTo>
                    <a:pt x="0" y="671"/>
                  </a:lnTo>
                  <a:lnTo>
                    <a:pt x="534" y="671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163" name="Group 19"/>
            <p:cNvGrpSpPr/>
            <p:nvPr/>
          </p:nvGrpSpPr>
          <p:grpSpPr bwMode="auto">
            <a:xfrm>
              <a:off x="7286625" y="2491583"/>
              <a:ext cx="241300" cy="217487"/>
              <a:chOff x="0" y="0"/>
              <a:chExt cx="152" cy="137"/>
            </a:xfrm>
          </p:grpSpPr>
          <p:sp>
            <p:nvSpPr>
              <p:cNvPr id="6172" name="Freeform 20"/>
              <p:cNvSpPr>
                <a:spLocks noEditPoints="1"/>
              </p:cNvSpPr>
              <p:nvPr/>
            </p:nvSpPr>
            <p:spPr bwMode="auto">
              <a:xfrm>
                <a:off x="0" y="0"/>
                <a:ext cx="109" cy="137"/>
              </a:xfrm>
              <a:custGeom>
                <a:avLst/>
                <a:gdLst>
                  <a:gd name="T0" fmla="*/ 208 w 55"/>
                  <a:gd name="T1" fmla="*/ 0 h 68"/>
                  <a:gd name="T2" fmla="*/ 12 w 55"/>
                  <a:gd name="T3" fmla="*/ 0 h 68"/>
                  <a:gd name="T4" fmla="*/ 0 w 55"/>
                  <a:gd name="T5" fmla="*/ 12 h 68"/>
                  <a:gd name="T6" fmla="*/ 0 w 55"/>
                  <a:gd name="T7" fmla="*/ 268 h 68"/>
                  <a:gd name="T8" fmla="*/ 12 w 55"/>
                  <a:gd name="T9" fmla="*/ 276 h 68"/>
                  <a:gd name="T10" fmla="*/ 208 w 55"/>
                  <a:gd name="T11" fmla="*/ 276 h 68"/>
                  <a:gd name="T12" fmla="*/ 208 w 55"/>
                  <a:gd name="T13" fmla="*/ 276 h 68"/>
                  <a:gd name="T14" fmla="*/ 216 w 55"/>
                  <a:gd name="T15" fmla="*/ 268 h 68"/>
                  <a:gd name="T16" fmla="*/ 216 w 55"/>
                  <a:gd name="T17" fmla="*/ 12 h 68"/>
                  <a:gd name="T18" fmla="*/ 208 w 55"/>
                  <a:gd name="T19" fmla="*/ 0 h 68"/>
                  <a:gd name="T20" fmla="*/ 133 w 55"/>
                  <a:gd name="T21" fmla="*/ 151 h 68"/>
                  <a:gd name="T22" fmla="*/ 109 w 55"/>
                  <a:gd name="T23" fmla="*/ 155 h 68"/>
                  <a:gd name="T24" fmla="*/ 99 w 55"/>
                  <a:gd name="T25" fmla="*/ 151 h 68"/>
                  <a:gd name="T26" fmla="*/ 44 w 55"/>
                  <a:gd name="T27" fmla="*/ 85 h 68"/>
                  <a:gd name="T28" fmla="*/ 59 w 55"/>
                  <a:gd name="T29" fmla="*/ 69 h 68"/>
                  <a:gd name="T30" fmla="*/ 71 w 55"/>
                  <a:gd name="T31" fmla="*/ 85 h 68"/>
                  <a:gd name="T32" fmla="*/ 109 w 55"/>
                  <a:gd name="T33" fmla="*/ 125 h 68"/>
                  <a:gd name="T34" fmla="*/ 109 w 55"/>
                  <a:gd name="T35" fmla="*/ 125 h 68"/>
                  <a:gd name="T36" fmla="*/ 133 w 55"/>
                  <a:gd name="T37" fmla="*/ 113 h 68"/>
                  <a:gd name="T38" fmla="*/ 149 w 55"/>
                  <a:gd name="T39" fmla="*/ 85 h 68"/>
                  <a:gd name="T40" fmla="*/ 161 w 55"/>
                  <a:gd name="T41" fmla="*/ 69 h 68"/>
                  <a:gd name="T42" fmla="*/ 176 w 55"/>
                  <a:gd name="T43" fmla="*/ 85 h 68"/>
                  <a:gd name="T44" fmla="*/ 133 w 55"/>
                  <a:gd name="T45" fmla="*/ 151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5"/>
                  <a:gd name="T70" fmla="*/ 0 h 68"/>
                  <a:gd name="T71" fmla="*/ 55 w 55"/>
                  <a:gd name="T72" fmla="*/ 68 h 6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5" h="68">
                    <a:moveTo>
                      <a:pt x="5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1" y="68"/>
                      <a:pt x="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5" y="68"/>
                      <a:pt x="55" y="67"/>
                      <a:pt x="55" y="66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1"/>
                      <a:pt x="54" y="0"/>
                      <a:pt x="53" y="0"/>
                    </a:cubicBezTo>
                    <a:close/>
                    <a:moveTo>
                      <a:pt x="34" y="37"/>
                    </a:moveTo>
                    <a:cubicBezTo>
                      <a:pt x="32" y="37"/>
                      <a:pt x="30" y="38"/>
                      <a:pt x="28" y="38"/>
                    </a:cubicBezTo>
                    <a:cubicBezTo>
                      <a:pt x="27" y="38"/>
                      <a:pt x="26" y="38"/>
                      <a:pt x="25" y="37"/>
                    </a:cubicBezTo>
                    <a:cubicBezTo>
                      <a:pt x="17" y="36"/>
                      <a:pt x="11" y="29"/>
                      <a:pt x="11" y="21"/>
                    </a:cubicBezTo>
                    <a:cubicBezTo>
                      <a:pt x="11" y="19"/>
                      <a:pt x="13" y="17"/>
                      <a:pt x="15" y="17"/>
                    </a:cubicBezTo>
                    <a:cubicBezTo>
                      <a:pt x="16" y="17"/>
                      <a:pt x="18" y="19"/>
                      <a:pt x="18" y="21"/>
                    </a:cubicBezTo>
                    <a:cubicBezTo>
                      <a:pt x="18" y="26"/>
                      <a:pt x="22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31"/>
                      <a:pt x="33" y="30"/>
                      <a:pt x="34" y="28"/>
                    </a:cubicBezTo>
                    <a:cubicBezTo>
                      <a:pt x="36" y="26"/>
                      <a:pt x="38" y="24"/>
                      <a:pt x="38" y="21"/>
                    </a:cubicBezTo>
                    <a:cubicBezTo>
                      <a:pt x="38" y="19"/>
                      <a:pt x="39" y="17"/>
                      <a:pt x="41" y="17"/>
                    </a:cubicBezTo>
                    <a:cubicBezTo>
                      <a:pt x="43" y="17"/>
                      <a:pt x="45" y="19"/>
                      <a:pt x="45" y="21"/>
                    </a:cubicBezTo>
                    <a:cubicBezTo>
                      <a:pt x="45" y="28"/>
                      <a:pt x="40" y="34"/>
                      <a:pt x="3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" name="Freeform 21"/>
              <p:cNvSpPr/>
              <p:nvPr/>
            </p:nvSpPr>
            <p:spPr bwMode="auto">
              <a:xfrm>
                <a:off x="125" y="44"/>
                <a:ext cx="27" cy="93"/>
              </a:xfrm>
              <a:custGeom>
                <a:avLst/>
                <a:gdLst>
                  <a:gd name="T0" fmla="*/ 0 w 13"/>
                  <a:gd name="T1" fmla="*/ 12 h 46"/>
                  <a:gd name="T2" fmla="*/ 8 w 13"/>
                  <a:gd name="T3" fmla="*/ 0 h 46"/>
                  <a:gd name="T4" fmla="*/ 48 w 13"/>
                  <a:gd name="T5" fmla="*/ 0 h 46"/>
                  <a:gd name="T6" fmla="*/ 56 w 13"/>
                  <a:gd name="T7" fmla="*/ 12 h 46"/>
                  <a:gd name="T8" fmla="*/ 56 w 13"/>
                  <a:gd name="T9" fmla="*/ 180 h 46"/>
                  <a:gd name="T10" fmla="*/ 48 w 13"/>
                  <a:gd name="T11" fmla="*/ 188 h 46"/>
                  <a:gd name="T12" fmla="*/ 8 w 13"/>
                  <a:gd name="T13" fmla="*/ 188 h 46"/>
                  <a:gd name="T14" fmla="*/ 0 w 13"/>
                  <a:gd name="T15" fmla="*/ 180 h 46"/>
                  <a:gd name="T16" fmla="*/ 0 w 13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6"/>
                  <a:gd name="T29" fmla="*/ 13 w 13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6">
                    <a:moveTo>
                      <a:pt x="0" y="3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5"/>
                      <a:pt x="12" y="46"/>
                      <a:pt x="11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0" y="45"/>
                      <a:pt x="0" y="4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4" name="Freeform 22"/>
            <p:cNvSpPr>
              <a:spLocks noEditPoints="1"/>
            </p:cNvSpPr>
            <p:nvPr/>
          </p:nvSpPr>
          <p:spPr bwMode="auto">
            <a:xfrm>
              <a:off x="5418138" y="2480470"/>
              <a:ext cx="184150" cy="239713"/>
            </a:xfrm>
            <a:custGeom>
              <a:avLst/>
              <a:gdLst>
                <a:gd name="T0" fmla="*/ 564515050 w 58"/>
                <a:gd name="T1" fmla="*/ 298455280 h 76"/>
                <a:gd name="T2" fmla="*/ 463708826 w 58"/>
                <a:gd name="T3" fmla="*/ 298455280 h 76"/>
                <a:gd name="T4" fmla="*/ 463708826 w 58"/>
                <a:gd name="T5" fmla="*/ 169123811 h 76"/>
                <a:gd name="T6" fmla="*/ 292338147 w 58"/>
                <a:gd name="T7" fmla="*/ 0 h 76"/>
                <a:gd name="T8" fmla="*/ 120967518 w 58"/>
                <a:gd name="T9" fmla="*/ 169123811 h 76"/>
                <a:gd name="T10" fmla="*/ 120967518 w 58"/>
                <a:gd name="T11" fmla="*/ 298455280 h 76"/>
                <a:gd name="T12" fmla="*/ 20181251 w 58"/>
                <a:gd name="T13" fmla="*/ 298455280 h 76"/>
                <a:gd name="T14" fmla="*/ 0 w 58"/>
                <a:gd name="T15" fmla="*/ 318351451 h 76"/>
                <a:gd name="T16" fmla="*/ 0 w 58"/>
                <a:gd name="T17" fmla="*/ 736186912 h 76"/>
                <a:gd name="T18" fmla="*/ 20181251 w 58"/>
                <a:gd name="T19" fmla="*/ 756083083 h 76"/>
                <a:gd name="T20" fmla="*/ 564515050 w 58"/>
                <a:gd name="T21" fmla="*/ 756083083 h 76"/>
                <a:gd name="T22" fmla="*/ 584676295 w 58"/>
                <a:gd name="T23" fmla="*/ 736186912 h 76"/>
                <a:gd name="T24" fmla="*/ 584676295 w 58"/>
                <a:gd name="T25" fmla="*/ 318351451 h 76"/>
                <a:gd name="T26" fmla="*/ 564515050 w 58"/>
                <a:gd name="T27" fmla="*/ 298455280 h 76"/>
                <a:gd name="T28" fmla="*/ 332660637 w 58"/>
                <a:gd name="T29" fmla="*/ 557115064 h 76"/>
                <a:gd name="T30" fmla="*/ 322580014 w 58"/>
                <a:gd name="T31" fmla="*/ 557115064 h 76"/>
                <a:gd name="T32" fmla="*/ 322580014 w 58"/>
                <a:gd name="T33" fmla="*/ 586959321 h 76"/>
                <a:gd name="T34" fmla="*/ 272176903 w 58"/>
                <a:gd name="T35" fmla="*/ 586959321 h 76"/>
                <a:gd name="T36" fmla="*/ 272176903 w 58"/>
                <a:gd name="T37" fmla="*/ 557115064 h 76"/>
                <a:gd name="T38" fmla="*/ 252018658 w 58"/>
                <a:gd name="T39" fmla="*/ 557115064 h 76"/>
                <a:gd name="T40" fmla="*/ 252018658 w 58"/>
                <a:gd name="T41" fmla="*/ 477527226 h 76"/>
                <a:gd name="T42" fmla="*/ 332660637 w 58"/>
                <a:gd name="T43" fmla="*/ 477527226 h 76"/>
                <a:gd name="T44" fmla="*/ 332660637 w 58"/>
                <a:gd name="T45" fmla="*/ 557115064 h 76"/>
                <a:gd name="T46" fmla="*/ 372983126 w 58"/>
                <a:gd name="T47" fmla="*/ 298455280 h 76"/>
                <a:gd name="T48" fmla="*/ 211693169 w 58"/>
                <a:gd name="T49" fmla="*/ 298455280 h 76"/>
                <a:gd name="T50" fmla="*/ 211693169 w 58"/>
                <a:gd name="T51" fmla="*/ 169123811 h 76"/>
                <a:gd name="T52" fmla="*/ 292338147 w 58"/>
                <a:gd name="T53" fmla="*/ 89535948 h 76"/>
                <a:gd name="T54" fmla="*/ 372983126 w 58"/>
                <a:gd name="T55" fmla="*/ 169123811 h 76"/>
                <a:gd name="T56" fmla="*/ 372983126 w 58"/>
                <a:gd name="T57" fmla="*/ 298455280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76"/>
                <a:gd name="T89" fmla="*/ 58 w 58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76">
                  <a:moveTo>
                    <a:pt x="56" y="30"/>
                  </a:moveTo>
                  <a:cubicBezTo>
                    <a:pt x="46" y="30"/>
                    <a:pt x="46" y="30"/>
                    <a:pt x="46" y="30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8"/>
                    <a:pt x="38" y="0"/>
                    <a:pt x="29" y="0"/>
                  </a:cubicBezTo>
                  <a:cubicBezTo>
                    <a:pt x="20" y="0"/>
                    <a:pt x="12" y="8"/>
                    <a:pt x="12" y="1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0" y="31"/>
                    <a:pt x="0" y="3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5"/>
                    <a:pt x="1" y="76"/>
                    <a:pt x="2" y="76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8" y="75"/>
                    <a:pt x="58" y="74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1"/>
                    <a:pt x="57" y="30"/>
                    <a:pt x="56" y="30"/>
                  </a:cubicBezTo>
                  <a:close/>
                  <a:moveTo>
                    <a:pt x="33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33" y="48"/>
                    <a:pt x="33" y="48"/>
                    <a:pt x="33" y="48"/>
                  </a:cubicBezTo>
                  <a:lnTo>
                    <a:pt x="33" y="56"/>
                  </a:lnTo>
                  <a:close/>
                  <a:moveTo>
                    <a:pt x="37" y="30"/>
                  </a:moveTo>
                  <a:cubicBezTo>
                    <a:pt x="21" y="30"/>
                    <a:pt x="21" y="30"/>
                    <a:pt x="21" y="3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5" y="9"/>
                    <a:pt x="29" y="9"/>
                  </a:cubicBezTo>
                  <a:cubicBezTo>
                    <a:pt x="34" y="9"/>
                    <a:pt x="37" y="12"/>
                    <a:pt x="37" y="17"/>
                  </a:cubicBezTo>
                  <a:lnTo>
                    <a:pt x="3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23"/>
            <p:cNvSpPr/>
            <p:nvPr/>
          </p:nvSpPr>
          <p:spPr bwMode="auto">
            <a:xfrm>
              <a:off x="3509963" y="2480470"/>
              <a:ext cx="201812" cy="239713"/>
            </a:xfrm>
            <a:custGeom>
              <a:avLst/>
              <a:gdLst>
                <a:gd name="T0" fmla="*/ 409649983 w 63"/>
                <a:gd name="T1" fmla="*/ 507371483 h 76"/>
                <a:gd name="T2" fmla="*/ 378924962 w 63"/>
                <a:gd name="T3" fmla="*/ 487475312 h 76"/>
                <a:gd name="T4" fmla="*/ 256031277 w 63"/>
                <a:gd name="T5" fmla="*/ 487475312 h 76"/>
                <a:gd name="T6" fmla="*/ 235546863 w 63"/>
                <a:gd name="T7" fmla="*/ 507371483 h 76"/>
                <a:gd name="T8" fmla="*/ 235546863 w 63"/>
                <a:gd name="T9" fmla="*/ 736186912 h 76"/>
                <a:gd name="T10" fmla="*/ 204824992 w 63"/>
                <a:gd name="T11" fmla="*/ 756083083 h 76"/>
                <a:gd name="T12" fmla="*/ 20481220 w 63"/>
                <a:gd name="T13" fmla="*/ 756083083 h 76"/>
                <a:gd name="T14" fmla="*/ 0 w 63"/>
                <a:gd name="T15" fmla="*/ 736186912 h 76"/>
                <a:gd name="T16" fmla="*/ 0 w 63"/>
                <a:gd name="T17" fmla="*/ 328299537 h 76"/>
                <a:gd name="T18" fmla="*/ 10240610 w 63"/>
                <a:gd name="T19" fmla="*/ 288504041 h 76"/>
                <a:gd name="T20" fmla="*/ 296996905 w 63"/>
                <a:gd name="T21" fmla="*/ 9948089 h 76"/>
                <a:gd name="T22" fmla="*/ 337959334 w 63"/>
                <a:gd name="T23" fmla="*/ 9948089 h 76"/>
                <a:gd name="T24" fmla="*/ 624715632 w 63"/>
                <a:gd name="T25" fmla="*/ 288504041 h 76"/>
                <a:gd name="T26" fmla="*/ 645196846 w 63"/>
                <a:gd name="T27" fmla="*/ 328299537 h 76"/>
                <a:gd name="T28" fmla="*/ 645196846 w 63"/>
                <a:gd name="T29" fmla="*/ 736186912 h 76"/>
                <a:gd name="T30" fmla="*/ 614471825 w 63"/>
                <a:gd name="T31" fmla="*/ 756083083 h 76"/>
                <a:gd name="T32" fmla="*/ 430131297 w 63"/>
                <a:gd name="T33" fmla="*/ 756083083 h 76"/>
                <a:gd name="T34" fmla="*/ 409649983 w 63"/>
                <a:gd name="T35" fmla="*/ 736186912 h 76"/>
                <a:gd name="T36" fmla="*/ 409649983 w 63"/>
                <a:gd name="T37" fmla="*/ 507371483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76"/>
                <a:gd name="T59" fmla="*/ 63 w 63"/>
                <a:gd name="T60" fmla="*/ 76 h 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76">
                  <a:moveTo>
                    <a:pt x="40" y="51"/>
                  </a:moveTo>
                  <a:cubicBezTo>
                    <a:pt x="40" y="50"/>
                    <a:pt x="39" y="49"/>
                    <a:pt x="37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49"/>
                    <a:pt x="23" y="50"/>
                    <a:pt x="23" y="51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5"/>
                    <a:pt x="22" y="76"/>
                    <a:pt x="20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1" y="76"/>
                    <a:pt x="0" y="75"/>
                    <a:pt x="0" y="7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0"/>
                    <a:pt x="1" y="29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30"/>
                    <a:pt x="63" y="32"/>
                    <a:pt x="63" y="33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5"/>
                    <a:pt x="62" y="76"/>
                    <a:pt x="60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1" y="76"/>
                    <a:pt x="40" y="75"/>
                    <a:pt x="40" y="74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6" name="Freeform 24"/>
            <p:cNvSpPr/>
            <p:nvPr/>
          </p:nvSpPr>
          <p:spPr bwMode="auto">
            <a:xfrm>
              <a:off x="1617663" y="2480470"/>
              <a:ext cx="177800" cy="239713"/>
            </a:xfrm>
            <a:custGeom>
              <a:avLst/>
              <a:gdLst>
                <a:gd name="T0" fmla="*/ 554434422 w 56"/>
                <a:gd name="T1" fmla="*/ 626751663 h 76"/>
                <a:gd name="T2" fmla="*/ 352821878 w 56"/>
                <a:gd name="T3" fmla="*/ 507371483 h 76"/>
                <a:gd name="T4" fmla="*/ 352821878 w 56"/>
                <a:gd name="T5" fmla="*/ 447679815 h 76"/>
                <a:gd name="T6" fmla="*/ 433466955 w 56"/>
                <a:gd name="T7" fmla="*/ 348195708 h 76"/>
                <a:gd name="T8" fmla="*/ 473789444 w 56"/>
                <a:gd name="T9" fmla="*/ 308403366 h 76"/>
                <a:gd name="T10" fmla="*/ 473789444 w 56"/>
                <a:gd name="T11" fmla="*/ 298455280 h 76"/>
                <a:gd name="T12" fmla="*/ 463708822 w 56"/>
                <a:gd name="T13" fmla="*/ 208916202 h 76"/>
                <a:gd name="T14" fmla="*/ 443547578 w 56"/>
                <a:gd name="T15" fmla="*/ 198968068 h 76"/>
                <a:gd name="T16" fmla="*/ 443547578 w 56"/>
                <a:gd name="T17" fmla="*/ 159175726 h 76"/>
                <a:gd name="T18" fmla="*/ 282257522 w 56"/>
                <a:gd name="T19" fmla="*/ 0 h 76"/>
                <a:gd name="T20" fmla="*/ 120967517 w 56"/>
                <a:gd name="T21" fmla="*/ 159175726 h 76"/>
                <a:gd name="T22" fmla="*/ 120967517 w 56"/>
                <a:gd name="T23" fmla="*/ 198968068 h 76"/>
                <a:gd name="T24" fmla="*/ 100806247 w 56"/>
                <a:gd name="T25" fmla="*/ 208916202 h 76"/>
                <a:gd name="T26" fmla="*/ 90725625 w 56"/>
                <a:gd name="T27" fmla="*/ 298455280 h 76"/>
                <a:gd name="T28" fmla="*/ 90725625 w 56"/>
                <a:gd name="T29" fmla="*/ 308403366 h 76"/>
                <a:gd name="T30" fmla="*/ 131048139 w 56"/>
                <a:gd name="T31" fmla="*/ 348195708 h 76"/>
                <a:gd name="T32" fmla="*/ 211693167 w 56"/>
                <a:gd name="T33" fmla="*/ 447679815 h 76"/>
                <a:gd name="T34" fmla="*/ 211693167 w 56"/>
                <a:gd name="T35" fmla="*/ 507371483 h 76"/>
                <a:gd name="T36" fmla="*/ 10080625 w 56"/>
                <a:gd name="T37" fmla="*/ 616803577 h 76"/>
                <a:gd name="T38" fmla="*/ 10080625 w 56"/>
                <a:gd name="T39" fmla="*/ 696391415 h 76"/>
                <a:gd name="T40" fmla="*/ 10080625 w 56"/>
                <a:gd name="T41" fmla="*/ 706339501 h 76"/>
                <a:gd name="T42" fmla="*/ 20181251 w 56"/>
                <a:gd name="T43" fmla="*/ 706339501 h 76"/>
                <a:gd name="T44" fmla="*/ 282257522 w 56"/>
                <a:gd name="T45" fmla="*/ 756083083 h 76"/>
                <a:gd name="T46" fmla="*/ 544353800 w 56"/>
                <a:gd name="T47" fmla="*/ 706339501 h 76"/>
                <a:gd name="T48" fmla="*/ 554434422 w 56"/>
                <a:gd name="T49" fmla="*/ 706339501 h 76"/>
                <a:gd name="T50" fmla="*/ 554434422 w 56"/>
                <a:gd name="T51" fmla="*/ 696391415 h 76"/>
                <a:gd name="T52" fmla="*/ 554434422 w 56"/>
                <a:gd name="T53" fmla="*/ 626751663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"/>
                <a:gd name="T82" fmla="*/ 0 h 76"/>
                <a:gd name="T83" fmla="*/ 56 w 56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" h="76">
                  <a:moveTo>
                    <a:pt x="55" y="63"/>
                  </a:moveTo>
                  <a:cubicBezTo>
                    <a:pt x="54" y="56"/>
                    <a:pt x="39" y="52"/>
                    <a:pt x="3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9" y="43"/>
                    <a:pt x="42" y="39"/>
                    <a:pt x="43" y="35"/>
                  </a:cubicBezTo>
                  <a:cubicBezTo>
                    <a:pt x="45" y="34"/>
                    <a:pt x="47" y="34"/>
                    <a:pt x="47" y="31"/>
                  </a:cubicBezTo>
                  <a:cubicBezTo>
                    <a:pt x="47" y="31"/>
                    <a:pt x="47" y="31"/>
                    <a:pt x="47" y="30"/>
                  </a:cubicBezTo>
                  <a:cubicBezTo>
                    <a:pt x="48" y="26"/>
                    <a:pt x="48" y="22"/>
                    <a:pt x="46" y="21"/>
                  </a:cubicBezTo>
                  <a:cubicBezTo>
                    <a:pt x="46" y="20"/>
                    <a:pt x="45" y="20"/>
                    <a:pt x="44" y="2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7"/>
                    <a:pt x="37" y="0"/>
                    <a:pt x="28" y="0"/>
                  </a:cubicBezTo>
                  <a:cubicBezTo>
                    <a:pt x="19" y="0"/>
                    <a:pt x="12" y="7"/>
                    <a:pt x="12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0" y="20"/>
                    <a:pt x="10" y="21"/>
                  </a:cubicBezTo>
                  <a:cubicBezTo>
                    <a:pt x="8" y="22"/>
                    <a:pt x="8" y="26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4"/>
                    <a:pt x="11" y="34"/>
                    <a:pt x="13" y="35"/>
                  </a:cubicBezTo>
                  <a:cubicBezTo>
                    <a:pt x="14" y="39"/>
                    <a:pt x="17" y="43"/>
                    <a:pt x="21" y="45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17" y="52"/>
                    <a:pt x="2" y="56"/>
                    <a:pt x="1" y="62"/>
                  </a:cubicBezTo>
                  <a:cubicBezTo>
                    <a:pt x="1" y="63"/>
                    <a:pt x="0" y="65"/>
                    <a:pt x="1" y="7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13" y="76"/>
                    <a:pt x="28" y="76"/>
                  </a:cubicBezTo>
                  <a:cubicBezTo>
                    <a:pt x="43" y="76"/>
                    <a:pt x="54" y="71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6" y="65"/>
                    <a:pt x="55" y="63"/>
                    <a:pt x="5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6696076" y="3255169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69" name="Rectangle 27"/>
          <p:cNvSpPr>
            <a:spLocks noChangeArrowheads="1"/>
          </p:cNvSpPr>
          <p:nvPr/>
        </p:nvSpPr>
        <p:spPr bwMode="auto">
          <a:xfrm>
            <a:off x="4822826" y="3255169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70" name="Rectangle 28"/>
          <p:cNvSpPr>
            <a:spLocks noChangeArrowheads="1"/>
          </p:cNvSpPr>
          <p:nvPr/>
        </p:nvSpPr>
        <p:spPr bwMode="auto">
          <a:xfrm>
            <a:off x="1006476" y="3255169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171" name="Rectangle 29"/>
          <p:cNvSpPr>
            <a:spLocks noChangeArrowheads="1"/>
          </p:cNvSpPr>
          <p:nvPr/>
        </p:nvSpPr>
        <p:spPr bwMode="auto">
          <a:xfrm>
            <a:off x="2879726" y="3255169"/>
            <a:ext cx="1368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/>
                </a:solidFill>
              </a:rPr>
              <a:t>点击添加标题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7790" y="1430452"/>
            <a:ext cx="3451225" cy="536575"/>
            <a:chOff x="817790" y="1430452"/>
            <a:chExt cx="3451225" cy="536575"/>
          </a:xfrm>
        </p:grpSpPr>
        <p:sp>
          <p:nvSpPr>
            <p:cNvPr id="15366" name="Freeform 44"/>
            <p:cNvSpPr/>
            <p:nvPr/>
          </p:nvSpPr>
          <p:spPr bwMode="auto">
            <a:xfrm>
              <a:off x="817790" y="1903526"/>
              <a:ext cx="533400" cy="63500"/>
            </a:xfrm>
            <a:custGeom>
              <a:avLst/>
              <a:gdLst>
                <a:gd name="T0" fmla="*/ 846772589 w 336"/>
                <a:gd name="T1" fmla="*/ 0 h 40"/>
                <a:gd name="T2" fmla="*/ 0 w 336"/>
                <a:gd name="T3" fmla="*/ 0 h 40"/>
                <a:gd name="T4" fmla="*/ 0 w 336"/>
                <a:gd name="T5" fmla="*/ 100806236 h 40"/>
                <a:gd name="T6" fmla="*/ 756046799 w 336"/>
                <a:gd name="T7" fmla="*/ 100806236 h 40"/>
                <a:gd name="T8" fmla="*/ 846772589 w 33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0"/>
                <a:gd name="T17" fmla="*/ 336 w 33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7" name="Freeform 45"/>
            <p:cNvSpPr/>
            <p:nvPr/>
          </p:nvSpPr>
          <p:spPr bwMode="auto">
            <a:xfrm>
              <a:off x="817790" y="1430452"/>
              <a:ext cx="476250" cy="536575"/>
            </a:xfrm>
            <a:custGeom>
              <a:avLst/>
              <a:gdLst>
                <a:gd name="T0" fmla="*/ 1418623069 w 148"/>
                <a:gd name="T1" fmla="*/ 0 h 167"/>
                <a:gd name="T2" fmla="*/ 113904201 w 148"/>
                <a:gd name="T3" fmla="*/ 0 h 167"/>
                <a:gd name="T4" fmla="*/ 0 w 148"/>
                <a:gd name="T5" fmla="*/ 123881356 h 167"/>
                <a:gd name="T6" fmla="*/ 0 w 148"/>
                <a:gd name="T7" fmla="*/ 1135588681 h 167"/>
                <a:gd name="T8" fmla="*/ 0 w 148"/>
                <a:gd name="T9" fmla="*/ 1610470235 h 167"/>
                <a:gd name="T10" fmla="*/ 0 w 148"/>
                <a:gd name="T11" fmla="*/ 1724028500 h 167"/>
                <a:gd name="T12" fmla="*/ 113904201 w 148"/>
                <a:gd name="T13" fmla="*/ 1724028500 h 167"/>
                <a:gd name="T14" fmla="*/ 1418623069 w 148"/>
                <a:gd name="T15" fmla="*/ 1724028500 h 167"/>
                <a:gd name="T16" fmla="*/ 1532527220 w 148"/>
                <a:gd name="T17" fmla="*/ 1724028500 h 167"/>
                <a:gd name="T18" fmla="*/ 1532527220 w 148"/>
                <a:gd name="T19" fmla="*/ 1610470235 h 167"/>
                <a:gd name="T20" fmla="*/ 1532527220 w 148"/>
                <a:gd name="T21" fmla="*/ 1135588681 h 167"/>
                <a:gd name="T22" fmla="*/ 1532527220 w 148"/>
                <a:gd name="T23" fmla="*/ 123881356 h 167"/>
                <a:gd name="T24" fmla="*/ 1418623069 w 14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67"/>
                <a:gd name="T41" fmla="*/ 148 w 14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8" name="Freeform 46"/>
            <p:cNvSpPr>
              <a:spLocks noEditPoints="1"/>
            </p:cNvSpPr>
            <p:nvPr/>
          </p:nvSpPr>
          <p:spPr bwMode="auto">
            <a:xfrm>
              <a:off x="952729" y="1597140"/>
              <a:ext cx="206375" cy="206375"/>
            </a:xfrm>
            <a:custGeom>
              <a:avLst/>
              <a:gdLst>
                <a:gd name="T0" fmla="*/ 530303083 w 64"/>
                <a:gd name="T1" fmla="*/ 488712092 h 64"/>
                <a:gd name="T2" fmla="*/ 603088932 w 64"/>
                <a:gd name="T3" fmla="*/ 301546078 h 64"/>
                <a:gd name="T4" fmla="*/ 582293436 w 64"/>
                <a:gd name="T5" fmla="*/ 187165963 h 64"/>
                <a:gd name="T6" fmla="*/ 519903723 w 64"/>
                <a:gd name="T7" fmla="*/ 83185234 h 64"/>
                <a:gd name="T8" fmla="*/ 415922918 w 64"/>
                <a:gd name="T9" fmla="*/ 20795502 h 64"/>
                <a:gd name="T10" fmla="*/ 93581369 w 64"/>
                <a:gd name="T11" fmla="*/ 83185234 h 64"/>
                <a:gd name="T12" fmla="*/ 0 w 64"/>
                <a:gd name="T13" fmla="*/ 301546078 h 64"/>
                <a:gd name="T14" fmla="*/ 31194869 w 64"/>
                <a:gd name="T15" fmla="*/ 415922918 h 64"/>
                <a:gd name="T16" fmla="*/ 93581369 w 64"/>
                <a:gd name="T17" fmla="*/ 509507587 h 64"/>
                <a:gd name="T18" fmla="*/ 301546078 w 64"/>
                <a:gd name="T19" fmla="*/ 603088932 h 64"/>
                <a:gd name="T20" fmla="*/ 499108227 w 64"/>
                <a:gd name="T21" fmla="*/ 530303083 h 64"/>
                <a:gd name="T22" fmla="*/ 655079284 w 64"/>
                <a:gd name="T23" fmla="*/ 644683148 h 64"/>
                <a:gd name="T24" fmla="*/ 478312731 w 64"/>
                <a:gd name="T25" fmla="*/ 478312731 h 64"/>
                <a:gd name="T26" fmla="*/ 478312731 w 64"/>
                <a:gd name="T27" fmla="*/ 478312731 h 64"/>
                <a:gd name="T28" fmla="*/ 395127422 w 64"/>
                <a:gd name="T29" fmla="*/ 530303083 h 64"/>
                <a:gd name="T30" fmla="*/ 207961459 w 64"/>
                <a:gd name="T31" fmla="*/ 530303083 h 64"/>
                <a:gd name="T32" fmla="*/ 135175611 w 64"/>
                <a:gd name="T33" fmla="*/ 478312731 h 64"/>
                <a:gd name="T34" fmla="*/ 72785873 w 64"/>
                <a:gd name="T35" fmla="*/ 395127422 h 64"/>
                <a:gd name="T36" fmla="*/ 72785873 w 64"/>
                <a:gd name="T37" fmla="*/ 207961459 h 64"/>
                <a:gd name="T38" fmla="*/ 301546078 w 64"/>
                <a:gd name="T39" fmla="*/ 51990365 h 64"/>
                <a:gd name="T40" fmla="*/ 395127422 w 64"/>
                <a:gd name="T41" fmla="*/ 72785873 h 64"/>
                <a:gd name="T42" fmla="*/ 478312731 w 64"/>
                <a:gd name="T43" fmla="*/ 124776251 h 64"/>
                <a:gd name="T44" fmla="*/ 530303083 w 64"/>
                <a:gd name="T45" fmla="*/ 207961459 h 64"/>
                <a:gd name="T46" fmla="*/ 530303083 w 64"/>
                <a:gd name="T47" fmla="*/ 395127422 h 64"/>
                <a:gd name="T48" fmla="*/ 228757005 w 64"/>
                <a:gd name="T49" fmla="*/ 124776251 h 64"/>
                <a:gd name="T50" fmla="*/ 197565323 w 64"/>
                <a:gd name="T51" fmla="*/ 135175611 h 64"/>
                <a:gd name="T52" fmla="*/ 166370467 w 64"/>
                <a:gd name="T53" fmla="*/ 166370467 h 64"/>
                <a:gd name="T54" fmla="*/ 145574971 w 64"/>
                <a:gd name="T55" fmla="*/ 187165963 h 64"/>
                <a:gd name="T56" fmla="*/ 124776251 w 64"/>
                <a:gd name="T57" fmla="*/ 228757005 h 64"/>
                <a:gd name="T58" fmla="*/ 155971107 w 64"/>
                <a:gd name="T59" fmla="*/ 239156366 h 64"/>
                <a:gd name="T60" fmla="*/ 187165963 w 64"/>
                <a:gd name="T61" fmla="*/ 187165963 h 64"/>
                <a:gd name="T62" fmla="*/ 239156366 w 64"/>
                <a:gd name="T63" fmla="*/ 155971107 h 64"/>
                <a:gd name="T64" fmla="*/ 228757005 w 64"/>
                <a:gd name="T65" fmla="*/ 124776251 h 64"/>
                <a:gd name="T66" fmla="*/ 478312731 w 64"/>
                <a:gd name="T67" fmla="*/ 280747358 h 64"/>
                <a:gd name="T68" fmla="*/ 457517235 w 64"/>
                <a:gd name="T69" fmla="*/ 363932566 h 64"/>
                <a:gd name="T70" fmla="*/ 415922918 w 64"/>
                <a:gd name="T71" fmla="*/ 415922918 h 64"/>
                <a:gd name="T72" fmla="*/ 301546078 w 64"/>
                <a:gd name="T73" fmla="*/ 457517235 h 64"/>
                <a:gd name="T74" fmla="*/ 301546078 w 64"/>
                <a:gd name="T75" fmla="*/ 499108227 h 64"/>
                <a:gd name="T76" fmla="*/ 436721739 w 64"/>
                <a:gd name="T77" fmla="*/ 436721739 h 64"/>
                <a:gd name="T78" fmla="*/ 478312731 w 64"/>
                <a:gd name="T79" fmla="*/ 374331926 h 64"/>
                <a:gd name="T80" fmla="*/ 478312731 w 64"/>
                <a:gd name="T81" fmla="*/ 280747358 h 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4"/>
                <a:gd name="T124" fmla="*/ 0 h 64"/>
                <a:gd name="T125" fmla="*/ 64 w 64"/>
                <a:gd name="T126" fmla="*/ 64 h 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4" h="64">
                  <a:moveTo>
                    <a:pt x="63" y="59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3" y="45"/>
                    <a:pt x="55" y="43"/>
                    <a:pt x="56" y="40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25"/>
                    <a:pt x="57" y="21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4" y="14"/>
                    <a:pt x="52" y="11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7" y="6"/>
                    <a:pt x="44" y="4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7" y="1"/>
                    <a:pt x="33" y="0"/>
                    <a:pt x="29" y="0"/>
                  </a:cubicBezTo>
                  <a:cubicBezTo>
                    <a:pt x="21" y="0"/>
                    <a:pt x="14" y="3"/>
                    <a:pt x="9" y="8"/>
                  </a:cubicBezTo>
                  <a:cubicBezTo>
                    <a:pt x="6" y="11"/>
                    <a:pt x="4" y="14"/>
                    <a:pt x="3" y="18"/>
                  </a:cubicBezTo>
                  <a:cubicBezTo>
                    <a:pt x="1" y="21"/>
                    <a:pt x="0" y="25"/>
                    <a:pt x="0" y="29"/>
                  </a:cubicBezTo>
                  <a:cubicBezTo>
                    <a:pt x="0" y="33"/>
                    <a:pt x="1" y="36"/>
                    <a:pt x="2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3"/>
                    <a:pt x="6" y="47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2"/>
                    <a:pt x="15" y="54"/>
                    <a:pt x="18" y="56"/>
                  </a:cubicBezTo>
                  <a:cubicBezTo>
                    <a:pt x="22" y="57"/>
                    <a:pt x="25" y="58"/>
                    <a:pt x="29" y="58"/>
                  </a:cubicBezTo>
                  <a:cubicBezTo>
                    <a:pt x="33" y="58"/>
                    <a:pt x="37" y="57"/>
                    <a:pt x="40" y="56"/>
                  </a:cubicBezTo>
                  <a:cubicBezTo>
                    <a:pt x="43" y="54"/>
                    <a:pt x="45" y="53"/>
                    <a:pt x="48" y="5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4"/>
                    <a:pt x="62" y="64"/>
                    <a:pt x="63" y="62"/>
                  </a:cubicBezTo>
                  <a:cubicBezTo>
                    <a:pt x="64" y="61"/>
                    <a:pt x="64" y="60"/>
                    <a:pt x="63" y="59"/>
                  </a:cubicBezTo>
                  <a:close/>
                  <a:moveTo>
                    <a:pt x="46" y="46"/>
                  </a:move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4" y="48"/>
                    <a:pt x="41" y="49"/>
                    <a:pt x="38" y="51"/>
                  </a:cubicBezTo>
                  <a:cubicBezTo>
                    <a:pt x="35" y="52"/>
                    <a:pt x="32" y="52"/>
                    <a:pt x="29" y="52"/>
                  </a:cubicBezTo>
                  <a:cubicBezTo>
                    <a:pt x="26" y="52"/>
                    <a:pt x="23" y="52"/>
                    <a:pt x="20" y="51"/>
                  </a:cubicBezTo>
                  <a:cubicBezTo>
                    <a:pt x="17" y="49"/>
                    <a:pt x="15" y="48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3"/>
                    <a:pt x="9" y="41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2"/>
                    <a:pt x="6" y="29"/>
                  </a:cubicBezTo>
                  <a:cubicBezTo>
                    <a:pt x="6" y="26"/>
                    <a:pt x="6" y="23"/>
                    <a:pt x="7" y="20"/>
                  </a:cubicBezTo>
                  <a:cubicBezTo>
                    <a:pt x="9" y="17"/>
                    <a:pt x="10" y="14"/>
                    <a:pt x="13" y="12"/>
                  </a:cubicBezTo>
                  <a:cubicBezTo>
                    <a:pt x="17" y="8"/>
                    <a:pt x="23" y="5"/>
                    <a:pt x="29" y="5"/>
                  </a:cubicBezTo>
                  <a:cubicBezTo>
                    <a:pt x="32" y="5"/>
                    <a:pt x="35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8"/>
                    <a:pt x="44" y="10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5"/>
                    <a:pt x="50" y="17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2" y="23"/>
                    <a:pt x="53" y="26"/>
                    <a:pt x="53" y="29"/>
                  </a:cubicBezTo>
                  <a:cubicBezTo>
                    <a:pt x="53" y="32"/>
                    <a:pt x="52" y="35"/>
                    <a:pt x="51" y="38"/>
                  </a:cubicBezTo>
                  <a:cubicBezTo>
                    <a:pt x="50" y="41"/>
                    <a:pt x="48" y="43"/>
                    <a:pt x="46" y="46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0" y="13"/>
                    <a:pt x="19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2"/>
                    <a:pt x="12" y="23"/>
                    <a:pt x="13" y="24"/>
                  </a:cubicBezTo>
                  <a:cubicBezTo>
                    <a:pt x="14" y="24"/>
                    <a:pt x="15" y="24"/>
                    <a:pt x="15" y="23"/>
                  </a:cubicBezTo>
                  <a:cubicBezTo>
                    <a:pt x="15" y="22"/>
                    <a:pt x="16" y="21"/>
                    <a:pt x="16" y="20"/>
                  </a:cubicBezTo>
                  <a:cubicBezTo>
                    <a:pt x="17" y="19"/>
                    <a:pt x="18" y="19"/>
                    <a:pt x="18" y="18"/>
                  </a:cubicBezTo>
                  <a:cubicBezTo>
                    <a:pt x="19" y="17"/>
                    <a:pt x="20" y="17"/>
                    <a:pt x="21" y="16"/>
                  </a:cubicBezTo>
                  <a:cubicBezTo>
                    <a:pt x="21" y="15"/>
                    <a:pt x="22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3" y="11"/>
                    <a:pt x="22" y="12"/>
                  </a:cubicBezTo>
                  <a:close/>
                  <a:moveTo>
                    <a:pt x="46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5" y="27"/>
                    <a:pt x="45" y="28"/>
                    <a:pt x="45" y="29"/>
                  </a:cubicBezTo>
                  <a:cubicBezTo>
                    <a:pt x="45" y="31"/>
                    <a:pt x="44" y="33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3" y="37"/>
                    <a:pt x="42" y="38"/>
                    <a:pt x="40" y="40"/>
                  </a:cubicBezTo>
                  <a:cubicBezTo>
                    <a:pt x="39" y="41"/>
                    <a:pt x="37" y="42"/>
                    <a:pt x="35" y="43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4"/>
                    <a:pt x="28" y="45"/>
                    <a:pt x="28" y="46"/>
                  </a:cubicBezTo>
                  <a:cubicBezTo>
                    <a:pt x="28" y="47"/>
                    <a:pt x="28" y="48"/>
                    <a:pt x="29" y="48"/>
                  </a:cubicBezTo>
                  <a:cubicBezTo>
                    <a:pt x="32" y="48"/>
                    <a:pt x="34" y="47"/>
                    <a:pt x="36" y="46"/>
                  </a:cubicBezTo>
                  <a:cubicBezTo>
                    <a:pt x="39" y="45"/>
                    <a:pt x="41" y="44"/>
                    <a:pt x="42" y="42"/>
                  </a:cubicBezTo>
                  <a:cubicBezTo>
                    <a:pt x="44" y="40"/>
                    <a:pt x="46" y="38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4"/>
                    <a:pt x="48" y="31"/>
                    <a:pt x="48" y="29"/>
                  </a:cubicBezTo>
                  <a:cubicBezTo>
                    <a:pt x="48" y="28"/>
                    <a:pt x="47" y="27"/>
                    <a:pt x="4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Freeform 48"/>
            <p:cNvSpPr/>
            <p:nvPr/>
          </p:nvSpPr>
          <p:spPr bwMode="auto">
            <a:xfrm>
              <a:off x="1548040" y="1903526"/>
              <a:ext cx="533400" cy="63500"/>
            </a:xfrm>
            <a:custGeom>
              <a:avLst/>
              <a:gdLst>
                <a:gd name="T0" fmla="*/ 846772589 w 336"/>
                <a:gd name="T1" fmla="*/ 0 h 40"/>
                <a:gd name="T2" fmla="*/ 0 w 336"/>
                <a:gd name="T3" fmla="*/ 0 h 40"/>
                <a:gd name="T4" fmla="*/ 0 w 336"/>
                <a:gd name="T5" fmla="*/ 100806236 h 40"/>
                <a:gd name="T6" fmla="*/ 753527437 w 336"/>
                <a:gd name="T7" fmla="*/ 100806236 h 40"/>
                <a:gd name="T8" fmla="*/ 846772589 w 33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0"/>
                <a:gd name="T17" fmla="*/ 336 w 33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299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0" name="Freeform 49"/>
            <p:cNvSpPr/>
            <p:nvPr/>
          </p:nvSpPr>
          <p:spPr bwMode="auto">
            <a:xfrm>
              <a:off x="1548041" y="1430452"/>
              <a:ext cx="474663" cy="536575"/>
            </a:xfrm>
            <a:custGeom>
              <a:avLst/>
              <a:gdLst>
                <a:gd name="T0" fmla="*/ 1409184466 w 148"/>
                <a:gd name="T1" fmla="*/ 0 h 167"/>
                <a:gd name="T2" fmla="*/ 113146192 w 148"/>
                <a:gd name="T3" fmla="*/ 0 h 167"/>
                <a:gd name="T4" fmla="*/ 0 w 148"/>
                <a:gd name="T5" fmla="*/ 123881356 h 167"/>
                <a:gd name="T6" fmla="*/ 0 w 148"/>
                <a:gd name="T7" fmla="*/ 1135588681 h 167"/>
                <a:gd name="T8" fmla="*/ 0 w 148"/>
                <a:gd name="T9" fmla="*/ 1610470235 h 167"/>
                <a:gd name="T10" fmla="*/ 0 w 148"/>
                <a:gd name="T11" fmla="*/ 1724028500 h 167"/>
                <a:gd name="T12" fmla="*/ 113146192 w 148"/>
                <a:gd name="T13" fmla="*/ 1724028500 h 167"/>
                <a:gd name="T14" fmla="*/ 1409184466 w 148"/>
                <a:gd name="T15" fmla="*/ 1724028500 h 167"/>
                <a:gd name="T16" fmla="*/ 1522330608 w 148"/>
                <a:gd name="T17" fmla="*/ 1724028500 h 167"/>
                <a:gd name="T18" fmla="*/ 1522330608 w 148"/>
                <a:gd name="T19" fmla="*/ 1610470235 h 167"/>
                <a:gd name="T20" fmla="*/ 1522330608 w 148"/>
                <a:gd name="T21" fmla="*/ 1135588681 h 167"/>
                <a:gd name="T22" fmla="*/ 1522330608 w 148"/>
                <a:gd name="T23" fmla="*/ 123881356 h 167"/>
                <a:gd name="T24" fmla="*/ 1409184466 w 14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67"/>
                <a:gd name="T41" fmla="*/ 148 w 14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Freeform 50"/>
            <p:cNvSpPr>
              <a:spLocks noEditPoints="1"/>
            </p:cNvSpPr>
            <p:nvPr/>
          </p:nvSpPr>
          <p:spPr bwMode="auto">
            <a:xfrm>
              <a:off x="1695679" y="1587614"/>
              <a:ext cx="179387" cy="222250"/>
            </a:xfrm>
            <a:custGeom>
              <a:avLst/>
              <a:gdLst>
                <a:gd name="T0" fmla="*/ 266796546 w 56"/>
                <a:gd name="T1" fmla="*/ 466873161 h 69"/>
                <a:gd name="T2" fmla="*/ 256533050 w 56"/>
                <a:gd name="T3" fmla="*/ 466873161 h 69"/>
                <a:gd name="T4" fmla="*/ 51307884 w 56"/>
                <a:gd name="T5" fmla="*/ 466873161 h 69"/>
                <a:gd name="T6" fmla="*/ 0 w 56"/>
                <a:gd name="T7" fmla="*/ 363124230 h 69"/>
                <a:gd name="T8" fmla="*/ 51307884 w 56"/>
                <a:gd name="T9" fmla="*/ 248997295 h 69"/>
                <a:gd name="T10" fmla="*/ 153920461 w 56"/>
                <a:gd name="T11" fmla="*/ 207497712 h 69"/>
                <a:gd name="T12" fmla="*/ 266796546 w 56"/>
                <a:gd name="T13" fmla="*/ 248997295 h 69"/>
                <a:gd name="T14" fmla="*/ 348888500 w 56"/>
                <a:gd name="T15" fmla="*/ 114123764 h 69"/>
                <a:gd name="T16" fmla="*/ 461761432 w 56"/>
                <a:gd name="T17" fmla="*/ 0 h 69"/>
                <a:gd name="T18" fmla="*/ 574637468 w 56"/>
                <a:gd name="T19" fmla="*/ 114123764 h 69"/>
                <a:gd name="T20" fmla="*/ 461761432 w 56"/>
                <a:gd name="T21" fmla="*/ 228247529 h 69"/>
                <a:gd name="T22" fmla="*/ 287320336 w 56"/>
                <a:gd name="T23" fmla="*/ 280121944 h 69"/>
                <a:gd name="T24" fmla="*/ 287320336 w 56"/>
                <a:gd name="T25" fmla="*/ 446123395 h 69"/>
                <a:gd name="T26" fmla="*/ 461761432 w 56"/>
                <a:gd name="T27" fmla="*/ 497997811 h 69"/>
                <a:gd name="T28" fmla="*/ 574637468 w 56"/>
                <a:gd name="T29" fmla="*/ 601746642 h 69"/>
                <a:gd name="T30" fmla="*/ 543853386 w 56"/>
                <a:gd name="T31" fmla="*/ 684745706 h 69"/>
                <a:gd name="T32" fmla="*/ 389932875 w 56"/>
                <a:gd name="T33" fmla="*/ 684745706 h 69"/>
                <a:gd name="T34" fmla="*/ 369409086 w 56"/>
                <a:gd name="T35" fmla="*/ 549872226 h 69"/>
                <a:gd name="T36" fmla="*/ 502809011 w 56"/>
                <a:gd name="T37" fmla="*/ 570621992 h 69"/>
                <a:gd name="T38" fmla="*/ 420717057 w 56"/>
                <a:gd name="T39" fmla="*/ 570621992 h 69"/>
                <a:gd name="T40" fmla="*/ 420717057 w 56"/>
                <a:gd name="T41" fmla="*/ 643246174 h 69"/>
                <a:gd name="T42" fmla="*/ 502809011 w 56"/>
                <a:gd name="T43" fmla="*/ 643246174 h 69"/>
                <a:gd name="T44" fmla="*/ 523329597 w 56"/>
                <a:gd name="T45" fmla="*/ 601746642 h 69"/>
                <a:gd name="T46" fmla="*/ 225748968 w 56"/>
                <a:gd name="T47" fmla="*/ 290496827 h 69"/>
                <a:gd name="T48" fmla="*/ 153920461 w 56"/>
                <a:gd name="T49" fmla="*/ 259372178 h 69"/>
                <a:gd name="T50" fmla="*/ 82091979 w 56"/>
                <a:gd name="T51" fmla="*/ 290496827 h 69"/>
                <a:gd name="T52" fmla="*/ 82091979 w 56"/>
                <a:gd name="T53" fmla="*/ 425373629 h 69"/>
                <a:gd name="T54" fmla="*/ 153920461 w 56"/>
                <a:gd name="T55" fmla="*/ 456498278 h 69"/>
                <a:gd name="T56" fmla="*/ 225748968 w 56"/>
                <a:gd name="T57" fmla="*/ 425373629 h 69"/>
                <a:gd name="T58" fmla="*/ 225748968 w 56"/>
                <a:gd name="T59" fmla="*/ 290496827 h 69"/>
                <a:gd name="T60" fmla="*/ 502809011 w 56"/>
                <a:gd name="T61" fmla="*/ 72624207 h 69"/>
                <a:gd name="T62" fmla="*/ 461761432 w 56"/>
                <a:gd name="T63" fmla="*/ 62249324 h 69"/>
                <a:gd name="T64" fmla="*/ 410456664 w 56"/>
                <a:gd name="T65" fmla="*/ 114123764 h 69"/>
                <a:gd name="T66" fmla="*/ 461761432 w 56"/>
                <a:gd name="T67" fmla="*/ 165998180 h 69"/>
                <a:gd name="T68" fmla="*/ 523329597 w 56"/>
                <a:gd name="T69" fmla="*/ 114123764 h 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69"/>
                <a:gd name="T107" fmla="*/ 56 w 56"/>
                <a:gd name="T108" fmla="*/ 69 h 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69">
                  <a:moveTo>
                    <a:pt x="36" y="53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8"/>
                    <a:pt x="19" y="50"/>
                    <a:pt x="15" y="50"/>
                  </a:cubicBezTo>
                  <a:cubicBezTo>
                    <a:pt x="11" y="50"/>
                    <a:pt x="7" y="48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2"/>
                    <a:pt x="0" y="39"/>
                    <a:pt x="0" y="35"/>
                  </a:cubicBezTo>
                  <a:cubicBezTo>
                    <a:pt x="0" y="31"/>
                    <a:pt x="2" y="27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1"/>
                    <a:pt x="11" y="20"/>
                    <a:pt x="15" y="20"/>
                  </a:cubicBezTo>
                  <a:cubicBezTo>
                    <a:pt x="19" y="20"/>
                    <a:pt x="23" y="21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4" y="13"/>
                    <a:pt x="34" y="11"/>
                  </a:cubicBezTo>
                  <a:cubicBezTo>
                    <a:pt x="34" y="8"/>
                    <a:pt x="36" y="5"/>
                    <a:pt x="38" y="3"/>
                  </a:cubicBezTo>
                  <a:cubicBezTo>
                    <a:pt x="39" y="1"/>
                    <a:pt x="42" y="0"/>
                    <a:pt x="45" y="0"/>
                  </a:cubicBezTo>
                  <a:cubicBezTo>
                    <a:pt x="48" y="0"/>
                    <a:pt x="51" y="1"/>
                    <a:pt x="53" y="3"/>
                  </a:cubicBezTo>
                  <a:cubicBezTo>
                    <a:pt x="55" y="5"/>
                    <a:pt x="56" y="8"/>
                    <a:pt x="56" y="11"/>
                  </a:cubicBezTo>
                  <a:cubicBezTo>
                    <a:pt x="56" y="14"/>
                    <a:pt x="55" y="17"/>
                    <a:pt x="53" y="19"/>
                  </a:cubicBezTo>
                  <a:cubicBezTo>
                    <a:pt x="51" y="21"/>
                    <a:pt x="48" y="22"/>
                    <a:pt x="45" y="22"/>
                  </a:cubicBezTo>
                  <a:cubicBezTo>
                    <a:pt x="42" y="22"/>
                    <a:pt x="40" y="21"/>
                    <a:pt x="38" y="1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9"/>
                    <a:pt x="30" y="32"/>
                    <a:pt x="30" y="35"/>
                  </a:cubicBezTo>
                  <a:cubicBezTo>
                    <a:pt x="30" y="38"/>
                    <a:pt x="29" y="40"/>
                    <a:pt x="28" y="43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0" y="49"/>
                    <a:pt x="42" y="48"/>
                    <a:pt x="45" y="48"/>
                  </a:cubicBezTo>
                  <a:cubicBezTo>
                    <a:pt x="48" y="48"/>
                    <a:pt x="51" y="49"/>
                    <a:pt x="53" y="51"/>
                  </a:cubicBezTo>
                  <a:cubicBezTo>
                    <a:pt x="55" y="53"/>
                    <a:pt x="56" y="55"/>
                    <a:pt x="56" y="58"/>
                  </a:cubicBezTo>
                  <a:cubicBezTo>
                    <a:pt x="56" y="61"/>
                    <a:pt x="55" y="64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1" y="68"/>
                    <a:pt x="48" y="69"/>
                    <a:pt x="45" y="69"/>
                  </a:cubicBezTo>
                  <a:cubicBezTo>
                    <a:pt x="42" y="69"/>
                    <a:pt x="39" y="68"/>
                    <a:pt x="38" y="66"/>
                  </a:cubicBezTo>
                  <a:cubicBezTo>
                    <a:pt x="36" y="64"/>
                    <a:pt x="34" y="61"/>
                    <a:pt x="34" y="58"/>
                  </a:cubicBezTo>
                  <a:cubicBezTo>
                    <a:pt x="34" y="56"/>
                    <a:pt x="35" y="55"/>
                    <a:pt x="36" y="53"/>
                  </a:cubicBezTo>
                  <a:close/>
                  <a:moveTo>
                    <a:pt x="49" y="55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8" y="54"/>
                    <a:pt x="47" y="53"/>
                    <a:pt x="45" y="53"/>
                  </a:cubicBezTo>
                  <a:cubicBezTo>
                    <a:pt x="44" y="53"/>
                    <a:pt x="42" y="54"/>
                    <a:pt x="41" y="55"/>
                  </a:cubicBezTo>
                  <a:cubicBezTo>
                    <a:pt x="40" y="55"/>
                    <a:pt x="40" y="57"/>
                    <a:pt x="40" y="58"/>
                  </a:cubicBezTo>
                  <a:cubicBezTo>
                    <a:pt x="40" y="60"/>
                    <a:pt x="40" y="61"/>
                    <a:pt x="41" y="62"/>
                  </a:cubicBezTo>
                  <a:cubicBezTo>
                    <a:pt x="42" y="63"/>
                    <a:pt x="44" y="64"/>
                    <a:pt x="45" y="64"/>
                  </a:cubicBezTo>
                  <a:cubicBezTo>
                    <a:pt x="47" y="64"/>
                    <a:pt x="48" y="63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1"/>
                    <a:pt x="51" y="60"/>
                    <a:pt x="51" y="58"/>
                  </a:cubicBezTo>
                  <a:cubicBezTo>
                    <a:pt x="51" y="57"/>
                    <a:pt x="50" y="55"/>
                    <a:pt x="49" y="55"/>
                  </a:cubicBezTo>
                  <a:close/>
                  <a:moveTo>
                    <a:pt x="22" y="28"/>
                  </a:moveTo>
                  <a:cubicBezTo>
                    <a:pt x="22" y="28"/>
                    <a:pt x="22" y="28"/>
                    <a:pt x="22" y="28"/>
                  </a:cubicBezTo>
                  <a:cubicBezTo>
                    <a:pt x="20" y="26"/>
                    <a:pt x="18" y="25"/>
                    <a:pt x="15" y="25"/>
                  </a:cubicBezTo>
                  <a:cubicBezTo>
                    <a:pt x="12" y="25"/>
                    <a:pt x="10" y="26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0"/>
                    <a:pt x="5" y="32"/>
                    <a:pt x="5" y="35"/>
                  </a:cubicBezTo>
                  <a:cubicBezTo>
                    <a:pt x="5" y="37"/>
                    <a:pt x="6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3"/>
                    <a:pt x="12" y="44"/>
                    <a:pt x="15" y="44"/>
                  </a:cubicBezTo>
                  <a:cubicBezTo>
                    <a:pt x="18" y="44"/>
                    <a:pt x="20" y="43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0"/>
                    <a:pt x="25" y="37"/>
                    <a:pt x="25" y="35"/>
                  </a:cubicBezTo>
                  <a:cubicBezTo>
                    <a:pt x="25" y="32"/>
                    <a:pt x="24" y="30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lose/>
                  <a:moveTo>
                    <a:pt x="49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7" y="6"/>
                    <a:pt x="45" y="6"/>
                  </a:cubicBezTo>
                  <a:cubicBezTo>
                    <a:pt x="44" y="6"/>
                    <a:pt x="42" y="6"/>
                    <a:pt x="41" y="7"/>
                  </a:cubicBezTo>
                  <a:cubicBezTo>
                    <a:pt x="40" y="8"/>
                    <a:pt x="40" y="9"/>
                    <a:pt x="40" y="11"/>
                  </a:cubicBezTo>
                  <a:cubicBezTo>
                    <a:pt x="40" y="12"/>
                    <a:pt x="40" y="14"/>
                    <a:pt x="41" y="15"/>
                  </a:cubicBezTo>
                  <a:cubicBezTo>
                    <a:pt x="42" y="16"/>
                    <a:pt x="44" y="16"/>
                    <a:pt x="45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50" y="14"/>
                    <a:pt x="51" y="12"/>
                    <a:pt x="51" y="11"/>
                  </a:cubicBezTo>
                  <a:cubicBezTo>
                    <a:pt x="51" y="9"/>
                    <a:pt x="50" y="8"/>
                    <a:pt x="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Freeform 52"/>
            <p:cNvSpPr/>
            <p:nvPr/>
          </p:nvSpPr>
          <p:spPr bwMode="auto">
            <a:xfrm>
              <a:off x="3735615" y="1903526"/>
              <a:ext cx="533400" cy="63500"/>
            </a:xfrm>
            <a:custGeom>
              <a:avLst/>
              <a:gdLst>
                <a:gd name="T0" fmla="*/ 846772589 w 336"/>
                <a:gd name="T1" fmla="*/ 0 h 40"/>
                <a:gd name="T2" fmla="*/ 0 w 336"/>
                <a:gd name="T3" fmla="*/ 0 h 40"/>
                <a:gd name="T4" fmla="*/ 0 w 336"/>
                <a:gd name="T5" fmla="*/ 100806236 h 40"/>
                <a:gd name="T6" fmla="*/ 756046799 w 336"/>
                <a:gd name="T7" fmla="*/ 100806236 h 40"/>
                <a:gd name="T8" fmla="*/ 846772589 w 33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0"/>
                <a:gd name="T17" fmla="*/ 336 w 33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3" name="Freeform 53"/>
            <p:cNvSpPr/>
            <p:nvPr/>
          </p:nvSpPr>
          <p:spPr bwMode="auto">
            <a:xfrm>
              <a:off x="3735615" y="1430452"/>
              <a:ext cx="476250" cy="536575"/>
            </a:xfrm>
            <a:custGeom>
              <a:avLst/>
              <a:gdLst>
                <a:gd name="T0" fmla="*/ 1418623069 w 148"/>
                <a:gd name="T1" fmla="*/ 0 h 167"/>
                <a:gd name="T2" fmla="*/ 113904201 w 148"/>
                <a:gd name="T3" fmla="*/ 0 h 167"/>
                <a:gd name="T4" fmla="*/ 0 w 148"/>
                <a:gd name="T5" fmla="*/ 123881356 h 167"/>
                <a:gd name="T6" fmla="*/ 0 w 148"/>
                <a:gd name="T7" fmla="*/ 1135588681 h 167"/>
                <a:gd name="T8" fmla="*/ 0 w 148"/>
                <a:gd name="T9" fmla="*/ 1610470235 h 167"/>
                <a:gd name="T10" fmla="*/ 0 w 148"/>
                <a:gd name="T11" fmla="*/ 1724028500 h 167"/>
                <a:gd name="T12" fmla="*/ 113904201 w 148"/>
                <a:gd name="T13" fmla="*/ 1724028500 h 167"/>
                <a:gd name="T14" fmla="*/ 1418623069 w 148"/>
                <a:gd name="T15" fmla="*/ 1724028500 h 167"/>
                <a:gd name="T16" fmla="*/ 1532527220 w 148"/>
                <a:gd name="T17" fmla="*/ 1724028500 h 167"/>
                <a:gd name="T18" fmla="*/ 1532527220 w 148"/>
                <a:gd name="T19" fmla="*/ 1610470235 h 167"/>
                <a:gd name="T20" fmla="*/ 1532527220 w 148"/>
                <a:gd name="T21" fmla="*/ 1135588681 h 167"/>
                <a:gd name="T22" fmla="*/ 1532527220 w 148"/>
                <a:gd name="T23" fmla="*/ 123881356 h 167"/>
                <a:gd name="T24" fmla="*/ 1418623069 w 14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67"/>
                <a:gd name="T41" fmla="*/ 148 w 14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4" name="Freeform 54"/>
            <p:cNvSpPr>
              <a:spLocks noEditPoints="1"/>
            </p:cNvSpPr>
            <p:nvPr/>
          </p:nvSpPr>
          <p:spPr bwMode="auto">
            <a:xfrm>
              <a:off x="3889604" y="1613014"/>
              <a:ext cx="166687" cy="171450"/>
            </a:xfrm>
            <a:custGeom>
              <a:avLst/>
              <a:gdLst>
                <a:gd name="T0" fmla="*/ 30827482 w 52"/>
                <a:gd name="T1" fmla="*/ 10464920 h 53"/>
                <a:gd name="T2" fmla="*/ 513767850 w 52"/>
                <a:gd name="T3" fmla="*/ 167435484 h 53"/>
                <a:gd name="T4" fmla="*/ 534318428 w 52"/>
                <a:gd name="T5" fmla="*/ 209291917 h 53"/>
                <a:gd name="T6" fmla="*/ 524041536 w 52"/>
                <a:gd name="T7" fmla="*/ 219756884 h 53"/>
                <a:gd name="T8" fmla="*/ 524041536 w 52"/>
                <a:gd name="T9" fmla="*/ 219756884 h 53"/>
                <a:gd name="T10" fmla="*/ 380187391 w 52"/>
                <a:gd name="T11" fmla="*/ 293008067 h 53"/>
                <a:gd name="T12" fmla="*/ 513767850 w 52"/>
                <a:gd name="T13" fmla="*/ 439513768 h 53"/>
                <a:gd name="T14" fmla="*/ 513767850 w 52"/>
                <a:gd name="T15" fmla="*/ 470908518 h 53"/>
                <a:gd name="T16" fmla="*/ 462389803 w 52"/>
                <a:gd name="T17" fmla="*/ 533694784 h 53"/>
                <a:gd name="T18" fmla="*/ 421288647 w 52"/>
                <a:gd name="T19" fmla="*/ 533694784 h 53"/>
                <a:gd name="T20" fmla="*/ 421288647 w 52"/>
                <a:gd name="T21" fmla="*/ 533694784 h 53"/>
                <a:gd name="T22" fmla="*/ 287711394 w 52"/>
                <a:gd name="T23" fmla="*/ 397654000 h 53"/>
                <a:gd name="T24" fmla="*/ 205505828 w 52"/>
                <a:gd name="T25" fmla="*/ 533694784 h 53"/>
                <a:gd name="T26" fmla="*/ 174681564 w 52"/>
                <a:gd name="T27" fmla="*/ 554624618 h 53"/>
                <a:gd name="T28" fmla="*/ 164404672 w 52"/>
                <a:gd name="T29" fmla="*/ 533694784 h 53"/>
                <a:gd name="T30" fmla="*/ 0 w 52"/>
                <a:gd name="T31" fmla="*/ 41859680 h 53"/>
                <a:gd name="T32" fmla="*/ 20550584 w 52"/>
                <a:gd name="T33" fmla="*/ 10464920 h 53"/>
                <a:gd name="T34" fmla="*/ 30827482 w 52"/>
                <a:gd name="T35" fmla="*/ 10464920 h 53"/>
                <a:gd name="T36" fmla="*/ 441839225 w 52"/>
                <a:gd name="T37" fmla="*/ 198827000 h 53"/>
                <a:gd name="T38" fmla="*/ 441839225 w 52"/>
                <a:gd name="T39" fmla="*/ 198827000 h 53"/>
                <a:gd name="T40" fmla="*/ 71928650 w 52"/>
                <a:gd name="T41" fmla="*/ 73251208 h 53"/>
                <a:gd name="T42" fmla="*/ 195232142 w 52"/>
                <a:gd name="T43" fmla="*/ 449978685 h 53"/>
                <a:gd name="T44" fmla="*/ 256883925 w 52"/>
                <a:gd name="T45" fmla="*/ 334867734 h 53"/>
                <a:gd name="T46" fmla="*/ 256883925 w 52"/>
                <a:gd name="T47" fmla="*/ 324402817 h 53"/>
                <a:gd name="T48" fmla="*/ 297985080 w 52"/>
                <a:gd name="T49" fmla="*/ 324402817 h 53"/>
                <a:gd name="T50" fmla="*/ 441839225 w 52"/>
                <a:gd name="T51" fmla="*/ 470908518 h 53"/>
                <a:gd name="T52" fmla="*/ 462389803 w 52"/>
                <a:gd name="T53" fmla="*/ 449978685 h 53"/>
                <a:gd name="T54" fmla="*/ 318535658 w 52"/>
                <a:gd name="T55" fmla="*/ 313937900 h 53"/>
                <a:gd name="T56" fmla="*/ 308261972 w 52"/>
                <a:gd name="T57" fmla="*/ 303472984 h 53"/>
                <a:gd name="T58" fmla="*/ 318535658 w 52"/>
                <a:gd name="T59" fmla="*/ 261616551 h 53"/>
                <a:gd name="T60" fmla="*/ 441839225 w 52"/>
                <a:gd name="T61" fmla="*/ 198827000 h 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2"/>
                <a:gd name="T94" fmla="*/ 0 h 53"/>
                <a:gd name="T95" fmla="*/ 52 w 52"/>
                <a:gd name="T96" fmla="*/ 53 h 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2" h="53">
                  <a:moveTo>
                    <a:pt x="3" y="1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2" y="17"/>
                    <a:pt x="52" y="18"/>
                    <a:pt x="52" y="20"/>
                  </a:cubicBezTo>
                  <a:cubicBezTo>
                    <a:pt x="52" y="20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3"/>
                    <a:pt x="51" y="44"/>
                    <a:pt x="50" y="45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2" y="52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8" y="53"/>
                    <a:pt x="17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  <a:moveTo>
                    <a:pt x="43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6" y="30"/>
                    <a:pt x="28" y="30"/>
                    <a:pt x="29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9"/>
                    <a:pt x="30" y="29"/>
                  </a:cubicBezTo>
                  <a:cubicBezTo>
                    <a:pt x="30" y="28"/>
                    <a:pt x="30" y="26"/>
                    <a:pt x="31" y="25"/>
                  </a:cubicBezTo>
                  <a:cubicBezTo>
                    <a:pt x="43" y="19"/>
                    <a:pt x="43" y="19"/>
                    <a:pt x="4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5" name="Freeform 56"/>
            <p:cNvSpPr/>
            <p:nvPr/>
          </p:nvSpPr>
          <p:spPr bwMode="auto">
            <a:xfrm>
              <a:off x="3005365" y="1903526"/>
              <a:ext cx="533400" cy="63500"/>
            </a:xfrm>
            <a:custGeom>
              <a:avLst/>
              <a:gdLst>
                <a:gd name="T0" fmla="*/ 846772589 w 336"/>
                <a:gd name="T1" fmla="*/ 0 h 40"/>
                <a:gd name="T2" fmla="*/ 0 w 336"/>
                <a:gd name="T3" fmla="*/ 0 h 40"/>
                <a:gd name="T4" fmla="*/ 0 w 336"/>
                <a:gd name="T5" fmla="*/ 100806236 h 40"/>
                <a:gd name="T6" fmla="*/ 756046799 w 336"/>
                <a:gd name="T7" fmla="*/ 100806236 h 40"/>
                <a:gd name="T8" fmla="*/ 846772589 w 33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0"/>
                <a:gd name="T17" fmla="*/ 336 w 33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Freeform 57"/>
            <p:cNvSpPr/>
            <p:nvPr/>
          </p:nvSpPr>
          <p:spPr bwMode="auto">
            <a:xfrm>
              <a:off x="3005365" y="1430452"/>
              <a:ext cx="476250" cy="536575"/>
            </a:xfrm>
            <a:custGeom>
              <a:avLst/>
              <a:gdLst>
                <a:gd name="T0" fmla="*/ 1418623069 w 148"/>
                <a:gd name="T1" fmla="*/ 0 h 167"/>
                <a:gd name="T2" fmla="*/ 113904201 w 148"/>
                <a:gd name="T3" fmla="*/ 0 h 167"/>
                <a:gd name="T4" fmla="*/ 0 w 148"/>
                <a:gd name="T5" fmla="*/ 123881356 h 167"/>
                <a:gd name="T6" fmla="*/ 0 w 148"/>
                <a:gd name="T7" fmla="*/ 1135588681 h 167"/>
                <a:gd name="T8" fmla="*/ 0 w 148"/>
                <a:gd name="T9" fmla="*/ 1610470235 h 167"/>
                <a:gd name="T10" fmla="*/ 0 w 148"/>
                <a:gd name="T11" fmla="*/ 1724028500 h 167"/>
                <a:gd name="T12" fmla="*/ 113904201 w 148"/>
                <a:gd name="T13" fmla="*/ 1724028500 h 167"/>
                <a:gd name="T14" fmla="*/ 1418623069 w 148"/>
                <a:gd name="T15" fmla="*/ 1724028500 h 167"/>
                <a:gd name="T16" fmla="*/ 1532527220 w 148"/>
                <a:gd name="T17" fmla="*/ 1724028500 h 167"/>
                <a:gd name="T18" fmla="*/ 1532527220 w 148"/>
                <a:gd name="T19" fmla="*/ 1610470235 h 167"/>
                <a:gd name="T20" fmla="*/ 1532527220 w 148"/>
                <a:gd name="T21" fmla="*/ 1135588681 h 167"/>
                <a:gd name="T22" fmla="*/ 1532527220 w 148"/>
                <a:gd name="T23" fmla="*/ 123881356 h 167"/>
                <a:gd name="T24" fmla="*/ 1418623069 w 14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67"/>
                <a:gd name="T41" fmla="*/ 148 w 14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Freeform 58"/>
            <p:cNvSpPr>
              <a:spLocks noEditPoints="1"/>
            </p:cNvSpPr>
            <p:nvPr/>
          </p:nvSpPr>
          <p:spPr bwMode="auto">
            <a:xfrm>
              <a:off x="3167290" y="1590789"/>
              <a:ext cx="153988" cy="215900"/>
            </a:xfrm>
            <a:custGeom>
              <a:avLst/>
              <a:gdLst>
                <a:gd name="T0" fmla="*/ 432257211 w 48"/>
                <a:gd name="T1" fmla="*/ 186908140 h 67"/>
                <a:gd name="T2" fmla="*/ 380796263 w 48"/>
                <a:gd name="T3" fmla="*/ 321897187 h 67"/>
                <a:gd name="T4" fmla="*/ 380796263 w 48"/>
                <a:gd name="T5" fmla="*/ 321897187 h 67"/>
                <a:gd name="T6" fmla="*/ 473423324 w 48"/>
                <a:gd name="T7" fmla="*/ 446503755 h 67"/>
                <a:gd name="T8" fmla="*/ 494006380 w 48"/>
                <a:gd name="T9" fmla="*/ 529573659 h 67"/>
                <a:gd name="T10" fmla="*/ 473423324 w 48"/>
                <a:gd name="T11" fmla="*/ 623026092 h 67"/>
                <a:gd name="T12" fmla="*/ 442548739 w 48"/>
                <a:gd name="T13" fmla="*/ 643794374 h 67"/>
                <a:gd name="T14" fmla="*/ 380796263 w 48"/>
                <a:gd name="T15" fmla="*/ 664562655 h 67"/>
                <a:gd name="T16" fmla="*/ 360213207 w 48"/>
                <a:gd name="T17" fmla="*/ 695713467 h 67"/>
                <a:gd name="T18" fmla="*/ 113210067 w 48"/>
                <a:gd name="T19" fmla="*/ 664562655 h 67"/>
                <a:gd name="T20" fmla="*/ 113210067 w 48"/>
                <a:gd name="T21" fmla="*/ 643794374 h 67"/>
                <a:gd name="T22" fmla="*/ 51457653 w 48"/>
                <a:gd name="T23" fmla="*/ 643794374 h 67"/>
                <a:gd name="T24" fmla="*/ 0 w 48"/>
                <a:gd name="T25" fmla="*/ 581492751 h 67"/>
                <a:gd name="T26" fmla="*/ 20583062 w 48"/>
                <a:gd name="T27" fmla="*/ 446503755 h 67"/>
                <a:gd name="T28" fmla="*/ 113210067 w 48"/>
                <a:gd name="T29" fmla="*/ 321897187 h 67"/>
                <a:gd name="T30" fmla="*/ 61752402 w 48"/>
                <a:gd name="T31" fmla="*/ 186908140 h 67"/>
                <a:gd name="T32" fmla="*/ 133793123 w 48"/>
                <a:gd name="T33" fmla="*/ 591875281 h 67"/>
                <a:gd name="T34" fmla="*/ 133793123 w 48"/>
                <a:gd name="T35" fmla="*/ 519187907 h 67"/>
                <a:gd name="T36" fmla="*/ 164667707 w 48"/>
                <a:gd name="T37" fmla="*/ 519187907 h 67"/>
                <a:gd name="T38" fmla="*/ 164667707 w 48"/>
                <a:gd name="T39" fmla="*/ 612643563 h 67"/>
                <a:gd name="T40" fmla="*/ 329338622 w 48"/>
                <a:gd name="T41" fmla="*/ 643794374 h 67"/>
                <a:gd name="T42" fmla="*/ 329338622 w 48"/>
                <a:gd name="T43" fmla="*/ 612643563 h 67"/>
                <a:gd name="T44" fmla="*/ 329338622 w 48"/>
                <a:gd name="T45" fmla="*/ 519187907 h 67"/>
                <a:gd name="T46" fmla="*/ 360213207 w 48"/>
                <a:gd name="T47" fmla="*/ 519187907 h 67"/>
                <a:gd name="T48" fmla="*/ 432257211 w 48"/>
                <a:gd name="T49" fmla="*/ 591875281 h 67"/>
                <a:gd name="T50" fmla="*/ 432257211 w 48"/>
                <a:gd name="T51" fmla="*/ 529573659 h 67"/>
                <a:gd name="T52" fmla="*/ 421962475 w 48"/>
                <a:gd name="T53" fmla="*/ 467268814 h 67"/>
                <a:gd name="T54" fmla="*/ 329338622 w 48"/>
                <a:gd name="T55" fmla="*/ 353047998 h 67"/>
                <a:gd name="T56" fmla="*/ 164667707 w 48"/>
                <a:gd name="T57" fmla="*/ 353047998 h 67"/>
                <a:gd name="T58" fmla="*/ 61752402 w 48"/>
                <a:gd name="T59" fmla="*/ 529573659 h 67"/>
                <a:gd name="T60" fmla="*/ 61752402 w 48"/>
                <a:gd name="T61" fmla="*/ 591875281 h 67"/>
                <a:gd name="T62" fmla="*/ 247003190 w 48"/>
                <a:gd name="T63" fmla="*/ 62301648 h 67"/>
                <a:gd name="T64" fmla="*/ 113210067 w 48"/>
                <a:gd name="T65" fmla="*/ 186908140 h 67"/>
                <a:gd name="T66" fmla="*/ 380796263 w 48"/>
                <a:gd name="T67" fmla="*/ 186908140 h 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"/>
                <a:gd name="T103" fmla="*/ 0 h 67"/>
                <a:gd name="T104" fmla="*/ 48 w 48"/>
                <a:gd name="T105" fmla="*/ 67 h 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" h="67">
                  <a:moveTo>
                    <a:pt x="24" y="0"/>
                  </a:moveTo>
                  <a:cubicBezTo>
                    <a:pt x="34" y="0"/>
                    <a:pt x="42" y="8"/>
                    <a:pt x="42" y="18"/>
                  </a:cubicBezTo>
                  <a:cubicBezTo>
                    <a:pt x="42" y="23"/>
                    <a:pt x="40" y="28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0" y="35"/>
                    <a:pt x="44" y="3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5"/>
                    <a:pt x="48" y="48"/>
                    <a:pt x="48" y="5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7" y="59"/>
                    <a:pt x="46" y="60"/>
                  </a:cubicBezTo>
                  <a:cubicBezTo>
                    <a:pt x="46" y="61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6"/>
                    <a:pt x="36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1" y="66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3" y="62"/>
                    <a:pt x="2" y="61"/>
                    <a:pt x="2" y="60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1" y="45"/>
                    <a:pt x="2" y="43"/>
                  </a:cubicBezTo>
                  <a:cubicBezTo>
                    <a:pt x="4" y="38"/>
                    <a:pt x="8" y="35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28"/>
                    <a:pt x="6" y="23"/>
                    <a:pt x="6" y="18"/>
                  </a:cubicBezTo>
                  <a:cubicBezTo>
                    <a:pt x="6" y="8"/>
                    <a:pt x="14" y="0"/>
                    <a:pt x="24" y="0"/>
                  </a:cubicBez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49"/>
                    <a:pt x="13" y="48"/>
                    <a:pt x="14" y="48"/>
                  </a:cubicBezTo>
                  <a:cubicBezTo>
                    <a:pt x="15" y="48"/>
                    <a:pt x="16" y="49"/>
                    <a:pt x="16" y="50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3" y="48"/>
                    <a:pt x="34" y="48"/>
                  </a:cubicBezTo>
                  <a:cubicBezTo>
                    <a:pt x="35" y="48"/>
                    <a:pt x="35" y="49"/>
                    <a:pt x="35" y="5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9"/>
                    <a:pt x="42" y="47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0" y="41"/>
                    <a:pt x="35" y="37"/>
                    <a:pt x="32" y="34"/>
                  </a:cubicBezTo>
                  <a:cubicBezTo>
                    <a:pt x="30" y="36"/>
                    <a:pt x="27" y="37"/>
                    <a:pt x="24" y="37"/>
                  </a:cubicBezTo>
                  <a:cubicBezTo>
                    <a:pt x="21" y="37"/>
                    <a:pt x="18" y="36"/>
                    <a:pt x="16" y="34"/>
                  </a:cubicBezTo>
                  <a:cubicBezTo>
                    <a:pt x="13" y="37"/>
                    <a:pt x="8" y="41"/>
                    <a:pt x="7" y="45"/>
                  </a:cubicBezTo>
                  <a:cubicBezTo>
                    <a:pt x="6" y="47"/>
                    <a:pt x="6" y="49"/>
                    <a:pt x="6" y="5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13" y="57"/>
                    <a:pt x="13" y="57"/>
                    <a:pt x="13" y="57"/>
                  </a:cubicBezTo>
                  <a:close/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17" y="6"/>
                    <a:pt x="11" y="11"/>
                    <a:pt x="11" y="18"/>
                  </a:cubicBezTo>
                  <a:cubicBezTo>
                    <a:pt x="11" y="26"/>
                    <a:pt x="17" y="31"/>
                    <a:pt x="24" y="31"/>
                  </a:cubicBezTo>
                  <a:cubicBezTo>
                    <a:pt x="31" y="31"/>
                    <a:pt x="37" y="26"/>
                    <a:pt x="37" y="18"/>
                  </a:cubicBezTo>
                  <a:cubicBezTo>
                    <a:pt x="37" y="11"/>
                    <a:pt x="31" y="6"/>
                    <a:pt x="2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Freeform 60"/>
            <p:cNvSpPr/>
            <p:nvPr/>
          </p:nvSpPr>
          <p:spPr bwMode="auto">
            <a:xfrm>
              <a:off x="2276703" y="1903526"/>
              <a:ext cx="533400" cy="63500"/>
            </a:xfrm>
            <a:custGeom>
              <a:avLst/>
              <a:gdLst>
                <a:gd name="T0" fmla="*/ 846772589 w 336"/>
                <a:gd name="T1" fmla="*/ 0 h 40"/>
                <a:gd name="T2" fmla="*/ 0 w 336"/>
                <a:gd name="T3" fmla="*/ 0 h 40"/>
                <a:gd name="T4" fmla="*/ 0 w 336"/>
                <a:gd name="T5" fmla="*/ 100806236 h 40"/>
                <a:gd name="T6" fmla="*/ 756046799 w 336"/>
                <a:gd name="T7" fmla="*/ 100806236 h 40"/>
                <a:gd name="T8" fmla="*/ 846772589 w 33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0"/>
                <a:gd name="T17" fmla="*/ 336 w 33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0">
                  <a:moveTo>
                    <a:pt x="336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300" y="4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B2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Freeform 61"/>
            <p:cNvSpPr/>
            <p:nvPr/>
          </p:nvSpPr>
          <p:spPr bwMode="auto">
            <a:xfrm>
              <a:off x="2276703" y="1430452"/>
              <a:ext cx="476250" cy="536575"/>
            </a:xfrm>
            <a:custGeom>
              <a:avLst/>
              <a:gdLst>
                <a:gd name="T0" fmla="*/ 1418623069 w 148"/>
                <a:gd name="T1" fmla="*/ 0 h 167"/>
                <a:gd name="T2" fmla="*/ 113904201 w 148"/>
                <a:gd name="T3" fmla="*/ 0 h 167"/>
                <a:gd name="T4" fmla="*/ 0 w 148"/>
                <a:gd name="T5" fmla="*/ 123881356 h 167"/>
                <a:gd name="T6" fmla="*/ 0 w 148"/>
                <a:gd name="T7" fmla="*/ 1135588681 h 167"/>
                <a:gd name="T8" fmla="*/ 0 w 148"/>
                <a:gd name="T9" fmla="*/ 1610470235 h 167"/>
                <a:gd name="T10" fmla="*/ 0 w 148"/>
                <a:gd name="T11" fmla="*/ 1724028500 h 167"/>
                <a:gd name="T12" fmla="*/ 113904201 w 148"/>
                <a:gd name="T13" fmla="*/ 1724028500 h 167"/>
                <a:gd name="T14" fmla="*/ 1418623069 w 148"/>
                <a:gd name="T15" fmla="*/ 1724028500 h 167"/>
                <a:gd name="T16" fmla="*/ 1532527220 w 148"/>
                <a:gd name="T17" fmla="*/ 1724028500 h 167"/>
                <a:gd name="T18" fmla="*/ 1532527220 w 148"/>
                <a:gd name="T19" fmla="*/ 1610470235 h 167"/>
                <a:gd name="T20" fmla="*/ 1532527220 w 148"/>
                <a:gd name="T21" fmla="*/ 1135588681 h 167"/>
                <a:gd name="T22" fmla="*/ 1532527220 w 148"/>
                <a:gd name="T23" fmla="*/ 123881356 h 167"/>
                <a:gd name="T24" fmla="*/ 1418623069 w 148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67"/>
                <a:gd name="T41" fmla="*/ 148 w 148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67">
                  <a:moveTo>
                    <a:pt x="13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Freeform 62"/>
            <p:cNvSpPr>
              <a:spLocks noEditPoints="1"/>
            </p:cNvSpPr>
            <p:nvPr/>
          </p:nvSpPr>
          <p:spPr bwMode="auto">
            <a:xfrm>
              <a:off x="2411641" y="1597139"/>
              <a:ext cx="206375" cy="203200"/>
            </a:xfrm>
            <a:custGeom>
              <a:avLst/>
              <a:gdLst>
                <a:gd name="T0" fmla="*/ 519903723 w 64"/>
                <a:gd name="T1" fmla="*/ 31208945 h 63"/>
                <a:gd name="T2" fmla="*/ 447117875 w 64"/>
                <a:gd name="T3" fmla="*/ 0 h 63"/>
                <a:gd name="T4" fmla="*/ 10399363 w 64"/>
                <a:gd name="T5" fmla="*/ 395320767 h 63"/>
                <a:gd name="T6" fmla="*/ 10399363 w 64"/>
                <a:gd name="T7" fmla="*/ 395320767 h 63"/>
                <a:gd name="T8" fmla="*/ 10399363 w 64"/>
                <a:gd name="T9" fmla="*/ 395320767 h 63"/>
                <a:gd name="T10" fmla="*/ 10399363 w 64"/>
                <a:gd name="T11" fmla="*/ 395320767 h 63"/>
                <a:gd name="T12" fmla="*/ 10399363 w 64"/>
                <a:gd name="T13" fmla="*/ 395320767 h 63"/>
                <a:gd name="T14" fmla="*/ 10399363 w 64"/>
                <a:gd name="T15" fmla="*/ 395320767 h 63"/>
                <a:gd name="T16" fmla="*/ 10399363 w 64"/>
                <a:gd name="T17" fmla="*/ 395320767 h 63"/>
                <a:gd name="T18" fmla="*/ 10399363 w 64"/>
                <a:gd name="T19" fmla="*/ 395320767 h 63"/>
                <a:gd name="T20" fmla="*/ 0 w 64"/>
                <a:gd name="T21" fmla="*/ 395320767 h 63"/>
                <a:gd name="T22" fmla="*/ 0 w 64"/>
                <a:gd name="T23" fmla="*/ 405722669 h 63"/>
                <a:gd name="T24" fmla="*/ 0 w 64"/>
                <a:gd name="T25" fmla="*/ 405722669 h 63"/>
                <a:gd name="T26" fmla="*/ 0 w 64"/>
                <a:gd name="T27" fmla="*/ 405722669 h 63"/>
                <a:gd name="T28" fmla="*/ 0 w 64"/>
                <a:gd name="T29" fmla="*/ 405722669 h 63"/>
                <a:gd name="T30" fmla="*/ 0 w 64"/>
                <a:gd name="T31" fmla="*/ 405722669 h 63"/>
                <a:gd name="T32" fmla="*/ 0 w 64"/>
                <a:gd name="T33" fmla="*/ 405722669 h 63"/>
                <a:gd name="T34" fmla="*/ 0 w 64"/>
                <a:gd name="T35" fmla="*/ 405722669 h 63"/>
                <a:gd name="T36" fmla="*/ 0 w 64"/>
                <a:gd name="T37" fmla="*/ 405722669 h 63"/>
                <a:gd name="T38" fmla="*/ 0 w 64"/>
                <a:gd name="T39" fmla="*/ 405722669 h 63"/>
                <a:gd name="T40" fmla="*/ 249555726 w 64"/>
                <a:gd name="T41" fmla="*/ 655400678 h 63"/>
                <a:gd name="T42" fmla="*/ 249555726 w 64"/>
                <a:gd name="T43" fmla="*/ 655400678 h 63"/>
                <a:gd name="T44" fmla="*/ 259951862 w 64"/>
                <a:gd name="T45" fmla="*/ 655400678 h 63"/>
                <a:gd name="T46" fmla="*/ 259951862 w 64"/>
                <a:gd name="T47" fmla="*/ 655400678 h 63"/>
                <a:gd name="T48" fmla="*/ 259951862 w 64"/>
                <a:gd name="T49" fmla="*/ 655400678 h 63"/>
                <a:gd name="T50" fmla="*/ 259951862 w 64"/>
                <a:gd name="T51" fmla="*/ 655400678 h 63"/>
                <a:gd name="T52" fmla="*/ 259951862 w 64"/>
                <a:gd name="T53" fmla="*/ 655400678 h 63"/>
                <a:gd name="T54" fmla="*/ 270351222 w 64"/>
                <a:gd name="T55" fmla="*/ 655400678 h 63"/>
                <a:gd name="T56" fmla="*/ 270351222 w 64"/>
                <a:gd name="T57" fmla="*/ 655400678 h 63"/>
                <a:gd name="T58" fmla="*/ 270351222 w 64"/>
                <a:gd name="T59" fmla="*/ 655400678 h 63"/>
                <a:gd name="T60" fmla="*/ 634283788 w 64"/>
                <a:gd name="T61" fmla="*/ 291288843 h 63"/>
                <a:gd name="T62" fmla="*/ 332740934 w 64"/>
                <a:gd name="T63" fmla="*/ 156047936 h 63"/>
                <a:gd name="T64" fmla="*/ 103980730 w 64"/>
                <a:gd name="T65" fmla="*/ 447336830 h 63"/>
                <a:gd name="T66" fmla="*/ 62389738 w 64"/>
                <a:gd name="T67" fmla="*/ 603384716 h 63"/>
                <a:gd name="T68" fmla="*/ 187165963 w 64"/>
                <a:gd name="T69" fmla="*/ 603384716 h 63"/>
                <a:gd name="T70" fmla="*/ 124776251 w 64"/>
                <a:gd name="T71" fmla="*/ 468143860 h 63"/>
                <a:gd name="T72" fmla="*/ 197565323 w 64"/>
                <a:gd name="T73" fmla="*/ 540966852 h 63"/>
                <a:gd name="T74" fmla="*/ 249555726 w 64"/>
                <a:gd name="T75" fmla="*/ 592982814 h 63"/>
                <a:gd name="T76" fmla="*/ 509507587 w 64"/>
                <a:gd name="T77" fmla="*/ 332902903 h 63"/>
                <a:gd name="T78" fmla="*/ 603088932 w 64"/>
                <a:gd name="T79" fmla="*/ 218465851 h 63"/>
                <a:gd name="T80" fmla="*/ 551098579 w 64"/>
                <a:gd name="T81" fmla="*/ 291288843 h 63"/>
                <a:gd name="T82" fmla="*/ 384731286 w 64"/>
                <a:gd name="T83" fmla="*/ 93630047 h 63"/>
                <a:gd name="T84" fmla="*/ 447117875 w 64"/>
                <a:gd name="T85" fmla="*/ 52018975 h 63"/>
                <a:gd name="T86" fmla="*/ 603088932 w 64"/>
                <a:gd name="T87" fmla="*/ 218465851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"/>
                <a:gd name="T133" fmla="*/ 0 h 63"/>
                <a:gd name="T134" fmla="*/ 64 w 64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" h="63">
                  <a:moveTo>
                    <a:pt x="64" y="21"/>
                  </a:moveTo>
                  <a:cubicBezTo>
                    <a:pt x="64" y="18"/>
                    <a:pt x="63" y="16"/>
                    <a:pt x="61" y="1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8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38" y="1"/>
                    <a:pt x="36" y="3"/>
                  </a:cubicBezTo>
                  <a:cubicBezTo>
                    <a:pt x="24" y="14"/>
                    <a:pt x="13" y="2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1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8" y="51"/>
                    <a:pt x="49" y="39"/>
                    <a:pt x="61" y="28"/>
                  </a:cubicBezTo>
                  <a:cubicBezTo>
                    <a:pt x="63" y="26"/>
                    <a:pt x="64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6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6" y="58"/>
                    <a:pt x="6" y="58"/>
                    <a:pt x="6" y="58"/>
                  </a:cubicBezTo>
                  <a:close/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2" y="45"/>
                    <a:pt x="12" y="45"/>
                    <a:pt x="12" y="4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24" y="57"/>
                    <a:pt x="24" y="57"/>
                    <a:pt x="24" y="57"/>
                  </a:cubicBezTo>
                  <a:close/>
                  <a:moveTo>
                    <a:pt x="58" y="21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2"/>
                    <a:pt x="58" y="23"/>
                    <a:pt x="57" y="24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4" y="5"/>
                    <a:pt x="45" y="6"/>
                    <a:pt x="46" y="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20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1" name="Group 63"/>
          <p:cNvGrpSpPr/>
          <p:nvPr/>
        </p:nvGrpSpPr>
        <p:grpSpPr bwMode="auto">
          <a:xfrm>
            <a:off x="4419829" y="1330439"/>
            <a:ext cx="4535487" cy="3054350"/>
            <a:chOff x="0" y="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5389" name="Group 65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5390" name="Picture 66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5" name="Rectangle 67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 cstate="print"/>
                <a:srcRect/>
                <a:stretch>
                  <a:fillRect b="-16791"/>
                </a:stretch>
              </a:blip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73290" y="2554402"/>
            <a:ext cx="4010025" cy="1698927"/>
            <a:chOff x="373290" y="2554402"/>
            <a:chExt cx="4010025" cy="1698927"/>
          </a:xfrm>
        </p:grpSpPr>
        <p:sp>
          <p:nvSpPr>
            <p:cNvPr id="15382" name="Rectangle 68"/>
            <p:cNvSpPr>
              <a:spLocks noChangeArrowheads="1"/>
            </p:cNvSpPr>
            <p:nvPr/>
          </p:nvSpPr>
          <p:spPr bwMode="auto">
            <a:xfrm>
              <a:off x="809853" y="2554402"/>
              <a:ext cx="3573462" cy="169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点击添加标题</a:t>
              </a: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8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</a:t>
              </a:r>
              <a:endParaRPr lang="zh-CN" altLang="en-US" sz="8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800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/>
                  </a:solidFill>
                </a:rPr>
                <a:t>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We have many PowerPoint </a:t>
              </a:r>
              <a:r>
                <a:rPr lang="zh-CN" altLang="en-US" sz="800" dirty="0">
                  <a:solidFill>
                    <a:schemeClr val="bg1"/>
                  </a:solidFill>
                </a:rPr>
                <a:t>templates</a:t>
              </a:r>
              <a:r>
                <a:rPr lang="en-US" altLang="zh-CN" sz="800" dirty="0">
                  <a:solidFill>
                    <a:schemeClr val="bg1"/>
                  </a:solidFill>
                </a:rPr>
                <a:t> that has been specifically designed to help anyone that is stepping into the world of PowerPoint for the very first time. 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5383" name="Freeform 69"/>
            <p:cNvSpPr>
              <a:spLocks noEditPoints="1"/>
            </p:cNvSpPr>
            <p:nvPr/>
          </p:nvSpPr>
          <p:spPr bwMode="auto">
            <a:xfrm>
              <a:off x="373290" y="2579802"/>
              <a:ext cx="285750" cy="187325"/>
            </a:xfrm>
            <a:custGeom>
              <a:avLst/>
              <a:gdLst>
                <a:gd name="T0" fmla="*/ 153483197 w 532"/>
                <a:gd name="T1" fmla="*/ 91050505 h 355"/>
                <a:gd name="T2" fmla="*/ 153483197 w 532"/>
                <a:gd name="T3" fmla="*/ 20326083 h 355"/>
                <a:gd name="T4" fmla="*/ 149732461 w 532"/>
                <a:gd name="T5" fmla="*/ 16984835 h 355"/>
                <a:gd name="T6" fmla="*/ 147424440 w 532"/>
                <a:gd name="T7" fmla="*/ 16984835 h 355"/>
                <a:gd name="T8" fmla="*/ 144251113 w 532"/>
                <a:gd name="T9" fmla="*/ 13922204 h 355"/>
                <a:gd name="T10" fmla="*/ 144251113 w 532"/>
                <a:gd name="T11" fmla="*/ 7796413 h 355"/>
                <a:gd name="T12" fmla="*/ 141366221 w 532"/>
                <a:gd name="T13" fmla="*/ 4455169 h 355"/>
                <a:gd name="T14" fmla="*/ 79626490 w 532"/>
                <a:gd name="T15" fmla="*/ 11416272 h 355"/>
                <a:gd name="T16" fmla="*/ 73568271 w 532"/>
                <a:gd name="T17" fmla="*/ 11416272 h 355"/>
                <a:gd name="T18" fmla="*/ 11828545 w 532"/>
                <a:gd name="T19" fmla="*/ 4455169 h 355"/>
                <a:gd name="T20" fmla="*/ 8943653 w 532"/>
                <a:gd name="T21" fmla="*/ 7796413 h 355"/>
                <a:gd name="T22" fmla="*/ 8943653 w 532"/>
                <a:gd name="T23" fmla="*/ 13922204 h 355"/>
                <a:gd name="T24" fmla="*/ 5769786 w 532"/>
                <a:gd name="T25" fmla="*/ 16984835 h 355"/>
                <a:gd name="T26" fmla="*/ 3461764 w 532"/>
                <a:gd name="T27" fmla="*/ 16984835 h 355"/>
                <a:gd name="T28" fmla="*/ 0 w 532"/>
                <a:gd name="T29" fmla="*/ 20326083 h 355"/>
                <a:gd name="T30" fmla="*/ 0 w 532"/>
                <a:gd name="T31" fmla="*/ 91050505 h 355"/>
                <a:gd name="T32" fmla="*/ 3461764 w 532"/>
                <a:gd name="T33" fmla="*/ 94670362 h 355"/>
                <a:gd name="T34" fmla="*/ 65489912 w 532"/>
                <a:gd name="T35" fmla="*/ 94670362 h 355"/>
                <a:gd name="T36" fmla="*/ 67509498 w 532"/>
                <a:gd name="T37" fmla="*/ 96619596 h 355"/>
                <a:gd name="T38" fmla="*/ 69529083 w 532"/>
                <a:gd name="T39" fmla="*/ 98846916 h 355"/>
                <a:gd name="T40" fmla="*/ 83665662 w 532"/>
                <a:gd name="T41" fmla="*/ 98846916 h 355"/>
                <a:gd name="T42" fmla="*/ 85685247 w 532"/>
                <a:gd name="T43" fmla="*/ 96619596 h 355"/>
                <a:gd name="T44" fmla="*/ 87704833 w 532"/>
                <a:gd name="T45" fmla="*/ 94670362 h 355"/>
                <a:gd name="T46" fmla="*/ 149732461 w 532"/>
                <a:gd name="T47" fmla="*/ 94670362 h 355"/>
                <a:gd name="T48" fmla="*/ 153483197 w 532"/>
                <a:gd name="T49" fmla="*/ 91050505 h 355"/>
                <a:gd name="T50" fmla="*/ 71548685 w 532"/>
                <a:gd name="T51" fmla="*/ 87709262 h 355"/>
                <a:gd name="T52" fmla="*/ 17598866 w 532"/>
                <a:gd name="T53" fmla="*/ 81304859 h 355"/>
                <a:gd name="T54" fmla="*/ 13559695 w 532"/>
                <a:gd name="T55" fmla="*/ 77963616 h 355"/>
                <a:gd name="T56" fmla="*/ 13559695 w 532"/>
                <a:gd name="T57" fmla="*/ 11137659 h 355"/>
                <a:gd name="T58" fmla="*/ 16733022 w 532"/>
                <a:gd name="T59" fmla="*/ 7796413 h 355"/>
                <a:gd name="T60" fmla="*/ 71548685 w 532"/>
                <a:gd name="T61" fmla="*/ 15871439 h 355"/>
                <a:gd name="T62" fmla="*/ 74433577 w 532"/>
                <a:gd name="T63" fmla="*/ 21440007 h 355"/>
                <a:gd name="T64" fmla="*/ 74433577 w 532"/>
                <a:gd name="T65" fmla="*/ 86317253 h 355"/>
                <a:gd name="T66" fmla="*/ 71548685 w 532"/>
                <a:gd name="T67" fmla="*/ 87709262 h 355"/>
                <a:gd name="T68" fmla="*/ 81646076 w 532"/>
                <a:gd name="T69" fmla="*/ 87709262 h 355"/>
                <a:gd name="T70" fmla="*/ 135595866 w 532"/>
                <a:gd name="T71" fmla="*/ 81304859 h 355"/>
                <a:gd name="T72" fmla="*/ 139635037 w 532"/>
                <a:gd name="T73" fmla="*/ 77963616 h 355"/>
                <a:gd name="T74" fmla="*/ 139635037 w 532"/>
                <a:gd name="T75" fmla="*/ 11137659 h 355"/>
                <a:gd name="T76" fmla="*/ 136750145 w 532"/>
                <a:gd name="T77" fmla="*/ 7796413 h 355"/>
                <a:gd name="T78" fmla="*/ 81934511 w 532"/>
                <a:gd name="T79" fmla="*/ 15871439 h 355"/>
                <a:gd name="T80" fmla="*/ 79049619 w 532"/>
                <a:gd name="T81" fmla="*/ 21440007 h 355"/>
                <a:gd name="T82" fmla="*/ 79049619 w 532"/>
                <a:gd name="T83" fmla="*/ 86317253 h 355"/>
                <a:gd name="T84" fmla="*/ 81646076 w 532"/>
                <a:gd name="T85" fmla="*/ 87709262 h 3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2"/>
                <a:gd name="T130" fmla="*/ 0 h 355"/>
                <a:gd name="T131" fmla="*/ 532 w 532"/>
                <a:gd name="T132" fmla="*/ 355 h 3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2" h="355">
                  <a:moveTo>
                    <a:pt x="532" y="327"/>
                  </a:moveTo>
                  <a:cubicBezTo>
                    <a:pt x="532" y="73"/>
                    <a:pt x="532" y="73"/>
                    <a:pt x="532" y="73"/>
                  </a:cubicBezTo>
                  <a:cubicBezTo>
                    <a:pt x="532" y="66"/>
                    <a:pt x="526" y="61"/>
                    <a:pt x="519" y="61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05" y="61"/>
                    <a:pt x="500" y="56"/>
                    <a:pt x="500" y="50"/>
                  </a:cubicBezTo>
                  <a:cubicBezTo>
                    <a:pt x="500" y="28"/>
                    <a:pt x="500" y="28"/>
                    <a:pt x="500" y="28"/>
                  </a:cubicBezTo>
                  <a:cubicBezTo>
                    <a:pt x="500" y="22"/>
                    <a:pt x="496" y="17"/>
                    <a:pt x="490" y="16"/>
                  </a:cubicBezTo>
                  <a:cubicBezTo>
                    <a:pt x="408" y="0"/>
                    <a:pt x="333" y="1"/>
                    <a:pt x="276" y="41"/>
                  </a:cubicBezTo>
                  <a:cubicBezTo>
                    <a:pt x="266" y="48"/>
                    <a:pt x="265" y="48"/>
                    <a:pt x="255" y="41"/>
                  </a:cubicBezTo>
                  <a:cubicBezTo>
                    <a:pt x="198" y="1"/>
                    <a:pt x="124" y="0"/>
                    <a:pt x="41" y="16"/>
                  </a:cubicBezTo>
                  <a:cubicBezTo>
                    <a:pt x="35" y="17"/>
                    <a:pt x="31" y="22"/>
                    <a:pt x="31" y="28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6"/>
                    <a:pt x="26" y="61"/>
                    <a:pt x="20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5" y="61"/>
                    <a:pt x="0" y="66"/>
                    <a:pt x="0" y="73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0" y="334"/>
                    <a:pt x="6" y="340"/>
                    <a:pt x="12" y="340"/>
                  </a:cubicBezTo>
                  <a:cubicBezTo>
                    <a:pt x="227" y="340"/>
                    <a:pt x="227" y="340"/>
                    <a:pt x="227" y="340"/>
                  </a:cubicBezTo>
                  <a:cubicBezTo>
                    <a:pt x="231" y="340"/>
                    <a:pt x="234" y="343"/>
                    <a:pt x="234" y="347"/>
                  </a:cubicBezTo>
                  <a:cubicBezTo>
                    <a:pt x="234" y="351"/>
                    <a:pt x="237" y="355"/>
                    <a:pt x="241" y="355"/>
                  </a:cubicBezTo>
                  <a:cubicBezTo>
                    <a:pt x="290" y="355"/>
                    <a:pt x="290" y="355"/>
                    <a:pt x="290" y="355"/>
                  </a:cubicBezTo>
                  <a:cubicBezTo>
                    <a:pt x="294" y="355"/>
                    <a:pt x="297" y="351"/>
                    <a:pt x="297" y="347"/>
                  </a:cubicBezTo>
                  <a:cubicBezTo>
                    <a:pt x="297" y="343"/>
                    <a:pt x="300" y="340"/>
                    <a:pt x="304" y="340"/>
                  </a:cubicBezTo>
                  <a:cubicBezTo>
                    <a:pt x="519" y="340"/>
                    <a:pt x="519" y="340"/>
                    <a:pt x="519" y="340"/>
                  </a:cubicBezTo>
                  <a:cubicBezTo>
                    <a:pt x="526" y="340"/>
                    <a:pt x="532" y="334"/>
                    <a:pt x="532" y="327"/>
                  </a:cubicBezTo>
                  <a:close/>
                  <a:moveTo>
                    <a:pt x="248" y="315"/>
                  </a:moveTo>
                  <a:cubicBezTo>
                    <a:pt x="197" y="283"/>
                    <a:pt x="131" y="280"/>
                    <a:pt x="61" y="292"/>
                  </a:cubicBezTo>
                  <a:cubicBezTo>
                    <a:pt x="54" y="293"/>
                    <a:pt x="47" y="287"/>
                    <a:pt x="47" y="28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4"/>
                    <a:pt x="52" y="29"/>
                    <a:pt x="58" y="28"/>
                  </a:cubicBezTo>
                  <a:cubicBezTo>
                    <a:pt x="131" y="15"/>
                    <a:pt x="199" y="20"/>
                    <a:pt x="248" y="57"/>
                  </a:cubicBezTo>
                  <a:cubicBezTo>
                    <a:pt x="254" y="62"/>
                    <a:pt x="258" y="69"/>
                    <a:pt x="258" y="77"/>
                  </a:cubicBezTo>
                  <a:cubicBezTo>
                    <a:pt x="258" y="310"/>
                    <a:pt x="258" y="310"/>
                    <a:pt x="258" y="310"/>
                  </a:cubicBezTo>
                  <a:cubicBezTo>
                    <a:pt x="258" y="315"/>
                    <a:pt x="252" y="318"/>
                    <a:pt x="248" y="315"/>
                  </a:cubicBezTo>
                  <a:close/>
                  <a:moveTo>
                    <a:pt x="283" y="315"/>
                  </a:moveTo>
                  <a:cubicBezTo>
                    <a:pt x="334" y="283"/>
                    <a:pt x="400" y="280"/>
                    <a:pt x="470" y="292"/>
                  </a:cubicBezTo>
                  <a:cubicBezTo>
                    <a:pt x="478" y="293"/>
                    <a:pt x="484" y="287"/>
                    <a:pt x="484" y="280"/>
                  </a:cubicBezTo>
                  <a:cubicBezTo>
                    <a:pt x="484" y="40"/>
                    <a:pt x="484" y="40"/>
                    <a:pt x="484" y="40"/>
                  </a:cubicBezTo>
                  <a:cubicBezTo>
                    <a:pt x="484" y="34"/>
                    <a:pt x="480" y="29"/>
                    <a:pt x="474" y="28"/>
                  </a:cubicBezTo>
                  <a:cubicBezTo>
                    <a:pt x="400" y="15"/>
                    <a:pt x="333" y="20"/>
                    <a:pt x="284" y="57"/>
                  </a:cubicBezTo>
                  <a:cubicBezTo>
                    <a:pt x="277" y="62"/>
                    <a:pt x="274" y="69"/>
                    <a:pt x="274" y="77"/>
                  </a:cubicBezTo>
                  <a:cubicBezTo>
                    <a:pt x="274" y="310"/>
                    <a:pt x="274" y="310"/>
                    <a:pt x="274" y="310"/>
                  </a:cubicBezTo>
                  <a:cubicBezTo>
                    <a:pt x="274" y="315"/>
                    <a:pt x="279" y="318"/>
                    <a:pt x="283" y="315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0"/>
          <p:cNvGrpSpPr/>
          <p:nvPr/>
        </p:nvGrpSpPr>
        <p:grpSpPr>
          <a:xfrm>
            <a:off x="3724283" y="2946571"/>
            <a:ext cx="1695435" cy="1529567"/>
            <a:chOff x="3724283" y="3243748"/>
            <a:chExt cx="1695435" cy="1529567"/>
          </a:xfrm>
        </p:grpSpPr>
        <p:grpSp>
          <p:nvGrpSpPr>
            <p:cNvPr id="6" name="Group 23"/>
            <p:cNvGrpSpPr/>
            <p:nvPr/>
          </p:nvGrpSpPr>
          <p:grpSpPr>
            <a:xfrm rot="10800000">
              <a:off x="3724283" y="3243748"/>
              <a:ext cx="1695435" cy="1355792"/>
              <a:chOff x="3735537" y="1444999"/>
              <a:chExt cx="1496366" cy="1196602"/>
            </a:xfrm>
          </p:grpSpPr>
          <p:sp>
            <p:nvSpPr>
              <p:cNvPr id="8" name="Rectangle 24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25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26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10800000" sx="86000" sy="86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41"/>
            <p:cNvSpPr txBox="1"/>
            <p:nvPr/>
          </p:nvSpPr>
          <p:spPr>
            <a:xfrm>
              <a:off x="3972698" y="431165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11" name="Group 49"/>
          <p:cNvGrpSpPr/>
          <p:nvPr/>
        </p:nvGrpSpPr>
        <p:grpSpPr>
          <a:xfrm>
            <a:off x="4972203" y="1835546"/>
            <a:ext cx="1528143" cy="1695435"/>
            <a:chOff x="4972203" y="2132726"/>
            <a:chExt cx="1528143" cy="1695435"/>
          </a:xfrm>
        </p:grpSpPr>
        <p:grpSp>
          <p:nvGrpSpPr>
            <p:cNvPr id="12" name="Group 23"/>
            <p:cNvGrpSpPr/>
            <p:nvPr/>
          </p:nvGrpSpPr>
          <p:grpSpPr>
            <a:xfrm rot="5400000">
              <a:off x="4802381" y="2302548"/>
              <a:ext cx="1695435" cy="1355792"/>
              <a:chOff x="3735537" y="1444999"/>
              <a:chExt cx="1496366" cy="1196602"/>
            </a:xfrm>
          </p:grpSpPr>
          <p:sp>
            <p:nvSpPr>
              <p:cNvPr id="14" name="Rectangle 12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0800" dist="38100" dir="5400000" sx="86000" sy="86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40"/>
            <p:cNvSpPr txBox="1"/>
            <p:nvPr/>
          </p:nvSpPr>
          <p:spPr>
            <a:xfrm>
              <a:off x="6004697" y="311785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7" name="Group 48"/>
          <p:cNvGrpSpPr/>
          <p:nvPr/>
        </p:nvGrpSpPr>
        <p:grpSpPr>
          <a:xfrm>
            <a:off x="3724283" y="915671"/>
            <a:ext cx="1695435" cy="1504288"/>
            <a:chOff x="3724283" y="1212850"/>
            <a:chExt cx="1695435" cy="1504288"/>
          </a:xfrm>
        </p:grpSpPr>
        <p:grpSp>
          <p:nvGrpSpPr>
            <p:cNvPr id="18" name="Group 23"/>
            <p:cNvGrpSpPr/>
            <p:nvPr/>
          </p:nvGrpSpPr>
          <p:grpSpPr>
            <a:xfrm>
              <a:off x="3724283" y="1361346"/>
              <a:ext cx="1695435" cy="1355792"/>
              <a:chOff x="3735537" y="1444999"/>
              <a:chExt cx="1496366" cy="1196602"/>
            </a:xfrm>
          </p:grpSpPr>
          <p:sp>
            <p:nvSpPr>
              <p:cNvPr id="20" name="Rectangle 20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sx="86000" sy="860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TextBox 39"/>
            <p:cNvSpPr txBox="1"/>
            <p:nvPr/>
          </p:nvSpPr>
          <p:spPr>
            <a:xfrm>
              <a:off x="4658498" y="121285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3" name="Group 47"/>
          <p:cNvGrpSpPr/>
          <p:nvPr/>
        </p:nvGrpSpPr>
        <p:grpSpPr>
          <a:xfrm>
            <a:off x="2639196" y="1835546"/>
            <a:ext cx="1532601" cy="1695435"/>
            <a:chOff x="2639197" y="2132726"/>
            <a:chExt cx="1532601" cy="1695435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2646184" y="2302548"/>
              <a:ext cx="1695435" cy="1355792"/>
              <a:chOff x="3735537" y="1444999"/>
              <a:chExt cx="1496366" cy="1196602"/>
            </a:xfrm>
          </p:grpSpPr>
          <p:sp>
            <p:nvSpPr>
              <p:cNvPr id="26" name="Rectangle 18"/>
              <p:cNvSpPr/>
              <p:nvPr/>
            </p:nvSpPr>
            <p:spPr>
              <a:xfrm rot="5400000">
                <a:off x="3587750" y="2070100"/>
                <a:ext cx="990600" cy="15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9"/>
              <p:cNvSpPr/>
              <p:nvPr/>
            </p:nvSpPr>
            <p:spPr>
              <a:xfrm rot="8100000">
                <a:off x="3735537" y="1444999"/>
                <a:ext cx="1496366" cy="752746"/>
              </a:xfrm>
              <a:custGeom>
                <a:avLst/>
                <a:gdLst>
                  <a:gd name="connsiteX0" fmla="*/ 0 w 2878049"/>
                  <a:gd name="connsiteY0" fmla="*/ 723900 h 1447800"/>
                  <a:gd name="connsiteX1" fmla="*/ 723900 w 2878049"/>
                  <a:gd name="connsiteY1" fmla="*/ 0 h 1447800"/>
                  <a:gd name="connsiteX2" fmla="*/ 723900 w 2878049"/>
                  <a:gd name="connsiteY2" fmla="*/ 260351 h 1447800"/>
                  <a:gd name="connsiteX3" fmla="*/ 2878049 w 2878049"/>
                  <a:gd name="connsiteY3" fmla="*/ 260351 h 1447800"/>
                  <a:gd name="connsiteX4" fmla="*/ 2878049 w 2878049"/>
                  <a:gd name="connsiteY4" fmla="*/ 1187449 h 1447800"/>
                  <a:gd name="connsiteX5" fmla="*/ 723900 w 2878049"/>
                  <a:gd name="connsiteY5" fmla="*/ 1187449 h 1447800"/>
                  <a:gd name="connsiteX6" fmla="*/ 723900 w 2878049"/>
                  <a:gd name="connsiteY6" fmla="*/ 1447800 h 1447800"/>
                  <a:gd name="connsiteX7" fmla="*/ 0 w 2878049"/>
                  <a:gd name="connsiteY7" fmla="*/ 723900 h 1447800"/>
                  <a:gd name="connsiteX0-1" fmla="*/ 0 w 2878049"/>
                  <a:gd name="connsiteY0-2" fmla="*/ 723900 h 1447800"/>
                  <a:gd name="connsiteX1-3" fmla="*/ 723900 w 2878049"/>
                  <a:gd name="connsiteY1-4" fmla="*/ 0 h 1447800"/>
                  <a:gd name="connsiteX2-5" fmla="*/ 723900 w 2878049"/>
                  <a:gd name="connsiteY2-6" fmla="*/ 260351 h 1447800"/>
                  <a:gd name="connsiteX3-7" fmla="*/ 2878049 w 2878049"/>
                  <a:gd name="connsiteY3-8" fmla="*/ 260351 h 1447800"/>
                  <a:gd name="connsiteX4-9" fmla="*/ 1933481 w 2878049"/>
                  <a:gd name="connsiteY4-10" fmla="*/ 1137412 h 1447800"/>
                  <a:gd name="connsiteX5-11" fmla="*/ 723900 w 2878049"/>
                  <a:gd name="connsiteY5-12" fmla="*/ 1187449 h 1447800"/>
                  <a:gd name="connsiteX6-13" fmla="*/ 723900 w 2878049"/>
                  <a:gd name="connsiteY6-14" fmla="*/ 1447800 h 1447800"/>
                  <a:gd name="connsiteX7-15" fmla="*/ 0 w 2878049"/>
                  <a:gd name="connsiteY7-16" fmla="*/ 723900 h 1447800"/>
                  <a:gd name="connsiteX0-17" fmla="*/ 0 w 2878049"/>
                  <a:gd name="connsiteY0-18" fmla="*/ 723900 h 1447800"/>
                  <a:gd name="connsiteX1-19" fmla="*/ 723900 w 2878049"/>
                  <a:gd name="connsiteY1-20" fmla="*/ 0 h 1447800"/>
                  <a:gd name="connsiteX2-21" fmla="*/ 723900 w 2878049"/>
                  <a:gd name="connsiteY2-22" fmla="*/ 260351 h 1447800"/>
                  <a:gd name="connsiteX3-23" fmla="*/ 2878049 w 2878049"/>
                  <a:gd name="connsiteY3-24" fmla="*/ 260351 h 1447800"/>
                  <a:gd name="connsiteX4-25" fmla="*/ 1958781 w 2878049"/>
                  <a:gd name="connsiteY4-26" fmla="*/ 1195138 h 1447800"/>
                  <a:gd name="connsiteX5-27" fmla="*/ 723900 w 2878049"/>
                  <a:gd name="connsiteY5-28" fmla="*/ 1187449 h 1447800"/>
                  <a:gd name="connsiteX6-29" fmla="*/ 723900 w 2878049"/>
                  <a:gd name="connsiteY6-30" fmla="*/ 1447800 h 1447800"/>
                  <a:gd name="connsiteX7-31" fmla="*/ 0 w 2878049"/>
                  <a:gd name="connsiteY7-32" fmla="*/ 723900 h 14478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878049" h="1447800">
                    <a:moveTo>
                      <a:pt x="0" y="723900"/>
                    </a:moveTo>
                    <a:lnTo>
                      <a:pt x="723900" y="0"/>
                    </a:lnTo>
                    <a:lnTo>
                      <a:pt x="723900" y="260351"/>
                    </a:lnTo>
                    <a:lnTo>
                      <a:pt x="2878049" y="260351"/>
                    </a:lnTo>
                    <a:lnTo>
                      <a:pt x="1958781" y="1195138"/>
                    </a:lnTo>
                    <a:lnTo>
                      <a:pt x="723900" y="1187449"/>
                    </a:lnTo>
                    <a:lnTo>
                      <a:pt x="723900" y="1447800"/>
                    </a:lnTo>
                    <a:lnTo>
                      <a:pt x="0" y="723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2"/>
              <p:cNvSpPr/>
              <p:nvPr/>
            </p:nvSpPr>
            <p:spPr>
              <a:xfrm rot="5400000">
                <a:off x="3566320" y="2091532"/>
                <a:ext cx="990600" cy="10953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16200000" sx="86000" sy="86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42"/>
            <p:cNvSpPr txBox="1"/>
            <p:nvPr/>
          </p:nvSpPr>
          <p:spPr>
            <a:xfrm>
              <a:off x="2639197" y="238125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29" name="Freeform 245"/>
          <p:cNvSpPr/>
          <p:nvPr/>
        </p:nvSpPr>
        <p:spPr bwMode="auto">
          <a:xfrm>
            <a:off x="4514851" y="3550921"/>
            <a:ext cx="324797" cy="32479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Freeform 119"/>
          <p:cNvSpPr>
            <a:spLocks noEditPoints="1"/>
          </p:cNvSpPr>
          <p:nvPr/>
        </p:nvSpPr>
        <p:spPr bwMode="auto">
          <a:xfrm>
            <a:off x="3287743" y="2636521"/>
            <a:ext cx="253137" cy="312865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Freeform 145"/>
          <p:cNvSpPr/>
          <p:nvPr/>
        </p:nvSpPr>
        <p:spPr bwMode="auto">
          <a:xfrm>
            <a:off x="4305300" y="1413180"/>
            <a:ext cx="342900" cy="295690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Freeform 69"/>
          <p:cNvSpPr>
            <a:spLocks noEditPoints="1"/>
          </p:cNvSpPr>
          <p:nvPr/>
        </p:nvSpPr>
        <p:spPr bwMode="auto">
          <a:xfrm>
            <a:off x="5619296" y="2407921"/>
            <a:ext cx="324303" cy="326897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TextBox 43"/>
          <p:cNvSpPr txBox="1"/>
          <p:nvPr/>
        </p:nvSpPr>
        <p:spPr>
          <a:xfrm>
            <a:off x="5334001" y="86487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4" name="TextBox 44"/>
          <p:cNvSpPr txBox="1"/>
          <p:nvPr/>
        </p:nvSpPr>
        <p:spPr>
          <a:xfrm>
            <a:off x="6667501" y="268097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5" name="TextBox 45"/>
          <p:cNvSpPr txBox="1"/>
          <p:nvPr/>
        </p:nvSpPr>
        <p:spPr>
          <a:xfrm>
            <a:off x="330200" y="204597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  <p:sp>
        <p:nvSpPr>
          <p:cNvPr id="36" name="TextBox 46"/>
          <p:cNvSpPr txBox="1"/>
          <p:nvPr/>
        </p:nvSpPr>
        <p:spPr>
          <a:xfrm>
            <a:off x="1663700" y="3843020"/>
            <a:ext cx="2114799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</a:rPr>
              <a:t>点击添加标题</a:t>
            </a:r>
          </a:p>
          <a:p>
            <a:pPr algn="r">
              <a:spcBef>
                <a:spcPct val="2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There are many variations of passages of lorem ipsum available, but the majority suffered alteration some form.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9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3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>
            <a:outerShdw blurRad="228600" dist="76200" dir="18900000" sx="120000" sy="120000" algn="bl" rotWithShape="0">
              <a:schemeClr val="tx1">
                <a:lumMod val="95000"/>
                <a:lumOff val="5000"/>
                <a:alpha val="60000"/>
              </a:schemeClr>
            </a:outerShdw>
            <a:softEdge rad="254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3" y="3091543"/>
            <a:ext cx="3741981" cy="18276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7600" y="1340835"/>
            <a:ext cx="1267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过渡页</a:t>
            </a:r>
            <a:endParaRPr lang="en-US" altLang="zh-CN" sz="2400" dirty="0">
              <a:solidFill>
                <a:schemeClr val="bg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contents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直接连接符 21"/>
          <p:cNvCxnSpPr/>
          <p:nvPr>
            <p:custDataLst>
              <p:tags r:id="rId1"/>
            </p:custDataLst>
          </p:nvPr>
        </p:nvCxnSpPr>
        <p:spPr>
          <a:xfrm>
            <a:off x="3718040" y="11838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2"/>
            </p:custDataLst>
          </p:nvPr>
        </p:nvCxnSpPr>
        <p:spPr>
          <a:xfrm>
            <a:off x="3718040" y="2631688"/>
            <a:ext cx="4093369" cy="0"/>
          </a:xfrm>
          <a:prstGeom prst="line">
            <a:avLst/>
          </a:prstGeom>
          <a:ln w="38100">
            <a:solidFill>
              <a:srgbClr val="FF5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3718039" y="1360101"/>
            <a:ext cx="1360884" cy="1096565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8625" spc="-375" dirty="0">
                <a:solidFill>
                  <a:srgbClr val="EF654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8625" spc="-375" dirty="0">
              <a:solidFill>
                <a:srgbClr val="EF654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71258" y="1183888"/>
            <a:ext cx="257889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单击添加文字标题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random/>
      </p:transition>
    </mc:Choice>
    <mc:Fallback xmlns=""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3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1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TextBox 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文本框 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TextBox 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文本框 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TextBox 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文本框 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Straight Connector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TextBox 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9155810"/>
  <p:tag name="MH_LIBRARY" val="GRAPHIC"/>
  <p:tag name="MH_ORDER" val="文本框 8"/>
</p:tagLst>
</file>

<file path=ppt/theme/theme1.xml><?xml version="1.0" encoding="utf-8"?>
<a:theme xmlns:a="http://schemas.openxmlformats.org/drawingml/2006/main" name="Office 主题​​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6541"/>
      </a:accent1>
      <a:accent2>
        <a:srgbClr val="FFFFFF"/>
      </a:accent2>
      <a:accent3>
        <a:srgbClr val="EF6541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2206</Words>
  <Application>Microsoft Office PowerPoint</Application>
  <PresentationFormat>全屏显示(16:9)</PresentationFormat>
  <Paragraphs>257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48</cp:revision>
  <dcterms:created xsi:type="dcterms:W3CDTF">2017-03-04T06:55:00Z</dcterms:created>
  <dcterms:modified xsi:type="dcterms:W3CDTF">2021-01-05T16:58:17Z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