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5" r:id="rId2"/>
    <p:sldId id="257" r:id="rId3"/>
    <p:sldId id="258" r:id="rId4"/>
    <p:sldId id="274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2" r:id="rId16"/>
    <p:sldId id="273" r:id="rId17"/>
    <p:sldId id="267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3" autoAdjust="0"/>
    <p:restoredTop sz="83396" autoAdjust="0"/>
  </p:normalViewPr>
  <p:slideViewPr>
    <p:cSldViewPr snapToGrid="0" snapToObjects="1" showGuides="1">
      <p:cViewPr varScale="1">
        <p:scale>
          <a:sx n="95" d="100"/>
          <a:sy n="95" d="100"/>
        </p:scale>
        <p:origin x="217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1632" y="84"/>
      </p:cViewPr>
      <p:guideLst/>
    </p:cSldViewPr>
  </p:notes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C61E0-1E9A-4117-B34B-43BD4CE88FB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4ADB6-1BC3-490B-B392-1F68C5E3E7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6BD86-D599-4ADD-914D-499C1C3E9EF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8DF59-030B-45A6-828C-6565553A42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8DF59-030B-45A6-828C-6565553A429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8DF59-030B-45A6-828C-6565553A429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8DF59-030B-45A6-828C-6565553A429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8DF59-030B-45A6-828C-6565553A429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8DF59-030B-45A6-828C-6565553A429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8DF59-030B-45A6-828C-6565553A429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8DF59-030B-45A6-828C-6565553A429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8DF59-030B-45A6-828C-6565553A429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8DF59-030B-45A6-828C-6565553A429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8DF59-030B-45A6-828C-6565553A429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8DF59-030B-45A6-828C-6565553A429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8DF59-030B-45A6-828C-6565553A429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502563"/>
            <a:ext cx="9260114" cy="2461846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200" dirty="0"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-1" y="1785679"/>
            <a:ext cx="9144000" cy="22929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2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+mn-cs"/>
              </a:rPr>
              <a:t>201X</a:t>
            </a:r>
            <a:r>
              <a:rPr lang="zh-CN" altLang="en-US" sz="32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+mn-cs"/>
              </a:rPr>
              <a:t>年</a:t>
            </a:r>
            <a:r>
              <a:rPr lang="en-US" altLang="zh-CN" sz="32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+mn-cs"/>
              </a:rPr>
              <a:t>XXX</a:t>
            </a:r>
            <a:r>
              <a:rPr lang="zh-CN" altLang="en-US" sz="32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+mn-cs"/>
              </a:rPr>
              <a:t>学生会换届</a:t>
            </a:r>
            <a:endParaRPr lang="en-US" altLang="zh-CN" sz="3200" kern="12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+mn-cs"/>
            </a:endParaRPr>
          </a:p>
          <a:p>
            <a:pPr algn="ctr">
              <a:spcBef>
                <a:spcPts val="1200"/>
              </a:spcBef>
            </a:pPr>
            <a:r>
              <a:rPr lang="zh-CN" altLang="en-US" sz="72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+mn-cs"/>
              </a:rPr>
              <a:t>竞选答辩</a:t>
            </a:r>
          </a:p>
          <a:p>
            <a:endParaRPr lang="zh-CN" alt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2470372" y="4457917"/>
            <a:ext cx="4203250" cy="543339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25400" dir="7200000" algn="ctr" rotWithShape="0">
              <a:srgbClr val="000000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竞选职务：学生会主席</a:t>
            </a:r>
          </a:p>
        </p:txBody>
      </p:sp>
      <p:sp>
        <p:nvSpPr>
          <p:cNvPr id="10" name="圆角矩形 9"/>
          <p:cNvSpPr/>
          <p:nvPr userDrawn="1"/>
        </p:nvSpPr>
        <p:spPr>
          <a:xfrm>
            <a:off x="2490701" y="5359599"/>
            <a:ext cx="4162591" cy="543339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25400" dir="7200000" algn="ctr" rotWithShape="0">
              <a:srgbClr val="000000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答辩人：母版里面修改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6" grpId="0" animBg="1"/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节-无动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/>
          <p:nvPr userDrawn="1"/>
        </p:nvSpPr>
        <p:spPr>
          <a:xfrm rot="10800000">
            <a:off x="-2" y="1423068"/>
            <a:ext cx="537011" cy="469616"/>
          </a:xfrm>
          <a:prstGeom prst="rtTriangle">
            <a:avLst/>
          </a:prstGeom>
          <a:solidFill>
            <a:schemeClr val="tx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442915" y="1423068"/>
            <a:ext cx="373011" cy="55563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5911" y="657225"/>
            <a:ext cx="9495281" cy="757238"/>
          </a:xfrm>
          <a:custGeom>
            <a:avLst/>
            <a:gdLst>
              <a:gd name="connsiteX0" fmla="*/ 249558 w 9495281"/>
              <a:gd name="connsiteY0" fmla="*/ 0 h 530509"/>
              <a:gd name="connsiteX1" fmla="*/ 9495281 w 9495281"/>
              <a:gd name="connsiteY1" fmla="*/ 0 h 530509"/>
              <a:gd name="connsiteX2" fmla="*/ 9495281 w 9495281"/>
              <a:gd name="connsiteY2" fmla="*/ 530509 h 530509"/>
              <a:gd name="connsiteX3" fmla="*/ 0 w 9495281"/>
              <a:gd name="connsiteY3" fmla="*/ 530509 h 530509"/>
              <a:gd name="connsiteX4" fmla="*/ 249558 w 9495281"/>
              <a:gd name="connsiteY4" fmla="*/ 0 h 53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5281" h="530509">
                <a:moveTo>
                  <a:pt x="249558" y="0"/>
                </a:moveTo>
                <a:lnTo>
                  <a:pt x="9495281" y="0"/>
                </a:lnTo>
                <a:lnTo>
                  <a:pt x="9495281" y="530509"/>
                </a:lnTo>
                <a:lnTo>
                  <a:pt x="0" y="530509"/>
                </a:lnTo>
                <a:lnTo>
                  <a:pt x="24955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节-有动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/>
          <p:nvPr userDrawn="1"/>
        </p:nvSpPr>
        <p:spPr>
          <a:xfrm rot="10800000">
            <a:off x="-2" y="1423068"/>
            <a:ext cx="537011" cy="469616"/>
          </a:xfrm>
          <a:prstGeom prst="rtTriangle">
            <a:avLst/>
          </a:prstGeom>
          <a:solidFill>
            <a:schemeClr val="tx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442915" y="1423068"/>
            <a:ext cx="373011" cy="55563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5911" y="657225"/>
            <a:ext cx="9495281" cy="757238"/>
          </a:xfrm>
          <a:custGeom>
            <a:avLst/>
            <a:gdLst>
              <a:gd name="connsiteX0" fmla="*/ 249558 w 9495281"/>
              <a:gd name="connsiteY0" fmla="*/ 0 h 530509"/>
              <a:gd name="connsiteX1" fmla="*/ 9495281 w 9495281"/>
              <a:gd name="connsiteY1" fmla="*/ 0 h 530509"/>
              <a:gd name="connsiteX2" fmla="*/ 9495281 w 9495281"/>
              <a:gd name="connsiteY2" fmla="*/ 530509 h 530509"/>
              <a:gd name="connsiteX3" fmla="*/ 0 w 9495281"/>
              <a:gd name="connsiteY3" fmla="*/ 530509 h 530509"/>
              <a:gd name="connsiteX4" fmla="*/ 249558 w 9495281"/>
              <a:gd name="connsiteY4" fmla="*/ 0 h 53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5281" h="530509">
                <a:moveTo>
                  <a:pt x="249558" y="0"/>
                </a:moveTo>
                <a:lnTo>
                  <a:pt x="9495281" y="0"/>
                </a:lnTo>
                <a:lnTo>
                  <a:pt x="9495281" y="530509"/>
                </a:lnTo>
                <a:lnTo>
                  <a:pt x="0" y="530509"/>
                </a:lnTo>
                <a:lnTo>
                  <a:pt x="24955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3CBA1959-2E64-44EC-9A47-5269237CA17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3710F9B-8731-4140-8B98-7FF809672E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10556" r="11057"/>
          <a:stretch>
            <a:fillRect/>
          </a:stretch>
        </p:blipFill>
        <p:spPr>
          <a:xfrm>
            <a:off x="0" y="-38462"/>
            <a:ext cx="9201150" cy="6934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462"/>
            <a:ext cx="9201150" cy="69726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r="6763"/>
          <a:stretch>
            <a:fillRect/>
          </a:stretch>
        </p:blipFill>
        <p:spPr>
          <a:xfrm>
            <a:off x="14068" y="-38462"/>
            <a:ext cx="9129932" cy="693420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970504" y="156301"/>
            <a:ext cx="3001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此处键入单位名称</a:t>
            </a:r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6435230" y="211733"/>
            <a:ext cx="367238" cy="2563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502563"/>
            <a:ext cx="9260114" cy="2461846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200" dirty="0"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" y="1824706"/>
            <a:ext cx="9144000" cy="22148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2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202X</a:t>
            </a:r>
            <a:r>
              <a:rPr lang="zh-CN" altLang="en-US" sz="32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年</a:t>
            </a:r>
            <a:r>
              <a:rPr lang="en-US" altLang="zh-CN" sz="32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XXX</a:t>
            </a:r>
            <a:r>
              <a:rPr lang="zh-CN" altLang="en-US" sz="32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学生会换届</a:t>
            </a:r>
            <a:endParaRPr lang="en-US" altLang="zh-CN" sz="3200" kern="12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  <a:p>
            <a:pPr algn="ctr">
              <a:spcBef>
                <a:spcPts val="1200"/>
              </a:spcBef>
            </a:pPr>
            <a:r>
              <a:rPr lang="zh-CN" altLang="en-US" sz="72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竞选答辩</a:t>
            </a:r>
          </a:p>
          <a:p>
            <a:endParaRPr lang="zh-CN" alt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470372" y="4457917"/>
            <a:ext cx="4203250" cy="543339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25400" dir="7200000" algn="ctr" rotWithShape="0">
              <a:srgbClr val="000000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竞选职务：学生会主席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3210413" y="5359599"/>
            <a:ext cx="2839288" cy="543339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25400" dir="7200000" algn="ctr" rotWithShape="0">
              <a:srgbClr val="000000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/>
              <a:t>答辩人：</a:t>
            </a:r>
            <a:r>
              <a:rPr lang="en-US" altLang="zh-CN" sz="2800"/>
              <a:t>xiazaii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9674" y="774234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</a:rPr>
              <a:t>竞选优势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5045926" y="2332626"/>
            <a:ext cx="3262352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个人优势</a:t>
            </a:r>
            <a:r>
              <a:rPr lang="en-US" altLang="zh-CN" sz="2400" dirty="0"/>
              <a:t>1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5045926" y="3337096"/>
            <a:ext cx="3262352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个人优势</a:t>
            </a:r>
            <a:r>
              <a:rPr lang="en-US" altLang="zh-CN" sz="2400" dirty="0"/>
              <a:t>2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5045926" y="4341566"/>
            <a:ext cx="3262352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个人优势</a:t>
            </a:r>
            <a:r>
              <a:rPr lang="en-US" altLang="zh-CN" sz="2400" dirty="0"/>
              <a:t>3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5045926" y="5346035"/>
            <a:ext cx="3262352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个人优势</a:t>
            </a:r>
            <a:r>
              <a:rPr lang="en-US" altLang="zh-CN" sz="2400" dirty="0"/>
              <a:t>4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1893683" y="3639007"/>
            <a:ext cx="2488914" cy="1203927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/>
              <a:t>个人优势</a:t>
            </a:r>
            <a:endParaRPr lang="en-US" altLang="zh-CN" sz="2400" dirty="0"/>
          </a:p>
        </p:txBody>
      </p:sp>
      <p:sp>
        <p:nvSpPr>
          <p:cNvPr id="8" name="圆角矩形 7"/>
          <p:cNvSpPr/>
          <p:nvPr/>
        </p:nvSpPr>
        <p:spPr>
          <a:xfrm>
            <a:off x="1523643" y="2332626"/>
            <a:ext cx="3262352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工作优势</a:t>
            </a:r>
            <a:r>
              <a:rPr lang="en-US" altLang="zh-CN" sz="2400" dirty="0"/>
              <a:t>1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523643" y="3337096"/>
            <a:ext cx="3262352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工作优势</a:t>
            </a:r>
            <a:r>
              <a:rPr lang="en-US" altLang="zh-CN" sz="2400" dirty="0"/>
              <a:t>2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1523643" y="4341566"/>
            <a:ext cx="3262352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工作优势</a:t>
            </a:r>
            <a:r>
              <a:rPr lang="en-US" altLang="zh-CN" sz="2400" dirty="0"/>
              <a:t>3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1523643" y="5346035"/>
            <a:ext cx="3262352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工作优势</a:t>
            </a:r>
            <a:r>
              <a:rPr lang="en-US" altLang="zh-CN" sz="2400" dirty="0"/>
              <a:t>4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6025104" y="3580458"/>
            <a:ext cx="2488914" cy="1203927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/>
              <a:t>工作优势</a:t>
            </a:r>
            <a:endParaRPr lang="en-US" altLang="zh-C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9674" y="774234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</a:rPr>
              <a:t>未来展望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2365100" y="1949781"/>
            <a:ext cx="4835800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改革方向</a:t>
            </a:r>
            <a:r>
              <a:rPr lang="en-US" altLang="zh-CN" sz="2800" dirty="0"/>
              <a:t>1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365100" y="4460841"/>
            <a:ext cx="4835800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改革方向</a:t>
            </a:r>
            <a:r>
              <a:rPr lang="en-US" altLang="zh-CN" sz="2800" dirty="0"/>
              <a:t>3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2365100" y="5716371"/>
            <a:ext cx="4835800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改革方向</a:t>
            </a:r>
            <a:r>
              <a:rPr lang="en-US" altLang="zh-CN" sz="2800" dirty="0"/>
              <a:t>4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2365100" y="3205311"/>
            <a:ext cx="4835800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改革方向</a:t>
            </a:r>
            <a:r>
              <a:rPr lang="en-US" altLang="zh-CN" sz="2800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9674" y="774234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</a:rPr>
              <a:t>未来展望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1189674" y="3606871"/>
            <a:ext cx="2171700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 </a:t>
            </a:r>
            <a:r>
              <a:rPr lang="zh-CN" altLang="en-US" sz="2800" dirty="0"/>
              <a:t>改革方向</a:t>
            </a:r>
            <a:r>
              <a:rPr lang="en-US" altLang="zh-CN" sz="2800" dirty="0"/>
              <a:t>1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4085274" y="2361774"/>
            <a:ext cx="3325176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措施</a:t>
            </a:r>
            <a:r>
              <a:rPr lang="en-US" altLang="zh-CN" sz="2800" dirty="0"/>
              <a:t>1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4085274" y="3606871"/>
            <a:ext cx="3325176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措施</a:t>
            </a:r>
            <a:r>
              <a:rPr lang="en-US" altLang="zh-CN" sz="2800" dirty="0"/>
              <a:t>2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4085274" y="4851968"/>
            <a:ext cx="3325176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措施</a:t>
            </a:r>
            <a:r>
              <a:rPr lang="en-US" altLang="zh-CN" sz="2800" dirty="0"/>
              <a:t>3</a:t>
            </a:r>
          </a:p>
        </p:txBody>
      </p:sp>
      <p:sp>
        <p:nvSpPr>
          <p:cNvPr id="7" name="矩形 6"/>
          <p:cNvSpPr/>
          <p:nvPr/>
        </p:nvSpPr>
        <p:spPr>
          <a:xfrm>
            <a:off x="3714750" y="2361774"/>
            <a:ext cx="64772" cy="3201778"/>
          </a:xfrm>
          <a:prstGeom prst="rect">
            <a:avLst/>
          </a:prstGeom>
          <a:solidFill>
            <a:schemeClr val="bg1">
              <a:lumMod val="9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9674" y="774234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</a:rPr>
              <a:t>未来展望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1189674" y="3606871"/>
            <a:ext cx="2171700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改革方向</a:t>
            </a:r>
            <a:r>
              <a:rPr lang="en-US" altLang="zh-CN" sz="2800" dirty="0"/>
              <a:t>2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4085274" y="2361774"/>
            <a:ext cx="3325176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措施</a:t>
            </a:r>
            <a:r>
              <a:rPr lang="en-US" altLang="zh-CN" sz="2800" dirty="0"/>
              <a:t>1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4085274" y="3606871"/>
            <a:ext cx="3325176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措施</a:t>
            </a:r>
            <a:r>
              <a:rPr lang="en-US" altLang="zh-CN" sz="2800" dirty="0"/>
              <a:t>2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4085274" y="4851968"/>
            <a:ext cx="3325176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措施</a:t>
            </a:r>
            <a:r>
              <a:rPr lang="en-US" altLang="zh-CN" sz="2800" dirty="0"/>
              <a:t>3</a:t>
            </a:r>
          </a:p>
        </p:txBody>
      </p:sp>
      <p:sp>
        <p:nvSpPr>
          <p:cNvPr id="7" name="矩形 6"/>
          <p:cNvSpPr/>
          <p:nvPr/>
        </p:nvSpPr>
        <p:spPr>
          <a:xfrm>
            <a:off x="3714750" y="2361774"/>
            <a:ext cx="64772" cy="3201778"/>
          </a:xfrm>
          <a:prstGeom prst="rect">
            <a:avLst/>
          </a:prstGeom>
          <a:solidFill>
            <a:schemeClr val="bg1">
              <a:lumMod val="9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9674" y="774234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</a:rPr>
              <a:t>未来展望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1189674" y="3606871"/>
            <a:ext cx="2171700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改革方向</a:t>
            </a:r>
            <a:r>
              <a:rPr lang="en-US" altLang="zh-CN" sz="2800" dirty="0"/>
              <a:t>3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4085274" y="2361774"/>
            <a:ext cx="3325176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措施</a:t>
            </a:r>
            <a:r>
              <a:rPr lang="en-US" altLang="zh-CN" sz="2800" dirty="0"/>
              <a:t>1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4085274" y="3606871"/>
            <a:ext cx="3325176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措施</a:t>
            </a:r>
            <a:r>
              <a:rPr lang="en-US" altLang="zh-CN" sz="2800" dirty="0"/>
              <a:t>2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4085274" y="4851968"/>
            <a:ext cx="3325176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措施</a:t>
            </a:r>
            <a:r>
              <a:rPr lang="en-US" altLang="zh-CN" sz="2800" dirty="0"/>
              <a:t>3</a:t>
            </a:r>
          </a:p>
        </p:txBody>
      </p:sp>
      <p:sp>
        <p:nvSpPr>
          <p:cNvPr id="7" name="矩形 6"/>
          <p:cNvSpPr/>
          <p:nvPr/>
        </p:nvSpPr>
        <p:spPr>
          <a:xfrm>
            <a:off x="3714750" y="2361774"/>
            <a:ext cx="64772" cy="3201778"/>
          </a:xfrm>
          <a:prstGeom prst="rect">
            <a:avLst/>
          </a:prstGeom>
          <a:solidFill>
            <a:schemeClr val="bg1">
              <a:lumMod val="9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9674" y="774234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</a:rPr>
              <a:t>未来展望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1189674" y="3669749"/>
            <a:ext cx="2171700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改革方向</a:t>
            </a:r>
            <a:r>
              <a:rPr lang="en-US" altLang="zh-CN" sz="2800" dirty="0"/>
              <a:t>4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4085274" y="2361774"/>
            <a:ext cx="3325176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措施</a:t>
            </a:r>
            <a:r>
              <a:rPr lang="en-US" altLang="zh-CN" sz="2800" dirty="0"/>
              <a:t>1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4085274" y="3606871"/>
            <a:ext cx="3325176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措施</a:t>
            </a:r>
            <a:r>
              <a:rPr lang="en-US" altLang="zh-CN" sz="2800" dirty="0"/>
              <a:t>2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4085274" y="4851968"/>
            <a:ext cx="3325176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措施</a:t>
            </a:r>
            <a:r>
              <a:rPr lang="en-US" altLang="zh-CN" sz="2800" dirty="0"/>
              <a:t>3</a:t>
            </a:r>
          </a:p>
        </p:txBody>
      </p:sp>
      <p:sp>
        <p:nvSpPr>
          <p:cNvPr id="7" name="矩形 6"/>
          <p:cNvSpPr/>
          <p:nvPr/>
        </p:nvSpPr>
        <p:spPr>
          <a:xfrm>
            <a:off x="3714750" y="2361774"/>
            <a:ext cx="64772" cy="3201778"/>
          </a:xfrm>
          <a:prstGeom prst="rect">
            <a:avLst/>
          </a:prstGeom>
          <a:solidFill>
            <a:schemeClr val="bg1">
              <a:lumMod val="9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57350" y="2162651"/>
            <a:ext cx="554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规划尚未实施，</a:t>
            </a:r>
            <a:endParaRPr lang="en-US" altLang="zh-CN" sz="3600" dirty="0"/>
          </a:p>
        </p:txBody>
      </p:sp>
      <p:sp>
        <p:nvSpPr>
          <p:cNvPr id="3" name="文本框 2"/>
          <p:cNvSpPr txBox="1"/>
          <p:nvPr/>
        </p:nvSpPr>
        <p:spPr>
          <a:xfrm>
            <a:off x="5462814" y="5693697"/>
            <a:ext cx="3476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I get chances,</a:t>
            </a:r>
          </a:p>
          <a:p>
            <a:r>
              <a:rPr lang="en-US" altLang="zh-CN" sz="2800" dirty="0"/>
              <a:t>You get satisfaction.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1657350" y="3872984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/>
              <a:t>我们仍需进步。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228600" y="-50840"/>
            <a:ext cx="9618785" cy="3429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2567353" y="2795954"/>
            <a:ext cx="4009293" cy="1248508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>
            <a:outerShdw blurRad="88900" dist="508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latin typeface="Eras Bold ITC" panose="020B0907030504020204" pitchFamily="34" charset="0"/>
              </a:rPr>
              <a:t>Thanks</a:t>
            </a:r>
            <a:endParaRPr lang="zh-CN" altLang="en-US" sz="7200" dirty="0">
              <a:latin typeface="Eras Bold ITC" panose="020B0907030504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59820" y="2468989"/>
            <a:ext cx="3042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lin Sans FB Demi" panose="020E0802020502020306" pitchFamily="34" charset="0"/>
              </a:rPr>
              <a:t>That’s All.</a:t>
            </a:r>
            <a:endParaRPr lang="zh-CN" altLang="en-US" sz="4800" i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59820" y="3415926"/>
            <a:ext cx="5424854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And your Question </a:t>
            </a:r>
            <a:endParaRPr lang="zh-CN" altLang="en-US" sz="4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537329" y="3477481"/>
            <a:ext cx="747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Berlin Sans FB Demi" panose="020E0802020502020306" pitchFamily="34" charset="0"/>
              </a:rPr>
              <a:t>…</a:t>
            </a:r>
            <a:endParaRPr lang="zh-CN" altLang="en-US" sz="4000" dirty="0"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1.11111E-6 L -0.34618 -0.33194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309" y="-1659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6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13" dur="15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56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22" presetClass="entr" presetSubtype="8" repeatCount="indefinite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9" grpId="1" animBg="1"/>
          <p:bldP spid="9" grpId="2" animBg="1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1.11111E-6 L -0.34618 -0.33194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309" y="-1659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6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13" dur="15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22" presetClass="entr" presetSubtype="8" repeatCount="indefinite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9" grpId="1" animBg="1"/>
          <p:bldP spid="9" grpId="2" animBg="1"/>
          <p:bldP spid="10" grpId="0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783511" y="3429000"/>
            <a:ext cx="7741670" cy="214248"/>
            <a:chOff x="792990" y="5067300"/>
            <a:chExt cx="7741670" cy="214248"/>
          </a:xfrm>
        </p:grpSpPr>
        <p:grpSp>
          <p:nvGrpSpPr>
            <p:cNvPr id="16" name="组合 15"/>
            <p:cNvGrpSpPr/>
            <p:nvPr/>
          </p:nvGrpSpPr>
          <p:grpSpPr>
            <a:xfrm>
              <a:off x="792990" y="5067300"/>
              <a:ext cx="1942273" cy="214246"/>
              <a:chOff x="792990" y="5239577"/>
              <a:chExt cx="1942273" cy="214246"/>
            </a:xfrm>
            <a:solidFill>
              <a:schemeClr val="bg1">
                <a:lumMod val="95000"/>
              </a:schemeClr>
            </a:solidFill>
          </p:grpSpPr>
          <p:sp>
            <p:nvSpPr>
              <p:cNvPr id="13" name="椭圆 12"/>
              <p:cNvSpPr/>
              <p:nvPr/>
            </p:nvSpPr>
            <p:spPr>
              <a:xfrm rot="10800000" flipV="1">
                <a:off x="792990" y="5239577"/>
                <a:ext cx="214246" cy="214246"/>
              </a:xfrm>
              <a:prstGeom prst="ellipse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1">
                        <a:shade val="50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900113" y="5323648"/>
                <a:ext cx="1835150" cy="46104"/>
              </a:xfrm>
              <a:prstGeom prst="rect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1">
                        <a:shade val="50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683045" y="5067300"/>
              <a:ext cx="1942273" cy="214246"/>
              <a:chOff x="792990" y="5239577"/>
              <a:chExt cx="1942273" cy="214246"/>
            </a:xfrm>
            <a:solidFill>
              <a:schemeClr val="bg1">
                <a:lumMod val="95000"/>
              </a:schemeClr>
            </a:solidFill>
          </p:grpSpPr>
          <p:sp>
            <p:nvSpPr>
              <p:cNvPr id="34" name="椭圆 33"/>
              <p:cNvSpPr/>
              <p:nvPr/>
            </p:nvSpPr>
            <p:spPr>
              <a:xfrm rot="10800000" flipV="1">
                <a:off x="792990" y="5239577"/>
                <a:ext cx="214246" cy="214246"/>
              </a:xfrm>
              <a:prstGeom prst="ellipse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1">
                        <a:shade val="50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900113" y="5323648"/>
                <a:ext cx="1835150" cy="46104"/>
              </a:xfrm>
              <a:prstGeom prst="rect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1">
                        <a:shade val="50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4521173" y="5067300"/>
              <a:ext cx="1942273" cy="214246"/>
              <a:chOff x="792990" y="5239577"/>
              <a:chExt cx="1942273" cy="214246"/>
            </a:xfrm>
            <a:solidFill>
              <a:schemeClr val="bg1">
                <a:lumMod val="95000"/>
              </a:schemeClr>
            </a:solidFill>
          </p:grpSpPr>
          <p:sp>
            <p:nvSpPr>
              <p:cNvPr id="37" name="椭圆 36"/>
              <p:cNvSpPr/>
              <p:nvPr/>
            </p:nvSpPr>
            <p:spPr>
              <a:xfrm rot="10800000" flipV="1">
                <a:off x="792990" y="5239577"/>
                <a:ext cx="214246" cy="214246"/>
              </a:xfrm>
              <a:prstGeom prst="ellipse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1">
                        <a:shade val="50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900113" y="5323648"/>
                <a:ext cx="1835150" cy="46104"/>
              </a:xfrm>
              <a:prstGeom prst="rect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1">
                        <a:shade val="50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6363233" y="5067301"/>
              <a:ext cx="1942273" cy="214246"/>
              <a:chOff x="792990" y="5239577"/>
              <a:chExt cx="1942273" cy="214246"/>
            </a:xfrm>
            <a:solidFill>
              <a:schemeClr val="bg1">
                <a:lumMod val="95000"/>
              </a:schemeClr>
            </a:solidFill>
          </p:grpSpPr>
          <p:sp>
            <p:nvSpPr>
              <p:cNvPr id="40" name="椭圆 39"/>
              <p:cNvSpPr/>
              <p:nvPr/>
            </p:nvSpPr>
            <p:spPr>
              <a:xfrm rot="10800000" flipV="1">
                <a:off x="792990" y="5239577"/>
                <a:ext cx="214246" cy="214246"/>
              </a:xfrm>
              <a:prstGeom prst="ellipse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1">
                        <a:shade val="50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900113" y="5323648"/>
                <a:ext cx="1835150" cy="46104"/>
              </a:xfrm>
              <a:prstGeom prst="rect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1">
                        <a:shade val="50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 rot="10800000">
              <a:off x="6592387" y="5069423"/>
              <a:ext cx="1942273" cy="212125"/>
              <a:chOff x="792990" y="5239577"/>
              <a:chExt cx="1942273" cy="214246"/>
            </a:xfrm>
            <a:solidFill>
              <a:schemeClr val="bg1">
                <a:lumMod val="95000"/>
              </a:schemeClr>
            </a:solidFill>
          </p:grpSpPr>
          <p:sp>
            <p:nvSpPr>
              <p:cNvPr id="43" name="椭圆 42"/>
              <p:cNvSpPr/>
              <p:nvPr/>
            </p:nvSpPr>
            <p:spPr>
              <a:xfrm rot="10800000" flipV="1">
                <a:off x="792990" y="5239577"/>
                <a:ext cx="214246" cy="214246"/>
              </a:xfrm>
              <a:prstGeom prst="ellipse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1">
                        <a:shade val="50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900113" y="5323648"/>
                <a:ext cx="1835150" cy="46104"/>
              </a:xfrm>
              <a:prstGeom prst="rect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1">
                        <a:shade val="50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49021" y="2750684"/>
            <a:ext cx="1779790" cy="1655064"/>
            <a:chOff x="49021" y="2750684"/>
            <a:chExt cx="1779790" cy="165506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1" y="2750684"/>
              <a:ext cx="1779790" cy="1655064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" name="文本框 6"/>
            <p:cNvSpPr txBox="1"/>
            <p:nvPr/>
          </p:nvSpPr>
          <p:spPr>
            <a:xfrm>
              <a:off x="308122" y="3195283"/>
              <a:ext cx="14676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/>
                <a:t>个人简介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877831" y="2750686"/>
            <a:ext cx="1779790" cy="1655064"/>
            <a:chOff x="1877831" y="2750686"/>
            <a:chExt cx="1779790" cy="165506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7831" y="2750686"/>
              <a:ext cx="1779790" cy="1655064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" name="文本框 7"/>
            <p:cNvSpPr txBox="1"/>
            <p:nvPr/>
          </p:nvSpPr>
          <p:spPr>
            <a:xfrm>
              <a:off x="2148406" y="3195283"/>
              <a:ext cx="14676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/>
                <a:t>工作经历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535451" y="2750685"/>
            <a:ext cx="1779790" cy="1655064"/>
            <a:chOff x="5535451" y="2750685"/>
            <a:chExt cx="1779790" cy="165506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5451" y="2750685"/>
              <a:ext cx="1779790" cy="1655064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9" name="文本框 8"/>
            <p:cNvSpPr txBox="1"/>
            <p:nvPr/>
          </p:nvSpPr>
          <p:spPr>
            <a:xfrm>
              <a:off x="5828974" y="3195283"/>
              <a:ext cx="14676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/>
                <a:t>竞选优势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364259" y="2750683"/>
            <a:ext cx="1779790" cy="1655064"/>
            <a:chOff x="7364259" y="2750683"/>
            <a:chExt cx="1779790" cy="165506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4259" y="2750683"/>
              <a:ext cx="1779790" cy="1655064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0" name="文本框 9"/>
            <p:cNvSpPr txBox="1"/>
            <p:nvPr/>
          </p:nvSpPr>
          <p:spPr>
            <a:xfrm>
              <a:off x="7669259" y="3195283"/>
              <a:ext cx="14676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/>
                <a:t>未来展望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706641" y="2750686"/>
            <a:ext cx="1779790" cy="1655064"/>
            <a:chOff x="3706641" y="2750686"/>
            <a:chExt cx="1779790" cy="165506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6641" y="2750686"/>
              <a:ext cx="1779790" cy="1655064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2" name="文本框 11"/>
            <p:cNvSpPr txBox="1"/>
            <p:nvPr/>
          </p:nvSpPr>
          <p:spPr>
            <a:xfrm>
              <a:off x="3988690" y="3195283"/>
              <a:ext cx="14676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/>
                <a:t>岗位认知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5802470" y="808382"/>
            <a:ext cx="3487304" cy="850031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  <a:scene3d>
              <a:camera prst="orthographicFront"/>
              <a:lightRig rig="threePt" dir="t"/>
            </a:scene3d>
            <a:sp3d extrusionH="381000" contourW="12700">
              <a:contourClr>
                <a:schemeClr val="tx1"/>
              </a:contourClr>
            </a:sp3d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50800" dir="8100000" algn="tr" rotWithShape="0">
                    <a:prstClr val="black">
                      <a:alpha val="40000"/>
                    </a:prstClr>
                  </a:outerShdw>
                </a:effectLst>
                <a:latin typeface="方正彩云简体" panose="03000509000000000000" pitchFamily="65" charset="-122"/>
                <a:ea typeface="方正彩云简体" panose="03000509000000000000" pitchFamily="65" charset="-122"/>
              </a:rPr>
              <a:t>contents</a:t>
            </a:r>
            <a:endParaRPr lang="zh-CN" altLang="en-US" sz="44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50800" dir="8100000" algn="tr" rotWithShape="0">
                  <a:prstClr val="black">
                    <a:alpha val="40000"/>
                  </a:prstClr>
                </a:outerShdw>
              </a:effectLst>
              <a:latin typeface="方正彩云简体" panose="03000509000000000000" pitchFamily="65" charset="-122"/>
              <a:ea typeface="方正彩云简体" panose="03000509000000000000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867727" y="1772971"/>
            <a:ext cx="3660073" cy="482434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 w="1079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XXX</a:t>
            </a: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1328738" y="1774055"/>
            <a:ext cx="1538990" cy="490973"/>
          </a:xfrm>
          <a:prstGeom prst="rect">
            <a:avLst/>
          </a:prstGeom>
          <a:solidFill>
            <a:schemeClr val="accent1">
              <a:alpha val="80000"/>
            </a:schemeClr>
          </a:solidFill>
          <a:ln w="1079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姓名</a:t>
            </a:r>
          </a:p>
        </p:txBody>
      </p:sp>
      <p:sp>
        <p:nvSpPr>
          <p:cNvPr id="10" name="矩形 9"/>
          <p:cNvSpPr/>
          <p:nvPr/>
        </p:nvSpPr>
        <p:spPr>
          <a:xfrm>
            <a:off x="2867727" y="2762569"/>
            <a:ext cx="3660073" cy="482434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 w="1079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此处键入内容</a:t>
            </a:r>
          </a:p>
        </p:txBody>
      </p:sp>
      <p:sp>
        <p:nvSpPr>
          <p:cNvPr id="7" name="矩形 6"/>
          <p:cNvSpPr/>
          <p:nvPr/>
        </p:nvSpPr>
        <p:spPr>
          <a:xfrm>
            <a:off x="1328738" y="2751201"/>
            <a:ext cx="1538990" cy="490973"/>
          </a:xfrm>
          <a:prstGeom prst="rect">
            <a:avLst/>
          </a:prstGeom>
          <a:solidFill>
            <a:schemeClr val="accent1">
              <a:alpha val="80000"/>
            </a:schemeClr>
          </a:solidFill>
          <a:ln w="1079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班级</a:t>
            </a:r>
            <a:endParaRPr lang="zh-CN" altLang="en-US" sz="1600" dirty="0"/>
          </a:p>
        </p:txBody>
      </p:sp>
      <p:sp>
        <p:nvSpPr>
          <p:cNvPr id="15" name="矩形 14"/>
          <p:cNvSpPr/>
          <p:nvPr/>
        </p:nvSpPr>
        <p:spPr>
          <a:xfrm>
            <a:off x="2867727" y="3752167"/>
            <a:ext cx="3660073" cy="482434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 w="1079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此处键入内容</a:t>
            </a:r>
            <a:endParaRPr lang="zh-CN" altLang="en-US" sz="2000" dirty="0"/>
          </a:p>
        </p:txBody>
      </p:sp>
      <p:sp>
        <p:nvSpPr>
          <p:cNvPr id="14" name="矩形 13"/>
          <p:cNvSpPr/>
          <p:nvPr/>
        </p:nvSpPr>
        <p:spPr>
          <a:xfrm>
            <a:off x="1328738" y="3744223"/>
            <a:ext cx="1538990" cy="490973"/>
          </a:xfrm>
          <a:prstGeom prst="rect">
            <a:avLst/>
          </a:prstGeom>
          <a:solidFill>
            <a:schemeClr val="accent1">
              <a:alpha val="80000"/>
            </a:schemeClr>
          </a:solidFill>
          <a:ln w="1079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政治面貌</a:t>
            </a:r>
            <a:endParaRPr lang="zh-CN" altLang="en-US" sz="1600" dirty="0"/>
          </a:p>
        </p:txBody>
      </p:sp>
      <p:sp>
        <p:nvSpPr>
          <p:cNvPr id="17" name="矩形 16"/>
          <p:cNvSpPr/>
          <p:nvPr/>
        </p:nvSpPr>
        <p:spPr>
          <a:xfrm>
            <a:off x="2867726" y="5716535"/>
            <a:ext cx="3660073" cy="482434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 w="1079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此处键入内容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89674" y="774234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</a:rPr>
              <a:t>个人简介</a:t>
            </a:r>
          </a:p>
        </p:txBody>
      </p:sp>
      <p:sp>
        <p:nvSpPr>
          <p:cNvPr id="50" name="矩形 49"/>
          <p:cNvSpPr/>
          <p:nvPr/>
        </p:nvSpPr>
        <p:spPr>
          <a:xfrm>
            <a:off x="2867725" y="4740998"/>
            <a:ext cx="3660073" cy="482434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 w="1079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此处键入内容</a:t>
            </a:r>
            <a:endParaRPr lang="zh-CN" altLang="en-US" sz="2000" dirty="0"/>
          </a:p>
        </p:txBody>
      </p:sp>
      <p:sp>
        <p:nvSpPr>
          <p:cNvPr id="49" name="矩形 48"/>
          <p:cNvSpPr/>
          <p:nvPr/>
        </p:nvSpPr>
        <p:spPr>
          <a:xfrm>
            <a:off x="1328738" y="4724029"/>
            <a:ext cx="1538990" cy="490973"/>
          </a:xfrm>
          <a:prstGeom prst="rect">
            <a:avLst/>
          </a:prstGeom>
          <a:solidFill>
            <a:schemeClr val="accent1">
              <a:alpha val="80000"/>
            </a:schemeClr>
          </a:solidFill>
          <a:ln w="1079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特长</a:t>
            </a:r>
            <a:endParaRPr lang="zh-CN" altLang="en-US" sz="1600" dirty="0"/>
          </a:p>
        </p:txBody>
      </p:sp>
      <p:sp>
        <p:nvSpPr>
          <p:cNvPr id="16" name="矩形 15"/>
          <p:cNvSpPr/>
          <p:nvPr/>
        </p:nvSpPr>
        <p:spPr>
          <a:xfrm>
            <a:off x="1328738" y="5710123"/>
            <a:ext cx="1538990" cy="490973"/>
          </a:xfrm>
          <a:prstGeom prst="rect">
            <a:avLst/>
          </a:prstGeom>
          <a:solidFill>
            <a:schemeClr val="accent1">
              <a:alpha val="80000"/>
            </a:schemeClr>
          </a:solidFill>
          <a:ln w="1079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竞选口号</a:t>
            </a:r>
            <a:endParaRPr lang="zh-CN" altLang="en-US" sz="1600" dirty="0"/>
          </a:p>
        </p:txBody>
      </p:sp>
      <p:sp>
        <p:nvSpPr>
          <p:cNvPr id="18" name="文本框 17"/>
          <p:cNvSpPr txBox="1"/>
          <p:nvPr/>
        </p:nvSpPr>
        <p:spPr>
          <a:xfrm>
            <a:off x="2867728" y="809815"/>
            <a:ext cx="172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</a:rPr>
              <a:t>基础信息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0" grpId="0" animBg="1"/>
      <p:bldP spid="7" grpId="0" animBg="1"/>
      <p:bldP spid="15" grpId="0" animBg="1"/>
      <p:bldP spid="14" grpId="0" animBg="1"/>
      <p:bldP spid="17" grpId="0" animBg="1"/>
      <p:bldP spid="2" grpId="0"/>
      <p:bldP spid="50" grpId="0" animBg="1"/>
      <p:bldP spid="49" grpId="0" animBg="1"/>
      <p:bldP spid="16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67474" y="1866899"/>
            <a:ext cx="1500254" cy="360951"/>
          </a:xfrm>
          <a:prstGeom prst="rect">
            <a:avLst/>
          </a:prstGeom>
          <a:solidFill>
            <a:schemeClr val="accent1">
              <a:alpha val="80000"/>
            </a:schemeClr>
          </a:solidFill>
          <a:ln w="10795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X</a:t>
            </a:r>
            <a:r>
              <a:rPr lang="zh-CN" altLang="en-US" sz="2000" dirty="0"/>
              <a:t>年</a:t>
            </a:r>
            <a:r>
              <a:rPr lang="en-US" altLang="zh-CN" sz="2000" dirty="0"/>
              <a:t>X</a:t>
            </a:r>
            <a:r>
              <a:rPr lang="zh-CN" altLang="en-US" sz="2000" dirty="0"/>
              <a:t>月</a:t>
            </a:r>
            <a:r>
              <a:rPr lang="en-US" altLang="zh-CN" sz="2000" dirty="0"/>
              <a:t>X</a:t>
            </a:r>
            <a:r>
              <a:rPr lang="zh-CN" altLang="en-US" sz="2000" dirty="0"/>
              <a:t>日</a:t>
            </a:r>
            <a:endParaRPr lang="zh-CN" altLang="en-US" sz="1400" dirty="0"/>
          </a:p>
        </p:txBody>
      </p:sp>
      <p:sp>
        <p:nvSpPr>
          <p:cNvPr id="4" name="矩形 3"/>
          <p:cNvSpPr/>
          <p:nvPr/>
        </p:nvSpPr>
        <p:spPr>
          <a:xfrm>
            <a:off x="1364934" y="2227851"/>
            <a:ext cx="2620326" cy="426576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 w="10795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获得</a:t>
            </a:r>
            <a:r>
              <a:rPr lang="en-US" altLang="zh-CN" dirty="0"/>
              <a:t>XX</a:t>
            </a:r>
            <a:r>
              <a:rPr lang="zh-CN" altLang="en-US" dirty="0"/>
              <a:t>奖</a:t>
            </a:r>
          </a:p>
        </p:txBody>
      </p:sp>
      <p:sp>
        <p:nvSpPr>
          <p:cNvPr id="13" name="矩形 12"/>
          <p:cNvSpPr/>
          <p:nvPr/>
        </p:nvSpPr>
        <p:spPr>
          <a:xfrm>
            <a:off x="1367474" y="2920859"/>
            <a:ext cx="1500254" cy="360951"/>
          </a:xfrm>
          <a:prstGeom prst="rect">
            <a:avLst/>
          </a:prstGeom>
          <a:solidFill>
            <a:schemeClr val="accent1">
              <a:alpha val="80000"/>
            </a:schemeClr>
          </a:solidFill>
          <a:ln w="10795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X</a:t>
            </a:r>
            <a:r>
              <a:rPr lang="zh-CN" altLang="en-US" sz="2000" dirty="0"/>
              <a:t>年</a:t>
            </a:r>
            <a:r>
              <a:rPr lang="en-US" altLang="zh-CN" sz="2000" dirty="0"/>
              <a:t>X</a:t>
            </a:r>
            <a:r>
              <a:rPr lang="zh-CN" altLang="en-US" sz="2000" dirty="0"/>
              <a:t>月</a:t>
            </a:r>
            <a:r>
              <a:rPr lang="en-US" altLang="zh-CN" sz="2000" dirty="0"/>
              <a:t>X</a:t>
            </a:r>
            <a:r>
              <a:rPr lang="zh-CN" altLang="en-US" sz="2000" dirty="0"/>
              <a:t>日</a:t>
            </a:r>
            <a:endParaRPr lang="zh-CN" altLang="en-US" sz="1400" dirty="0"/>
          </a:p>
        </p:txBody>
      </p:sp>
      <p:sp>
        <p:nvSpPr>
          <p:cNvPr id="14" name="矩形 13"/>
          <p:cNvSpPr/>
          <p:nvPr/>
        </p:nvSpPr>
        <p:spPr>
          <a:xfrm>
            <a:off x="1364934" y="3281951"/>
            <a:ext cx="2620326" cy="426576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 w="10795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获得</a:t>
            </a:r>
            <a:r>
              <a:rPr lang="en-US" altLang="zh-CN" dirty="0"/>
              <a:t>XX</a:t>
            </a:r>
            <a:r>
              <a:rPr lang="zh-CN" altLang="en-US" dirty="0"/>
              <a:t>奖</a:t>
            </a:r>
          </a:p>
        </p:txBody>
      </p:sp>
      <p:sp>
        <p:nvSpPr>
          <p:cNvPr id="15" name="矩形 14"/>
          <p:cNvSpPr/>
          <p:nvPr/>
        </p:nvSpPr>
        <p:spPr>
          <a:xfrm>
            <a:off x="1367474" y="3975122"/>
            <a:ext cx="1500254" cy="360951"/>
          </a:xfrm>
          <a:prstGeom prst="rect">
            <a:avLst/>
          </a:prstGeom>
          <a:solidFill>
            <a:schemeClr val="accent1">
              <a:alpha val="80000"/>
            </a:schemeClr>
          </a:solidFill>
          <a:ln w="10795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X</a:t>
            </a:r>
            <a:r>
              <a:rPr lang="zh-CN" altLang="en-US" sz="2000" dirty="0"/>
              <a:t>年</a:t>
            </a:r>
            <a:r>
              <a:rPr lang="en-US" altLang="zh-CN" sz="2000" dirty="0"/>
              <a:t>X</a:t>
            </a:r>
            <a:r>
              <a:rPr lang="zh-CN" altLang="en-US" sz="2000" dirty="0"/>
              <a:t>月</a:t>
            </a:r>
            <a:r>
              <a:rPr lang="en-US" altLang="zh-CN" sz="2000" dirty="0"/>
              <a:t>X</a:t>
            </a:r>
            <a:r>
              <a:rPr lang="zh-CN" altLang="en-US" sz="2000" dirty="0"/>
              <a:t>日</a:t>
            </a:r>
            <a:endParaRPr lang="zh-CN" altLang="en-US" sz="1400" dirty="0"/>
          </a:p>
        </p:txBody>
      </p:sp>
      <p:sp>
        <p:nvSpPr>
          <p:cNvPr id="16" name="矩形 15"/>
          <p:cNvSpPr/>
          <p:nvPr/>
        </p:nvSpPr>
        <p:spPr>
          <a:xfrm>
            <a:off x="1364934" y="4336051"/>
            <a:ext cx="2620326" cy="426576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 w="10795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获得</a:t>
            </a:r>
            <a:r>
              <a:rPr lang="en-US" altLang="zh-CN" dirty="0"/>
              <a:t>XX</a:t>
            </a:r>
            <a:r>
              <a:rPr lang="zh-CN" altLang="en-US" dirty="0"/>
              <a:t>奖</a:t>
            </a:r>
          </a:p>
        </p:txBody>
      </p:sp>
      <p:sp>
        <p:nvSpPr>
          <p:cNvPr id="17" name="矩形 16"/>
          <p:cNvSpPr/>
          <p:nvPr/>
        </p:nvSpPr>
        <p:spPr>
          <a:xfrm>
            <a:off x="1367474" y="5029199"/>
            <a:ext cx="1500254" cy="360951"/>
          </a:xfrm>
          <a:prstGeom prst="rect">
            <a:avLst/>
          </a:prstGeom>
          <a:solidFill>
            <a:schemeClr val="accent1">
              <a:alpha val="80000"/>
            </a:schemeClr>
          </a:solidFill>
          <a:ln w="10795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X</a:t>
            </a:r>
            <a:r>
              <a:rPr lang="zh-CN" altLang="en-US" sz="2000" dirty="0"/>
              <a:t>年</a:t>
            </a:r>
            <a:r>
              <a:rPr lang="en-US" altLang="zh-CN" sz="2000" dirty="0"/>
              <a:t>X</a:t>
            </a:r>
            <a:r>
              <a:rPr lang="zh-CN" altLang="en-US" sz="2000" dirty="0"/>
              <a:t>月</a:t>
            </a:r>
            <a:r>
              <a:rPr lang="en-US" altLang="zh-CN" sz="2000" dirty="0"/>
              <a:t>X</a:t>
            </a:r>
            <a:r>
              <a:rPr lang="zh-CN" altLang="en-US" sz="2000" dirty="0"/>
              <a:t>日</a:t>
            </a:r>
            <a:endParaRPr lang="zh-CN" altLang="en-US" sz="1400" dirty="0"/>
          </a:p>
        </p:txBody>
      </p:sp>
      <p:sp>
        <p:nvSpPr>
          <p:cNvPr id="18" name="矩形 17"/>
          <p:cNvSpPr/>
          <p:nvPr/>
        </p:nvSpPr>
        <p:spPr>
          <a:xfrm>
            <a:off x="1364934" y="5390151"/>
            <a:ext cx="2620326" cy="426576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 w="10795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获得</a:t>
            </a:r>
            <a:r>
              <a:rPr lang="en-US" altLang="zh-CN" dirty="0"/>
              <a:t>XX</a:t>
            </a:r>
            <a:r>
              <a:rPr lang="zh-CN" altLang="en-US" dirty="0"/>
              <a:t>奖</a:t>
            </a:r>
          </a:p>
        </p:txBody>
      </p:sp>
      <p:sp>
        <p:nvSpPr>
          <p:cNvPr id="6" name="矩形 5"/>
          <p:cNvSpPr/>
          <p:nvPr/>
        </p:nvSpPr>
        <p:spPr>
          <a:xfrm>
            <a:off x="4572000" y="1857999"/>
            <a:ext cx="4239415" cy="2384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此处填充图片一并删除文字</a:t>
            </a:r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4572000" y="2675379"/>
            <a:ext cx="4239415" cy="2384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此处填充图片二并删除文字</a:t>
            </a:r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4572000" y="3492759"/>
            <a:ext cx="4239415" cy="2384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此处填充图片三并删除文字</a:t>
            </a:r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4572000" y="4310140"/>
            <a:ext cx="4239415" cy="2384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此处填充图片四并删除文字</a:t>
            </a:r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28" name="任意多边形 27"/>
          <p:cNvSpPr/>
          <p:nvPr/>
        </p:nvSpPr>
        <p:spPr>
          <a:xfrm>
            <a:off x="5911" y="657225"/>
            <a:ext cx="9495281" cy="757238"/>
          </a:xfrm>
          <a:custGeom>
            <a:avLst/>
            <a:gdLst>
              <a:gd name="connsiteX0" fmla="*/ 249558 w 9495281"/>
              <a:gd name="connsiteY0" fmla="*/ 0 h 530509"/>
              <a:gd name="connsiteX1" fmla="*/ 9495281 w 9495281"/>
              <a:gd name="connsiteY1" fmla="*/ 0 h 530509"/>
              <a:gd name="connsiteX2" fmla="*/ 9495281 w 9495281"/>
              <a:gd name="connsiteY2" fmla="*/ 530509 h 530509"/>
              <a:gd name="connsiteX3" fmla="*/ 0 w 9495281"/>
              <a:gd name="connsiteY3" fmla="*/ 530509 h 530509"/>
              <a:gd name="connsiteX4" fmla="*/ 249558 w 9495281"/>
              <a:gd name="connsiteY4" fmla="*/ 0 h 53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5281" h="530509">
                <a:moveTo>
                  <a:pt x="249558" y="0"/>
                </a:moveTo>
                <a:lnTo>
                  <a:pt x="9495281" y="0"/>
                </a:lnTo>
                <a:lnTo>
                  <a:pt x="9495281" y="530509"/>
                </a:lnTo>
                <a:lnTo>
                  <a:pt x="0" y="530509"/>
                </a:lnTo>
                <a:lnTo>
                  <a:pt x="24955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189674" y="774234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</a:rPr>
              <a:t>个人简介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67728" y="809815"/>
            <a:ext cx="172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</a:rPr>
              <a:t>获奖情况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4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4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6" grpId="0" animBg="1"/>
      <p:bldP spid="6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9674" y="774234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</a:rPr>
              <a:t>工作经历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762500" y="3251200"/>
            <a:ext cx="0" cy="1727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1405574" y="3583860"/>
            <a:ext cx="2760026" cy="1079500"/>
            <a:chOff x="1405574" y="3583860"/>
            <a:chExt cx="2760026" cy="1079500"/>
          </a:xfrm>
        </p:grpSpPr>
        <p:sp>
          <p:nvSpPr>
            <p:cNvPr id="8" name="圆角矩形 7"/>
            <p:cNvSpPr/>
            <p:nvPr/>
          </p:nvSpPr>
          <p:spPr>
            <a:xfrm>
              <a:off x="1405574" y="3583860"/>
              <a:ext cx="2760026" cy="1079500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667988" y="3769667"/>
              <a:ext cx="22351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/>
                <a:t>院级工作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698174" y="3583860"/>
            <a:ext cx="2760026" cy="1079500"/>
            <a:chOff x="5698174" y="3583860"/>
            <a:chExt cx="2760026" cy="1079500"/>
          </a:xfrm>
        </p:grpSpPr>
        <p:sp>
          <p:nvSpPr>
            <p:cNvPr id="10" name="圆角矩形 9"/>
            <p:cNvSpPr/>
            <p:nvPr/>
          </p:nvSpPr>
          <p:spPr>
            <a:xfrm>
              <a:off x="5698174" y="3583860"/>
              <a:ext cx="2760026" cy="1079500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928837" y="3769667"/>
              <a:ext cx="2298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/>
                <a:t>校级工作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53542 0.005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27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52604 0.006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2" y="34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88889E-6 1.11111E-6 L 0.21632 -0.001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1798952" y="3073091"/>
            <a:ext cx="2096572" cy="2096572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76200" dist="12700" sx="104000" sy="104000" algn="ctr" rotWithShape="0">
              <a:prstClr val="black">
                <a:alpha val="33000"/>
              </a:prst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部门</a:t>
            </a:r>
            <a:endParaRPr lang="en-US" altLang="zh-CN" sz="3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zh-CN" altLang="en-US" sz="32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名称</a:t>
            </a:r>
          </a:p>
        </p:txBody>
      </p:sp>
      <p:sp>
        <p:nvSpPr>
          <p:cNvPr id="10" name="椭圆 9"/>
          <p:cNvSpPr/>
          <p:nvPr/>
        </p:nvSpPr>
        <p:spPr>
          <a:xfrm>
            <a:off x="5698469" y="3073091"/>
            <a:ext cx="2096572" cy="2096572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76200" dist="12700" sx="104000" sy="104000" algn="ctr" rotWithShape="0">
              <a:prstClr val="black">
                <a:alpha val="33000"/>
              </a:prst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部门</a:t>
            </a:r>
            <a:endParaRPr lang="en-US" altLang="zh-CN" sz="320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zh-CN" altLang="en-US" sz="320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名称</a:t>
            </a:r>
            <a:endParaRPr lang="zh-CN" altLang="en-US" sz="3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216062" y="4076705"/>
            <a:ext cx="3262352" cy="237172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此处键入内容</a:t>
            </a:r>
            <a:endParaRPr lang="en-US" altLang="zh-CN" sz="2400" dirty="0"/>
          </a:p>
          <a:p>
            <a:pPr algn="ctr"/>
            <a:r>
              <a:rPr lang="zh-CN" altLang="en-US" sz="2400" dirty="0"/>
              <a:t>此处键入内容</a:t>
            </a:r>
          </a:p>
          <a:p>
            <a:pPr algn="ctr"/>
            <a:r>
              <a:rPr lang="zh-CN" altLang="en-US" sz="2400" dirty="0"/>
              <a:t>此处键入内容</a:t>
            </a:r>
            <a:endParaRPr lang="en-US" altLang="zh-CN" sz="2400" dirty="0"/>
          </a:p>
          <a:p>
            <a:pPr algn="ctr"/>
            <a:r>
              <a:rPr lang="zh-CN" altLang="en-US" sz="2400" dirty="0"/>
              <a:t>此处键入内容</a:t>
            </a:r>
          </a:p>
          <a:p>
            <a:pPr algn="ctr"/>
            <a:endParaRPr lang="zh-CN" altLang="en-US" sz="2400" dirty="0"/>
          </a:p>
        </p:txBody>
      </p:sp>
      <p:sp>
        <p:nvSpPr>
          <p:cNvPr id="12" name="圆角矩形 11"/>
          <p:cNvSpPr/>
          <p:nvPr/>
        </p:nvSpPr>
        <p:spPr>
          <a:xfrm>
            <a:off x="5088064" y="4076705"/>
            <a:ext cx="3317382" cy="237172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此处键入内容</a:t>
            </a:r>
            <a:endParaRPr lang="en-US" altLang="zh-CN" sz="2400" dirty="0"/>
          </a:p>
          <a:p>
            <a:pPr algn="ctr"/>
            <a:r>
              <a:rPr lang="zh-CN" altLang="en-US" sz="2400" dirty="0"/>
              <a:t>此处键入内容</a:t>
            </a:r>
          </a:p>
          <a:p>
            <a:pPr algn="ctr"/>
            <a:r>
              <a:rPr lang="zh-CN" altLang="en-US" sz="2400" dirty="0"/>
              <a:t>此处键入内容</a:t>
            </a:r>
          </a:p>
          <a:p>
            <a:pPr algn="ctr"/>
            <a:r>
              <a:rPr lang="zh-CN" altLang="en-US" sz="2400" dirty="0"/>
              <a:t>此处键入内容</a:t>
            </a:r>
          </a:p>
        </p:txBody>
      </p:sp>
      <p:sp>
        <p:nvSpPr>
          <p:cNvPr id="17" name="任意多边形 16"/>
          <p:cNvSpPr/>
          <p:nvPr/>
        </p:nvSpPr>
        <p:spPr>
          <a:xfrm>
            <a:off x="0" y="663298"/>
            <a:ext cx="9495281" cy="757238"/>
          </a:xfrm>
          <a:custGeom>
            <a:avLst/>
            <a:gdLst>
              <a:gd name="connsiteX0" fmla="*/ 249558 w 9495281"/>
              <a:gd name="connsiteY0" fmla="*/ 0 h 530509"/>
              <a:gd name="connsiteX1" fmla="*/ 9495281 w 9495281"/>
              <a:gd name="connsiteY1" fmla="*/ 0 h 530509"/>
              <a:gd name="connsiteX2" fmla="*/ 9495281 w 9495281"/>
              <a:gd name="connsiteY2" fmla="*/ 530509 h 530509"/>
              <a:gd name="connsiteX3" fmla="*/ 0 w 9495281"/>
              <a:gd name="connsiteY3" fmla="*/ 530509 h 530509"/>
              <a:gd name="connsiteX4" fmla="*/ 249558 w 9495281"/>
              <a:gd name="connsiteY4" fmla="*/ 0 h 53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5281" h="530509">
                <a:moveTo>
                  <a:pt x="249558" y="0"/>
                </a:moveTo>
                <a:lnTo>
                  <a:pt x="9495281" y="0"/>
                </a:lnTo>
                <a:lnTo>
                  <a:pt x="9495281" y="530509"/>
                </a:lnTo>
                <a:lnTo>
                  <a:pt x="0" y="530509"/>
                </a:lnTo>
                <a:lnTo>
                  <a:pt x="24955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189674" y="774234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</a:rPr>
              <a:t>工作经历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3392588" y="3581627"/>
            <a:ext cx="2760026" cy="1079500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655002" y="3767434"/>
            <a:ext cx="223519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院级工作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12223 -0.45093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11" y="-225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A383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-4.72222E-6 -0.22315 " pathEditMode="relative" rAng="0" ptsTypes="AA">
                                      <p:cBhvr>
                                        <p:cTn id="2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5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250" fill="hold"/>
                                        <p:tgtEl>
                                          <p:spTgt spid="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2.77778E-6 -0.22315 " pathEditMode="relative" rAng="0" ptsTypes="AA">
                                      <p:cBhvr>
                                        <p:cTn id="3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250" fill="hold"/>
                                        <p:tgtEl>
                                          <p:spTgt spid="1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2" grpId="0" animBg="1"/>
      <p:bldP spid="17" grpId="0" animBg="1"/>
      <p:bldP spid="3" grpId="0" animBg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392588" y="3581627"/>
            <a:ext cx="2760026" cy="1079500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655002" y="3767434"/>
            <a:ext cx="2235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校级工作</a:t>
            </a:r>
          </a:p>
        </p:txBody>
      </p:sp>
      <p:sp>
        <p:nvSpPr>
          <p:cNvPr id="8" name="椭圆 7"/>
          <p:cNvSpPr/>
          <p:nvPr/>
        </p:nvSpPr>
        <p:spPr>
          <a:xfrm>
            <a:off x="1904413" y="3073091"/>
            <a:ext cx="2096572" cy="209657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st="12700" sx="104000" sy="104000" algn="ctr" rotWithShape="0">
              <a:prstClr val="black">
                <a:alpha val="33000"/>
              </a:prst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此处填充部门标志</a:t>
            </a:r>
          </a:p>
        </p:txBody>
      </p:sp>
      <p:sp>
        <p:nvSpPr>
          <p:cNvPr id="9" name="椭圆 8"/>
          <p:cNvSpPr/>
          <p:nvPr/>
        </p:nvSpPr>
        <p:spPr>
          <a:xfrm>
            <a:off x="5986392" y="3073091"/>
            <a:ext cx="2096572" cy="209657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st="12700" sx="104000" sy="104000" algn="ctr" rotWithShape="0">
              <a:prstClr val="black">
                <a:alpha val="33000"/>
              </a:prst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/>
              <a:t>此处填充部门标志</a:t>
            </a:r>
            <a:endParaRPr lang="zh-CN" altLang="en-US" sz="3200" dirty="0"/>
          </a:p>
        </p:txBody>
      </p:sp>
      <p:sp>
        <p:nvSpPr>
          <p:cNvPr id="10" name="圆角矩形 9"/>
          <p:cNvSpPr/>
          <p:nvPr/>
        </p:nvSpPr>
        <p:spPr>
          <a:xfrm>
            <a:off x="1189674" y="3767434"/>
            <a:ext cx="3542126" cy="237172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此处键入内容</a:t>
            </a:r>
            <a:endParaRPr lang="en-US" altLang="zh-CN" sz="2400" dirty="0"/>
          </a:p>
          <a:p>
            <a:pPr algn="ctr"/>
            <a:r>
              <a:rPr lang="zh-CN" altLang="en-US" sz="2400" dirty="0"/>
              <a:t>此处键入内容</a:t>
            </a:r>
          </a:p>
          <a:p>
            <a:pPr algn="ctr"/>
            <a:r>
              <a:rPr lang="zh-CN" altLang="en-US" sz="2400" dirty="0"/>
              <a:t>此处键入内容</a:t>
            </a:r>
          </a:p>
          <a:p>
            <a:pPr algn="ctr"/>
            <a:r>
              <a:rPr lang="zh-CN" altLang="en-US" sz="2400" dirty="0"/>
              <a:t>此处键入内容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5182556" y="3767434"/>
            <a:ext cx="3704244" cy="237172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此处键入内容</a:t>
            </a:r>
          </a:p>
          <a:p>
            <a:pPr algn="ctr"/>
            <a:r>
              <a:rPr lang="zh-CN" altLang="en-US" dirty="0"/>
              <a:t>此处键入内容</a:t>
            </a:r>
          </a:p>
          <a:p>
            <a:pPr algn="ctr"/>
            <a:r>
              <a:rPr lang="zh-CN" altLang="en-US" dirty="0"/>
              <a:t>此处键入内容</a:t>
            </a:r>
          </a:p>
          <a:p>
            <a:pPr algn="ctr"/>
            <a:r>
              <a:rPr lang="zh-CN" altLang="en-US" dirty="0"/>
              <a:t>此处键入内容</a:t>
            </a:r>
          </a:p>
          <a:p>
            <a:pPr algn="ctr"/>
            <a:r>
              <a:rPr lang="zh-CN" altLang="en-US" dirty="0"/>
              <a:t>此处键入内容</a:t>
            </a:r>
          </a:p>
          <a:p>
            <a:pPr algn="ctr"/>
            <a:endParaRPr lang="en-US" altLang="zh-CN" dirty="0"/>
          </a:p>
        </p:txBody>
      </p:sp>
      <p:sp>
        <p:nvSpPr>
          <p:cNvPr id="14" name="任意多边形 13"/>
          <p:cNvSpPr/>
          <p:nvPr/>
        </p:nvSpPr>
        <p:spPr>
          <a:xfrm>
            <a:off x="0" y="663298"/>
            <a:ext cx="9495281" cy="757238"/>
          </a:xfrm>
          <a:custGeom>
            <a:avLst/>
            <a:gdLst>
              <a:gd name="connsiteX0" fmla="*/ 249558 w 9495281"/>
              <a:gd name="connsiteY0" fmla="*/ 0 h 530509"/>
              <a:gd name="connsiteX1" fmla="*/ 9495281 w 9495281"/>
              <a:gd name="connsiteY1" fmla="*/ 0 h 530509"/>
              <a:gd name="connsiteX2" fmla="*/ 9495281 w 9495281"/>
              <a:gd name="connsiteY2" fmla="*/ 530509 h 530509"/>
              <a:gd name="connsiteX3" fmla="*/ 0 w 9495281"/>
              <a:gd name="connsiteY3" fmla="*/ 530509 h 530509"/>
              <a:gd name="connsiteX4" fmla="*/ 249558 w 9495281"/>
              <a:gd name="connsiteY4" fmla="*/ 0 h 53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5281" h="530509">
                <a:moveTo>
                  <a:pt x="249558" y="0"/>
                </a:moveTo>
                <a:lnTo>
                  <a:pt x="9495281" y="0"/>
                </a:lnTo>
                <a:lnTo>
                  <a:pt x="9495281" y="530509"/>
                </a:lnTo>
                <a:lnTo>
                  <a:pt x="0" y="530509"/>
                </a:lnTo>
                <a:lnTo>
                  <a:pt x="24955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89674" y="774234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</a:rPr>
              <a:t>工作经历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12223 -0.45093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11" y="-225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75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A383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3.33333E-6 -0.22315 " pathEditMode="relative" rAng="0" ptsTypes="AA">
                                      <p:cBhvr>
                                        <p:cTn id="2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5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25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8.33333E-7 -0.22315 " pathEditMode="relative" rAng="0" ptsTypes="AA">
                                      <p:cBhvr>
                                        <p:cTn id="3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5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25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7" grpId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1189674" y="774234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</a:rPr>
              <a:t>工作经历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4322" r="1458" b="5086"/>
          <a:stretch>
            <a:fillRect/>
          </a:stretch>
        </p:blipFill>
        <p:spPr>
          <a:xfrm>
            <a:off x="1567597" y="2417308"/>
            <a:ext cx="7063956" cy="3674107"/>
          </a:xfrm>
          <a:custGeom>
            <a:avLst/>
            <a:gdLst>
              <a:gd name="connsiteX0" fmla="*/ 0 w 8877300"/>
              <a:gd name="connsiteY0" fmla="*/ 0 h 4152900"/>
              <a:gd name="connsiteX1" fmla="*/ 8877300 w 8877300"/>
              <a:gd name="connsiteY1" fmla="*/ 0 h 4152900"/>
              <a:gd name="connsiteX2" fmla="*/ 8877300 w 8877300"/>
              <a:gd name="connsiteY2" fmla="*/ 4152900 h 4152900"/>
              <a:gd name="connsiteX3" fmla="*/ 0 w 8877300"/>
              <a:gd name="connsiteY3" fmla="*/ 4152900 h 4152900"/>
              <a:gd name="connsiteX4" fmla="*/ 0 w 8877300"/>
              <a:gd name="connsiteY4" fmla="*/ 0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300" h="4152900">
                <a:moveTo>
                  <a:pt x="0" y="0"/>
                </a:moveTo>
                <a:lnTo>
                  <a:pt x="8877300" y="0"/>
                </a:lnTo>
                <a:lnTo>
                  <a:pt x="8877300" y="4152900"/>
                </a:lnTo>
                <a:lnTo>
                  <a:pt x="0" y="41529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4" name="图片 9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4322" r="1458" b="5086"/>
          <a:stretch>
            <a:fillRect/>
          </a:stretch>
        </p:blipFill>
        <p:spPr>
          <a:xfrm>
            <a:off x="1567597" y="2417308"/>
            <a:ext cx="7063956" cy="3674107"/>
          </a:xfrm>
          <a:custGeom>
            <a:avLst/>
            <a:gdLst>
              <a:gd name="connsiteX0" fmla="*/ 0 w 8877300"/>
              <a:gd name="connsiteY0" fmla="*/ 0 h 4152900"/>
              <a:gd name="connsiteX1" fmla="*/ 8877300 w 8877300"/>
              <a:gd name="connsiteY1" fmla="*/ 0 h 4152900"/>
              <a:gd name="connsiteX2" fmla="*/ 8877300 w 8877300"/>
              <a:gd name="connsiteY2" fmla="*/ 4152900 h 4152900"/>
              <a:gd name="connsiteX3" fmla="*/ 0 w 8877300"/>
              <a:gd name="connsiteY3" fmla="*/ 4152900 h 4152900"/>
              <a:gd name="connsiteX4" fmla="*/ 0 w 8877300"/>
              <a:gd name="connsiteY4" fmla="*/ 0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300" h="4152900">
                <a:moveTo>
                  <a:pt x="0" y="0"/>
                </a:moveTo>
                <a:lnTo>
                  <a:pt x="8877300" y="0"/>
                </a:lnTo>
                <a:lnTo>
                  <a:pt x="8877300" y="4152900"/>
                </a:lnTo>
                <a:lnTo>
                  <a:pt x="0" y="4152900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fill="hold" nodeType="withEffect" p14:presetBounceEnd="10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14" dur="1000" fill="hold"/>
                                            <p:tgtEl>
                                              <p:spTgt spid="9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000" fill="hold"/>
                                            <p:tgtEl>
                                              <p:spTgt spid="9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01756" y="3044110"/>
            <a:ext cx="2760026" cy="1079500"/>
            <a:chOff x="1405574" y="3583860"/>
            <a:chExt cx="2760026" cy="1079500"/>
          </a:xfrm>
        </p:grpSpPr>
        <p:sp>
          <p:nvSpPr>
            <p:cNvPr id="4" name="圆角矩形 3"/>
            <p:cNvSpPr/>
            <p:nvPr/>
          </p:nvSpPr>
          <p:spPr>
            <a:xfrm>
              <a:off x="1405574" y="3583860"/>
              <a:ext cx="2760026" cy="1079500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667988" y="3769667"/>
              <a:ext cx="22351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dirty="0"/>
                <a:t>责任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486436" y="3044110"/>
            <a:ext cx="4200770" cy="1386136"/>
            <a:chOff x="1405574" y="3583860"/>
            <a:chExt cx="2760026" cy="1386136"/>
          </a:xfrm>
        </p:grpSpPr>
        <p:sp>
          <p:nvSpPr>
            <p:cNvPr id="7" name="圆角矩形 6"/>
            <p:cNvSpPr/>
            <p:nvPr/>
          </p:nvSpPr>
          <p:spPr>
            <a:xfrm>
              <a:off x="1405574" y="3583860"/>
              <a:ext cx="2760026" cy="1079500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667988" y="3769667"/>
              <a:ext cx="22351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/>
                <a:t>为学生服务</a:t>
              </a:r>
            </a:p>
          </p:txBody>
        </p:sp>
      </p:grpSp>
      <p:sp>
        <p:nvSpPr>
          <p:cNvPr id="9" name="圆角矩形 8"/>
          <p:cNvSpPr/>
          <p:nvPr/>
        </p:nvSpPr>
        <p:spPr>
          <a:xfrm>
            <a:off x="5045926" y="2332626"/>
            <a:ext cx="3262352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学院认知</a:t>
            </a:r>
            <a:r>
              <a:rPr lang="en-US" altLang="zh-CN" sz="2400" dirty="0"/>
              <a:t>1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5045926" y="3337096"/>
            <a:ext cx="3262352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学院认知</a:t>
            </a:r>
            <a:r>
              <a:rPr lang="en-US" altLang="zh-CN" sz="2400" dirty="0"/>
              <a:t>2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5045926" y="4341566"/>
            <a:ext cx="3262352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学院认知</a:t>
            </a:r>
            <a:r>
              <a:rPr lang="en-US" altLang="zh-CN" sz="2400" dirty="0"/>
              <a:t>3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5045926" y="5346035"/>
            <a:ext cx="3262352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学院认知</a:t>
            </a:r>
            <a:r>
              <a:rPr lang="en-US" altLang="zh-CN" sz="2400" dirty="0"/>
              <a:t>4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1893683" y="3639007"/>
            <a:ext cx="2488914" cy="1203927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/>
              <a:t>学院认知</a:t>
            </a:r>
            <a:endParaRPr lang="en-US" altLang="zh-CN" sz="2400" dirty="0"/>
          </a:p>
        </p:txBody>
      </p:sp>
      <p:sp>
        <p:nvSpPr>
          <p:cNvPr id="14" name="圆角矩形 13"/>
          <p:cNvSpPr/>
          <p:nvPr/>
        </p:nvSpPr>
        <p:spPr>
          <a:xfrm>
            <a:off x="1523643" y="2332626"/>
            <a:ext cx="3262352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个人能力</a:t>
            </a:r>
            <a:r>
              <a:rPr lang="en-US" altLang="zh-CN" sz="2400" dirty="0"/>
              <a:t>1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1523643" y="3337096"/>
            <a:ext cx="3262352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个人能力</a:t>
            </a:r>
            <a:r>
              <a:rPr lang="en-US" altLang="zh-CN" sz="2400" dirty="0"/>
              <a:t>2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1523643" y="4341566"/>
            <a:ext cx="3262352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个人能力</a:t>
            </a:r>
            <a:r>
              <a:rPr lang="en-US" altLang="zh-CN" sz="2400" dirty="0"/>
              <a:t>3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1523643" y="5346035"/>
            <a:ext cx="3262352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个人能力</a:t>
            </a:r>
            <a:r>
              <a:rPr lang="en-US" altLang="zh-CN" sz="2400" dirty="0"/>
              <a:t>4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6025104" y="3580458"/>
            <a:ext cx="2488914" cy="1203927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/>
              <a:t>个人能力</a:t>
            </a:r>
            <a:endParaRPr lang="en-US" altLang="zh-CN" sz="2400" dirty="0"/>
          </a:p>
        </p:txBody>
      </p:sp>
      <p:sp>
        <p:nvSpPr>
          <p:cNvPr id="91" name="矩形 90" hidden="1"/>
          <p:cNvSpPr/>
          <p:nvPr/>
        </p:nvSpPr>
        <p:spPr>
          <a:xfrm rot="2057503">
            <a:off x="8921416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矩形 91" hidden="1"/>
          <p:cNvSpPr/>
          <p:nvPr/>
        </p:nvSpPr>
        <p:spPr>
          <a:xfrm rot="2057503">
            <a:off x="8808470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矩形 92" hidden="1"/>
          <p:cNvSpPr/>
          <p:nvPr/>
        </p:nvSpPr>
        <p:spPr>
          <a:xfrm rot="2057503">
            <a:off x="8695524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矩形 93" hidden="1"/>
          <p:cNvSpPr/>
          <p:nvPr/>
        </p:nvSpPr>
        <p:spPr>
          <a:xfrm rot="2057503">
            <a:off x="8582578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矩形 94" hidden="1"/>
          <p:cNvSpPr/>
          <p:nvPr/>
        </p:nvSpPr>
        <p:spPr>
          <a:xfrm rot="2057503">
            <a:off x="8469632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矩形 95" hidden="1"/>
          <p:cNvSpPr/>
          <p:nvPr/>
        </p:nvSpPr>
        <p:spPr>
          <a:xfrm rot="2057503">
            <a:off x="8356686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矩形 96" hidden="1"/>
          <p:cNvSpPr/>
          <p:nvPr/>
        </p:nvSpPr>
        <p:spPr>
          <a:xfrm rot="2057503">
            <a:off x="8243740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矩形 97" hidden="1"/>
          <p:cNvSpPr/>
          <p:nvPr/>
        </p:nvSpPr>
        <p:spPr>
          <a:xfrm rot="2057503">
            <a:off x="8130794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矩形 98" hidden="1"/>
          <p:cNvSpPr/>
          <p:nvPr/>
        </p:nvSpPr>
        <p:spPr>
          <a:xfrm rot="2057503">
            <a:off x="8017848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矩形 99" hidden="1"/>
          <p:cNvSpPr/>
          <p:nvPr/>
        </p:nvSpPr>
        <p:spPr>
          <a:xfrm rot="2057503">
            <a:off x="7904902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矩形 100" hidden="1"/>
          <p:cNvSpPr/>
          <p:nvPr/>
        </p:nvSpPr>
        <p:spPr>
          <a:xfrm rot="2057503">
            <a:off x="7791956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 hidden="1"/>
          <p:cNvSpPr/>
          <p:nvPr/>
        </p:nvSpPr>
        <p:spPr>
          <a:xfrm rot="2057503">
            <a:off x="7679010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102" hidden="1"/>
          <p:cNvSpPr/>
          <p:nvPr/>
        </p:nvSpPr>
        <p:spPr>
          <a:xfrm rot="2057503">
            <a:off x="7566064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 hidden="1"/>
          <p:cNvSpPr/>
          <p:nvPr/>
        </p:nvSpPr>
        <p:spPr>
          <a:xfrm rot="2057503">
            <a:off x="7453118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矩形 104" hidden="1"/>
          <p:cNvSpPr/>
          <p:nvPr/>
        </p:nvSpPr>
        <p:spPr>
          <a:xfrm rot="2057503">
            <a:off x="7340172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矩形 105" hidden="1"/>
          <p:cNvSpPr/>
          <p:nvPr/>
        </p:nvSpPr>
        <p:spPr>
          <a:xfrm rot="2057503">
            <a:off x="7227226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矩形 106" hidden="1"/>
          <p:cNvSpPr/>
          <p:nvPr/>
        </p:nvSpPr>
        <p:spPr>
          <a:xfrm rot="2057503">
            <a:off x="7114280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矩形 107" hidden="1"/>
          <p:cNvSpPr/>
          <p:nvPr/>
        </p:nvSpPr>
        <p:spPr>
          <a:xfrm rot="2057503">
            <a:off x="7001334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矩形 108" hidden="1"/>
          <p:cNvSpPr/>
          <p:nvPr/>
        </p:nvSpPr>
        <p:spPr>
          <a:xfrm rot="2057503">
            <a:off x="6888388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 hidden="1"/>
          <p:cNvSpPr/>
          <p:nvPr/>
        </p:nvSpPr>
        <p:spPr>
          <a:xfrm rot="2057503">
            <a:off x="6775442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矩形 110" hidden="1"/>
          <p:cNvSpPr/>
          <p:nvPr/>
        </p:nvSpPr>
        <p:spPr>
          <a:xfrm rot="2057503">
            <a:off x="6662496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矩形 111" hidden="1"/>
          <p:cNvSpPr/>
          <p:nvPr/>
        </p:nvSpPr>
        <p:spPr>
          <a:xfrm rot="2057503">
            <a:off x="6549550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矩形 112" hidden="1"/>
          <p:cNvSpPr/>
          <p:nvPr/>
        </p:nvSpPr>
        <p:spPr>
          <a:xfrm rot="2057503">
            <a:off x="6436604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矩形 113" hidden="1"/>
          <p:cNvSpPr/>
          <p:nvPr/>
        </p:nvSpPr>
        <p:spPr>
          <a:xfrm rot="2057503">
            <a:off x="6323658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矩形 114" hidden="1"/>
          <p:cNvSpPr/>
          <p:nvPr/>
        </p:nvSpPr>
        <p:spPr>
          <a:xfrm rot="2057503">
            <a:off x="6210712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矩形 115" hidden="1"/>
          <p:cNvSpPr/>
          <p:nvPr/>
        </p:nvSpPr>
        <p:spPr>
          <a:xfrm rot="2057503">
            <a:off x="6097766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矩形 116" hidden="1"/>
          <p:cNvSpPr/>
          <p:nvPr/>
        </p:nvSpPr>
        <p:spPr>
          <a:xfrm rot="2057503">
            <a:off x="5984820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矩形 117" hidden="1"/>
          <p:cNvSpPr/>
          <p:nvPr/>
        </p:nvSpPr>
        <p:spPr>
          <a:xfrm rot="2057503">
            <a:off x="5871874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矩形 118" hidden="1"/>
          <p:cNvSpPr/>
          <p:nvPr/>
        </p:nvSpPr>
        <p:spPr>
          <a:xfrm rot="2057503">
            <a:off x="5758928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矩形 119" hidden="1"/>
          <p:cNvSpPr/>
          <p:nvPr/>
        </p:nvSpPr>
        <p:spPr>
          <a:xfrm rot="2057503">
            <a:off x="5645982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矩形 120" hidden="1"/>
          <p:cNvSpPr/>
          <p:nvPr/>
        </p:nvSpPr>
        <p:spPr>
          <a:xfrm rot="2057503">
            <a:off x="5533036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矩形 121" hidden="1"/>
          <p:cNvSpPr/>
          <p:nvPr/>
        </p:nvSpPr>
        <p:spPr>
          <a:xfrm rot="2057503">
            <a:off x="5420090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矩形 122" hidden="1"/>
          <p:cNvSpPr/>
          <p:nvPr/>
        </p:nvSpPr>
        <p:spPr>
          <a:xfrm rot="2057503">
            <a:off x="5307144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矩形 123" hidden="1"/>
          <p:cNvSpPr/>
          <p:nvPr/>
        </p:nvSpPr>
        <p:spPr>
          <a:xfrm rot="2057503">
            <a:off x="5194198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矩形 124" hidden="1"/>
          <p:cNvSpPr/>
          <p:nvPr/>
        </p:nvSpPr>
        <p:spPr>
          <a:xfrm rot="2057503">
            <a:off x="5081252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矩形 125" hidden="1"/>
          <p:cNvSpPr/>
          <p:nvPr/>
        </p:nvSpPr>
        <p:spPr>
          <a:xfrm rot="2057503">
            <a:off x="4968306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矩形 126" hidden="1"/>
          <p:cNvSpPr/>
          <p:nvPr/>
        </p:nvSpPr>
        <p:spPr>
          <a:xfrm rot="2057503">
            <a:off x="4855360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矩形 127" hidden="1"/>
          <p:cNvSpPr/>
          <p:nvPr/>
        </p:nvSpPr>
        <p:spPr>
          <a:xfrm rot="2057503">
            <a:off x="4742414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 hidden="1"/>
          <p:cNvSpPr/>
          <p:nvPr/>
        </p:nvSpPr>
        <p:spPr>
          <a:xfrm rot="2057503">
            <a:off x="4629468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矩形 129" hidden="1"/>
          <p:cNvSpPr/>
          <p:nvPr/>
        </p:nvSpPr>
        <p:spPr>
          <a:xfrm rot="2057503">
            <a:off x="4516522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矩形 130" hidden="1"/>
          <p:cNvSpPr/>
          <p:nvPr/>
        </p:nvSpPr>
        <p:spPr>
          <a:xfrm rot="2057503">
            <a:off x="4403576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矩形 131" hidden="1"/>
          <p:cNvSpPr/>
          <p:nvPr/>
        </p:nvSpPr>
        <p:spPr>
          <a:xfrm rot="2057503">
            <a:off x="4290630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矩形 132" hidden="1"/>
          <p:cNvSpPr/>
          <p:nvPr/>
        </p:nvSpPr>
        <p:spPr>
          <a:xfrm rot="2057503">
            <a:off x="4177684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矩形 133" hidden="1"/>
          <p:cNvSpPr/>
          <p:nvPr/>
        </p:nvSpPr>
        <p:spPr>
          <a:xfrm rot="2057503">
            <a:off x="4064738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矩形 134" hidden="1"/>
          <p:cNvSpPr/>
          <p:nvPr/>
        </p:nvSpPr>
        <p:spPr>
          <a:xfrm rot="2057503">
            <a:off x="3951792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矩形 135" hidden="1"/>
          <p:cNvSpPr/>
          <p:nvPr/>
        </p:nvSpPr>
        <p:spPr>
          <a:xfrm rot="2057503">
            <a:off x="3838846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矩形 136" hidden="1"/>
          <p:cNvSpPr/>
          <p:nvPr/>
        </p:nvSpPr>
        <p:spPr>
          <a:xfrm rot="2057503">
            <a:off x="3725900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矩形 137" hidden="1"/>
          <p:cNvSpPr/>
          <p:nvPr/>
        </p:nvSpPr>
        <p:spPr>
          <a:xfrm rot="2057503">
            <a:off x="3612954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矩形 138" hidden="1"/>
          <p:cNvSpPr/>
          <p:nvPr/>
        </p:nvSpPr>
        <p:spPr>
          <a:xfrm rot="2057503">
            <a:off x="3500008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矩形 139" hidden="1"/>
          <p:cNvSpPr/>
          <p:nvPr/>
        </p:nvSpPr>
        <p:spPr>
          <a:xfrm rot="2057503">
            <a:off x="3387062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矩形 140" hidden="1"/>
          <p:cNvSpPr/>
          <p:nvPr/>
        </p:nvSpPr>
        <p:spPr>
          <a:xfrm rot="2057503">
            <a:off x="3274116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矩形 141" hidden="1"/>
          <p:cNvSpPr/>
          <p:nvPr/>
        </p:nvSpPr>
        <p:spPr>
          <a:xfrm rot="2057503">
            <a:off x="3161170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矩形 142" hidden="1"/>
          <p:cNvSpPr/>
          <p:nvPr/>
        </p:nvSpPr>
        <p:spPr>
          <a:xfrm rot="2057503">
            <a:off x="3048224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矩形 143" hidden="1"/>
          <p:cNvSpPr/>
          <p:nvPr/>
        </p:nvSpPr>
        <p:spPr>
          <a:xfrm rot="2057503">
            <a:off x="2935278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矩形 144" hidden="1"/>
          <p:cNvSpPr/>
          <p:nvPr/>
        </p:nvSpPr>
        <p:spPr>
          <a:xfrm rot="2057503">
            <a:off x="2822332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矩形 145" hidden="1"/>
          <p:cNvSpPr/>
          <p:nvPr/>
        </p:nvSpPr>
        <p:spPr>
          <a:xfrm rot="2057503">
            <a:off x="2709386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矩形 146" hidden="1"/>
          <p:cNvSpPr/>
          <p:nvPr/>
        </p:nvSpPr>
        <p:spPr>
          <a:xfrm rot="2057503">
            <a:off x="2596440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矩形 147" hidden="1"/>
          <p:cNvSpPr/>
          <p:nvPr/>
        </p:nvSpPr>
        <p:spPr>
          <a:xfrm rot="2057503">
            <a:off x="2483494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矩形 148" hidden="1"/>
          <p:cNvSpPr/>
          <p:nvPr/>
        </p:nvSpPr>
        <p:spPr>
          <a:xfrm rot="2057503">
            <a:off x="2370548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矩形 149" hidden="1"/>
          <p:cNvSpPr/>
          <p:nvPr/>
        </p:nvSpPr>
        <p:spPr>
          <a:xfrm rot="2057503">
            <a:off x="2257602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矩形 150" hidden="1"/>
          <p:cNvSpPr/>
          <p:nvPr/>
        </p:nvSpPr>
        <p:spPr>
          <a:xfrm rot="2057503">
            <a:off x="2144656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矩形 151" hidden="1"/>
          <p:cNvSpPr/>
          <p:nvPr/>
        </p:nvSpPr>
        <p:spPr>
          <a:xfrm rot="2057503">
            <a:off x="2031710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矩形 152" hidden="1"/>
          <p:cNvSpPr/>
          <p:nvPr/>
        </p:nvSpPr>
        <p:spPr>
          <a:xfrm rot="2057503">
            <a:off x="1918764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矩形 153" hidden="1"/>
          <p:cNvSpPr/>
          <p:nvPr/>
        </p:nvSpPr>
        <p:spPr>
          <a:xfrm rot="2057503">
            <a:off x="1805818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矩形 154" hidden="1"/>
          <p:cNvSpPr/>
          <p:nvPr/>
        </p:nvSpPr>
        <p:spPr>
          <a:xfrm rot="2057503">
            <a:off x="1692872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矩形 155" hidden="1"/>
          <p:cNvSpPr/>
          <p:nvPr/>
        </p:nvSpPr>
        <p:spPr>
          <a:xfrm rot="2057503">
            <a:off x="1579926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矩形 156" hidden="1"/>
          <p:cNvSpPr/>
          <p:nvPr/>
        </p:nvSpPr>
        <p:spPr>
          <a:xfrm rot="2057503">
            <a:off x="1466980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矩形 157" hidden="1"/>
          <p:cNvSpPr/>
          <p:nvPr/>
        </p:nvSpPr>
        <p:spPr>
          <a:xfrm rot="2057503">
            <a:off x="1354034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矩形 158" hidden="1"/>
          <p:cNvSpPr/>
          <p:nvPr/>
        </p:nvSpPr>
        <p:spPr>
          <a:xfrm rot="2057503">
            <a:off x="1241088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矩形 159" hidden="1"/>
          <p:cNvSpPr/>
          <p:nvPr/>
        </p:nvSpPr>
        <p:spPr>
          <a:xfrm rot="2057503">
            <a:off x="1128142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矩形 160" hidden="1"/>
          <p:cNvSpPr/>
          <p:nvPr/>
        </p:nvSpPr>
        <p:spPr>
          <a:xfrm rot="2057503">
            <a:off x="1015196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矩形 161" hidden="1"/>
          <p:cNvSpPr/>
          <p:nvPr/>
        </p:nvSpPr>
        <p:spPr>
          <a:xfrm rot="2057503">
            <a:off x="902250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4" name="矩形 223" hidden="1"/>
          <p:cNvSpPr/>
          <p:nvPr/>
        </p:nvSpPr>
        <p:spPr>
          <a:xfrm rot="2057503">
            <a:off x="781579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5" name="矩形 224" hidden="1"/>
          <p:cNvSpPr/>
          <p:nvPr/>
        </p:nvSpPr>
        <p:spPr>
          <a:xfrm rot="2057503">
            <a:off x="668633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6" name="矩形 225" hidden="1"/>
          <p:cNvSpPr/>
          <p:nvPr/>
        </p:nvSpPr>
        <p:spPr>
          <a:xfrm rot="2057503">
            <a:off x="555687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7" name="矩形 226" hidden="1"/>
          <p:cNvSpPr/>
          <p:nvPr/>
        </p:nvSpPr>
        <p:spPr>
          <a:xfrm rot="2057503">
            <a:off x="442741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8" name="矩形 227" hidden="1"/>
          <p:cNvSpPr/>
          <p:nvPr/>
        </p:nvSpPr>
        <p:spPr>
          <a:xfrm rot="2057503">
            <a:off x="329795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9" name="矩形 228" hidden="1"/>
          <p:cNvSpPr/>
          <p:nvPr/>
        </p:nvSpPr>
        <p:spPr>
          <a:xfrm rot="2057503">
            <a:off x="216849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0" name="矩形 229" hidden="1"/>
          <p:cNvSpPr/>
          <p:nvPr/>
        </p:nvSpPr>
        <p:spPr>
          <a:xfrm rot="2057503">
            <a:off x="103903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1" name="矩形 230" hidden="1"/>
          <p:cNvSpPr/>
          <p:nvPr/>
        </p:nvSpPr>
        <p:spPr>
          <a:xfrm rot="2057503">
            <a:off x="-9043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2" name="矩形 231" hidden="1"/>
          <p:cNvSpPr/>
          <p:nvPr/>
        </p:nvSpPr>
        <p:spPr>
          <a:xfrm rot="2057503">
            <a:off x="-121989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3" name="矩形 232" hidden="1"/>
          <p:cNvSpPr/>
          <p:nvPr/>
        </p:nvSpPr>
        <p:spPr>
          <a:xfrm rot="2057503">
            <a:off x="-234935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4" name="矩形 233" hidden="1"/>
          <p:cNvSpPr/>
          <p:nvPr/>
        </p:nvSpPr>
        <p:spPr>
          <a:xfrm rot="2057503">
            <a:off x="-347881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5" name="矩形 234" hidden="1"/>
          <p:cNvSpPr/>
          <p:nvPr/>
        </p:nvSpPr>
        <p:spPr>
          <a:xfrm rot="2057503">
            <a:off x="-460827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" name="矩形 235" hidden="1"/>
          <p:cNvSpPr/>
          <p:nvPr/>
        </p:nvSpPr>
        <p:spPr>
          <a:xfrm rot="2057503">
            <a:off x="-573773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7" name="矩形 236" hidden="1"/>
          <p:cNvSpPr/>
          <p:nvPr/>
        </p:nvSpPr>
        <p:spPr>
          <a:xfrm rot="2057503">
            <a:off x="-686719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8" name="矩形 237" hidden="1"/>
          <p:cNvSpPr/>
          <p:nvPr/>
        </p:nvSpPr>
        <p:spPr>
          <a:xfrm rot="2057503">
            <a:off x="-799665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9" name="矩形 238" hidden="1"/>
          <p:cNvSpPr/>
          <p:nvPr/>
        </p:nvSpPr>
        <p:spPr>
          <a:xfrm rot="2057503">
            <a:off x="-912611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0" name="矩形 239" hidden="1"/>
          <p:cNvSpPr/>
          <p:nvPr/>
        </p:nvSpPr>
        <p:spPr>
          <a:xfrm rot="2057503">
            <a:off x="-1025557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1" name="矩形 240" hidden="1"/>
          <p:cNvSpPr/>
          <p:nvPr/>
        </p:nvSpPr>
        <p:spPr>
          <a:xfrm rot="2057503">
            <a:off x="-1138503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2" name="矩形 241" hidden="1"/>
          <p:cNvSpPr/>
          <p:nvPr/>
        </p:nvSpPr>
        <p:spPr>
          <a:xfrm rot="2057503">
            <a:off x="-1251449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3" name="矩形 242" hidden="1"/>
          <p:cNvSpPr/>
          <p:nvPr/>
        </p:nvSpPr>
        <p:spPr>
          <a:xfrm rot="2057503">
            <a:off x="-1364395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4" name="矩形 243" hidden="1"/>
          <p:cNvSpPr/>
          <p:nvPr/>
        </p:nvSpPr>
        <p:spPr>
          <a:xfrm rot="2057503">
            <a:off x="-1477341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矩形 244" hidden="1"/>
          <p:cNvSpPr/>
          <p:nvPr/>
        </p:nvSpPr>
        <p:spPr>
          <a:xfrm rot="2057503">
            <a:off x="-1590287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6" name="矩形 245" hidden="1"/>
          <p:cNvSpPr/>
          <p:nvPr/>
        </p:nvSpPr>
        <p:spPr>
          <a:xfrm rot="2057503">
            <a:off x="-1703233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7" name="矩形 246" hidden="1"/>
          <p:cNvSpPr/>
          <p:nvPr/>
        </p:nvSpPr>
        <p:spPr>
          <a:xfrm rot="2057503">
            <a:off x="-1816179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8" name="矩形 247" hidden="1"/>
          <p:cNvSpPr/>
          <p:nvPr/>
        </p:nvSpPr>
        <p:spPr>
          <a:xfrm rot="2057503">
            <a:off x="-1929125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9" name="矩形 248" hidden="1"/>
          <p:cNvSpPr/>
          <p:nvPr/>
        </p:nvSpPr>
        <p:spPr>
          <a:xfrm rot="2057503">
            <a:off x="-2042071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0" name="矩形 249" hidden="1"/>
          <p:cNvSpPr/>
          <p:nvPr/>
        </p:nvSpPr>
        <p:spPr>
          <a:xfrm rot="2057503">
            <a:off x="-2155017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1" name="矩形 250" hidden="1"/>
          <p:cNvSpPr/>
          <p:nvPr/>
        </p:nvSpPr>
        <p:spPr>
          <a:xfrm rot="2057503">
            <a:off x="-2267963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2" name="矩形 251" hidden="1"/>
          <p:cNvSpPr/>
          <p:nvPr/>
        </p:nvSpPr>
        <p:spPr>
          <a:xfrm rot="2057503">
            <a:off x="-2380909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3" name="矩形 252" hidden="1"/>
          <p:cNvSpPr/>
          <p:nvPr/>
        </p:nvSpPr>
        <p:spPr>
          <a:xfrm rot="2057503">
            <a:off x="-2493855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4" name="矩形 253" hidden="1"/>
          <p:cNvSpPr/>
          <p:nvPr/>
        </p:nvSpPr>
        <p:spPr>
          <a:xfrm rot="2057503">
            <a:off x="-2606801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5" name="矩形 254" hidden="1"/>
          <p:cNvSpPr/>
          <p:nvPr/>
        </p:nvSpPr>
        <p:spPr>
          <a:xfrm rot="2057503">
            <a:off x="-2719747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6" name="矩形 255" hidden="1"/>
          <p:cNvSpPr/>
          <p:nvPr/>
        </p:nvSpPr>
        <p:spPr>
          <a:xfrm rot="2057503">
            <a:off x="-2832693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7" name="矩形 256" hidden="1"/>
          <p:cNvSpPr/>
          <p:nvPr/>
        </p:nvSpPr>
        <p:spPr>
          <a:xfrm rot="2057503">
            <a:off x="-2945639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 hidden="1"/>
          <p:cNvSpPr/>
          <p:nvPr/>
        </p:nvSpPr>
        <p:spPr>
          <a:xfrm rot="2057503">
            <a:off x="9240374" y="7052893"/>
            <a:ext cx="80438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 hidden="1"/>
          <p:cNvSpPr/>
          <p:nvPr/>
        </p:nvSpPr>
        <p:spPr>
          <a:xfrm rot="2057503">
            <a:off x="9034362" y="705201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直角三角形 168"/>
          <p:cNvSpPr/>
          <p:nvPr/>
        </p:nvSpPr>
        <p:spPr>
          <a:xfrm rot="10800000">
            <a:off x="-2" y="1423068"/>
            <a:ext cx="537011" cy="469616"/>
          </a:xfrm>
          <a:prstGeom prst="rtTriangle">
            <a:avLst/>
          </a:prstGeom>
          <a:solidFill>
            <a:schemeClr val="tx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矩形 169"/>
          <p:cNvSpPr/>
          <p:nvPr/>
        </p:nvSpPr>
        <p:spPr>
          <a:xfrm>
            <a:off x="442915" y="1423068"/>
            <a:ext cx="373011" cy="55563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任意多边形 170"/>
          <p:cNvSpPr/>
          <p:nvPr/>
        </p:nvSpPr>
        <p:spPr>
          <a:xfrm>
            <a:off x="5911" y="657225"/>
            <a:ext cx="9495281" cy="757238"/>
          </a:xfrm>
          <a:custGeom>
            <a:avLst/>
            <a:gdLst>
              <a:gd name="connsiteX0" fmla="*/ 249558 w 9495281"/>
              <a:gd name="connsiteY0" fmla="*/ 0 h 530509"/>
              <a:gd name="connsiteX1" fmla="*/ 9495281 w 9495281"/>
              <a:gd name="connsiteY1" fmla="*/ 0 h 530509"/>
              <a:gd name="connsiteX2" fmla="*/ 9495281 w 9495281"/>
              <a:gd name="connsiteY2" fmla="*/ 530509 h 530509"/>
              <a:gd name="connsiteX3" fmla="*/ 0 w 9495281"/>
              <a:gd name="connsiteY3" fmla="*/ 530509 h 530509"/>
              <a:gd name="connsiteX4" fmla="*/ 249558 w 9495281"/>
              <a:gd name="connsiteY4" fmla="*/ 0 h 53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5281" h="530509">
                <a:moveTo>
                  <a:pt x="249558" y="0"/>
                </a:moveTo>
                <a:lnTo>
                  <a:pt x="9495281" y="0"/>
                </a:lnTo>
                <a:lnTo>
                  <a:pt x="9495281" y="530509"/>
                </a:lnTo>
                <a:lnTo>
                  <a:pt x="0" y="530509"/>
                </a:lnTo>
                <a:lnTo>
                  <a:pt x="24955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189674" y="774234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</a:rPr>
              <a:t>岗位认知</a:t>
            </a:r>
          </a:p>
        </p:txBody>
      </p:sp>
      <p:grpSp>
        <p:nvGrpSpPr>
          <p:cNvPr id="258" name="组合 257" hidden="1"/>
          <p:cNvGrpSpPr/>
          <p:nvPr/>
        </p:nvGrpSpPr>
        <p:grpSpPr>
          <a:xfrm>
            <a:off x="1904259" y="3434355"/>
            <a:ext cx="6329141" cy="1079500"/>
            <a:chOff x="1405574" y="3583860"/>
            <a:chExt cx="2760026" cy="1079500"/>
          </a:xfrm>
        </p:grpSpPr>
        <p:sp>
          <p:nvSpPr>
            <p:cNvPr id="259" name="圆角矩形 258"/>
            <p:cNvSpPr/>
            <p:nvPr/>
          </p:nvSpPr>
          <p:spPr>
            <a:xfrm>
              <a:off x="1405574" y="3583860"/>
              <a:ext cx="2760026" cy="1079500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0" name="文本框 259"/>
            <p:cNvSpPr txBox="1"/>
            <p:nvPr/>
          </p:nvSpPr>
          <p:spPr>
            <a:xfrm>
              <a:off x="1667988" y="3769667"/>
              <a:ext cx="22351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/>
                <a:t>此处填充竞选口号。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500"/>
                            </p:stCondLst>
                            <p:childTnLst>
                              <p:par>
                                <p:cTn id="1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500"/>
                            </p:stCondLst>
                            <p:childTnLst>
                              <p:par>
                                <p:cTn id="1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500"/>
                            </p:stCondLst>
                            <p:childTnLst>
                              <p:par>
                                <p:cTn id="1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000"/>
                            </p:stCondLst>
                            <p:childTnLst>
                              <p:par>
                                <p:cTn id="1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7500"/>
                            </p:stCondLst>
                            <p:childTnLst>
                              <p:par>
                                <p:cTn id="1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8000"/>
                            </p:stCondLst>
                            <p:childTnLst>
                              <p:par>
                                <p:cTn id="1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8500"/>
                            </p:stCondLst>
                            <p:childTnLst>
                              <p:par>
                                <p:cTn id="1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9000"/>
                            </p:stCondLst>
                            <p:childTnLst>
                              <p:par>
                                <p:cTn id="1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1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1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9500"/>
                            </p:stCondLst>
                            <p:childTnLst>
                              <p:par>
                                <p:cTn id="1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1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1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1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1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1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1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1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1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1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1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1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1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1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1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1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1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1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1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1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1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1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1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1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7000"/>
                            </p:stCondLst>
                            <p:childTnLst>
                              <p:par>
                                <p:cTn id="2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1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1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1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1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2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1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1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18500"/>
                            </p:stCondLst>
                            <p:childTnLst>
                              <p:par>
                                <p:cTn id="2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1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1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9000"/>
                            </p:stCondLst>
                            <p:childTnLst>
                              <p:par>
                                <p:cTn id="2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1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1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9500"/>
                            </p:stCondLst>
                            <p:childTnLst>
                              <p:par>
                                <p:cTn id="2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1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1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1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1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0500"/>
                            </p:stCondLst>
                            <p:childTnLst>
                              <p:par>
                                <p:cTn id="29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1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1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21000"/>
                            </p:stCondLst>
                            <p:childTnLst>
                              <p:par>
                                <p:cTn id="30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1500"/>
                            </p:stCondLst>
                            <p:childTnLst>
                              <p:par>
                                <p:cTn id="30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1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1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2000"/>
                            </p:stCondLst>
                            <p:childTnLst>
                              <p:par>
                                <p:cTn id="3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1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1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22500"/>
                            </p:stCondLst>
                            <p:childTnLst>
                              <p:par>
                                <p:cTn id="3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1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1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23000"/>
                            </p:stCondLst>
                            <p:childTnLst>
                              <p:par>
                                <p:cTn id="3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1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1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23500"/>
                            </p:stCondLst>
                            <p:childTnLst>
                              <p:par>
                                <p:cTn id="3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1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1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24000"/>
                            </p:stCondLst>
                            <p:childTnLst>
                              <p:par>
                                <p:cTn id="3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6" dur="1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7" dur="1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24500"/>
                            </p:stCondLst>
                            <p:childTnLst>
                              <p:par>
                                <p:cTn id="3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1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1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25000"/>
                            </p:stCondLst>
                            <p:childTnLst>
                              <p:par>
                                <p:cTn id="3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6" dur="1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7" dur="1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25500"/>
                            </p:stCondLst>
                            <p:childTnLst>
                              <p:par>
                                <p:cTn id="3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1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1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6000"/>
                            </p:stCondLst>
                            <p:childTnLst>
                              <p:par>
                                <p:cTn id="3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6" dur="1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7" dur="1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26500"/>
                            </p:stCondLst>
                            <p:childTnLst>
                              <p:par>
                                <p:cTn id="3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1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1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7000"/>
                            </p:stCondLst>
                            <p:childTnLst>
                              <p:par>
                                <p:cTn id="3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6" dur="1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7" dur="1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7500"/>
                            </p:stCondLst>
                            <p:childTnLst>
                              <p:par>
                                <p:cTn id="3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1" dur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28000"/>
                            </p:stCondLst>
                            <p:childTnLst>
                              <p:par>
                                <p:cTn id="3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6" dur="1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7" dur="1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28500"/>
                            </p:stCondLst>
                            <p:childTnLst>
                              <p:par>
                                <p:cTn id="3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1" dur="1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2" dur="1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29000"/>
                            </p:stCondLst>
                            <p:childTnLst>
                              <p:par>
                                <p:cTn id="3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6" dur="1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7" dur="1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29500"/>
                            </p:stCondLst>
                            <p:childTnLst>
                              <p:par>
                                <p:cTn id="3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1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1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30000"/>
                            </p:stCondLst>
                            <p:childTnLst>
                              <p:par>
                                <p:cTn id="3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6" dur="1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7" dur="1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39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1" dur="1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2" dur="1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31000"/>
                            </p:stCondLst>
                            <p:childTnLst>
                              <p:par>
                                <p:cTn id="40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6" dur="1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7" dur="1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31500"/>
                            </p:stCondLst>
                            <p:childTnLst>
                              <p:par>
                                <p:cTn id="40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1" dur="1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2" dur="1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32000"/>
                            </p:stCondLst>
                            <p:childTnLst>
                              <p:par>
                                <p:cTn id="4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6" dur="1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7" dur="1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32500"/>
                            </p:stCondLst>
                            <p:childTnLst>
                              <p:par>
                                <p:cTn id="4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1" dur="1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2" dur="1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33000"/>
                            </p:stCondLst>
                            <p:childTnLst>
                              <p:par>
                                <p:cTn id="4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6" dur="1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7" dur="1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33500"/>
                            </p:stCondLst>
                            <p:childTnLst>
                              <p:par>
                                <p:cTn id="4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1" dur="1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2" dur="1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34000"/>
                            </p:stCondLst>
                            <p:childTnLst>
                              <p:par>
                                <p:cTn id="4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6" dur="1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7" dur="1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34500"/>
                            </p:stCondLst>
                            <p:childTnLst>
                              <p:par>
                                <p:cTn id="4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1" dur="1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2" dur="1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35000"/>
                            </p:stCondLst>
                            <p:childTnLst>
                              <p:par>
                                <p:cTn id="4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6" dur="1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7" dur="1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35500"/>
                            </p:stCondLst>
                            <p:childTnLst>
                              <p:par>
                                <p:cTn id="4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1" dur="1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2" dur="1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36000"/>
                            </p:stCondLst>
                            <p:childTnLst>
                              <p:par>
                                <p:cTn id="4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6" dur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7" dur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36500"/>
                            </p:stCondLst>
                            <p:childTnLst>
                              <p:par>
                                <p:cTn id="4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1" dur="1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2" dur="1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37000"/>
                            </p:stCondLst>
                            <p:childTnLst>
                              <p:par>
                                <p:cTn id="4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6" dur="1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7" dur="1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37500"/>
                            </p:stCondLst>
                            <p:childTnLst>
                              <p:par>
                                <p:cTn id="4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1" dur="1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2" dur="1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38000"/>
                            </p:stCondLst>
                            <p:childTnLst>
                              <p:par>
                                <p:cTn id="4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6" dur="1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7" dur="1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38500"/>
                            </p:stCondLst>
                            <p:childTnLst>
                              <p:par>
                                <p:cTn id="4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1" dur="1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2" dur="1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39000"/>
                            </p:stCondLst>
                            <p:childTnLst>
                              <p:par>
                                <p:cTn id="4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6" dur="1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7" dur="1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39500"/>
                            </p:stCondLst>
                            <p:childTnLst>
                              <p:par>
                                <p:cTn id="4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1" dur="1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2" dur="1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40000"/>
                            </p:stCondLst>
                            <p:childTnLst>
                              <p:par>
                                <p:cTn id="4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6" dur="1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7" dur="1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40500"/>
                            </p:stCondLst>
                            <p:childTnLst>
                              <p:par>
                                <p:cTn id="49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1" dur="1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2" dur="1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41000"/>
                            </p:stCondLst>
                            <p:childTnLst>
                              <p:par>
                                <p:cTn id="50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6" dur="1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7" dur="1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41500"/>
                            </p:stCondLst>
                            <p:childTnLst>
                              <p:par>
                                <p:cTn id="50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1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1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42000"/>
                            </p:stCondLst>
                            <p:childTnLst>
                              <p:par>
                                <p:cTn id="5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6" dur="1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7" dur="1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42500"/>
                            </p:stCondLst>
                            <p:childTnLst>
                              <p:par>
                                <p:cTn id="5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1" dur="1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2" dur="1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43000"/>
                            </p:stCondLst>
                            <p:childTnLst>
                              <p:par>
                                <p:cTn id="5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6" dur="1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7" dur="1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43500"/>
                            </p:stCondLst>
                            <p:childTnLst>
                              <p:par>
                                <p:cTn id="5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1" dur="1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2" dur="1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44000"/>
                            </p:stCondLst>
                            <p:childTnLst>
                              <p:par>
                                <p:cTn id="5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6" dur="1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7" dur="1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44500"/>
                            </p:stCondLst>
                            <p:childTnLst>
                              <p:par>
                                <p:cTn id="5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1" dur="1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2" dur="1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45000"/>
                            </p:stCondLst>
                            <p:childTnLst>
                              <p:par>
                                <p:cTn id="5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6" dur="1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7" dur="1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45500"/>
                            </p:stCondLst>
                            <p:childTnLst>
                              <p:par>
                                <p:cTn id="5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1" dur="1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2" dur="1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46000"/>
                            </p:stCondLst>
                            <p:childTnLst>
                              <p:par>
                                <p:cTn id="5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6" dur="1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7" dur="1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46500"/>
                            </p:stCondLst>
                            <p:childTnLst>
                              <p:par>
                                <p:cTn id="5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1" dur="1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2" dur="1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47000"/>
                            </p:stCondLst>
                            <p:childTnLst>
                              <p:par>
                                <p:cTn id="5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6" dur="1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7" dur="1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47500"/>
                            </p:stCondLst>
                            <p:childTnLst>
                              <p:par>
                                <p:cTn id="5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1" dur="1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2" dur="1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48000"/>
                            </p:stCondLst>
                            <p:childTnLst>
                              <p:par>
                                <p:cTn id="5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6" dur="1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7" dur="1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48500"/>
                            </p:stCondLst>
                            <p:childTnLst>
                              <p:par>
                                <p:cTn id="5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1" dur="1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2" dur="1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49000"/>
                            </p:stCondLst>
                            <p:childTnLst>
                              <p:par>
                                <p:cTn id="5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6" dur="1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7" dur="1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49500"/>
                            </p:stCondLst>
                            <p:childTnLst>
                              <p:par>
                                <p:cTn id="5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1" dur="1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2" dur="1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50000"/>
                            </p:stCondLst>
                            <p:childTnLst>
                              <p:par>
                                <p:cTn id="5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6" dur="1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7" dur="1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50500"/>
                            </p:stCondLst>
                            <p:childTnLst>
                              <p:par>
                                <p:cTn id="59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1" dur="1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2" dur="1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51000"/>
                            </p:stCondLst>
                            <p:childTnLst>
                              <p:par>
                                <p:cTn id="60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6" dur="1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7" dur="1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51500"/>
                            </p:stCondLst>
                            <p:childTnLst>
                              <p:par>
                                <p:cTn id="60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1" dur="1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2" dur="1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52000"/>
                            </p:stCondLst>
                            <p:childTnLst>
                              <p:par>
                                <p:cTn id="6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6" dur="1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7" dur="1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>
                            <p:stCondLst>
                              <p:cond delay="52500"/>
                            </p:stCondLst>
                            <p:childTnLst>
                              <p:par>
                                <p:cTn id="6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1" dur="1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2" dur="1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53000"/>
                            </p:stCondLst>
                            <p:childTnLst>
                              <p:par>
                                <p:cTn id="6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6" dur="1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7" dur="1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53500"/>
                            </p:stCondLst>
                            <p:childTnLst>
                              <p:par>
                                <p:cTn id="6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1" dur="1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2" dur="1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>
                            <p:stCondLst>
                              <p:cond delay="54000"/>
                            </p:stCondLst>
                            <p:childTnLst>
                              <p:par>
                                <p:cTn id="6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2" grpId="0" animBg="1"/>
      <p:bldP spid="66" grpId="0" animBg="1"/>
      <p:bldP spid="169" grpId="0" animBg="1"/>
      <p:bldP spid="170" grpId="0" animBg="1"/>
      <p:bldP spid="171" grpId="0" animBg="1"/>
      <p:bldP spid="2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1">
      <a:dk1>
        <a:srgbClr val="FFFFFF"/>
      </a:dk1>
      <a:lt1>
        <a:sysClr val="window" lastClr="FFFFFF"/>
      </a:lt1>
      <a:dk2>
        <a:srgbClr val="FFFFFF"/>
      </a:dk2>
      <a:lt2>
        <a:srgbClr val="E7E6E6"/>
      </a:lt2>
      <a:accent1>
        <a:srgbClr val="7F7F7F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Narrow"/>
        <a:ea typeface="微软简综艺"/>
        <a:cs typeface=""/>
      </a:majorFont>
      <a:minorFont>
        <a:latin typeface="Arial"/>
        <a:ea typeface="微软雅黑"/>
        <a:cs typeface=""/>
      </a:minorFont>
    </a:fontScheme>
    <a:fmtScheme name="细微固体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370</Words>
  <Application>Microsoft Office PowerPoint</Application>
  <PresentationFormat>全屏显示(4:3)</PresentationFormat>
  <Paragraphs>153</Paragraphs>
  <Slides>17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方正彩云简体</vt:lpstr>
      <vt:lpstr>华文行楷</vt:lpstr>
      <vt:lpstr>微软简综艺</vt:lpstr>
      <vt:lpstr>微软雅黑</vt:lpstr>
      <vt:lpstr>Arial</vt:lpstr>
      <vt:lpstr>Berlin Sans FB Demi</vt:lpstr>
      <vt:lpstr>Calibri</vt:lpstr>
      <vt:lpstr>Eras Bold ITC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90</cp:revision>
  <dcterms:created xsi:type="dcterms:W3CDTF">2015-06-02T03:28:00Z</dcterms:created>
  <dcterms:modified xsi:type="dcterms:W3CDTF">2021-01-05T16:59:51Z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