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6" r:id="rId18"/>
    <p:sldId id="272" r:id="rId19"/>
    <p:sldId id="277" r:id="rId20"/>
    <p:sldId id="278" r:id="rId21"/>
    <p:sldId id="273" r:id="rId22"/>
    <p:sldId id="274" r:id="rId23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71952-77DE-41AD-B968-DE4510B37FA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D5163-976D-4822-BD2D-A0112CF3C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5163-976D-4822-BD2D-A0112CF3C6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5163-976D-4822-BD2D-A0112CF3C6E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5163-976D-4822-BD2D-A0112CF3C6E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5163-976D-4822-BD2D-A0112CF3C6E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5163-976D-4822-BD2D-A0112CF3C6E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5163-976D-4822-BD2D-A0112CF3C6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11D9-3D6A-40C4-BEBF-8AD9ECA68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3EAB-DC3E-4562-83B8-EEADB0D9F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封面配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9015" y="0"/>
            <a:ext cx="7818733" cy="6858000"/>
          </a:xfrm>
          <a:prstGeom prst="rect">
            <a:avLst/>
          </a:prstGeom>
        </p:spPr>
      </p:pic>
      <p:sp>
        <p:nvSpPr>
          <p:cNvPr id="9" name="副标题 2"/>
          <p:cNvSpPr txBox="1"/>
          <p:nvPr/>
        </p:nvSpPr>
        <p:spPr>
          <a:xfrm>
            <a:off x="7023900" y="3786190"/>
            <a:ext cx="4429156" cy="500066"/>
          </a:xfrm>
          <a:prstGeom prst="rect">
            <a:avLst/>
          </a:prstGeom>
          <a:solidFill>
            <a:srgbClr val="984807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班干部竞选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自我介绍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副标题 2"/>
          <p:cNvSpPr txBox="1"/>
          <p:nvPr/>
        </p:nvSpPr>
        <p:spPr>
          <a:xfrm>
            <a:off x="6952462" y="4819672"/>
            <a:ext cx="2451868" cy="53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演讲者：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5852" y="214290"/>
            <a:ext cx="4071966" cy="714380"/>
            <a:chOff x="842487" y="225786"/>
            <a:chExt cx="3514349" cy="954107"/>
          </a:xfrm>
        </p:grpSpPr>
        <p:sp>
          <p:nvSpPr>
            <p:cNvPr id="15" name="TextBox 14"/>
            <p:cNvSpPr txBox="1"/>
            <p:nvPr/>
          </p:nvSpPr>
          <p:spPr>
            <a:xfrm>
              <a:off x="2094678" y="302730"/>
              <a:ext cx="226215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此处请输入大学名称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2487" y="225786"/>
              <a:ext cx="12184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881024" y="1643050"/>
            <a:ext cx="54292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6600" b="1" spc="600" dirty="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endParaRPr lang="en-US" altLang="zh-CN" sz="6600" b="1" spc="600" dirty="0">
              <a:ln w="1905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b="1" spc="600" dirty="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我们正年轻</a:t>
            </a:r>
          </a:p>
        </p:txBody>
      </p:sp>
      <p:sp>
        <p:nvSpPr>
          <p:cNvPr id="19" name="副标题 2"/>
          <p:cNvSpPr txBox="1"/>
          <p:nvPr/>
        </p:nvSpPr>
        <p:spPr>
          <a:xfrm>
            <a:off x="9429816" y="4819672"/>
            <a:ext cx="2451868" cy="53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级美术系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3" grpId="0" build="allAtOnce"/>
      <p:bldP spid="18" grpId="0"/>
      <p:bldP spid="1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奖杯荣誉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0" y="857232"/>
            <a:ext cx="12190413" cy="3000396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264" y="2571744"/>
            <a:ext cx="2286016" cy="369279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844513" y="2071678"/>
            <a:ext cx="28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8793" y="100010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</a:p>
        </p:txBody>
      </p:sp>
      <p:pic>
        <p:nvPicPr>
          <p:cNvPr id="17" name="图片 16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5041" y="2571744"/>
            <a:ext cx="2286016" cy="369279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4559290" y="2071678"/>
            <a:ext cx="28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23570" y="100010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</a:p>
        </p:txBody>
      </p:sp>
      <p:pic>
        <p:nvPicPr>
          <p:cNvPr id="20" name="图片 19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2693" y="2571744"/>
            <a:ext cx="2286016" cy="369279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6" name="TextBox 25"/>
          <p:cNvSpPr txBox="1"/>
          <p:nvPr/>
        </p:nvSpPr>
        <p:spPr>
          <a:xfrm>
            <a:off x="8416942" y="2071678"/>
            <a:ext cx="28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1222" y="100010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 animBg="1"/>
      <p:bldP spid="16" grpId="0"/>
      <p:bldP spid="18" grpId="0" animBg="1"/>
      <p:bldP spid="19" grpId="0"/>
      <p:bldP spid="26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个人经历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菱形 20"/>
          <p:cNvSpPr/>
          <p:nvPr/>
        </p:nvSpPr>
        <p:spPr bwMode="auto">
          <a:xfrm>
            <a:off x="237290" y="1285860"/>
            <a:ext cx="3000396" cy="3154022"/>
          </a:xfrm>
          <a:prstGeom prst="diamond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74688" y="2643181"/>
            <a:ext cx="172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经历一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菱形 60"/>
          <p:cNvSpPr/>
          <p:nvPr/>
        </p:nvSpPr>
        <p:spPr bwMode="auto">
          <a:xfrm>
            <a:off x="2023240" y="3143248"/>
            <a:ext cx="3000396" cy="3154022"/>
          </a:xfrm>
          <a:prstGeom prst="diamond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2" name="文本框 21"/>
          <p:cNvSpPr txBox="1"/>
          <p:nvPr/>
        </p:nvSpPr>
        <p:spPr>
          <a:xfrm>
            <a:off x="2660638" y="4500569"/>
            <a:ext cx="17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</a:t>
            </a:r>
          </a:p>
        </p:txBody>
      </p:sp>
      <p:sp>
        <p:nvSpPr>
          <p:cNvPr id="63" name="菱形 62"/>
          <p:cNvSpPr/>
          <p:nvPr/>
        </p:nvSpPr>
        <p:spPr bwMode="auto">
          <a:xfrm>
            <a:off x="3666314" y="1285860"/>
            <a:ext cx="3000396" cy="3154022"/>
          </a:xfrm>
          <a:prstGeom prst="diamond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4" name="文本框 21"/>
          <p:cNvSpPr txBox="1"/>
          <p:nvPr/>
        </p:nvSpPr>
        <p:spPr>
          <a:xfrm>
            <a:off x="4303712" y="2643181"/>
            <a:ext cx="172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经历一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菱形 64"/>
          <p:cNvSpPr/>
          <p:nvPr/>
        </p:nvSpPr>
        <p:spPr bwMode="auto">
          <a:xfrm>
            <a:off x="5452264" y="3143248"/>
            <a:ext cx="3000396" cy="3154022"/>
          </a:xfrm>
          <a:prstGeom prst="diamond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6" name="文本框 21"/>
          <p:cNvSpPr txBox="1"/>
          <p:nvPr/>
        </p:nvSpPr>
        <p:spPr>
          <a:xfrm>
            <a:off x="6089662" y="4500569"/>
            <a:ext cx="17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</a:t>
            </a:r>
          </a:p>
        </p:txBody>
      </p:sp>
      <p:sp>
        <p:nvSpPr>
          <p:cNvPr id="67" name="菱形 66"/>
          <p:cNvSpPr/>
          <p:nvPr/>
        </p:nvSpPr>
        <p:spPr bwMode="auto">
          <a:xfrm>
            <a:off x="7095338" y="1285860"/>
            <a:ext cx="3000396" cy="3154022"/>
          </a:xfrm>
          <a:prstGeom prst="diamond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8" name="文本框 21"/>
          <p:cNvSpPr txBox="1"/>
          <p:nvPr/>
        </p:nvSpPr>
        <p:spPr>
          <a:xfrm>
            <a:off x="7732736" y="2643181"/>
            <a:ext cx="172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经历一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菱形 68"/>
          <p:cNvSpPr/>
          <p:nvPr/>
        </p:nvSpPr>
        <p:spPr bwMode="auto">
          <a:xfrm>
            <a:off x="8881288" y="3143248"/>
            <a:ext cx="3000396" cy="3154022"/>
          </a:xfrm>
          <a:prstGeom prst="diamond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0" name="文本框 21"/>
          <p:cNvSpPr txBox="1"/>
          <p:nvPr/>
        </p:nvSpPr>
        <p:spPr>
          <a:xfrm>
            <a:off x="9518686" y="4500569"/>
            <a:ext cx="17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</a:t>
            </a:r>
          </a:p>
        </p:txBody>
      </p:sp>
      <p:cxnSp>
        <p:nvCxnSpPr>
          <p:cNvPr id="76" name="直接连接符 75"/>
          <p:cNvCxnSpPr>
            <a:stCxn id="21" idx="2"/>
            <a:endCxn id="61" idx="0"/>
          </p:cNvCxnSpPr>
          <p:nvPr/>
        </p:nvCxnSpPr>
        <p:spPr>
          <a:xfrm rot="5400000" flipH="1" flipV="1">
            <a:off x="1982146" y="2898590"/>
            <a:ext cx="1296634" cy="1785950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61" idx="3"/>
            <a:endCxn id="63" idx="1"/>
          </p:cNvCxnSpPr>
          <p:nvPr/>
        </p:nvCxnSpPr>
        <p:spPr>
          <a:xfrm flipH="1" flipV="1">
            <a:off x="3666314" y="2862871"/>
            <a:ext cx="1357322" cy="1857388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stCxn id="63" idx="2"/>
            <a:endCxn id="65" idx="0"/>
          </p:cNvCxnSpPr>
          <p:nvPr/>
        </p:nvCxnSpPr>
        <p:spPr>
          <a:xfrm rot="5400000" flipH="1" flipV="1">
            <a:off x="5411170" y="2898590"/>
            <a:ext cx="1296634" cy="1785950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65" idx="3"/>
            <a:endCxn id="67" idx="1"/>
          </p:cNvCxnSpPr>
          <p:nvPr/>
        </p:nvCxnSpPr>
        <p:spPr>
          <a:xfrm flipH="1" flipV="1">
            <a:off x="7095338" y="2862871"/>
            <a:ext cx="1357322" cy="1857388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67" idx="2"/>
            <a:endCxn id="69" idx="0"/>
          </p:cNvCxnSpPr>
          <p:nvPr/>
        </p:nvCxnSpPr>
        <p:spPr>
          <a:xfrm rot="5400000" flipH="1" flipV="1">
            <a:off x="8840194" y="2898590"/>
            <a:ext cx="1296634" cy="1785950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 animBg="1"/>
      <p:bldP spid="22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38082" y="293429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自我剖析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 flipH="1">
            <a:off x="5809454" y="0"/>
            <a:ext cx="6380959" cy="6858000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0972" y="27190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自我分析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优缺点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2" descr="D:\设计素材\青春\035\男-0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54523"/>
          <a:stretch>
            <a:fillRect/>
          </a:stretch>
        </p:blipFill>
        <p:spPr bwMode="auto">
          <a:xfrm>
            <a:off x="3737752" y="1146466"/>
            <a:ext cx="4357718" cy="57115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809190" y="1571612"/>
            <a:ext cx="954107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7356" y="2507614"/>
            <a:ext cx="2786082" cy="277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  <a:endParaRPr lang="en-US" altLang="zh-CN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81024" y="1571612"/>
            <a:ext cx="954107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64472" y="2507614"/>
            <a:ext cx="27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  <a:endParaRPr lang="en-US" altLang="zh-CN" spc="300" dirty="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5" grpId="1" animBg="1"/>
      <p:bldP spid="26" grpId="0" build="p"/>
      <p:bldP spid="27" grpId="0" animBg="1"/>
      <p:bldP spid="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38082" y="293429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竞选目的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 flipH="1">
            <a:off x="5809451" y="4286256"/>
            <a:ext cx="6380959" cy="2357454"/>
          </a:xfrm>
          <a:prstGeom prst="rect">
            <a:avLst/>
          </a:prstGeom>
          <a:solidFill>
            <a:srgbClr val="98480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0972" y="271901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竞选目的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我的目的和宗旨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206" y="4643446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我的宗旨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：能够为大家多多奉献，在最美好的时代，最美好的年纪，好好的燃烧一次自己！不光体现自己的价值，更希望为了校园，为了同学们，让我们变得更好，不辜负现在所有的一切。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51604" y="1357298"/>
            <a:ext cx="935038" cy="720725"/>
            <a:chOff x="659574" y="1500174"/>
            <a:chExt cx="935038" cy="720725"/>
          </a:xfrm>
          <a:solidFill>
            <a:srgbClr val="984807"/>
          </a:solidFill>
        </p:grpSpPr>
        <p:grpSp>
          <p:nvGrpSpPr>
            <p:cNvPr id="12" name="组合 21"/>
            <p:cNvGrpSpPr/>
            <p:nvPr/>
          </p:nvGrpSpPr>
          <p:grpSpPr bwMode="auto">
            <a:xfrm>
              <a:off x="659574" y="1500174"/>
              <a:ext cx="935038" cy="720725"/>
              <a:chOff x="3609683" y="2394857"/>
              <a:chExt cx="1151056" cy="720000"/>
            </a:xfrm>
            <a:grpFill/>
          </p:grpSpPr>
          <p:sp>
            <p:nvSpPr>
              <p:cNvPr id="14" name="矩形 13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" name="流程图: 延期 14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 dirty="0"/>
              </a:p>
            </p:txBody>
          </p:sp>
        </p:grpSp>
        <p:sp>
          <p:nvSpPr>
            <p:cNvPr id="13" name="等腰三角形 12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1529518" y="1357298"/>
            <a:ext cx="4000500" cy="71437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矩形 22"/>
          <p:cNvSpPr>
            <a:spLocks noChangeArrowheads="1"/>
          </p:cNvSpPr>
          <p:nvPr/>
        </p:nvSpPr>
        <p:spPr bwMode="auto">
          <a:xfrm>
            <a:off x="1600956" y="1503563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一切为了大家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51604" y="2708275"/>
            <a:ext cx="935038" cy="720725"/>
            <a:chOff x="659574" y="1500174"/>
            <a:chExt cx="935038" cy="720725"/>
          </a:xfrm>
          <a:solidFill>
            <a:srgbClr val="984807"/>
          </a:solidFill>
        </p:grpSpPr>
        <p:grpSp>
          <p:nvGrpSpPr>
            <p:cNvPr id="20" name="组合 21"/>
            <p:cNvGrpSpPr/>
            <p:nvPr/>
          </p:nvGrpSpPr>
          <p:grpSpPr bwMode="auto">
            <a:xfrm>
              <a:off x="659574" y="1500174"/>
              <a:ext cx="935038" cy="720725"/>
              <a:chOff x="3609683" y="2394857"/>
              <a:chExt cx="1151056" cy="720000"/>
            </a:xfrm>
            <a:grpFill/>
          </p:grpSpPr>
          <p:sp>
            <p:nvSpPr>
              <p:cNvPr id="22" name="矩形 21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" name="流程图: 延期 28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 dirty="0"/>
              </a:p>
            </p:txBody>
          </p:sp>
        </p:grpSp>
        <p:sp>
          <p:nvSpPr>
            <p:cNvPr id="21" name="等腰三角形 20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1529518" y="2708275"/>
            <a:ext cx="4000500" cy="71437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矩形 22"/>
          <p:cNvSpPr>
            <a:spLocks noChangeArrowheads="1"/>
          </p:cNvSpPr>
          <p:nvPr/>
        </p:nvSpPr>
        <p:spPr bwMode="auto">
          <a:xfrm>
            <a:off x="1600956" y="2854540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一切为了大家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51604" y="4143380"/>
            <a:ext cx="935038" cy="720725"/>
            <a:chOff x="659574" y="1500174"/>
            <a:chExt cx="935038" cy="720725"/>
          </a:xfrm>
          <a:solidFill>
            <a:srgbClr val="984807"/>
          </a:solidFill>
        </p:grpSpPr>
        <p:grpSp>
          <p:nvGrpSpPr>
            <p:cNvPr id="33" name="组合 21"/>
            <p:cNvGrpSpPr/>
            <p:nvPr/>
          </p:nvGrpSpPr>
          <p:grpSpPr bwMode="auto">
            <a:xfrm>
              <a:off x="659574" y="1500174"/>
              <a:ext cx="935038" cy="720725"/>
              <a:chOff x="3609683" y="2394857"/>
              <a:chExt cx="1151056" cy="720000"/>
            </a:xfrm>
            <a:grpFill/>
          </p:grpSpPr>
          <p:sp>
            <p:nvSpPr>
              <p:cNvPr id="35" name="矩形 34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" name="流程图: 延期 35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 dirty="0"/>
              </a:p>
            </p:txBody>
          </p:sp>
        </p:grpSp>
        <p:sp>
          <p:nvSpPr>
            <p:cNvPr id="34" name="等腰三角形 33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1529518" y="4143380"/>
            <a:ext cx="4000500" cy="71437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矩形 22"/>
          <p:cNvSpPr>
            <a:spLocks noChangeArrowheads="1"/>
          </p:cNvSpPr>
          <p:nvPr/>
        </p:nvSpPr>
        <p:spPr bwMode="auto">
          <a:xfrm>
            <a:off x="1600956" y="4289645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一切为了大家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51604" y="5565795"/>
            <a:ext cx="935038" cy="720725"/>
            <a:chOff x="659574" y="1500174"/>
            <a:chExt cx="935038" cy="720725"/>
          </a:xfrm>
          <a:solidFill>
            <a:srgbClr val="984807"/>
          </a:solidFill>
        </p:grpSpPr>
        <p:grpSp>
          <p:nvGrpSpPr>
            <p:cNvPr id="40" name="组合 21"/>
            <p:cNvGrpSpPr/>
            <p:nvPr/>
          </p:nvGrpSpPr>
          <p:grpSpPr bwMode="auto">
            <a:xfrm>
              <a:off x="659574" y="1500174"/>
              <a:ext cx="935038" cy="720725"/>
              <a:chOff x="3609683" y="2394857"/>
              <a:chExt cx="1151056" cy="720000"/>
            </a:xfrm>
            <a:grpFill/>
          </p:grpSpPr>
          <p:sp>
            <p:nvSpPr>
              <p:cNvPr id="42" name="矩形 41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" name="流程图: 延期 42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 dirty="0"/>
              </a:p>
            </p:txBody>
          </p:sp>
        </p:grpSp>
        <p:sp>
          <p:nvSpPr>
            <p:cNvPr id="41" name="等腰三角形 40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4" name="矩形 43"/>
          <p:cNvSpPr/>
          <p:nvPr/>
        </p:nvSpPr>
        <p:spPr>
          <a:xfrm>
            <a:off x="1529518" y="5565795"/>
            <a:ext cx="4000500" cy="71437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矩形 22"/>
          <p:cNvSpPr>
            <a:spLocks noChangeArrowheads="1"/>
          </p:cNvSpPr>
          <p:nvPr/>
        </p:nvSpPr>
        <p:spPr bwMode="auto">
          <a:xfrm>
            <a:off x="1600956" y="5712060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一切为了大家</a:t>
            </a:r>
          </a:p>
        </p:txBody>
      </p:sp>
      <p:sp>
        <p:nvSpPr>
          <p:cNvPr id="46" name="矩形 45"/>
          <p:cNvSpPr/>
          <p:nvPr/>
        </p:nvSpPr>
        <p:spPr>
          <a:xfrm flipH="1">
            <a:off x="5809451" y="1357298"/>
            <a:ext cx="6380959" cy="2357454"/>
          </a:xfrm>
          <a:prstGeom prst="rect">
            <a:avLst/>
          </a:prstGeom>
          <a:solidFill>
            <a:srgbClr val="98480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6095206" y="1714488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我的目的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：能够为大家多多奉献，在最美好的时代，最美好的年纪，好好的燃烧一次自己！不光体现自己的价值，更希望为了校园，为了同学们，让我们变得更好，不辜负现在所有的一切。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6" grpId="0" animBg="1"/>
      <p:bldP spid="17" grpId="0"/>
      <p:bldP spid="30" grpId="0" animBg="1"/>
      <p:bldP spid="31" grpId="0"/>
      <p:bldP spid="37" grpId="0" animBg="1"/>
      <p:bldP spid="38" grpId="0"/>
      <p:bldP spid="44" grpId="0" animBg="1"/>
      <p:bldP spid="45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38082" y="293429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行程安排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菱形 52"/>
          <p:cNvSpPr/>
          <p:nvPr/>
        </p:nvSpPr>
        <p:spPr bwMode="auto">
          <a:xfrm>
            <a:off x="237290" y="2357430"/>
            <a:ext cx="1956780" cy="2056971"/>
          </a:xfrm>
          <a:prstGeom prst="diamond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4" name="直接连接符 53"/>
          <p:cNvCxnSpPr>
            <a:stCxn id="53" idx="2"/>
          </p:cNvCxnSpPr>
          <p:nvPr/>
        </p:nvCxnSpPr>
        <p:spPr>
          <a:xfrm rot="5400000" flipH="1" flipV="1">
            <a:off x="1375240" y="3409211"/>
            <a:ext cx="845631" cy="1164750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21"/>
          <p:cNvSpPr txBox="1"/>
          <p:nvPr/>
        </p:nvSpPr>
        <p:spPr>
          <a:xfrm>
            <a:off x="451604" y="318164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行程安排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2380430" y="3571876"/>
            <a:ext cx="8715436" cy="0"/>
          </a:xfrm>
          <a:prstGeom prst="line">
            <a:avLst/>
          </a:prstGeom>
          <a:ln w="28575">
            <a:solidFill>
              <a:srgbClr val="98480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 rot="16200000" flipV="1">
            <a:off x="2909869" y="2958307"/>
            <a:ext cx="935040" cy="720725"/>
            <a:chOff x="659574" y="1500174"/>
            <a:chExt cx="935040" cy="720725"/>
          </a:xfrm>
          <a:solidFill>
            <a:srgbClr val="984807"/>
          </a:solidFill>
        </p:grpSpPr>
        <p:grpSp>
          <p:nvGrpSpPr>
            <p:cNvPr id="63" name="组合 21"/>
            <p:cNvGrpSpPr/>
            <p:nvPr/>
          </p:nvGrpSpPr>
          <p:grpSpPr bwMode="auto">
            <a:xfrm>
              <a:off x="659574" y="1500174"/>
              <a:ext cx="935040" cy="720725"/>
              <a:chOff x="3609681" y="2394857"/>
              <a:chExt cx="1151058" cy="720000"/>
            </a:xfrm>
            <a:grpFill/>
          </p:grpSpPr>
          <p:sp>
            <p:nvSpPr>
              <p:cNvPr id="65" name="矩形 64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" name="流程图: 延期 65"/>
              <p:cNvSpPr/>
              <p:nvPr/>
            </p:nvSpPr>
            <p:spPr>
              <a:xfrm flipH="1">
                <a:off x="3609681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 dirty="0"/>
              </a:p>
            </p:txBody>
          </p:sp>
        </p:grpSp>
        <p:sp>
          <p:nvSpPr>
            <p:cNvPr id="64" name="等腰三角形 63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951802" y="1434100"/>
            <a:ext cx="2857520" cy="923330"/>
          </a:xfrm>
          <a:prstGeom prst="rect">
            <a:avLst/>
          </a:prstGeom>
          <a:solidFill>
            <a:srgbClr val="984807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5400000">
            <a:off x="4910133" y="3464720"/>
            <a:ext cx="935040" cy="720725"/>
            <a:chOff x="659574" y="1500174"/>
            <a:chExt cx="935040" cy="720725"/>
          </a:xfrm>
          <a:solidFill>
            <a:srgbClr val="984807"/>
          </a:solidFill>
        </p:grpSpPr>
        <p:grpSp>
          <p:nvGrpSpPr>
            <p:cNvPr id="69" name="组合 21"/>
            <p:cNvGrpSpPr/>
            <p:nvPr/>
          </p:nvGrpSpPr>
          <p:grpSpPr bwMode="auto">
            <a:xfrm>
              <a:off x="659574" y="1500174"/>
              <a:ext cx="935040" cy="720725"/>
              <a:chOff x="3609681" y="2394857"/>
              <a:chExt cx="1151058" cy="720000"/>
            </a:xfrm>
            <a:grpFill/>
          </p:grpSpPr>
          <p:sp>
            <p:nvSpPr>
              <p:cNvPr id="71" name="矩形 70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" name="流程图: 延期 71"/>
              <p:cNvSpPr/>
              <p:nvPr/>
            </p:nvSpPr>
            <p:spPr>
              <a:xfrm flipH="1">
                <a:off x="3609681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 dirty="0"/>
              </a:p>
            </p:txBody>
          </p:sp>
        </p:grpSp>
        <p:sp>
          <p:nvSpPr>
            <p:cNvPr id="70" name="等腰三角形 69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952066" y="4572008"/>
            <a:ext cx="2857520" cy="923330"/>
          </a:xfrm>
          <a:prstGeom prst="rect">
            <a:avLst/>
          </a:prstGeom>
          <a:solidFill>
            <a:srgbClr val="984807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 rot="16200000" flipV="1">
            <a:off x="6981835" y="2958307"/>
            <a:ext cx="935040" cy="720725"/>
            <a:chOff x="659574" y="1500174"/>
            <a:chExt cx="935040" cy="720725"/>
          </a:xfrm>
          <a:solidFill>
            <a:srgbClr val="984807"/>
          </a:solidFill>
        </p:grpSpPr>
        <p:grpSp>
          <p:nvGrpSpPr>
            <p:cNvPr id="75" name="组合 21"/>
            <p:cNvGrpSpPr/>
            <p:nvPr/>
          </p:nvGrpSpPr>
          <p:grpSpPr bwMode="auto">
            <a:xfrm>
              <a:off x="659574" y="1500174"/>
              <a:ext cx="935040" cy="720725"/>
              <a:chOff x="3609681" y="2394857"/>
              <a:chExt cx="1151058" cy="720000"/>
            </a:xfrm>
            <a:grpFill/>
          </p:grpSpPr>
          <p:sp>
            <p:nvSpPr>
              <p:cNvPr id="77" name="矩形 76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8" name="流程图: 延期 77"/>
              <p:cNvSpPr/>
              <p:nvPr/>
            </p:nvSpPr>
            <p:spPr>
              <a:xfrm flipH="1">
                <a:off x="3609681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 dirty="0"/>
              </a:p>
            </p:txBody>
          </p:sp>
        </p:grpSp>
        <p:sp>
          <p:nvSpPr>
            <p:cNvPr id="76" name="等腰三角形 75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023768" y="1434100"/>
            <a:ext cx="2857520" cy="923330"/>
          </a:xfrm>
          <a:prstGeom prst="rect">
            <a:avLst/>
          </a:prstGeom>
          <a:solidFill>
            <a:srgbClr val="984807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 rot="5400000">
            <a:off x="8982099" y="3464720"/>
            <a:ext cx="935040" cy="720725"/>
            <a:chOff x="659574" y="1500174"/>
            <a:chExt cx="935040" cy="720725"/>
          </a:xfrm>
          <a:solidFill>
            <a:srgbClr val="984807"/>
          </a:solidFill>
        </p:grpSpPr>
        <p:grpSp>
          <p:nvGrpSpPr>
            <p:cNvPr id="81" name="组合 21"/>
            <p:cNvGrpSpPr/>
            <p:nvPr/>
          </p:nvGrpSpPr>
          <p:grpSpPr bwMode="auto">
            <a:xfrm>
              <a:off x="659574" y="1500174"/>
              <a:ext cx="935040" cy="720725"/>
              <a:chOff x="3609681" y="2394857"/>
              <a:chExt cx="1151058" cy="720000"/>
            </a:xfrm>
            <a:grpFill/>
          </p:grpSpPr>
          <p:sp>
            <p:nvSpPr>
              <p:cNvPr id="83" name="矩形 82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4" name="流程图: 延期 83"/>
              <p:cNvSpPr/>
              <p:nvPr/>
            </p:nvSpPr>
            <p:spPr>
              <a:xfrm flipH="1">
                <a:off x="3609681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 dirty="0"/>
              </a:p>
            </p:txBody>
          </p:sp>
        </p:grpSp>
        <p:sp>
          <p:nvSpPr>
            <p:cNvPr id="82" name="等腰三角形 81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024032" y="4572008"/>
            <a:ext cx="2857520" cy="923330"/>
          </a:xfrm>
          <a:prstGeom prst="rect">
            <a:avLst/>
          </a:prstGeom>
          <a:solidFill>
            <a:srgbClr val="984807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9" dur="5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9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4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3" grpId="0" animBg="1"/>
      <p:bldP spid="55" grpId="0"/>
      <p:bldP spid="67" grpId="0" build="p" animBg="1"/>
      <p:bldP spid="73" grpId="0" build="p" animBg="1"/>
      <p:bldP spid="79" grpId="0" build="p" animBg="1"/>
      <p:bldP spid="8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38082" y="293429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承若宣誓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 flipH="1">
            <a:off x="2523305" y="2714620"/>
            <a:ext cx="9667100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承若宣誓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我的承若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2" descr="D:\设计素材\青春\035\男-0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8033" b="54523"/>
          <a:stretch>
            <a:fillRect/>
          </a:stretch>
        </p:blipFill>
        <p:spPr bwMode="auto">
          <a:xfrm>
            <a:off x="0" y="1146466"/>
            <a:ext cx="3571900" cy="57115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3" name="矩形 32"/>
          <p:cNvSpPr/>
          <p:nvPr/>
        </p:nvSpPr>
        <p:spPr>
          <a:xfrm>
            <a:off x="165852" y="3532062"/>
            <a:ext cx="19288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 若宣 誓</a:t>
            </a:r>
          </a:p>
        </p:txBody>
      </p:sp>
      <p:sp>
        <p:nvSpPr>
          <p:cNvPr id="36" name="副标题 2"/>
          <p:cNvSpPr txBox="1"/>
          <p:nvPr/>
        </p:nvSpPr>
        <p:spPr>
          <a:xfrm>
            <a:off x="2451869" y="1857364"/>
            <a:ext cx="7358113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我将做到以下几点：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66248" y="321468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严于律己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37950" y="321468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热诚待人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09652" y="321468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公平公正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52792" y="321468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一丝不苟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66248" y="392906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37950" y="392906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09652" y="392906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52792" y="392906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3" grpId="0"/>
      <p:bldP spid="36" grpId="0" build="p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95008" y="0"/>
            <a:ext cx="7595405" cy="6858000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9017" y="2500282"/>
            <a:ext cx="4968188" cy="4357718"/>
          </a:xfrm>
          <a:prstGeom prst="rect">
            <a:avLst/>
          </a:prstGeom>
        </p:spPr>
      </p:pic>
      <p:sp>
        <p:nvSpPr>
          <p:cNvPr id="3" name="副标题 2"/>
          <p:cNvSpPr txBox="1"/>
          <p:nvPr/>
        </p:nvSpPr>
        <p:spPr>
          <a:xfrm>
            <a:off x="5452264" y="1785926"/>
            <a:ext cx="5857916" cy="3395674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4572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亲爱的同学们，你们好，我叫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，大家可以叫我小名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。我来自祖国美丽的昆明。我的家乡四季如春，美如画。而我和大家一样是一枚地地道道的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4572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在这里，我和大家一样，对以后的大学生活有着无数美丽的幻想与向往。有句话说的好，无大学，不青春！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45720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3000"/>
              </a:spcAft>
              <a:buClrTx/>
              <a:buSzTx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3108" y="1730865"/>
            <a:ext cx="21431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4400" dirty="0">
                <a:ln w="17780" cmpd="sng">
                  <a:noFill/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 flipH="1">
            <a:off x="2523305" y="2714620"/>
            <a:ext cx="9667100" cy="4143380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承若宣誓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我的宣誓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2" descr="D:\设计素材\青春\035\男-0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8033" b="54523"/>
          <a:stretch>
            <a:fillRect/>
          </a:stretch>
        </p:blipFill>
        <p:spPr bwMode="auto">
          <a:xfrm>
            <a:off x="0" y="1146466"/>
            <a:ext cx="3571900" cy="57115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3" name="矩形 32"/>
          <p:cNvSpPr/>
          <p:nvPr/>
        </p:nvSpPr>
        <p:spPr>
          <a:xfrm>
            <a:off x="165852" y="3532062"/>
            <a:ext cx="19288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 若宣 誓</a:t>
            </a:r>
          </a:p>
        </p:txBody>
      </p:sp>
      <p:sp>
        <p:nvSpPr>
          <p:cNvPr id="36" name="副标题 2"/>
          <p:cNvSpPr txBox="1"/>
          <p:nvPr/>
        </p:nvSpPr>
        <p:spPr>
          <a:xfrm>
            <a:off x="2451869" y="1857364"/>
            <a:ext cx="7358113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在此，我宣誓：</a:t>
            </a:r>
          </a:p>
        </p:txBody>
      </p:sp>
      <p:sp>
        <p:nvSpPr>
          <p:cNvPr id="37" name="副标题 2"/>
          <p:cNvSpPr txBox="1"/>
          <p:nvPr/>
        </p:nvSpPr>
        <p:spPr>
          <a:xfrm>
            <a:off x="4595008" y="2857496"/>
            <a:ext cx="5357849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点击此处输入你的宣誓词</a:t>
            </a:r>
          </a:p>
        </p:txBody>
      </p:sp>
      <p:sp>
        <p:nvSpPr>
          <p:cNvPr id="38" name="副标题 2"/>
          <p:cNvSpPr txBox="1"/>
          <p:nvPr/>
        </p:nvSpPr>
        <p:spPr>
          <a:xfrm>
            <a:off x="4595008" y="3752840"/>
            <a:ext cx="5357849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点击此处输入你的宣誓词</a:t>
            </a:r>
          </a:p>
        </p:txBody>
      </p:sp>
      <p:sp>
        <p:nvSpPr>
          <p:cNvPr id="39" name="副标题 2"/>
          <p:cNvSpPr txBox="1"/>
          <p:nvPr/>
        </p:nvSpPr>
        <p:spPr>
          <a:xfrm>
            <a:off x="4595008" y="4610096"/>
            <a:ext cx="5357849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点击此处输入你的宣誓词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3" grpId="0"/>
      <p:bldP spid="36" grpId="0" build="p"/>
      <p:bldP spid="37" grpId="0"/>
      <p:bldP spid="38" grpId="0" build="p"/>
      <p:bldP spid="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52198" y="2934298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请投我一票！谢谢！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封面配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9015" y="0"/>
            <a:ext cx="7818733" cy="6858000"/>
          </a:xfrm>
          <a:prstGeom prst="rect">
            <a:avLst/>
          </a:prstGeom>
        </p:spPr>
      </p:pic>
      <p:grpSp>
        <p:nvGrpSpPr>
          <p:cNvPr id="2" name="组合 13"/>
          <p:cNvGrpSpPr/>
          <p:nvPr/>
        </p:nvGrpSpPr>
        <p:grpSpPr>
          <a:xfrm>
            <a:off x="165852" y="214290"/>
            <a:ext cx="4071966" cy="714380"/>
            <a:chOff x="842487" y="225786"/>
            <a:chExt cx="3514349" cy="954107"/>
          </a:xfrm>
        </p:grpSpPr>
        <p:sp>
          <p:nvSpPr>
            <p:cNvPr id="15" name="TextBox 14"/>
            <p:cNvSpPr txBox="1"/>
            <p:nvPr/>
          </p:nvSpPr>
          <p:spPr>
            <a:xfrm>
              <a:off x="2094678" y="302730"/>
              <a:ext cx="226215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此处请输入大学名称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2487" y="225786"/>
              <a:ext cx="12184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166776" y="1928802"/>
            <a:ext cx="5429288" cy="29598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b="1" spc="600" dirty="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演讲完毕</a:t>
            </a:r>
            <a:endParaRPr lang="en-US" altLang="zh-CN" sz="6600" b="1" spc="600" dirty="0">
              <a:ln w="1905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600" b="1" spc="600" dirty="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38082" y="293429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736" y="271901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个人基本信息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D:\设计素材\青春\035\男-0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37884" y="1021626"/>
            <a:ext cx="2000264" cy="576496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66116" y="1500174"/>
            <a:ext cx="2031325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姓名：ＸＸＸ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670" y="2571744"/>
            <a:ext cx="1822376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性别：男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4612" y="3714752"/>
            <a:ext cx="1963838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年龄：１９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918" y="4857760"/>
            <a:ext cx="3570208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爱好：看书、唱歌、篮球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8214" y="2000240"/>
            <a:ext cx="3570208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特长：书法、唱歌、跑步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6908" y="3071810"/>
            <a:ext cx="2954655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添加类目：输入类目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718" y="4286256"/>
            <a:ext cx="3357586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添加类目：输入类目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9586" y="5357826"/>
            <a:ext cx="3357586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添加类目：输入类目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 autoUpdateAnimBg="0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736" y="271901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个人生活照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794" y="1142984"/>
            <a:ext cx="308394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3570" y="1142984"/>
            <a:ext cx="3143272" cy="2192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8346" y="1142984"/>
            <a:ext cx="308394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446" y="4000504"/>
            <a:ext cx="308394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794" y="4000504"/>
            <a:ext cx="3143272" cy="2192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9784" y="4000504"/>
            <a:ext cx="3143272" cy="2192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38082" y="293429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比赛经历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2462" y="2071592"/>
            <a:ext cx="4214842" cy="2929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6" name="组合 25"/>
          <p:cNvGrpSpPr/>
          <p:nvPr/>
        </p:nvGrpSpPr>
        <p:grpSpPr>
          <a:xfrm>
            <a:off x="659574" y="1568223"/>
            <a:ext cx="935038" cy="720725"/>
            <a:chOff x="659574" y="1500174"/>
            <a:chExt cx="935038" cy="720725"/>
          </a:xfrm>
          <a:solidFill>
            <a:srgbClr val="984807"/>
          </a:solidFill>
        </p:grpSpPr>
        <p:grpSp>
          <p:nvGrpSpPr>
            <p:cNvPr id="20" name="组合 21"/>
            <p:cNvGrpSpPr/>
            <p:nvPr/>
          </p:nvGrpSpPr>
          <p:grpSpPr bwMode="auto">
            <a:xfrm>
              <a:off x="659574" y="1500174"/>
              <a:ext cx="935038" cy="720725"/>
              <a:chOff x="3609683" y="2394857"/>
              <a:chExt cx="1151056" cy="720000"/>
            </a:xfrm>
            <a:grpFill/>
          </p:grpSpPr>
          <p:sp>
            <p:nvSpPr>
              <p:cNvPr id="22" name="矩形 21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" name="流程图: 延期 22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 dirty="0"/>
              </a:p>
            </p:txBody>
          </p:sp>
        </p:grpSp>
        <p:sp>
          <p:nvSpPr>
            <p:cNvPr id="21" name="等腰三角形 20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1737488" y="1568223"/>
            <a:ext cx="4000500" cy="71437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矩形 22"/>
          <p:cNvSpPr>
            <a:spLocks noChangeArrowheads="1"/>
          </p:cNvSpPr>
          <p:nvPr/>
        </p:nvSpPr>
        <p:spPr bwMode="auto">
          <a:xfrm>
            <a:off x="1808926" y="1714488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点击输入比赛名称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08926" y="3711363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此处输入你的经历，事情经过，还有自己的感想和总结。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737488" y="2496917"/>
            <a:ext cx="4000500" cy="71437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矩形 22"/>
          <p:cNvSpPr>
            <a:spLocks noChangeArrowheads="1"/>
          </p:cNvSpPr>
          <p:nvPr/>
        </p:nvSpPr>
        <p:spPr bwMode="auto">
          <a:xfrm>
            <a:off x="1808926" y="2643182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点击输入比赛时间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08926" y="4640057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此处输入你的经历，事情经过，还有自己的感想和总结。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 animBg="1"/>
      <p:bldP spid="25" grpId="0"/>
      <p:bldP spid="27" grpId="0"/>
      <p:bldP spid="29" grpId="0" animBg="1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比赛经历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37488" y="857232"/>
            <a:ext cx="41128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38016" y="3643314"/>
            <a:ext cx="41128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1808926" y="5068685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此处输入你的经历，事情经过，还有自己的感想和总结。</a:t>
            </a:r>
          </a:p>
        </p:txBody>
      </p:sp>
      <p:sp>
        <p:nvSpPr>
          <p:cNvPr id="19" name="矩形 22"/>
          <p:cNvSpPr>
            <a:spLocks noChangeArrowheads="1"/>
          </p:cNvSpPr>
          <p:nvPr/>
        </p:nvSpPr>
        <p:spPr bwMode="auto">
          <a:xfrm>
            <a:off x="1808926" y="3824591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点击输入比赛名称</a:t>
            </a:r>
          </a:p>
        </p:txBody>
      </p:sp>
      <p:sp>
        <p:nvSpPr>
          <p:cNvPr id="20" name="矩形 22"/>
          <p:cNvSpPr>
            <a:spLocks noChangeArrowheads="1"/>
          </p:cNvSpPr>
          <p:nvPr/>
        </p:nvSpPr>
        <p:spPr bwMode="auto">
          <a:xfrm>
            <a:off x="1808926" y="4324657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点击输入比赛时间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2330" y="250030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此处输入你的经历，事情经过，还有自己的感想和总结。</a:t>
            </a:r>
          </a:p>
        </p:txBody>
      </p:sp>
      <p:sp>
        <p:nvSpPr>
          <p:cNvPr id="28" name="矩形 22"/>
          <p:cNvSpPr>
            <a:spLocks noChangeArrowheads="1"/>
          </p:cNvSpPr>
          <p:nvPr/>
        </p:nvSpPr>
        <p:spPr bwMode="auto">
          <a:xfrm>
            <a:off x="5952330" y="1256212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点击输入比赛名称</a:t>
            </a:r>
          </a:p>
        </p:txBody>
      </p:sp>
      <p:sp>
        <p:nvSpPr>
          <p:cNvPr id="32" name="矩形 22"/>
          <p:cNvSpPr>
            <a:spLocks noChangeArrowheads="1"/>
          </p:cNvSpPr>
          <p:nvPr/>
        </p:nvSpPr>
        <p:spPr bwMode="auto">
          <a:xfrm>
            <a:off x="5952330" y="1756278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点击输入比赛时间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9" grpId="0"/>
      <p:bldP spid="20" grpId="0"/>
      <p:bldP spid="26" grpId="0"/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奖杯荣誉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3143248"/>
            <a:ext cx="12190413" cy="3714752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232" y="1714488"/>
            <a:ext cx="2839230" cy="2024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871088" y="4429132"/>
            <a:ext cx="28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5368" y="492919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</a:p>
        </p:txBody>
      </p:sp>
      <p:pic>
        <p:nvPicPr>
          <p:cNvPr id="23" name="图片 22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7884" y="1714488"/>
            <a:ext cx="2839230" cy="2024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4728740" y="4429132"/>
            <a:ext cx="28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3020" y="492919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</a:p>
        </p:txBody>
      </p:sp>
      <p:pic>
        <p:nvPicPr>
          <p:cNvPr id="27" name="图片 26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222" y="1714488"/>
            <a:ext cx="2839230" cy="2024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8372078" y="4429132"/>
            <a:ext cx="28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36358" y="492919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 animBg="1"/>
      <p:bldP spid="22" grpId="0"/>
      <p:bldP spid="24" grpId="0" animBg="1"/>
      <p:bldP spid="25" grpId="0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自定义</PresentationFormat>
  <Paragraphs>133</Paragraphs>
  <Slides>22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88</cp:revision>
  <dcterms:created xsi:type="dcterms:W3CDTF">2017-08-30T16:00:00Z</dcterms:created>
  <dcterms:modified xsi:type="dcterms:W3CDTF">2021-01-05T17:00:05Z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