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1.xml" ContentType="application/vnd.openxmlformats-officedocument.drawingml.chart+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2"/>
  </p:notesMasterIdLst>
  <p:handoutMasterIdLst>
    <p:handoutMasterId r:id="rId53"/>
  </p:handoutMasterIdLst>
  <p:sldIdLst>
    <p:sldId id="359" r:id="rId2"/>
    <p:sldId id="342" r:id="rId3"/>
    <p:sldId id="348" r:id="rId4"/>
    <p:sldId id="341" r:id="rId5"/>
    <p:sldId id="326" r:id="rId6"/>
    <p:sldId id="345" r:id="rId7"/>
    <p:sldId id="265" r:id="rId8"/>
    <p:sldId id="289" r:id="rId9"/>
    <p:sldId id="344" r:id="rId10"/>
    <p:sldId id="346" r:id="rId11"/>
    <p:sldId id="285" r:id="rId12"/>
    <p:sldId id="317" r:id="rId13"/>
    <p:sldId id="259" r:id="rId14"/>
    <p:sldId id="349" r:id="rId15"/>
    <p:sldId id="309" r:id="rId16"/>
    <p:sldId id="356" r:id="rId17"/>
    <p:sldId id="357" r:id="rId18"/>
    <p:sldId id="290" r:id="rId19"/>
    <p:sldId id="294" r:id="rId20"/>
    <p:sldId id="337" r:id="rId21"/>
    <p:sldId id="291" r:id="rId22"/>
    <p:sldId id="266" r:id="rId23"/>
    <p:sldId id="270" r:id="rId24"/>
    <p:sldId id="260" r:id="rId25"/>
    <p:sldId id="353" r:id="rId26"/>
    <p:sldId id="273" r:id="rId27"/>
    <p:sldId id="332" r:id="rId28"/>
    <p:sldId id="269" r:id="rId29"/>
    <p:sldId id="280" r:id="rId30"/>
    <p:sldId id="261" r:id="rId31"/>
    <p:sldId id="292" r:id="rId32"/>
    <p:sldId id="288" r:id="rId33"/>
    <p:sldId id="354" r:id="rId34"/>
    <p:sldId id="297" r:id="rId35"/>
    <p:sldId id="282" r:id="rId36"/>
    <p:sldId id="298" r:id="rId37"/>
    <p:sldId id="284" r:id="rId38"/>
    <p:sldId id="338" r:id="rId39"/>
    <p:sldId id="295" r:id="rId40"/>
    <p:sldId id="355" r:id="rId41"/>
    <p:sldId id="301" r:id="rId42"/>
    <p:sldId id="281" r:id="rId43"/>
    <p:sldId id="299" r:id="rId44"/>
    <p:sldId id="303" r:id="rId45"/>
    <p:sldId id="307" r:id="rId46"/>
    <p:sldId id="304" r:id="rId47"/>
    <p:sldId id="311" r:id="rId48"/>
    <p:sldId id="310" r:id="rId49"/>
    <p:sldId id="302" r:id="rId50"/>
    <p:sldId id="360" r:id="rId51"/>
  </p:sldIdLst>
  <p:sldSz cx="12190413" cy="6859588"/>
  <p:notesSz cx="6858000" cy="9144000"/>
  <p:custDataLst>
    <p:tags r:id="rId54"/>
  </p:custDataLst>
  <p:defaultText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2795">
          <p15:clr>
            <a:srgbClr val="A4A3A4"/>
          </p15:clr>
        </p15:guide>
        <p15:guide id="3"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76B0"/>
    <a:srgbClr val="043B83"/>
    <a:srgbClr val="C11920"/>
    <a:srgbClr val="0061B1"/>
    <a:srgbClr val="00285E"/>
    <a:srgbClr val="CC0000"/>
    <a:srgbClr val="D70C19"/>
    <a:srgbClr val="E60012"/>
    <a:srgbClr val="00744B"/>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678" y="102"/>
      </p:cViewPr>
      <p:guideLst>
        <p:guide orient="horz" pos="2160"/>
        <p:guide orient="horz" pos="2795"/>
        <p:guide pos="3839"/>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3" d="100"/>
          <a:sy n="83" d="100"/>
        </p:scale>
        <p:origin x="-381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系列 1</c:v>
                </c:pt>
              </c:strCache>
            </c:strRef>
          </c:tx>
          <c:spPr>
            <a:solidFill>
              <a:srgbClr val="0061B1"/>
            </a:solidFill>
            <a:effectLst>
              <a:outerShdw blurRad="152400" dist="139700" dir="7800000" algn="tr" rotWithShape="0">
                <a:prstClr val="black">
                  <a:alpha val="40000"/>
                </a:prstClr>
              </a:outerShdw>
            </a:effectLst>
          </c:spPr>
          <c:invertIfNegative val="1"/>
          <c:dPt>
            <c:idx val="0"/>
            <c:invertIfNegative val="1"/>
            <c:bubble3D val="0"/>
            <c:spPr>
              <a:solidFill>
                <a:schemeClr val="accent1"/>
              </a:solidFill>
              <a:effectLst>
                <a:outerShdw blurRad="152400" dist="139700" dir="7800000" algn="tr" rotWithShape="0">
                  <a:prstClr val="black">
                    <a:alpha val="40000"/>
                  </a:prstClr>
                </a:outerShdw>
              </a:effectLst>
            </c:spPr>
            <c:extLst>
              <c:ext xmlns:c16="http://schemas.microsoft.com/office/drawing/2014/chart" uri="{C3380CC4-5D6E-409C-BE32-E72D297353CC}">
                <c16:uniqueId val="{00000001-06E8-420F-9B29-323C581DE5F7}"/>
              </c:ext>
            </c:extLst>
          </c:dPt>
          <c:dPt>
            <c:idx val="1"/>
            <c:invertIfNegative val="1"/>
            <c:bubble3D val="0"/>
            <c:spPr>
              <a:solidFill>
                <a:schemeClr val="accent1"/>
              </a:solidFill>
              <a:effectLst>
                <a:outerShdw blurRad="152400" dist="139700" dir="7800000" algn="tr" rotWithShape="0">
                  <a:prstClr val="black">
                    <a:alpha val="40000"/>
                  </a:prstClr>
                </a:outerShdw>
              </a:effectLst>
            </c:spPr>
            <c:extLst>
              <c:ext xmlns:c16="http://schemas.microsoft.com/office/drawing/2014/chart" uri="{C3380CC4-5D6E-409C-BE32-E72D297353CC}">
                <c16:uniqueId val="{00000003-06E8-420F-9B29-323C581DE5F7}"/>
              </c:ext>
            </c:extLst>
          </c:dPt>
          <c:dPt>
            <c:idx val="2"/>
            <c:invertIfNegative val="1"/>
            <c:bubble3D val="0"/>
            <c:spPr>
              <a:solidFill>
                <a:schemeClr val="accent2"/>
              </a:solidFill>
              <a:effectLst>
                <a:outerShdw blurRad="152400" dist="139700" dir="7800000" algn="tr" rotWithShape="0">
                  <a:prstClr val="black">
                    <a:alpha val="40000"/>
                  </a:prstClr>
                </a:outerShdw>
              </a:effectLst>
            </c:spPr>
            <c:extLst>
              <c:ext xmlns:c16="http://schemas.microsoft.com/office/drawing/2014/chart" uri="{C3380CC4-5D6E-409C-BE32-E72D297353CC}">
                <c16:uniqueId val="{00000005-06E8-420F-9B29-323C581DE5F7}"/>
              </c:ext>
            </c:extLst>
          </c:dPt>
          <c:dPt>
            <c:idx val="3"/>
            <c:invertIfNegative val="1"/>
            <c:bubble3D val="0"/>
            <c:spPr>
              <a:solidFill>
                <a:schemeClr val="accent2"/>
              </a:solidFill>
              <a:effectLst>
                <a:outerShdw blurRad="152400" dist="139700" dir="7800000" algn="tr" rotWithShape="0">
                  <a:prstClr val="black">
                    <a:alpha val="40000"/>
                  </a:prstClr>
                </a:outerShdw>
              </a:effectLst>
            </c:spPr>
            <c:extLst>
              <c:ext xmlns:c16="http://schemas.microsoft.com/office/drawing/2014/chart" uri="{C3380CC4-5D6E-409C-BE32-E72D297353CC}">
                <c16:uniqueId val="{00000007-06E8-420F-9B29-323C581DE5F7}"/>
              </c:ext>
            </c:extLst>
          </c:dPt>
          <c:dLbls>
            <c:spPr>
              <a:no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tx1"/>
                    </a:solidFill>
                    <a:latin typeface="+mn-lt"/>
                    <a:ea typeface="+mn-ea"/>
                    <a:cs typeface="+mn-cs"/>
                  </a:defRPr>
                </a:pPr>
                <a:endParaRPr lang="zh-CN"/>
              </a:p>
            </c:txPr>
            <c:dLblPos val="outEnd"/>
            <c:showLegendKey val="1"/>
            <c:showVal val="1"/>
            <c:showCatName val="1"/>
            <c:showSerName val="1"/>
            <c:showPercent val="1"/>
            <c:showBubbleSize val="1"/>
            <c:showLeaderLines val="0"/>
            <c:extLst>
              <c:ext xmlns:c15="http://schemas.microsoft.com/office/drawing/2012/chart" uri="{CE6537A1-D6FC-4f65-9D91-7224C49458BB}">
                <c15:showLeaderLines val="0"/>
              </c:ext>
            </c:extLst>
          </c:dLbls>
          <c:cat>
            <c:strRef>
              <c:f>Sheet1!$A$2:$A$5</c:f>
              <c:strCache>
                <c:ptCount val="4"/>
                <c:pt idx="0">
                  <c:v>SEASON 1</c:v>
                </c:pt>
                <c:pt idx="1">
                  <c:v>SEASON 2</c:v>
                </c:pt>
                <c:pt idx="2">
                  <c:v>SEASON 3</c:v>
                </c:pt>
                <c:pt idx="3">
                  <c:v>SEASON 4</c:v>
                </c:pt>
              </c:strCache>
            </c:strRef>
          </c:cat>
          <c:val>
            <c:numRef>
              <c:f>Sheet1!$B$2:$B$5</c:f>
              <c:numCache>
                <c:formatCode>General</c:formatCode>
                <c:ptCount val="4"/>
                <c:pt idx="0">
                  <c:v>4.3</c:v>
                </c:pt>
                <c:pt idx="1">
                  <c:v>2.5</c:v>
                </c:pt>
                <c:pt idx="2">
                  <c:v>3.5</c:v>
                </c:pt>
                <c:pt idx="3">
                  <c:v>4.5</c:v>
                </c:pt>
              </c:numCache>
            </c:numRef>
          </c:val>
          <c:extLst>
            <c:ext xmlns:c14="http://schemas.microsoft.com/office/drawing/2007/8/2/chart" uri="{6F2FDCE9-48DA-4B69-8628-5D25D57E5C99}">
              <c14:invertSolidFillFmt>
                <c14:spPr xmlns:c14="http://schemas.microsoft.com/office/drawing/2007/8/2/chart">
                  <a:solidFill>
                    <a:srgbClr val="FFFFFF"/>
                  </a:solidFill>
                  <a:effectLst>
                    <a:outerShdw blurRad="152400" dist="139700" dir="7800000" algn="tr" rotWithShape="0">
                      <a:prstClr val="black">
                        <a:alpha val="40000"/>
                      </a:prstClr>
                    </a:outerShdw>
                  </a:effectLst>
                </c14:spPr>
              </c14:invertSolidFillFmt>
            </c:ext>
            <c:ext xmlns:c16="http://schemas.microsoft.com/office/drawing/2014/chart" uri="{C3380CC4-5D6E-409C-BE32-E72D297353CC}">
              <c16:uniqueId val="{00000008-06E8-420F-9B29-323C581DE5F7}"/>
            </c:ext>
          </c:extLst>
        </c:ser>
        <c:ser>
          <c:idx val="1"/>
          <c:order val="1"/>
          <c:tx>
            <c:strRef>
              <c:f>Sheet1!$C$1</c:f>
              <c:strCache>
                <c:ptCount val="1"/>
                <c:pt idx="0">
                  <c:v>系列 2</c:v>
                </c:pt>
              </c:strCache>
            </c:strRef>
          </c:tx>
          <c:spPr>
            <a:solidFill>
              <a:srgbClr val="7F7F7F"/>
            </a:solidFill>
            <a:effectLst>
              <a:outerShdw blurRad="152400" dist="127000" dir="7800000" algn="tr" rotWithShape="0">
                <a:prstClr val="black">
                  <a:alpha val="40000"/>
                </a:prstClr>
              </a:outerShdw>
            </a:effectLst>
          </c:spPr>
          <c:invertIfNegative val="1"/>
          <c:dPt>
            <c:idx val="0"/>
            <c:invertIfNegative val="1"/>
            <c:bubble3D val="0"/>
            <c:spPr>
              <a:solidFill>
                <a:schemeClr val="accent3"/>
              </a:solidFill>
              <a:effectLst>
                <a:outerShdw blurRad="152400" dist="127000" dir="7800000" algn="tr" rotWithShape="0">
                  <a:prstClr val="black">
                    <a:alpha val="40000"/>
                  </a:prstClr>
                </a:outerShdw>
              </a:effectLst>
            </c:spPr>
            <c:extLst>
              <c:ext xmlns:c16="http://schemas.microsoft.com/office/drawing/2014/chart" uri="{C3380CC4-5D6E-409C-BE32-E72D297353CC}">
                <c16:uniqueId val="{0000000A-06E8-420F-9B29-323C581DE5F7}"/>
              </c:ext>
            </c:extLst>
          </c:dPt>
          <c:dPt>
            <c:idx val="1"/>
            <c:invertIfNegative val="1"/>
            <c:bubble3D val="0"/>
            <c:spPr>
              <a:solidFill>
                <a:schemeClr val="accent3"/>
              </a:solidFill>
              <a:effectLst>
                <a:outerShdw blurRad="152400" dist="127000" dir="7800000" algn="tr" rotWithShape="0">
                  <a:prstClr val="black">
                    <a:alpha val="40000"/>
                  </a:prstClr>
                </a:outerShdw>
              </a:effectLst>
            </c:spPr>
            <c:extLst>
              <c:ext xmlns:c16="http://schemas.microsoft.com/office/drawing/2014/chart" uri="{C3380CC4-5D6E-409C-BE32-E72D297353CC}">
                <c16:uniqueId val="{0000000C-06E8-420F-9B29-323C581DE5F7}"/>
              </c:ext>
            </c:extLst>
          </c:dPt>
          <c:dPt>
            <c:idx val="2"/>
            <c:invertIfNegative val="1"/>
            <c:bubble3D val="0"/>
            <c:spPr>
              <a:solidFill>
                <a:schemeClr val="accent3"/>
              </a:solidFill>
              <a:effectLst>
                <a:outerShdw blurRad="152400" dist="127000" dir="7800000" algn="tr" rotWithShape="0">
                  <a:prstClr val="black">
                    <a:alpha val="40000"/>
                  </a:prstClr>
                </a:outerShdw>
              </a:effectLst>
            </c:spPr>
            <c:extLst>
              <c:ext xmlns:c16="http://schemas.microsoft.com/office/drawing/2014/chart" uri="{C3380CC4-5D6E-409C-BE32-E72D297353CC}">
                <c16:uniqueId val="{0000000E-06E8-420F-9B29-323C581DE5F7}"/>
              </c:ext>
            </c:extLst>
          </c:dPt>
          <c:dPt>
            <c:idx val="3"/>
            <c:invertIfNegative val="1"/>
            <c:bubble3D val="0"/>
            <c:spPr>
              <a:solidFill>
                <a:schemeClr val="accent3"/>
              </a:solidFill>
              <a:effectLst>
                <a:outerShdw blurRad="152400" dist="127000" dir="7800000" algn="tr" rotWithShape="0">
                  <a:prstClr val="black">
                    <a:alpha val="40000"/>
                  </a:prstClr>
                </a:outerShdw>
              </a:effectLst>
            </c:spPr>
            <c:extLst>
              <c:ext xmlns:c16="http://schemas.microsoft.com/office/drawing/2014/chart" uri="{C3380CC4-5D6E-409C-BE32-E72D297353CC}">
                <c16:uniqueId val="{00000010-06E8-420F-9B29-323C581DE5F7}"/>
              </c:ext>
            </c:extLst>
          </c:dPt>
          <c:dLbls>
            <c:spPr>
              <a:no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tx1"/>
                    </a:solidFill>
                    <a:latin typeface="+mn-lt"/>
                    <a:ea typeface="+mn-ea"/>
                    <a:cs typeface="+mn-cs"/>
                  </a:defRPr>
                </a:pPr>
                <a:endParaRPr lang="zh-CN"/>
              </a:p>
            </c:txPr>
            <c:dLblPos val="outEnd"/>
            <c:showLegendKey val="1"/>
            <c:showVal val="1"/>
            <c:showCatName val="1"/>
            <c:showSerName val="1"/>
            <c:showPercent val="1"/>
            <c:showBubbleSize val="1"/>
            <c:showLeaderLines val="0"/>
            <c:extLst>
              <c:ext xmlns:c15="http://schemas.microsoft.com/office/drawing/2012/chart" uri="{CE6537A1-D6FC-4f65-9D91-7224C49458BB}">
                <c15:showLeaderLines val="0"/>
              </c:ext>
            </c:extLst>
          </c:dLbls>
          <c:cat>
            <c:strRef>
              <c:f>Sheet1!$A$2:$A$5</c:f>
              <c:strCache>
                <c:ptCount val="4"/>
                <c:pt idx="0">
                  <c:v>SEASON 1</c:v>
                </c:pt>
                <c:pt idx="1">
                  <c:v>SEASON 2</c:v>
                </c:pt>
                <c:pt idx="2">
                  <c:v>SEASON 3</c:v>
                </c:pt>
                <c:pt idx="3">
                  <c:v>SEASON 4</c:v>
                </c:pt>
              </c:strCache>
            </c:strRef>
          </c:cat>
          <c:val>
            <c:numRef>
              <c:f>Sheet1!$C$2:$C$5</c:f>
              <c:numCache>
                <c:formatCode>General</c:formatCode>
                <c:ptCount val="4"/>
                <c:pt idx="0">
                  <c:v>2.4</c:v>
                </c:pt>
                <c:pt idx="1">
                  <c:v>4.4000000000000004</c:v>
                </c:pt>
                <c:pt idx="2">
                  <c:v>2</c:v>
                </c:pt>
                <c:pt idx="3">
                  <c:v>2.8</c:v>
                </c:pt>
              </c:numCache>
            </c:numRef>
          </c:val>
          <c:extLst>
            <c:ext xmlns:c14="http://schemas.microsoft.com/office/drawing/2007/8/2/chart" uri="{6F2FDCE9-48DA-4B69-8628-5D25D57E5C99}">
              <c14:invertSolidFillFmt>
                <c14:spPr xmlns:c14="http://schemas.microsoft.com/office/drawing/2007/8/2/chart">
                  <a:solidFill>
                    <a:srgbClr val="FFFFFF"/>
                  </a:solidFill>
                  <a:effectLst>
                    <a:outerShdw blurRad="152400" dist="127000" dir="7800000" algn="tr" rotWithShape="0">
                      <a:prstClr val="black">
                        <a:alpha val="40000"/>
                      </a:prstClr>
                    </a:outerShdw>
                  </a:effectLst>
                </c14:spPr>
              </c14:invertSolidFillFmt>
            </c:ext>
            <c:ext xmlns:c16="http://schemas.microsoft.com/office/drawing/2014/chart" uri="{C3380CC4-5D6E-409C-BE32-E72D297353CC}">
              <c16:uniqueId val="{00000011-06E8-420F-9B29-323C581DE5F7}"/>
            </c:ext>
          </c:extLst>
        </c:ser>
        <c:dLbls>
          <c:showLegendKey val="0"/>
          <c:showVal val="0"/>
          <c:showCatName val="0"/>
          <c:showSerName val="0"/>
          <c:showPercent val="0"/>
          <c:showBubbleSize val="0"/>
        </c:dLbls>
        <c:gapWidth val="150"/>
        <c:axId val="121062912"/>
        <c:axId val="121064448"/>
      </c:barChart>
      <c:catAx>
        <c:axId val="121062912"/>
        <c:scaling>
          <c:orientation val="minMax"/>
        </c:scaling>
        <c:delete val="1"/>
        <c:axPos val="b"/>
        <c:numFmt formatCode="General" sourceLinked="0"/>
        <c:majorTickMark val="cross"/>
        <c:minorTickMark val="cross"/>
        <c:tickLblPos val="none"/>
        <c:crossAx val="121064448"/>
        <c:crosses val="autoZero"/>
        <c:auto val="1"/>
        <c:lblAlgn val="ctr"/>
        <c:lblOffset val="100"/>
        <c:noMultiLvlLbl val="1"/>
      </c:catAx>
      <c:valAx>
        <c:axId val="121064448"/>
        <c:scaling>
          <c:orientation val="minMax"/>
        </c:scaling>
        <c:delete val="1"/>
        <c:axPos val="l"/>
        <c:majorGridlines/>
        <c:numFmt formatCode="General" sourceLinked="1"/>
        <c:majorTickMark val="cross"/>
        <c:minorTickMark val="cross"/>
        <c:tickLblPos val="none"/>
        <c:crossAx val="121062912"/>
        <c:crosses val="autoZero"/>
        <c:crossBetween val="between"/>
        <c:majorUnit val="1"/>
      </c:valAx>
    </c:plotArea>
    <c:plotVisOnly val="1"/>
    <c:dispBlanksAs val="zero"/>
    <c:showDLblsOverMax val="1"/>
  </c:chart>
  <c:txPr>
    <a:bodyPr/>
    <a:lstStyle/>
    <a:p>
      <a:pPr>
        <a:defRPr lang="zh-CN" sz="1800"/>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1C15E6-6BD2-4E4B-B1D4-218C26E1B228}"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55EDCA-2189-4435-B38B-6F3C2C044356}"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17430C-5A66-4BD0-A971-34190B6C6019}"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AC173A-3DA8-4893-B28A-1E15F55C330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45</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46</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47</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48</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49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5</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50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0_两栏内容">
    <p:bg>
      <p:bgPr>
        <a:solidFill>
          <a:schemeClr val="bg1"/>
        </a:solidFill>
        <a:effectLst/>
      </p:bgPr>
    </p:bg>
    <p:spTree>
      <p:nvGrpSpPr>
        <p:cNvPr id="1" name=""/>
        <p:cNvGrpSpPr/>
        <p:nvPr/>
      </p:nvGrpSpPr>
      <p:grpSpPr>
        <a:xfrm>
          <a:off x="0" y="0"/>
          <a:ext cx="0" cy="0"/>
          <a:chOff x="0" y="0"/>
          <a:chExt cx="0" cy="0"/>
        </a:xfrm>
      </p:grpSpPr>
      <p:sp>
        <p:nvSpPr>
          <p:cNvPr id="12" name="矩形 11"/>
          <p:cNvSpPr/>
          <p:nvPr userDrawn="1"/>
        </p:nvSpPr>
        <p:spPr>
          <a:xfrm>
            <a:off x="1620000" y="836712"/>
            <a:ext cx="10571998" cy="18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0013" y="288294"/>
            <a:ext cx="2448270" cy="375530"/>
          </a:xfrm>
          <a:prstGeom prst="rect">
            <a:avLst/>
          </a:prstGeom>
        </p:spPr>
      </p:pic>
      <p:sp>
        <p:nvSpPr>
          <p:cNvPr id="11" name="矩形 10"/>
          <p:cNvSpPr/>
          <p:nvPr userDrawn="1"/>
        </p:nvSpPr>
        <p:spPr>
          <a:xfrm>
            <a:off x="0" y="836712"/>
            <a:ext cx="1774726"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userDrawn="1"/>
        </p:nvGrpSpPr>
        <p:grpSpPr>
          <a:xfrm>
            <a:off x="11207774" y="6238106"/>
            <a:ext cx="984224" cy="432039"/>
            <a:chOff x="10634092" y="6090541"/>
            <a:chExt cx="1128537" cy="432039"/>
          </a:xfrm>
        </p:grpSpPr>
        <p:sp>
          <p:nvSpPr>
            <p:cNvPr id="21" name="Rectangle 3"/>
            <p:cNvSpPr/>
            <p:nvPr userDrawn="1"/>
          </p:nvSpPr>
          <p:spPr bwMode="auto">
            <a:xfrm>
              <a:off x="10634092" y="6090541"/>
              <a:ext cx="792088" cy="432039"/>
            </a:xfrm>
            <a:prstGeom prst="roundRect">
              <a:avLst/>
            </a:prstGeom>
            <a:solidFill>
              <a:schemeClr val="bg1">
                <a:lumMod val="75000"/>
              </a:schemeClr>
            </a:solidFill>
            <a:ln w="9525" cap="flat" cmpd="sng" algn="ctr">
              <a:no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t" anchorCtr="0" forceAA="0" compatLnSpc="1">
              <a:noAutofit/>
            </a:bodyPr>
            <a:lstStyle/>
            <a:p>
              <a:pPr marL="0" marR="0" lvl="0" indent="0" defTabSz="913130" eaLnBrk="1" fontAlgn="auto" latinLnBrk="0" hangingPunct="1">
                <a:lnSpc>
                  <a:spcPct val="100000"/>
                </a:lnSpc>
                <a:spcBef>
                  <a:spcPts val="0"/>
                </a:spcBef>
                <a:spcAft>
                  <a:spcPts val="0"/>
                </a:spcAft>
                <a:buClrTx/>
                <a:buSzTx/>
                <a:buFontTx/>
                <a:buNone/>
                <a:defRPr/>
              </a:pPr>
              <a:endParaRPr kumimoji="0" lang="en-US" sz="1500" b="0" i="0" u="none" strike="noStrike" kern="0" cap="none" spc="-40" normalizeH="0" baseline="0" noProof="0" dirty="0">
                <a:ln>
                  <a:noFill/>
                </a:ln>
                <a:gradFill>
                  <a:gsLst>
                    <a:gs pos="0">
                      <a:srgbClr val="FFFFFF"/>
                    </a:gs>
                    <a:gs pos="100000">
                      <a:srgbClr val="FFFFFF"/>
                    </a:gs>
                  </a:gsLst>
                  <a:lin ang="5400000" scaled="0"/>
                </a:gradFill>
                <a:effectLst/>
                <a:uLnTx/>
                <a:uFillTx/>
                <a:latin typeface="Segoe UI" panose="020B0502040204020203"/>
                <a:ea typeface="Segoe UI" panose="020B0502040204020203" pitchFamily="34" charset="0"/>
                <a:cs typeface="Segoe UI" panose="020B0502040204020203" pitchFamily="34" charset="0"/>
              </a:endParaRPr>
            </a:p>
          </p:txBody>
        </p:sp>
        <p:sp>
          <p:nvSpPr>
            <p:cNvPr id="22" name="Rectangle 3"/>
            <p:cNvSpPr/>
            <p:nvPr userDrawn="1"/>
          </p:nvSpPr>
          <p:spPr bwMode="auto">
            <a:xfrm>
              <a:off x="10634093" y="6456944"/>
              <a:ext cx="1128536" cy="65636"/>
            </a:xfrm>
            <a:prstGeom prst="roundRect">
              <a:avLst>
                <a:gd name="adj" fmla="val 0"/>
              </a:avLst>
            </a:prstGeom>
            <a:solidFill>
              <a:schemeClr val="bg1">
                <a:lumMod val="75000"/>
              </a:schemeClr>
            </a:solidFill>
            <a:ln w="9525" cap="flat" cmpd="sng" algn="ctr">
              <a:no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t" anchorCtr="0" forceAA="0" compatLnSpc="1">
              <a:noAutofit/>
            </a:bodyPr>
            <a:lstStyle/>
            <a:p>
              <a:pPr marL="0" marR="0" lvl="0" indent="0" defTabSz="913130" eaLnBrk="1" fontAlgn="auto" latinLnBrk="0" hangingPunct="1">
                <a:lnSpc>
                  <a:spcPct val="100000"/>
                </a:lnSpc>
                <a:spcBef>
                  <a:spcPts val="0"/>
                </a:spcBef>
                <a:spcAft>
                  <a:spcPts val="0"/>
                </a:spcAft>
                <a:buClrTx/>
                <a:buSzTx/>
                <a:buFontTx/>
                <a:buNone/>
                <a:defRPr/>
              </a:pPr>
              <a:endParaRPr kumimoji="0" lang="en-US" sz="1500" b="0" i="0" u="none" strike="noStrike" kern="0" cap="none" spc="-40" normalizeH="0" baseline="0" noProof="0" dirty="0">
                <a:ln>
                  <a:noFill/>
                </a:ln>
                <a:gradFill>
                  <a:gsLst>
                    <a:gs pos="0">
                      <a:srgbClr val="FFFFFF"/>
                    </a:gs>
                    <a:gs pos="100000">
                      <a:srgbClr val="FFFFFF"/>
                    </a:gs>
                  </a:gsLst>
                  <a:lin ang="5400000" scaled="0"/>
                </a:gradFill>
                <a:effectLst/>
                <a:uLnTx/>
                <a:uFillTx/>
                <a:latin typeface="Segoe UI" panose="020B0502040204020203"/>
                <a:ea typeface="Segoe UI" panose="020B0502040204020203" pitchFamily="34" charset="0"/>
                <a:cs typeface="Segoe UI" panose="020B0502040204020203" pitchFamily="34" charset="0"/>
              </a:endParaRPr>
            </a:p>
          </p:txBody>
        </p:sp>
      </p:grpSp>
      <p:sp>
        <p:nvSpPr>
          <p:cNvPr id="23" name="TextBox 15"/>
          <p:cNvSpPr txBox="1"/>
          <p:nvPr userDrawn="1"/>
        </p:nvSpPr>
        <p:spPr>
          <a:xfrm>
            <a:off x="11207774" y="6271852"/>
            <a:ext cx="671347" cy="369332"/>
          </a:xfrm>
          <a:prstGeom prst="rect">
            <a:avLst/>
          </a:prstGeom>
          <a:noFill/>
        </p:spPr>
        <p:txBody>
          <a:bodyPr wrap="square" rtlCol="0">
            <a:spAutoFit/>
          </a:bodyPr>
          <a:lstStyle/>
          <a:p>
            <a:pPr algn="ctr"/>
            <a:fld id="{2EEF1883-7A0E-4F66-9932-E581691AD397}" type="slidenum">
              <a:rPr lang="zh-CN" altLang="en-US" sz="1800" smtClean="0">
                <a:solidFill>
                  <a:schemeClr val="tx1">
                    <a:lumMod val="85000"/>
                    <a:lumOff val="15000"/>
                  </a:schemeClr>
                </a:solidFill>
                <a:latin typeface="微软雅黑" panose="020B0503020204020204" pitchFamily="34" charset="-122"/>
                <a:ea typeface="微软雅黑" panose="020B0503020204020204" pitchFamily="34" charset="-122"/>
              </a:rPr>
              <a:t>‹#›</a:t>
            </a:fld>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 </a:t>
            </a:r>
            <a:endPar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505" y="6357528"/>
            <a:ext cx="2844356" cy="365193"/>
          </a:xfrm>
          <a:prstGeom prst="rect">
            <a:avLst/>
          </a:prstGeom>
        </p:spPr>
        <p:txBody>
          <a:bodyPr/>
          <a:lstStyle/>
          <a:p>
            <a:endParaRPr lang="zh-CN" altLang="en-US"/>
          </a:p>
        </p:txBody>
      </p:sp>
      <p:sp>
        <p:nvSpPr>
          <p:cNvPr id="3" name="页脚占位符 2"/>
          <p:cNvSpPr>
            <a:spLocks noGrp="1"/>
          </p:cNvSpPr>
          <p:nvPr>
            <p:ph type="ftr" sz="quarter" idx="11"/>
          </p:nvPr>
        </p:nvSpPr>
        <p:spPr>
          <a:xfrm>
            <a:off x="4164949" y="6357528"/>
            <a:ext cx="3860197" cy="365193"/>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11446369" y="6383350"/>
            <a:ext cx="547718" cy="365193"/>
          </a:xfrm>
          <a:prstGeom prst="rect">
            <a:avLst/>
          </a:prstGeom>
        </p:spPr>
        <p:txBody>
          <a:bodyPr/>
          <a:lstStyle/>
          <a:p>
            <a:fld id="{ECB62A96-75BD-4D1B-A9DE-49026C62D5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slow" advClick="0" advTm="0">
    <p:wipe/>
  </p:transition>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0655" y="1197546"/>
            <a:ext cx="2527515" cy="2490346"/>
          </a:xfrm>
          <a:prstGeom prst="rect">
            <a:avLst/>
          </a:prstGeom>
        </p:spPr>
      </p:pic>
      <p:pic>
        <p:nvPicPr>
          <p:cNvPr id="2" name="847_Home Agai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10417462" y="-1059287"/>
            <a:ext cx="609600" cy="609600"/>
          </a:xfrm>
          <a:prstGeom prst="rect">
            <a:avLst/>
          </a:prstGeom>
        </p:spPr>
      </p:pic>
      <p:sp>
        <p:nvSpPr>
          <p:cNvPr id="4" name="矩形 3"/>
          <p:cNvSpPr/>
          <p:nvPr/>
        </p:nvSpPr>
        <p:spPr>
          <a:xfrm>
            <a:off x="0" y="3968465"/>
            <a:ext cx="12190413" cy="2016224"/>
          </a:xfrm>
          <a:prstGeom prst="rect">
            <a:avLst/>
          </a:prstGeom>
          <a:solidFill>
            <a:srgbClr val="1E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3"/>
          <p:cNvSpPr txBox="1"/>
          <p:nvPr/>
        </p:nvSpPr>
        <p:spPr>
          <a:xfrm>
            <a:off x="1774726" y="4256497"/>
            <a:ext cx="8712968" cy="830997"/>
          </a:xfrm>
          <a:prstGeom prst="rect">
            <a:avLst/>
          </a:prstGeom>
          <a:noFill/>
        </p:spPr>
        <p:txBody>
          <a:bodyPr wrap="square" rtlCol="0" anchor="ctr">
            <a:spAutoFit/>
            <a:scene3d>
              <a:camera prst="orthographicFront"/>
              <a:lightRig rig="soft" dir="tl">
                <a:rot lat="0" lon="0" rev="0"/>
              </a:lightRig>
            </a:scene3d>
            <a:sp3d contourW="25400" prstMaterial="matte">
              <a:contourClr>
                <a:schemeClr val="accent2">
                  <a:tint val="20000"/>
                </a:schemeClr>
              </a:contourClr>
            </a:sp3d>
          </a:bodyPr>
          <a:lstStyle>
            <a:defPPr>
              <a:defRPr lang="zh-CN"/>
            </a:defPPr>
            <a:lvl1pPr>
              <a:defRPr sz="7200" spc="50">
                <a:ln w="11430"/>
                <a:solidFill>
                  <a:schemeClr val="tx1">
                    <a:lumMod val="65000"/>
                    <a:lumOff val="35000"/>
                  </a:schemeClr>
                </a:solidFill>
                <a:effectLst>
                  <a:outerShdw blurRad="38100" dist="38100" dir="2700000" algn="tl">
                    <a:srgbClr val="000000">
                      <a:alpha val="43137"/>
                    </a:srgbClr>
                  </a:outerShdw>
                </a:effectLst>
                <a:latin typeface="华康俪金黑W8(P)" pitchFamily="34" charset="-122"/>
                <a:ea typeface="华康俪金黑W8(P)" pitchFamily="34" charset="-122"/>
                <a:cs typeface="经典繁仿黑" pitchFamily="49" charset="-122"/>
              </a:defRPr>
            </a:lvl1pPr>
          </a:lstStyle>
          <a:p>
            <a:pPr lvl="0" algn="ctr"/>
            <a:r>
              <a:rPr lang="zh-CN" altLang="en-US" sz="4800" b="1" spc="0" dirty="0">
                <a:solidFill>
                  <a:schemeClr val="bg1"/>
                </a:solidFill>
                <a:effectLst/>
                <a:latin typeface="微软雅黑" panose="020B0503020204020204" pitchFamily="34" charset="-122"/>
                <a:ea typeface="微软雅黑" panose="020B0503020204020204" pitchFamily="34" charset="-122"/>
              </a:rPr>
              <a:t>中国建筑股份有限公司</a:t>
            </a:r>
            <a:r>
              <a:rPr lang="en-US" altLang="zh-CN" sz="4800" b="1" spc="0" dirty="0">
                <a:solidFill>
                  <a:schemeClr val="bg1"/>
                </a:solidFill>
                <a:effectLst/>
                <a:latin typeface="微软雅黑" panose="020B0503020204020204" pitchFamily="34" charset="-122"/>
                <a:ea typeface="微软雅黑" panose="020B0503020204020204" pitchFamily="34" charset="-122"/>
              </a:rPr>
              <a:t>PPT</a:t>
            </a:r>
            <a:endParaRPr lang="zh-CN" altLang="en-US" sz="4800" b="1" spc="0" dirty="0">
              <a:solidFill>
                <a:schemeClr val="bg1"/>
              </a:solidFill>
              <a:effectLst/>
              <a:latin typeface="微软雅黑" panose="020B0503020204020204" pitchFamily="34" charset="-122"/>
              <a:ea typeface="微软雅黑" panose="020B0503020204020204" pitchFamily="34" charset="-122"/>
            </a:endParaRPr>
          </a:p>
        </p:txBody>
      </p:sp>
      <p:sp>
        <p:nvSpPr>
          <p:cNvPr id="11" name="矩形 10"/>
          <p:cNvSpPr/>
          <p:nvPr/>
        </p:nvSpPr>
        <p:spPr>
          <a:xfrm>
            <a:off x="3106874" y="5186505"/>
            <a:ext cx="6048672" cy="400110"/>
          </a:xfrm>
          <a:prstGeom prst="rect">
            <a:avLst/>
          </a:prstGeom>
        </p:spPr>
        <p:txBody>
          <a:bodyPr wrap="square" anchor="ctr">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适用工作计划</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项目总结</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述职报告等幻灯片演示</a:t>
            </a:r>
            <a:endParaRPr lang="zh-CN" altLang="en-US" sz="2000" dirty="0">
              <a:solidFill>
                <a:schemeClr val="bg1"/>
              </a:solidFill>
              <a:effectLst/>
              <a:latin typeface="微软雅黑" panose="020B0503020204020204" pitchFamily="34" charset="-122"/>
              <a:ea typeface="微软雅黑" panose="020B0503020204020204" pitchFamily="34" charset="-122"/>
              <a:cs typeface="经典繁仿黑" pitchFamily="49" charset="-122"/>
            </a:endParaRPr>
          </a:p>
        </p:txBody>
      </p:sp>
      <p:sp>
        <p:nvSpPr>
          <p:cNvPr id="13" name="矩形 12"/>
          <p:cNvSpPr/>
          <p:nvPr/>
        </p:nvSpPr>
        <p:spPr>
          <a:xfrm>
            <a:off x="8039422" y="477466"/>
            <a:ext cx="3744416" cy="461665"/>
          </a:xfrm>
          <a:prstGeom prst="rect">
            <a:avLst/>
          </a:prstGeom>
        </p:spPr>
        <p:txBody>
          <a:bodyPr wrap="square" anchor="ctr">
            <a:spAutoFit/>
          </a:bodyPr>
          <a:lstStyle/>
          <a:p>
            <a:pPr algn="r"/>
            <a:r>
              <a:rPr lang="zh-CN" altLang="en-US" sz="2400" b="1" dirty="0">
                <a:solidFill>
                  <a:srgbClr val="1E76B0"/>
                </a:solidFill>
                <a:latin typeface="微软雅黑" panose="020B0503020204020204" pitchFamily="34" charset="-122"/>
                <a:ea typeface="微软雅黑" panose="020B0503020204020204" pitchFamily="34" charset="-122"/>
                <a:cs typeface="经典繁仿黑" pitchFamily="49" charset="-122"/>
              </a:rPr>
              <a:t>诚信 创新 超越 共赢</a:t>
            </a:r>
            <a:endParaRPr lang="zh-CN" altLang="en-US" sz="2400" b="1" dirty="0">
              <a:solidFill>
                <a:srgbClr val="1E76B0"/>
              </a:solidFill>
              <a:effectLst/>
              <a:latin typeface="微软雅黑" panose="020B0503020204020204" pitchFamily="34" charset="-122"/>
              <a:ea typeface="微软雅黑" panose="020B0503020204020204" pitchFamily="34" charset="-122"/>
              <a:cs typeface="经典繁仿黑" pitchFamily="49" charset="-122"/>
            </a:endParaRPr>
          </a:p>
        </p:txBody>
      </p:sp>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6485" y="485373"/>
            <a:ext cx="3008441" cy="4614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6000">
        <p:blinds dir="vert"/>
      </p:transition>
    </mc:Choice>
    <mc:Fallback xmlns="">
      <p:transition spd="slow" advClick="0"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14" presetClass="entr" presetSubtype="1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randombar(horizontal)">
                                      <p:cBhvr>
                                        <p:cTn id="9" dur="1000"/>
                                        <p:tgtEl>
                                          <p:spTgt spid="3"/>
                                        </p:tgtEl>
                                      </p:cBhvr>
                                    </p:animEffect>
                                  </p:childTnLst>
                                </p:cTn>
                              </p:par>
                            </p:childTnLst>
                          </p:cTn>
                        </p:par>
                        <p:par>
                          <p:cTn id="10" fill="hold">
                            <p:stCondLst>
                              <p:cond delay="0"/>
                            </p:stCondLst>
                            <p:childTnLst>
                              <p:par>
                                <p:cTn id="11" presetID="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0-#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1500"/>
                                        <p:tgtEl>
                                          <p:spTgt spid="9"/>
                                        </p:tgtEl>
                                      </p:cBhvr>
                                    </p:animEffect>
                                  </p:childTnLst>
                                </p:cTn>
                              </p:par>
                            </p:childTnLst>
                          </p:cTn>
                        </p:par>
                        <p:par>
                          <p:cTn id="25" fill="hold">
                            <p:stCondLst>
                              <p:cond delay="3500"/>
                            </p:stCondLst>
                            <p:childTnLst>
                              <p:par>
                                <p:cTn id="26" presetID="2" presetClass="entr" presetSubtype="2" decel="100000" fill="hold" grpId="0" nodeType="afterEffect">
                                  <p:stCondLst>
                                    <p:cond delay="0"/>
                                  </p:stCondLst>
                                  <p:iterate type="lt">
                                    <p:tmPct val="10000"/>
                                  </p:iterate>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700" fill="hold"/>
                                        <p:tgtEl>
                                          <p:spTgt spid="11"/>
                                        </p:tgtEl>
                                        <p:attrNameLst>
                                          <p:attrName>ppt_x</p:attrName>
                                        </p:attrNameLst>
                                      </p:cBhvr>
                                      <p:tavLst>
                                        <p:tav tm="0">
                                          <p:val>
                                            <p:strVal val="1+#ppt_w/2"/>
                                          </p:val>
                                        </p:tav>
                                        <p:tav tm="100000">
                                          <p:val>
                                            <p:strVal val="#ppt_x"/>
                                          </p:val>
                                        </p:tav>
                                      </p:tavLst>
                                    </p:anim>
                                    <p:anim calcmode="lin" valueType="num">
                                      <p:cBhvr additive="base">
                                        <p:cTn id="29" dur="700" fill="hold"/>
                                        <p:tgtEl>
                                          <p:spTgt spid="11"/>
                                        </p:tgtEl>
                                        <p:attrNameLst>
                                          <p:attrName>ppt_y</p:attrName>
                                        </p:attrNameLst>
                                      </p:cBhvr>
                                      <p:tavLst>
                                        <p:tav tm="0">
                                          <p:val>
                                            <p:strVal val="#ppt_y"/>
                                          </p:val>
                                        </p:tav>
                                        <p:tav tm="100000">
                                          <p:val>
                                            <p:strVal val="#ppt_y"/>
                                          </p:val>
                                        </p:tav>
                                      </p:tavLst>
                                    </p:anim>
                                  </p:childTnLst>
                                </p:cTn>
                              </p:par>
                            </p:childTnLst>
                          </p:cTn>
                        </p:par>
                        <p:par>
                          <p:cTn id="30" fill="hold">
                            <p:stCondLst>
                              <p:cond delay="5670"/>
                            </p:stCondLst>
                            <p:childTnLst>
                              <p:par>
                                <p:cTn id="31" presetID="2" presetClass="entr" presetSubtype="2" decel="100000" fill="hold" grpId="0" nodeType="afterEffect">
                                  <p:stCondLst>
                                    <p:cond delay="0"/>
                                  </p:stCondLst>
                                  <p:iterate type="lt">
                                    <p:tmPct val="10000"/>
                                  </p:iterate>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800" fill="hold"/>
                                        <p:tgtEl>
                                          <p:spTgt spid="13"/>
                                        </p:tgtEl>
                                        <p:attrNameLst>
                                          <p:attrName>ppt_x</p:attrName>
                                        </p:attrNameLst>
                                      </p:cBhvr>
                                      <p:tavLst>
                                        <p:tav tm="0">
                                          <p:val>
                                            <p:strVal val="1+#ppt_w/2"/>
                                          </p:val>
                                        </p:tav>
                                        <p:tav tm="100000">
                                          <p:val>
                                            <p:strVal val="#ppt_x"/>
                                          </p:val>
                                        </p:tav>
                                      </p:tavLst>
                                    </p:anim>
                                    <p:anim calcmode="lin" valueType="num">
                                      <p:cBhvr additive="base">
                                        <p:cTn id="34" dur="8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5" repeatCount="indefinite" fill="remove" display="0">
                  <p:stCondLst>
                    <p:cond delay="indefinite"/>
                  </p:stCondLst>
                  <p:endCondLst>
                    <p:cond evt="onStopAudio" delay="0">
                      <p:tgtEl>
                        <p:sldTgt/>
                      </p:tgtEl>
                    </p:cond>
                  </p:endCondLst>
                </p:cTn>
                <p:tgtEl>
                  <p:spTgt spid="2"/>
                </p:tgtEl>
              </p:cMediaNode>
            </p:audio>
          </p:childTnLst>
        </p:cTn>
      </p:par>
    </p:tnLst>
    <p:bldLst>
      <p:bldP spid="4" grpId="0" animBg="1"/>
      <p:bldP spid="9" grpId="0"/>
      <p:bldP spid="11"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8"/>
          <p:cNvSpPr txBox="1"/>
          <p:nvPr/>
        </p:nvSpPr>
        <p:spPr>
          <a:xfrm>
            <a:off x="190550" y="477466"/>
            <a:ext cx="6408712" cy="415498"/>
          </a:xfrm>
          <a:prstGeom prst="rect">
            <a:avLst/>
          </a:prstGeom>
          <a:noFill/>
        </p:spPr>
        <p:txBody>
          <a:bodyPr wrap="square" rtlCol="0">
            <a:spAutoFit/>
          </a:bodyPr>
          <a:lstStyle/>
          <a:p>
            <a:pPr>
              <a:lnSpc>
                <a:spcPts val="2400"/>
              </a:lnSpc>
            </a:pPr>
            <a:r>
              <a:rPr lang="zh-CN" altLang="en-US" dirty="0">
                <a:solidFill>
                  <a:schemeClr val="bg1"/>
                </a:solidFill>
                <a:latin typeface="微软雅黑" panose="020B0503020204020204" pitchFamily="34" charset="-122"/>
                <a:ea typeface="微软雅黑" panose="020B0503020204020204" pitchFamily="34" charset="-122"/>
              </a:rPr>
              <a:t>第一部分    </a:t>
            </a:r>
            <a:r>
              <a:rPr lang="zh-CN" altLang="en-US"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点击在此输入你的标题内容</a:t>
            </a:r>
            <a:endParaRPr lang="en-US" alt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0" name="TextBox 8"/>
          <p:cNvSpPr txBox="1"/>
          <p:nvPr/>
        </p:nvSpPr>
        <p:spPr>
          <a:xfrm>
            <a:off x="190550" y="189434"/>
            <a:ext cx="6408712" cy="523220"/>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第一部分  </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点击在此输入你的标题内容</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 name="Freeform 10"/>
          <p:cNvSpPr/>
          <p:nvPr/>
        </p:nvSpPr>
        <p:spPr bwMode="auto">
          <a:xfrm>
            <a:off x="9379223" y="3357037"/>
            <a:ext cx="169258" cy="495865"/>
          </a:xfrm>
          <a:custGeom>
            <a:avLst/>
            <a:gdLst>
              <a:gd name="T0" fmla="*/ 0 w 70"/>
              <a:gd name="T1" fmla="*/ 205 h 205"/>
              <a:gd name="T2" fmla="*/ 0 w 70"/>
              <a:gd name="T3" fmla="*/ 0 h 205"/>
              <a:gd name="T4" fmla="*/ 70 w 70"/>
              <a:gd name="T5" fmla="*/ 0 h 205"/>
              <a:gd name="T6" fmla="*/ 70 w 70"/>
              <a:gd name="T7" fmla="*/ 205 h 205"/>
              <a:gd name="T8" fmla="*/ 0 w 70"/>
              <a:gd name="T9" fmla="*/ 205 h 205"/>
              <a:gd name="T10" fmla="*/ 0 w 70"/>
              <a:gd name="T11" fmla="*/ 205 h 205"/>
            </a:gdLst>
            <a:ahLst/>
            <a:cxnLst>
              <a:cxn ang="0">
                <a:pos x="T0" y="T1"/>
              </a:cxn>
              <a:cxn ang="0">
                <a:pos x="T2" y="T3"/>
              </a:cxn>
              <a:cxn ang="0">
                <a:pos x="T4" y="T5"/>
              </a:cxn>
              <a:cxn ang="0">
                <a:pos x="T6" y="T7"/>
              </a:cxn>
              <a:cxn ang="0">
                <a:pos x="T8" y="T9"/>
              </a:cxn>
              <a:cxn ang="0">
                <a:pos x="T10" y="T11"/>
              </a:cxn>
            </a:cxnLst>
            <a:rect l="0" t="0" r="r" b="b"/>
            <a:pathLst>
              <a:path w="70" h="205">
                <a:moveTo>
                  <a:pt x="0" y="205"/>
                </a:moveTo>
                <a:lnTo>
                  <a:pt x="0" y="0"/>
                </a:lnTo>
                <a:lnTo>
                  <a:pt x="70" y="0"/>
                </a:lnTo>
                <a:lnTo>
                  <a:pt x="70" y="205"/>
                </a:lnTo>
                <a:lnTo>
                  <a:pt x="0" y="205"/>
                </a:lnTo>
                <a:lnTo>
                  <a:pt x="0" y="205"/>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52" name="组合 51"/>
          <p:cNvGrpSpPr/>
          <p:nvPr/>
        </p:nvGrpSpPr>
        <p:grpSpPr>
          <a:xfrm>
            <a:off x="824426" y="2694973"/>
            <a:ext cx="1968234" cy="1827202"/>
            <a:chOff x="824426" y="2409981"/>
            <a:chExt cx="1968234" cy="1827202"/>
          </a:xfrm>
        </p:grpSpPr>
        <p:sp>
          <p:nvSpPr>
            <p:cNvPr id="53" name="Freeform 14"/>
            <p:cNvSpPr/>
            <p:nvPr/>
          </p:nvSpPr>
          <p:spPr bwMode="auto">
            <a:xfrm>
              <a:off x="824426" y="2409981"/>
              <a:ext cx="386876" cy="350734"/>
            </a:xfrm>
            <a:custGeom>
              <a:avLst/>
              <a:gdLst>
                <a:gd name="T0" fmla="*/ 160 w 160"/>
                <a:gd name="T1" fmla="*/ 0 h 145"/>
                <a:gd name="T2" fmla="*/ 82 w 160"/>
                <a:gd name="T3" fmla="*/ 145 h 145"/>
                <a:gd name="T4" fmla="*/ 0 w 160"/>
                <a:gd name="T5" fmla="*/ 0 h 145"/>
                <a:gd name="T6" fmla="*/ 160 w 160"/>
                <a:gd name="T7" fmla="*/ 0 h 145"/>
                <a:gd name="T8" fmla="*/ 160 w 160"/>
                <a:gd name="T9" fmla="*/ 0 h 145"/>
              </a:gdLst>
              <a:ahLst/>
              <a:cxnLst>
                <a:cxn ang="0">
                  <a:pos x="T0" y="T1"/>
                </a:cxn>
                <a:cxn ang="0">
                  <a:pos x="T2" y="T3"/>
                </a:cxn>
                <a:cxn ang="0">
                  <a:pos x="T4" y="T5"/>
                </a:cxn>
                <a:cxn ang="0">
                  <a:pos x="T6" y="T7"/>
                </a:cxn>
                <a:cxn ang="0">
                  <a:pos x="T8" y="T9"/>
                </a:cxn>
              </a:cxnLst>
              <a:rect l="0" t="0" r="r" b="b"/>
              <a:pathLst>
                <a:path w="160" h="145">
                  <a:moveTo>
                    <a:pt x="160" y="0"/>
                  </a:moveTo>
                  <a:lnTo>
                    <a:pt x="82" y="145"/>
                  </a:lnTo>
                  <a:lnTo>
                    <a:pt x="0" y="0"/>
                  </a:lnTo>
                  <a:lnTo>
                    <a:pt x="160" y="0"/>
                  </a:lnTo>
                  <a:lnTo>
                    <a:pt x="16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lt1"/>
                </a:solidFill>
              </a:endParaRPr>
            </a:p>
          </p:txBody>
        </p:sp>
        <p:sp>
          <p:nvSpPr>
            <p:cNvPr id="54" name="Freeform 15"/>
            <p:cNvSpPr/>
            <p:nvPr/>
          </p:nvSpPr>
          <p:spPr bwMode="auto">
            <a:xfrm>
              <a:off x="933236" y="2684281"/>
              <a:ext cx="1859424" cy="1552902"/>
            </a:xfrm>
            <a:custGeom>
              <a:avLst/>
              <a:gdLst>
                <a:gd name="T0" fmla="*/ 274 w 274"/>
                <a:gd name="T1" fmla="*/ 92 h 229"/>
                <a:gd name="T2" fmla="*/ 274 w 274"/>
                <a:gd name="T3" fmla="*/ 173 h 229"/>
                <a:gd name="T4" fmla="*/ 273 w 274"/>
                <a:gd name="T5" fmla="*/ 179 h 229"/>
                <a:gd name="T6" fmla="*/ 215 w 274"/>
                <a:gd name="T7" fmla="*/ 229 h 229"/>
                <a:gd name="T8" fmla="*/ 56 w 274"/>
                <a:gd name="T9" fmla="*/ 229 h 229"/>
                <a:gd name="T10" fmla="*/ 7 w 274"/>
                <a:gd name="T11" fmla="*/ 198 h 229"/>
                <a:gd name="T12" fmla="*/ 0 w 274"/>
                <a:gd name="T13" fmla="*/ 170 h 229"/>
                <a:gd name="T14" fmla="*/ 0 w 274"/>
                <a:gd name="T15" fmla="*/ 0 h 229"/>
                <a:gd name="T16" fmla="*/ 13 w 274"/>
                <a:gd name="T17" fmla="*/ 23 h 229"/>
                <a:gd name="T18" fmla="*/ 25 w 274"/>
                <a:gd name="T19" fmla="*/ 0 h 229"/>
                <a:gd name="T20" fmla="*/ 25 w 274"/>
                <a:gd name="T21" fmla="*/ 170 h 229"/>
                <a:gd name="T22" fmla="*/ 59 w 274"/>
                <a:gd name="T23" fmla="*/ 204 h 229"/>
                <a:gd name="T24" fmla="*/ 215 w 274"/>
                <a:gd name="T25" fmla="*/ 204 h 229"/>
                <a:gd name="T26" fmla="*/ 249 w 274"/>
                <a:gd name="T27" fmla="*/ 170 h 229"/>
                <a:gd name="T28" fmla="*/ 249 w 274"/>
                <a:gd name="T29" fmla="*/ 92 h 229"/>
                <a:gd name="T30" fmla="*/ 274 w 274"/>
                <a:gd name="T31" fmla="*/ 92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70"/>
                    <a:pt x="25" y="170"/>
                    <a:pt x="25" y="170"/>
                  </a:cubicBezTo>
                  <a:cubicBezTo>
                    <a:pt x="25" y="188"/>
                    <a:pt x="41" y="204"/>
                    <a:pt x="59" y="204"/>
                  </a:cubicBezTo>
                  <a:cubicBezTo>
                    <a:pt x="215" y="204"/>
                    <a:pt x="215" y="204"/>
                    <a:pt x="215" y="204"/>
                  </a:cubicBezTo>
                  <a:cubicBezTo>
                    <a:pt x="234" y="204"/>
                    <a:pt x="249" y="188"/>
                    <a:pt x="249" y="170"/>
                  </a:cubicBezTo>
                  <a:cubicBezTo>
                    <a:pt x="249" y="92"/>
                    <a:pt x="249" y="92"/>
                    <a:pt x="249" y="92"/>
                  </a:cubicBezTo>
                  <a:cubicBezTo>
                    <a:pt x="274" y="92"/>
                    <a:pt x="274" y="92"/>
                    <a:pt x="274" y="9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lt1"/>
                </a:solidFill>
              </a:endParaRPr>
            </a:p>
          </p:txBody>
        </p:sp>
        <p:sp>
          <p:nvSpPr>
            <p:cNvPr id="55" name="Freeform 16"/>
            <p:cNvSpPr/>
            <p:nvPr/>
          </p:nvSpPr>
          <p:spPr bwMode="auto">
            <a:xfrm>
              <a:off x="1849647" y="3613867"/>
              <a:ext cx="26598" cy="544242"/>
            </a:xfrm>
            <a:custGeom>
              <a:avLst/>
              <a:gdLst>
                <a:gd name="T0" fmla="*/ 0 w 11"/>
                <a:gd name="T1" fmla="*/ 0 h 225"/>
                <a:gd name="T2" fmla="*/ 11 w 11"/>
                <a:gd name="T3" fmla="*/ 0 h 225"/>
                <a:gd name="T4" fmla="*/ 11 w 11"/>
                <a:gd name="T5" fmla="*/ 225 h 225"/>
                <a:gd name="T6" fmla="*/ 0 w 11"/>
                <a:gd name="T7" fmla="*/ 225 h 225"/>
                <a:gd name="T8" fmla="*/ 0 w 11"/>
                <a:gd name="T9" fmla="*/ 0 h 225"/>
                <a:gd name="T10" fmla="*/ 0 w 11"/>
                <a:gd name="T11" fmla="*/ 0 h 225"/>
              </a:gdLst>
              <a:ahLst/>
              <a:cxnLst>
                <a:cxn ang="0">
                  <a:pos x="T0" y="T1"/>
                </a:cxn>
                <a:cxn ang="0">
                  <a:pos x="T2" y="T3"/>
                </a:cxn>
                <a:cxn ang="0">
                  <a:pos x="T4" y="T5"/>
                </a:cxn>
                <a:cxn ang="0">
                  <a:pos x="T6" y="T7"/>
                </a:cxn>
                <a:cxn ang="0">
                  <a:pos x="T8" y="T9"/>
                </a:cxn>
                <a:cxn ang="0">
                  <a:pos x="T10" y="T11"/>
                </a:cxn>
              </a:cxnLst>
              <a:rect l="0" t="0" r="r" b="b"/>
              <a:pathLst>
                <a:path w="11" h="225">
                  <a:moveTo>
                    <a:pt x="0" y="0"/>
                  </a:moveTo>
                  <a:lnTo>
                    <a:pt x="11" y="0"/>
                  </a:lnTo>
                  <a:lnTo>
                    <a:pt x="11" y="225"/>
                  </a:lnTo>
                  <a:lnTo>
                    <a:pt x="0" y="225"/>
                  </a:lnTo>
                  <a:lnTo>
                    <a:pt x="0" y="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lt1"/>
                </a:solidFill>
              </a:endParaRPr>
            </a:p>
          </p:txBody>
        </p:sp>
      </p:grpSp>
      <p:grpSp>
        <p:nvGrpSpPr>
          <p:cNvPr id="56" name="组合 55"/>
          <p:cNvGrpSpPr/>
          <p:nvPr/>
        </p:nvGrpSpPr>
        <p:grpSpPr>
          <a:xfrm>
            <a:off x="2623399" y="2713623"/>
            <a:ext cx="1857005" cy="928839"/>
            <a:chOff x="2623399" y="2428631"/>
            <a:chExt cx="1857005" cy="928839"/>
          </a:xfrm>
        </p:grpSpPr>
        <p:sp>
          <p:nvSpPr>
            <p:cNvPr id="57" name="Freeform 6"/>
            <p:cNvSpPr/>
            <p:nvPr/>
          </p:nvSpPr>
          <p:spPr bwMode="auto">
            <a:xfrm>
              <a:off x="2623399" y="2428631"/>
              <a:ext cx="1857005" cy="928839"/>
            </a:xfrm>
            <a:custGeom>
              <a:avLst/>
              <a:gdLst>
                <a:gd name="T0" fmla="*/ 59 w 274"/>
                <a:gd name="T1" fmla="*/ 0 h 137"/>
                <a:gd name="T2" fmla="*/ 218 w 274"/>
                <a:gd name="T3" fmla="*/ 0 h 137"/>
                <a:gd name="T4" fmla="*/ 267 w 274"/>
                <a:gd name="T5" fmla="*/ 31 h 137"/>
                <a:gd name="T6" fmla="*/ 274 w 274"/>
                <a:gd name="T7" fmla="*/ 59 h 137"/>
                <a:gd name="T8" fmla="*/ 274 w 274"/>
                <a:gd name="T9" fmla="*/ 137 h 137"/>
                <a:gd name="T10" fmla="*/ 249 w 274"/>
                <a:gd name="T11" fmla="*/ 137 h 137"/>
                <a:gd name="T12" fmla="*/ 249 w 274"/>
                <a:gd name="T13" fmla="*/ 59 h 137"/>
                <a:gd name="T14" fmla="*/ 215 w 274"/>
                <a:gd name="T15" fmla="*/ 25 h 137"/>
                <a:gd name="T16" fmla="*/ 59 w 274"/>
                <a:gd name="T17" fmla="*/ 25 h 137"/>
                <a:gd name="T18" fmla="*/ 25 w 274"/>
                <a:gd name="T19" fmla="*/ 59 h 137"/>
                <a:gd name="T20" fmla="*/ 25 w 274"/>
                <a:gd name="T21" fmla="*/ 137 h 137"/>
                <a:gd name="T22" fmla="*/ 0 w 274"/>
                <a:gd name="T23" fmla="*/ 137 h 137"/>
                <a:gd name="T24" fmla="*/ 0 w 274"/>
                <a:gd name="T25" fmla="*/ 56 h 137"/>
                <a:gd name="T26" fmla="*/ 31 w 274"/>
                <a:gd name="T27" fmla="*/ 7 h 137"/>
                <a:gd name="T28" fmla="*/ 59 w 274"/>
                <a:gd name="T2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137">
                  <a:moveTo>
                    <a:pt x="59" y="0"/>
                  </a:moveTo>
                  <a:cubicBezTo>
                    <a:pt x="218" y="0"/>
                    <a:pt x="218" y="0"/>
                    <a:pt x="218" y="0"/>
                  </a:cubicBezTo>
                  <a:cubicBezTo>
                    <a:pt x="239" y="2"/>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1"/>
                    <a:pt x="233" y="25"/>
                    <a:pt x="215" y="25"/>
                  </a:cubicBezTo>
                  <a:cubicBezTo>
                    <a:pt x="59" y="25"/>
                    <a:pt x="59" y="25"/>
                    <a:pt x="59" y="25"/>
                  </a:cubicBezTo>
                  <a:cubicBezTo>
                    <a:pt x="41" y="25"/>
                    <a:pt x="25" y="41"/>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lt1"/>
                </a:solidFill>
              </a:endParaRPr>
            </a:p>
          </p:txBody>
        </p:sp>
        <p:sp>
          <p:nvSpPr>
            <p:cNvPr id="58" name="Freeform 18"/>
            <p:cNvSpPr/>
            <p:nvPr/>
          </p:nvSpPr>
          <p:spPr bwMode="auto">
            <a:xfrm>
              <a:off x="3537394" y="2556829"/>
              <a:ext cx="29016" cy="541823"/>
            </a:xfrm>
            <a:custGeom>
              <a:avLst/>
              <a:gdLst>
                <a:gd name="T0" fmla="*/ 0 w 4"/>
                <a:gd name="T1" fmla="*/ 80 h 80"/>
                <a:gd name="T2" fmla="*/ 4 w 4"/>
                <a:gd name="T3" fmla="*/ 80 h 80"/>
                <a:gd name="T4" fmla="*/ 4 w 4"/>
                <a:gd name="T5" fmla="*/ 0 h 80"/>
                <a:gd name="T6" fmla="*/ 0 w 4"/>
                <a:gd name="T7" fmla="*/ 0 h 80"/>
                <a:gd name="T8" fmla="*/ 0 w 4"/>
                <a:gd name="T9" fmla="*/ 80 h 80"/>
              </a:gdLst>
              <a:ahLst/>
              <a:cxnLst>
                <a:cxn ang="0">
                  <a:pos x="T0" y="T1"/>
                </a:cxn>
                <a:cxn ang="0">
                  <a:pos x="T2" y="T3"/>
                </a:cxn>
                <a:cxn ang="0">
                  <a:pos x="T4" y="T5"/>
                </a:cxn>
                <a:cxn ang="0">
                  <a:pos x="T6" y="T7"/>
                </a:cxn>
                <a:cxn ang="0">
                  <a:pos x="T8" y="T9"/>
                </a:cxn>
              </a:cxnLst>
              <a:rect l="0" t="0" r="r" b="b"/>
              <a:pathLst>
                <a:path w="4" h="80">
                  <a:moveTo>
                    <a:pt x="0" y="80"/>
                  </a:moveTo>
                  <a:cubicBezTo>
                    <a:pt x="1" y="80"/>
                    <a:pt x="3" y="80"/>
                    <a:pt x="4" y="80"/>
                  </a:cubicBezTo>
                  <a:cubicBezTo>
                    <a:pt x="4" y="53"/>
                    <a:pt x="4" y="27"/>
                    <a:pt x="4" y="0"/>
                  </a:cubicBezTo>
                  <a:cubicBezTo>
                    <a:pt x="3" y="0"/>
                    <a:pt x="1" y="0"/>
                    <a:pt x="0" y="0"/>
                  </a:cubicBezTo>
                  <a:cubicBezTo>
                    <a:pt x="0" y="27"/>
                    <a:pt x="0" y="53"/>
                    <a:pt x="0" y="8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lt1"/>
                </a:solidFill>
              </a:endParaRPr>
            </a:p>
          </p:txBody>
        </p:sp>
      </p:grpSp>
      <p:grpSp>
        <p:nvGrpSpPr>
          <p:cNvPr id="59" name="组合 58"/>
          <p:cNvGrpSpPr/>
          <p:nvPr/>
        </p:nvGrpSpPr>
        <p:grpSpPr>
          <a:xfrm>
            <a:off x="4311146" y="3642461"/>
            <a:ext cx="1859424" cy="928839"/>
            <a:chOff x="4311146" y="3357469"/>
            <a:chExt cx="1859424" cy="928839"/>
          </a:xfrm>
        </p:grpSpPr>
        <p:sp>
          <p:nvSpPr>
            <p:cNvPr id="60" name="Freeform 8"/>
            <p:cNvSpPr/>
            <p:nvPr/>
          </p:nvSpPr>
          <p:spPr bwMode="auto">
            <a:xfrm>
              <a:off x="4311146" y="3357469"/>
              <a:ext cx="1859424" cy="928839"/>
            </a:xfrm>
            <a:custGeom>
              <a:avLst/>
              <a:gdLst>
                <a:gd name="T0" fmla="*/ 274 w 274"/>
                <a:gd name="T1" fmla="*/ 0 h 137"/>
                <a:gd name="T2" fmla="*/ 274 w 274"/>
                <a:gd name="T3" fmla="*/ 81 h 137"/>
                <a:gd name="T4" fmla="*/ 273 w 274"/>
                <a:gd name="T5" fmla="*/ 87 h 137"/>
                <a:gd name="T6" fmla="*/ 215 w 274"/>
                <a:gd name="T7" fmla="*/ 137 h 137"/>
                <a:gd name="T8" fmla="*/ 56 w 274"/>
                <a:gd name="T9" fmla="*/ 137 h 137"/>
                <a:gd name="T10" fmla="*/ 7 w 274"/>
                <a:gd name="T11" fmla="*/ 106 h 137"/>
                <a:gd name="T12" fmla="*/ 0 w 274"/>
                <a:gd name="T13" fmla="*/ 78 h 137"/>
                <a:gd name="T14" fmla="*/ 0 w 274"/>
                <a:gd name="T15" fmla="*/ 0 h 137"/>
                <a:gd name="T16" fmla="*/ 25 w 274"/>
                <a:gd name="T17" fmla="*/ 0 h 137"/>
                <a:gd name="T18" fmla="*/ 25 w 274"/>
                <a:gd name="T19" fmla="*/ 78 h 137"/>
                <a:gd name="T20" fmla="*/ 59 w 274"/>
                <a:gd name="T21" fmla="*/ 112 h 137"/>
                <a:gd name="T22" fmla="*/ 215 w 274"/>
                <a:gd name="T23" fmla="*/ 112 h 137"/>
                <a:gd name="T24" fmla="*/ 249 w 274"/>
                <a:gd name="T25" fmla="*/ 78 h 137"/>
                <a:gd name="T26" fmla="*/ 249 w 274"/>
                <a:gd name="T27" fmla="*/ 0 h 137"/>
                <a:gd name="T28" fmla="*/ 274 w 274"/>
                <a:gd name="T2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8"/>
                    <a:pt x="25" y="78"/>
                    <a:pt x="25" y="78"/>
                  </a:cubicBezTo>
                  <a:cubicBezTo>
                    <a:pt x="25" y="96"/>
                    <a:pt x="41" y="112"/>
                    <a:pt x="59" y="112"/>
                  </a:cubicBezTo>
                  <a:cubicBezTo>
                    <a:pt x="215" y="112"/>
                    <a:pt x="215" y="112"/>
                    <a:pt x="215" y="112"/>
                  </a:cubicBezTo>
                  <a:cubicBezTo>
                    <a:pt x="233" y="112"/>
                    <a:pt x="249" y="96"/>
                    <a:pt x="249" y="78"/>
                  </a:cubicBezTo>
                  <a:cubicBezTo>
                    <a:pt x="249" y="0"/>
                    <a:pt x="249" y="0"/>
                    <a:pt x="249" y="0"/>
                  </a:cubicBezTo>
                  <a:cubicBezTo>
                    <a:pt x="274" y="0"/>
                    <a:pt x="274" y="0"/>
                    <a:pt x="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lt1"/>
                </a:solidFill>
              </a:endParaRPr>
            </a:p>
          </p:txBody>
        </p:sp>
        <p:sp>
          <p:nvSpPr>
            <p:cNvPr id="61" name="Freeform 20"/>
            <p:cNvSpPr/>
            <p:nvPr/>
          </p:nvSpPr>
          <p:spPr bwMode="auto">
            <a:xfrm>
              <a:off x="5227559" y="3613867"/>
              <a:ext cx="26598" cy="544242"/>
            </a:xfrm>
            <a:custGeom>
              <a:avLst/>
              <a:gdLst>
                <a:gd name="T0" fmla="*/ 0 w 4"/>
                <a:gd name="T1" fmla="*/ 0 h 80"/>
                <a:gd name="T2" fmla="*/ 4 w 4"/>
                <a:gd name="T3" fmla="*/ 0 h 80"/>
                <a:gd name="T4" fmla="*/ 4 w 4"/>
                <a:gd name="T5" fmla="*/ 80 h 80"/>
                <a:gd name="T6" fmla="*/ 0 w 4"/>
                <a:gd name="T7" fmla="*/ 80 h 80"/>
                <a:gd name="T8" fmla="*/ 0 w 4"/>
                <a:gd name="T9" fmla="*/ 0 h 80"/>
              </a:gdLst>
              <a:ahLst/>
              <a:cxnLst>
                <a:cxn ang="0">
                  <a:pos x="T0" y="T1"/>
                </a:cxn>
                <a:cxn ang="0">
                  <a:pos x="T2" y="T3"/>
                </a:cxn>
                <a:cxn ang="0">
                  <a:pos x="T4" y="T5"/>
                </a:cxn>
                <a:cxn ang="0">
                  <a:pos x="T6" y="T7"/>
                </a:cxn>
                <a:cxn ang="0">
                  <a:pos x="T8" y="T9"/>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lt1"/>
                </a:solidFill>
              </a:endParaRPr>
            </a:p>
          </p:txBody>
        </p:sp>
      </p:grpSp>
      <p:grpSp>
        <p:nvGrpSpPr>
          <p:cNvPr id="62" name="组合 61"/>
          <p:cNvGrpSpPr/>
          <p:nvPr/>
        </p:nvGrpSpPr>
        <p:grpSpPr>
          <a:xfrm>
            <a:off x="6001311" y="2713623"/>
            <a:ext cx="1857005" cy="928839"/>
            <a:chOff x="6001311" y="2428631"/>
            <a:chExt cx="1857005" cy="928839"/>
          </a:xfrm>
        </p:grpSpPr>
        <p:sp>
          <p:nvSpPr>
            <p:cNvPr id="63" name="Freeform 9"/>
            <p:cNvSpPr/>
            <p:nvPr/>
          </p:nvSpPr>
          <p:spPr bwMode="auto">
            <a:xfrm>
              <a:off x="6001311" y="2428631"/>
              <a:ext cx="1857005" cy="928839"/>
            </a:xfrm>
            <a:custGeom>
              <a:avLst/>
              <a:gdLst>
                <a:gd name="T0" fmla="*/ 59 w 274"/>
                <a:gd name="T1" fmla="*/ 0 h 137"/>
                <a:gd name="T2" fmla="*/ 218 w 274"/>
                <a:gd name="T3" fmla="*/ 0 h 137"/>
                <a:gd name="T4" fmla="*/ 267 w 274"/>
                <a:gd name="T5" fmla="*/ 31 h 137"/>
                <a:gd name="T6" fmla="*/ 274 w 274"/>
                <a:gd name="T7" fmla="*/ 59 h 137"/>
                <a:gd name="T8" fmla="*/ 274 w 274"/>
                <a:gd name="T9" fmla="*/ 137 h 137"/>
                <a:gd name="T10" fmla="*/ 249 w 274"/>
                <a:gd name="T11" fmla="*/ 137 h 137"/>
                <a:gd name="T12" fmla="*/ 249 w 274"/>
                <a:gd name="T13" fmla="*/ 59 h 137"/>
                <a:gd name="T14" fmla="*/ 215 w 274"/>
                <a:gd name="T15" fmla="*/ 25 h 137"/>
                <a:gd name="T16" fmla="*/ 59 w 274"/>
                <a:gd name="T17" fmla="*/ 25 h 137"/>
                <a:gd name="T18" fmla="*/ 25 w 274"/>
                <a:gd name="T19" fmla="*/ 59 h 137"/>
                <a:gd name="T20" fmla="*/ 25 w 274"/>
                <a:gd name="T21" fmla="*/ 137 h 137"/>
                <a:gd name="T22" fmla="*/ 0 w 274"/>
                <a:gd name="T23" fmla="*/ 137 h 137"/>
                <a:gd name="T24" fmla="*/ 0 w 274"/>
                <a:gd name="T25" fmla="*/ 56 h 137"/>
                <a:gd name="T26" fmla="*/ 31 w 274"/>
                <a:gd name="T27" fmla="*/ 7 h 137"/>
                <a:gd name="T28" fmla="*/ 59 w 274"/>
                <a:gd name="T2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137">
                  <a:moveTo>
                    <a:pt x="59" y="0"/>
                  </a:moveTo>
                  <a:cubicBezTo>
                    <a:pt x="218" y="0"/>
                    <a:pt x="218" y="0"/>
                    <a:pt x="218" y="0"/>
                  </a:cubicBezTo>
                  <a:cubicBezTo>
                    <a:pt x="239" y="2"/>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1"/>
                    <a:pt x="233" y="25"/>
                    <a:pt x="215" y="25"/>
                  </a:cubicBezTo>
                  <a:cubicBezTo>
                    <a:pt x="59" y="25"/>
                    <a:pt x="59" y="25"/>
                    <a:pt x="59" y="25"/>
                  </a:cubicBezTo>
                  <a:cubicBezTo>
                    <a:pt x="40" y="25"/>
                    <a:pt x="25" y="41"/>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lt1"/>
                </a:solidFill>
              </a:endParaRPr>
            </a:p>
          </p:txBody>
        </p:sp>
        <p:sp>
          <p:nvSpPr>
            <p:cNvPr id="64" name="Freeform 22"/>
            <p:cNvSpPr/>
            <p:nvPr/>
          </p:nvSpPr>
          <p:spPr bwMode="auto">
            <a:xfrm>
              <a:off x="6915306" y="2556829"/>
              <a:ext cx="29016" cy="541823"/>
            </a:xfrm>
            <a:custGeom>
              <a:avLst/>
              <a:gdLst>
                <a:gd name="T0" fmla="*/ 0 w 4"/>
                <a:gd name="T1" fmla="*/ 80 h 80"/>
                <a:gd name="T2" fmla="*/ 4 w 4"/>
                <a:gd name="T3" fmla="*/ 80 h 80"/>
                <a:gd name="T4" fmla="*/ 4 w 4"/>
                <a:gd name="T5" fmla="*/ 0 h 80"/>
                <a:gd name="T6" fmla="*/ 0 w 4"/>
                <a:gd name="T7" fmla="*/ 0 h 80"/>
                <a:gd name="T8" fmla="*/ 0 w 4"/>
                <a:gd name="T9" fmla="*/ 80 h 80"/>
              </a:gdLst>
              <a:ahLst/>
              <a:cxnLst>
                <a:cxn ang="0">
                  <a:pos x="T0" y="T1"/>
                </a:cxn>
                <a:cxn ang="0">
                  <a:pos x="T2" y="T3"/>
                </a:cxn>
                <a:cxn ang="0">
                  <a:pos x="T4" y="T5"/>
                </a:cxn>
                <a:cxn ang="0">
                  <a:pos x="T6" y="T7"/>
                </a:cxn>
                <a:cxn ang="0">
                  <a:pos x="T8" y="T9"/>
                </a:cxn>
              </a:cxnLst>
              <a:rect l="0" t="0" r="r" b="b"/>
              <a:pathLst>
                <a:path w="4" h="80">
                  <a:moveTo>
                    <a:pt x="0" y="80"/>
                  </a:moveTo>
                  <a:cubicBezTo>
                    <a:pt x="1" y="80"/>
                    <a:pt x="3" y="80"/>
                    <a:pt x="4" y="80"/>
                  </a:cubicBezTo>
                  <a:cubicBezTo>
                    <a:pt x="4" y="53"/>
                    <a:pt x="4" y="27"/>
                    <a:pt x="4" y="0"/>
                  </a:cubicBezTo>
                  <a:cubicBezTo>
                    <a:pt x="3" y="0"/>
                    <a:pt x="1" y="0"/>
                    <a:pt x="0" y="0"/>
                  </a:cubicBezTo>
                  <a:cubicBezTo>
                    <a:pt x="0" y="27"/>
                    <a:pt x="0" y="53"/>
                    <a:pt x="0" y="8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lt1"/>
                </a:solidFill>
              </a:endParaRPr>
            </a:p>
          </p:txBody>
        </p:sp>
      </p:grpSp>
      <p:grpSp>
        <p:nvGrpSpPr>
          <p:cNvPr id="65" name="组合 64"/>
          <p:cNvGrpSpPr/>
          <p:nvPr/>
        </p:nvGrpSpPr>
        <p:grpSpPr>
          <a:xfrm>
            <a:off x="7689056" y="3642461"/>
            <a:ext cx="1859424" cy="928839"/>
            <a:chOff x="7689056" y="3357469"/>
            <a:chExt cx="1859424" cy="928839"/>
          </a:xfrm>
        </p:grpSpPr>
        <p:sp>
          <p:nvSpPr>
            <p:cNvPr id="66" name="Freeform 11"/>
            <p:cNvSpPr/>
            <p:nvPr/>
          </p:nvSpPr>
          <p:spPr bwMode="auto">
            <a:xfrm>
              <a:off x="7689056" y="3357469"/>
              <a:ext cx="1859424" cy="928839"/>
            </a:xfrm>
            <a:custGeom>
              <a:avLst/>
              <a:gdLst>
                <a:gd name="T0" fmla="*/ 274 w 274"/>
                <a:gd name="T1" fmla="*/ 0 h 137"/>
                <a:gd name="T2" fmla="*/ 274 w 274"/>
                <a:gd name="T3" fmla="*/ 81 h 137"/>
                <a:gd name="T4" fmla="*/ 273 w 274"/>
                <a:gd name="T5" fmla="*/ 87 h 137"/>
                <a:gd name="T6" fmla="*/ 215 w 274"/>
                <a:gd name="T7" fmla="*/ 137 h 137"/>
                <a:gd name="T8" fmla="*/ 56 w 274"/>
                <a:gd name="T9" fmla="*/ 137 h 137"/>
                <a:gd name="T10" fmla="*/ 7 w 274"/>
                <a:gd name="T11" fmla="*/ 106 h 137"/>
                <a:gd name="T12" fmla="*/ 0 w 274"/>
                <a:gd name="T13" fmla="*/ 78 h 137"/>
                <a:gd name="T14" fmla="*/ 0 w 274"/>
                <a:gd name="T15" fmla="*/ 0 h 137"/>
                <a:gd name="T16" fmla="*/ 25 w 274"/>
                <a:gd name="T17" fmla="*/ 0 h 137"/>
                <a:gd name="T18" fmla="*/ 25 w 274"/>
                <a:gd name="T19" fmla="*/ 78 h 137"/>
                <a:gd name="T20" fmla="*/ 59 w 274"/>
                <a:gd name="T21" fmla="*/ 112 h 137"/>
                <a:gd name="T22" fmla="*/ 215 w 274"/>
                <a:gd name="T23" fmla="*/ 112 h 137"/>
                <a:gd name="T24" fmla="*/ 249 w 274"/>
                <a:gd name="T25" fmla="*/ 78 h 137"/>
                <a:gd name="T26" fmla="*/ 249 w 274"/>
                <a:gd name="T27" fmla="*/ 0 h 137"/>
                <a:gd name="T28" fmla="*/ 274 w 274"/>
                <a:gd name="T2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8"/>
                    <a:pt x="25" y="78"/>
                    <a:pt x="25" y="78"/>
                  </a:cubicBezTo>
                  <a:cubicBezTo>
                    <a:pt x="25" y="96"/>
                    <a:pt x="40" y="112"/>
                    <a:pt x="59" y="112"/>
                  </a:cubicBezTo>
                  <a:cubicBezTo>
                    <a:pt x="215" y="112"/>
                    <a:pt x="215" y="112"/>
                    <a:pt x="215" y="112"/>
                  </a:cubicBezTo>
                  <a:cubicBezTo>
                    <a:pt x="233" y="112"/>
                    <a:pt x="249" y="96"/>
                    <a:pt x="249" y="78"/>
                  </a:cubicBezTo>
                  <a:cubicBezTo>
                    <a:pt x="249" y="0"/>
                    <a:pt x="249" y="0"/>
                    <a:pt x="249" y="0"/>
                  </a:cubicBezTo>
                  <a:cubicBezTo>
                    <a:pt x="274" y="0"/>
                    <a:pt x="274" y="0"/>
                    <a:pt x="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lt1"/>
                </a:solidFill>
              </a:endParaRPr>
            </a:p>
          </p:txBody>
        </p:sp>
        <p:sp>
          <p:nvSpPr>
            <p:cNvPr id="67" name="Freeform 24"/>
            <p:cNvSpPr/>
            <p:nvPr/>
          </p:nvSpPr>
          <p:spPr bwMode="auto">
            <a:xfrm>
              <a:off x="8605471" y="3613867"/>
              <a:ext cx="26598" cy="544242"/>
            </a:xfrm>
            <a:custGeom>
              <a:avLst/>
              <a:gdLst>
                <a:gd name="T0" fmla="*/ 0 w 4"/>
                <a:gd name="T1" fmla="*/ 0 h 80"/>
                <a:gd name="T2" fmla="*/ 4 w 4"/>
                <a:gd name="T3" fmla="*/ 0 h 80"/>
                <a:gd name="T4" fmla="*/ 4 w 4"/>
                <a:gd name="T5" fmla="*/ 80 h 80"/>
                <a:gd name="T6" fmla="*/ 0 w 4"/>
                <a:gd name="T7" fmla="*/ 80 h 80"/>
                <a:gd name="T8" fmla="*/ 0 w 4"/>
                <a:gd name="T9" fmla="*/ 0 h 80"/>
              </a:gdLst>
              <a:ahLst/>
              <a:cxnLst>
                <a:cxn ang="0">
                  <a:pos x="T0" y="T1"/>
                </a:cxn>
                <a:cxn ang="0">
                  <a:pos x="T2" y="T3"/>
                </a:cxn>
                <a:cxn ang="0">
                  <a:pos x="T4" y="T5"/>
                </a:cxn>
                <a:cxn ang="0">
                  <a:pos x="T6" y="T7"/>
                </a:cxn>
                <a:cxn ang="0">
                  <a:pos x="T8" y="T9"/>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lt1"/>
                </a:solidFill>
              </a:endParaRPr>
            </a:p>
          </p:txBody>
        </p:sp>
      </p:grpSp>
      <p:grpSp>
        <p:nvGrpSpPr>
          <p:cNvPr id="68" name="组合 67"/>
          <p:cNvGrpSpPr/>
          <p:nvPr/>
        </p:nvGrpSpPr>
        <p:grpSpPr>
          <a:xfrm>
            <a:off x="9379223" y="2713623"/>
            <a:ext cx="1965813" cy="1857677"/>
            <a:chOff x="9379223" y="2428631"/>
            <a:chExt cx="1965813" cy="1857677"/>
          </a:xfrm>
        </p:grpSpPr>
        <p:sp>
          <p:nvSpPr>
            <p:cNvPr id="69" name="Freeform 12"/>
            <p:cNvSpPr/>
            <p:nvPr/>
          </p:nvSpPr>
          <p:spPr bwMode="auto">
            <a:xfrm>
              <a:off x="9379223" y="2428631"/>
              <a:ext cx="1857005" cy="1598861"/>
            </a:xfrm>
            <a:custGeom>
              <a:avLst/>
              <a:gdLst>
                <a:gd name="T0" fmla="*/ 59 w 274"/>
                <a:gd name="T1" fmla="*/ 0 h 236"/>
                <a:gd name="T2" fmla="*/ 218 w 274"/>
                <a:gd name="T3" fmla="*/ 0 h 236"/>
                <a:gd name="T4" fmla="*/ 267 w 274"/>
                <a:gd name="T5" fmla="*/ 31 h 236"/>
                <a:gd name="T6" fmla="*/ 274 w 274"/>
                <a:gd name="T7" fmla="*/ 59 h 236"/>
                <a:gd name="T8" fmla="*/ 274 w 274"/>
                <a:gd name="T9" fmla="*/ 236 h 236"/>
                <a:gd name="T10" fmla="*/ 249 w 274"/>
                <a:gd name="T11" fmla="*/ 236 h 236"/>
                <a:gd name="T12" fmla="*/ 249 w 274"/>
                <a:gd name="T13" fmla="*/ 59 h 236"/>
                <a:gd name="T14" fmla="*/ 214 w 274"/>
                <a:gd name="T15" fmla="*/ 25 h 236"/>
                <a:gd name="T16" fmla="*/ 59 w 274"/>
                <a:gd name="T17" fmla="*/ 25 h 236"/>
                <a:gd name="T18" fmla="*/ 25 w 274"/>
                <a:gd name="T19" fmla="*/ 59 h 236"/>
                <a:gd name="T20" fmla="*/ 25 w 274"/>
                <a:gd name="T21" fmla="*/ 137 h 236"/>
                <a:gd name="T22" fmla="*/ 0 w 274"/>
                <a:gd name="T23" fmla="*/ 137 h 236"/>
                <a:gd name="T24" fmla="*/ 0 w 274"/>
                <a:gd name="T25" fmla="*/ 56 h 236"/>
                <a:gd name="T26" fmla="*/ 31 w 274"/>
                <a:gd name="T27" fmla="*/ 7 h 236"/>
                <a:gd name="T28" fmla="*/ 59 w 274"/>
                <a:gd name="T29"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236">
                  <a:moveTo>
                    <a:pt x="59" y="0"/>
                  </a:moveTo>
                  <a:cubicBezTo>
                    <a:pt x="218" y="0"/>
                    <a:pt x="218" y="0"/>
                    <a:pt x="218" y="0"/>
                  </a:cubicBezTo>
                  <a:cubicBezTo>
                    <a:pt x="239" y="2"/>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1"/>
                    <a:pt x="233" y="25"/>
                    <a:pt x="214" y="25"/>
                  </a:cubicBezTo>
                  <a:cubicBezTo>
                    <a:pt x="59" y="25"/>
                    <a:pt x="59" y="25"/>
                    <a:pt x="59" y="25"/>
                  </a:cubicBezTo>
                  <a:cubicBezTo>
                    <a:pt x="40" y="25"/>
                    <a:pt x="25" y="41"/>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lt1"/>
                </a:solidFill>
              </a:endParaRPr>
            </a:p>
          </p:txBody>
        </p:sp>
        <p:sp>
          <p:nvSpPr>
            <p:cNvPr id="70" name="Freeform 13"/>
            <p:cNvSpPr/>
            <p:nvPr/>
          </p:nvSpPr>
          <p:spPr bwMode="auto">
            <a:xfrm>
              <a:off x="10958160" y="3933156"/>
              <a:ext cx="386876" cy="353152"/>
            </a:xfrm>
            <a:custGeom>
              <a:avLst/>
              <a:gdLst>
                <a:gd name="T0" fmla="*/ 160 w 160"/>
                <a:gd name="T1" fmla="*/ 0 h 146"/>
                <a:gd name="T2" fmla="*/ 79 w 160"/>
                <a:gd name="T3" fmla="*/ 146 h 146"/>
                <a:gd name="T4" fmla="*/ 0 w 160"/>
                <a:gd name="T5" fmla="*/ 0 h 146"/>
                <a:gd name="T6" fmla="*/ 160 w 160"/>
                <a:gd name="T7" fmla="*/ 0 h 146"/>
                <a:gd name="T8" fmla="*/ 160 w 160"/>
                <a:gd name="T9" fmla="*/ 0 h 146"/>
              </a:gdLst>
              <a:ahLst/>
              <a:cxnLst>
                <a:cxn ang="0">
                  <a:pos x="T0" y="T1"/>
                </a:cxn>
                <a:cxn ang="0">
                  <a:pos x="T2" y="T3"/>
                </a:cxn>
                <a:cxn ang="0">
                  <a:pos x="T4" y="T5"/>
                </a:cxn>
                <a:cxn ang="0">
                  <a:pos x="T6" y="T7"/>
                </a:cxn>
                <a:cxn ang="0">
                  <a:pos x="T8" y="T9"/>
                </a:cxn>
              </a:cxnLst>
              <a:rect l="0" t="0" r="r" b="b"/>
              <a:pathLst>
                <a:path w="160" h="146">
                  <a:moveTo>
                    <a:pt x="160" y="0"/>
                  </a:moveTo>
                  <a:lnTo>
                    <a:pt x="79" y="146"/>
                  </a:lnTo>
                  <a:lnTo>
                    <a:pt x="0" y="0"/>
                  </a:lnTo>
                  <a:lnTo>
                    <a:pt x="160" y="0"/>
                  </a:lnTo>
                  <a:lnTo>
                    <a:pt x="16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lt1"/>
                </a:solidFill>
              </a:endParaRPr>
            </a:p>
          </p:txBody>
        </p:sp>
        <p:sp>
          <p:nvSpPr>
            <p:cNvPr id="71" name="Freeform 26"/>
            <p:cNvSpPr/>
            <p:nvPr/>
          </p:nvSpPr>
          <p:spPr bwMode="auto">
            <a:xfrm>
              <a:off x="10293218" y="2556829"/>
              <a:ext cx="29016" cy="541823"/>
            </a:xfrm>
            <a:custGeom>
              <a:avLst/>
              <a:gdLst>
                <a:gd name="T0" fmla="*/ 0 w 12"/>
                <a:gd name="T1" fmla="*/ 224 h 224"/>
                <a:gd name="T2" fmla="*/ 12 w 12"/>
                <a:gd name="T3" fmla="*/ 224 h 224"/>
                <a:gd name="T4" fmla="*/ 12 w 12"/>
                <a:gd name="T5" fmla="*/ 0 h 224"/>
                <a:gd name="T6" fmla="*/ 0 w 12"/>
                <a:gd name="T7" fmla="*/ 0 h 224"/>
                <a:gd name="T8" fmla="*/ 0 w 12"/>
                <a:gd name="T9" fmla="*/ 224 h 224"/>
                <a:gd name="T10" fmla="*/ 0 w 12"/>
                <a:gd name="T11" fmla="*/ 224 h 224"/>
              </a:gdLst>
              <a:ahLst/>
              <a:cxnLst>
                <a:cxn ang="0">
                  <a:pos x="T0" y="T1"/>
                </a:cxn>
                <a:cxn ang="0">
                  <a:pos x="T2" y="T3"/>
                </a:cxn>
                <a:cxn ang="0">
                  <a:pos x="T4" y="T5"/>
                </a:cxn>
                <a:cxn ang="0">
                  <a:pos x="T6" y="T7"/>
                </a:cxn>
                <a:cxn ang="0">
                  <a:pos x="T8" y="T9"/>
                </a:cxn>
                <a:cxn ang="0">
                  <a:pos x="T10" y="T11"/>
                </a:cxn>
              </a:cxnLst>
              <a:rect l="0" t="0" r="r" b="b"/>
              <a:pathLst>
                <a:path w="12" h="224">
                  <a:moveTo>
                    <a:pt x="0" y="224"/>
                  </a:moveTo>
                  <a:lnTo>
                    <a:pt x="12" y="224"/>
                  </a:lnTo>
                  <a:lnTo>
                    <a:pt x="12" y="0"/>
                  </a:lnTo>
                  <a:lnTo>
                    <a:pt x="0" y="0"/>
                  </a:lnTo>
                  <a:lnTo>
                    <a:pt x="0" y="224"/>
                  </a:lnTo>
                  <a:lnTo>
                    <a:pt x="0" y="22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lt1"/>
                </a:solidFill>
              </a:endParaRPr>
            </a:p>
          </p:txBody>
        </p:sp>
      </p:grpSp>
      <p:grpSp>
        <p:nvGrpSpPr>
          <p:cNvPr id="72" name="组合 71"/>
          <p:cNvGrpSpPr/>
          <p:nvPr/>
        </p:nvGrpSpPr>
        <p:grpSpPr>
          <a:xfrm>
            <a:off x="1225810" y="2594963"/>
            <a:ext cx="1274274" cy="1393395"/>
            <a:chOff x="1225810" y="2309971"/>
            <a:chExt cx="1274274" cy="1393395"/>
          </a:xfrm>
        </p:grpSpPr>
        <p:sp>
          <p:nvSpPr>
            <p:cNvPr id="73" name="Oval 17"/>
            <p:cNvSpPr>
              <a:spLocks noChangeArrowheads="1"/>
            </p:cNvSpPr>
            <p:nvPr/>
          </p:nvSpPr>
          <p:spPr bwMode="auto">
            <a:xfrm>
              <a:off x="1225810" y="2428631"/>
              <a:ext cx="1274274" cy="1274735"/>
            </a:xfrm>
            <a:prstGeom prst="ellipse">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74" name="TextBox 73"/>
            <p:cNvSpPr txBox="1"/>
            <p:nvPr/>
          </p:nvSpPr>
          <p:spPr bwMode="auto">
            <a:xfrm>
              <a:off x="1366931" y="3037201"/>
              <a:ext cx="1005402" cy="338554"/>
            </a:xfrm>
            <a:prstGeom prst="rect">
              <a:avLst/>
            </a:prstGeom>
            <a:noFill/>
          </p:spPr>
          <p:txBody>
            <a:bodyPr wrap="none">
              <a:spAutoFit/>
            </a:bodyPr>
            <a:lstStyle/>
            <a:p>
              <a:pPr algn="r">
                <a:spcBef>
                  <a:spcPct val="20000"/>
                </a:spcBef>
                <a:buClr>
                  <a:srgbClr val="E1B40C"/>
                </a:buClr>
                <a:buFont typeface="微软雅黑" panose="020B0503020204020204" pitchFamily="34" charset="-122"/>
                <a:buNone/>
              </a:pPr>
              <a:r>
                <a:rPr lang="zh-CN" altLang="en-US" sz="1600" dirty="0">
                  <a:solidFill>
                    <a:schemeClr val="bg1"/>
                  </a:solidFill>
                  <a:latin typeface="微软雅黑" panose="020B0503020204020204" pitchFamily="34" charset="-122"/>
                  <a:ea typeface="微软雅黑" panose="020B0503020204020204" pitchFamily="34" charset="-122"/>
                </a:rPr>
                <a:t>添加文字</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75" name="TextBox 74"/>
            <p:cNvSpPr txBox="1"/>
            <p:nvPr/>
          </p:nvSpPr>
          <p:spPr>
            <a:xfrm>
              <a:off x="1531794" y="2309971"/>
              <a:ext cx="663963" cy="830997"/>
            </a:xfrm>
            <a:prstGeom prst="rect">
              <a:avLst/>
            </a:prstGeom>
            <a:noFill/>
          </p:spPr>
          <p:txBody>
            <a:bodyPr wrap="none" rtlCol="0">
              <a:spAutoFit/>
            </a:bodyPr>
            <a:lstStyle/>
            <a:p>
              <a:pPr algn="ctr"/>
              <a:r>
                <a:rPr lang="en-US" altLang="zh-CN" sz="4800" dirty="0">
                  <a:solidFill>
                    <a:schemeClr val="bg1"/>
                  </a:solidFill>
                  <a:latin typeface="Arial Black" panose="020B0A04020102020204" pitchFamily="34" charset="0"/>
                </a:rPr>
                <a:t>A</a:t>
              </a:r>
              <a:endParaRPr lang="zh-CN" altLang="en-US" sz="4800" dirty="0">
                <a:solidFill>
                  <a:schemeClr val="bg1"/>
                </a:solidFill>
                <a:latin typeface="Arial Black" panose="020B0A04020102020204" pitchFamily="34" charset="0"/>
              </a:endParaRPr>
            </a:p>
          </p:txBody>
        </p:sp>
      </p:grpSp>
      <p:grpSp>
        <p:nvGrpSpPr>
          <p:cNvPr id="76" name="组合 75"/>
          <p:cNvGrpSpPr/>
          <p:nvPr/>
        </p:nvGrpSpPr>
        <p:grpSpPr>
          <a:xfrm>
            <a:off x="4603722" y="2594963"/>
            <a:ext cx="1274274" cy="1393395"/>
            <a:chOff x="4603722" y="2309971"/>
            <a:chExt cx="1274274" cy="1393395"/>
          </a:xfrm>
        </p:grpSpPr>
        <p:sp>
          <p:nvSpPr>
            <p:cNvPr id="77" name="Oval 21"/>
            <p:cNvSpPr>
              <a:spLocks noChangeArrowheads="1"/>
            </p:cNvSpPr>
            <p:nvPr/>
          </p:nvSpPr>
          <p:spPr bwMode="auto">
            <a:xfrm>
              <a:off x="4603722" y="2428631"/>
              <a:ext cx="1274274" cy="1274735"/>
            </a:xfrm>
            <a:prstGeom prst="ellipse">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78" name="TextBox 77"/>
            <p:cNvSpPr txBox="1"/>
            <p:nvPr/>
          </p:nvSpPr>
          <p:spPr bwMode="auto">
            <a:xfrm>
              <a:off x="4727054" y="3090446"/>
              <a:ext cx="1005402" cy="338554"/>
            </a:xfrm>
            <a:prstGeom prst="rect">
              <a:avLst/>
            </a:prstGeom>
            <a:noFill/>
          </p:spPr>
          <p:txBody>
            <a:bodyPr wrap="none">
              <a:spAutoFit/>
            </a:bodyPr>
            <a:lstStyle/>
            <a:p>
              <a:pPr algn="r">
                <a:spcBef>
                  <a:spcPct val="20000"/>
                </a:spcBef>
                <a:buClr>
                  <a:srgbClr val="E1B40C"/>
                </a:buClr>
                <a:buFont typeface="微软雅黑" panose="020B0503020204020204" pitchFamily="34" charset="-122"/>
                <a:buNone/>
              </a:pPr>
              <a:r>
                <a:rPr lang="zh-CN" altLang="en-US" sz="1600" dirty="0">
                  <a:solidFill>
                    <a:schemeClr val="bg1"/>
                  </a:solidFill>
                  <a:latin typeface="微软雅黑" panose="020B0503020204020204" pitchFamily="34" charset="-122"/>
                  <a:ea typeface="微软雅黑" panose="020B0503020204020204" pitchFamily="34" charset="-122"/>
                </a:rPr>
                <a:t>添加文字</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79" name="TextBox 78"/>
            <p:cNvSpPr txBox="1"/>
            <p:nvPr/>
          </p:nvSpPr>
          <p:spPr>
            <a:xfrm>
              <a:off x="4883107" y="2309971"/>
              <a:ext cx="663963" cy="830997"/>
            </a:xfrm>
            <a:prstGeom prst="rect">
              <a:avLst/>
            </a:prstGeom>
            <a:noFill/>
          </p:spPr>
          <p:txBody>
            <a:bodyPr wrap="none" rtlCol="0">
              <a:spAutoFit/>
            </a:bodyPr>
            <a:lstStyle/>
            <a:p>
              <a:pPr algn="ctr"/>
              <a:r>
                <a:rPr lang="en-US" altLang="zh-CN" sz="4800" dirty="0">
                  <a:solidFill>
                    <a:schemeClr val="bg1"/>
                  </a:solidFill>
                  <a:latin typeface="Arial Black" panose="020B0A04020102020204" pitchFamily="34" charset="0"/>
                </a:rPr>
                <a:t>C</a:t>
              </a:r>
              <a:endParaRPr lang="zh-CN" altLang="en-US" sz="4800" dirty="0">
                <a:solidFill>
                  <a:schemeClr val="bg1"/>
                </a:solidFill>
                <a:latin typeface="Arial Black" panose="020B0A04020102020204" pitchFamily="34" charset="0"/>
              </a:endParaRPr>
            </a:p>
          </p:txBody>
        </p:sp>
      </p:grpSp>
      <p:grpSp>
        <p:nvGrpSpPr>
          <p:cNvPr id="80" name="组合 79"/>
          <p:cNvGrpSpPr/>
          <p:nvPr/>
        </p:nvGrpSpPr>
        <p:grpSpPr>
          <a:xfrm>
            <a:off x="7981634" y="2594963"/>
            <a:ext cx="1274274" cy="1393395"/>
            <a:chOff x="7981634" y="2309971"/>
            <a:chExt cx="1274274" cy="1393395"/>
          </a:xfrm>
        </p:grpSpPr>
        <p:sp>
          <p:nvSpPr>
            <p:cNvPr id="81" name="Oval 25"/>
            <p:cNvSpPr>
              <a:spLocks noChangeArrowheads="1"/>
            </p:cNvSpPr>
            <p:nvPr/>
          </p:nvSpPr>
          <p:spPr bwMode="auto">
            <a:xfrm>
              <a:off x="7981634" y="2428631"/>
              <a:ext cx="1274274" cy="1274735"/>
            </a:xfrm>
            <a:prstGeom prst="ellipse">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82" name="TextBox 81"/>
            <p:cNvSpPr txBox="1"/>
            <p:nvPr/>
          </p:nvSpPr>
          <p:spPr bwMode="auto">
            <a:xfrm>
              <a:off x="8111430" y="3090446"/>
              <a:ext cx="1005402" cy="338554"/>
            </a:xfrm>
            <a:prstGeom prst="rect">
              <a:avLst/>
            </a:prstGeom>
            <a:noFill/>
          </p:spPr>
          <p:txBody>
            <a:bodyPr wrap="none">
              <a:spAutoFit/>
            </a:bodyPr>
            <a:lstStyle/>
            <a:p>
              <a:pPr algn="r">
                <a:spcBef>
                  <a:spcPct val="20000"/>
                </a:spcBef>
                <a:buClr>
                  <a:srgbClr val="E1B40C"/>
                </a:buClr>
                <a:buFont typeface="微软雅黑" panose="020B0503020204020204" pitchFamily="34" charset="-122"/>
                <a:buNone/>
              </a:pPr>
              <a:r>
                <a:rPr lang="zh-CN" altLang="en-US" sz="1600" dirty="0">
                  <a:solidFill>
                    <a:schemeClr val="bg1"/>
                  </a:solidFill>
                  <a:latin typeface="微软雅黑" panose="020B0503020204020204" pitchFamily="34" charset="-122"/>
                  <a:ea typeface="微软雅黑" panose="020B0503020204020204" pitchFamily="34" charset="-122"/>
                </a:rPr>
                <a:t>添加文字</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83" name="TextBox 82"/>
            <p:cNvSpPr txBox="1"/>
            <p:nvPr/>
          </p:nvSpPr>
          <p:spPr>
            <a:xfrm>
              <a:off x="8298328" y="2309971"/>
              <a:ext cx="628696" cy="830997"/>
            </a:xfrm>
            <a:prstGeom prst="rect">
              <a:avLst/>
            </a:prstGeom>
            <a:noFill/>
          </p:spPr>
          <p:txBody>
            <a:bodyPr wrap="none" rtlCol="0">
              <a:spAutoFit/>
            </a:bodyPr>
            <a:lstStyle/>
            <a:p>
              <a:pPr algn="ctr"/>
              <a:r>
                <a:rPr lang="en-US" altLang="zh-CN" sz="4800" dirty="0">
                  <a:solidFill>
                    <a:schemeClr val="bg1"/>
                  </a:solidFill>
                  <a:latin typeface="Arial Black" panose="020B0A04020102020204" pitchFamily="34" charset="0"/>
                </a:rPr>
                <a:t>E</a:t>
              </a:r>
              <a:endParaRPr lang="zh-CN" altLang="en-US" sz="4800" dirty="0">
                <a:solidFill>
                  <a:schemeClr val="bg1"/>
                </a:solidFill>
                <a:latin typeface="Arial Black" panose="020B0A04020102020204" pitchFamily="34" charset="0"/>
              </a:endParaRPr>
            </a:p>
          </p:txBody>
        </p:sp>
      </p:grpSp>
      <p:grpSp>
        <p:nvGrpSpPr>
          <p:cNvPr id="84" name="组合 83"/>
          <p:cNvGrpSpPr/>
          <p:nvPr/>
        </p:nvGrpSpPr>
        <p:grpSpPr>
          <a:xfrm>
            <a:off x="9669380" y="3171027"/>
            <a:ext cx="1276691" cy="1400273"/>
            <a:chOff x="9669380" y="2886035"/>
            <a:chExt cx="1276691" cy="1400273"/>
          </a:xfrm>
        </p:grpSpPr>
        <p:sp>
          <p:nvSpPr>
            <p:cNvPr id="118" name="Oval 27"/>
            <p:cNvSpPr>
              <a:spLocks noChangeArrowheads="1"/>
            </p:cNvSpPr>
            <p:nvPr/>
          </p:nvSpPr>
          <p:spPr bwMode="auto">
            <a:xfrm>
              <a:off x="9669380" y="3011573"/>
              <a:ext cx="1276691" cy="1274735"/>
            </a:xfrm>
            <a:prstGeom prst="ellipse">
              <a:avLst/>
            </a:prstGeom>
            <a:solidFill>
              <a:schemeClr val="accent4"/>
            </a:solidFill>
            <a:ln w="9525">
              <a:noFill/>
              <a:round/>
            </a:ln>
          </p:spPr>
          <p:txBody>
            <a:bodyPr vert="horz" wrap="square" lIns="91440" tIns="45720" rIns="91440" bIns="45720" numCol="1" anchor="t" anchorCtr="0" compatLnSpc="1"/>
            <a:lstStyle/>
            <a:p>
              <a:endParaRPr lang="zh-CN" altLang="en-US"/>
            </a:p>
          </p:txBody>
        </p:sp>
        <p:sp>
          <p:nvSpPr>
            <p:cNvPr id="119" name="TextBox 118"/>
            <p:cNvSpPr txBox="1"/>
            <p:nvPr/>
          </p:nvSpPr>
          <p:spPr bwMode="auto">
            <a:xfrm>
              <a:off x="9863788" y="3668950"/>
              <a:ext cx="1005402" cy="338554"/>
            </a:xfrm>
            <a:prstGeom prst="rect">
              <a:avLst/>
            </a:prstGeom>
            <a:noFill/>
          </p:spPr>
          <p:txBody>
            <a:bodyPr wrap="none">
              <a:spAutoFit/>
            </a:bodyPr>
            <a:lstStyle/>
            <a:p>
              <a:pPr algn="r">
                <a:spcBef>
                  <a:spcPct val="20000"/>
                </a:spcBef>
                <a:buClr>
                  <a:srgbClr val="E1B40C"/>
                </a:buClr>
                <a:buFont typeface="微软雅黑" panose="020B0503020204020204" pitchFamily="34" charset="-122"/>
                <a:buNone/>
              </a:pPr>
              <a:r>
                <a:rPr lang="zh-CN" altLang="en-US" sz="1600" dirty="0">
                  <a:solidFill>
                    <a:schemeClr val="bg1"/>
                  </a:solidFill>
                  <a:latin typeface="微软雅黑" panose="020B0503020204020204" pitchFamily="34" charset="-122"/>
                  <a:ea typeface="微软雅黑" panose="020B0503020204020204" pitchFamily="34" charset="-122"/>
                </a:rPr>
                <a:t>添加文字</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120" name="TextBox 119"/>
            <p:cNvSpPr txBox="1"/>
            <p:nvPr/>
          </p:nvSpPr>
          <p:spPr>
            <a:xfrm>
              <a:off x="10013630" y="2886035"/>
              <a:ext cx="595035" cy="830997"/>
            </a:xfrm>
            <a:prstGeom prst="rect">
              <a:avLst/>
            </a:prstGeom>
            <a:noFill/>
          </p:spPr>
          <p:txBody>
            <a:bodyPr wrap="none" rtlCol="0">
              <a:spAutoFit/>
            </a:bodyPr>
            <a:lstStyle/>
            <a:p>
              <a:pPr algn="ctr"/>
              <a:r>
                <a:rPr lang="en-US" altLang="zh-CN" sz="4800" dirty="0">
                  <a:solidFill>
                    <a:schemeClr val="bg1"/>
                  </a:solidFill>
                  <a:latin typeface="Arial Black" panose="020B0A04020102020204" pitchFamily="34" charset="0"/>
                </a:rPr>
                <a:t>F</a:t>
              </a:r>
              <a:endParaRPr lang="zh-CN" altLang="en-US" sz="4800" dirty="0">
                <a:solidFill>
                  <a:schemeClr val="bg1"/>
                </a:solidFill>
                <a:latin typeface="Arial Black" panose="020B0A04020102020204" pitchFamily="34" charset="0"/>
              </a:endParaRPr>
            </a:p>
          </p:txBody>
        </p:sp>
      </p:grpSp>
      <p:grpSp>
        <p:nvGrpSpPr>
          <p:cNvPr id="121" name="组合 120"/>
          <p:cNvGrpSpPr/>
          <p:nvPr/>
        </p:nvGrpSpPr>
        <p:grpSpPr>
          <a:xfrm>
            <a:off x="6291468" y="3171027"/>
            <a:ext cx="1276691" cy="1400273"/>
            <a:chOff x="6291468" y="2886035"/>
            <a:chExt cx="1276691" cy="1400273"/>
          </a:xfrm>
        </p:grpSpPr>
        <p:sp>
          <p:nvSpPr>
            <p:cNvPr id="122" name="Oval 23"/>
            <p:cNvSpPr>
              <a:spLocks noChangeArrowheads="1"/>
            </p:cNvSpPr>
            <p:nvPr/>
          </p:nvSpPr>
          <p:spPr bwMode="auto">
            <a:xfrm>
              <a:off x="6291468" y="3011573"/>
              <a:ext cx="1276691" cy="1274735"/>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123" name="TextBox 122"/>
            <p:cNvSpPr txBox="1"/>
            <p:nvPr/>
          </p:nvSpPr>
          <p:spPr bwMode="auto">
            <a:xfrm>
              <a:off x="6466358" y="3668950"/>
              <a:ext cx="1005402" cy="338554"/>
            </a:xfrm>
            <a:prstGeom prst="rect">
              <a:avLst/>
            </a:prstGeom>
            <a:noFill/>
          </p:spPr>
          <p:txBody>
            <a:bodyPr wrap="none">
              <a:spAutoFit/>
            </a:bodyPr>
            <a:lstStyle/>
            <a:p>
              <a:pPr algn="r">
                <a:spcBef>
                  <a:spcPct val="20000"/>
                </a:spcBef>
                <a:buClr>
                  <a:srgbClr val="E1B40C"/>
                </a:buClr>
                <a:buFont typeface="微软雅黑" panose="020B0503020204020204" pitchFamily="34" charset="-122"/>
                <a:buNone/>
              </a:pPr>
              <a:r>
                <a:rPr lang="zh-CN" altLang="en-US" sz="1600" dirty="0">
                  <a:solidFill>
                    <a:schemeClr val="bg1"/>
                  </a:solidFill>
                  <a:latin typeface="微软雅黑" panose="020B0503020204020204" pitchFamily="34" charset="-122"/>
                  <a:ea typeface="微软雅黑" panose="020B0503020204020204" pitchFamily="34" charset="-122"/>
                </a:rPr>
                <a:t>添加文字</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124" name="TextBox 123"/>
            <p:cNvSpPr txBox="1"/>
            <p:nvPr/>
          </p:nvSpPr>
          <p:spPr>
            <a:xfrm>
              <a:off x="6599262" y="2886035"/>
              <a:ext cx="663963" cy="830997"/>
            </a:xfrm>
            <a:prstGeom prst="rect">
              <a:avLst/>
            </a:prstGeom>
            <a:noFill/>
          </p:spPr>
          <p:txBody>
            <a:bodyPr wrap="none" rtlCol="0">
              <a:spAutoFit/>
            </a:bodyPr>
            <a:lstStyle/>
            <a:p>
              <a:pPr algn="ctr"/>
              <a:r>
                <a:rPr lang="en-US" altLang="zh-CN" sz="4800" dirty="0">
                  <a:solidFill>
                    <a:schemeClr val="bg1"/>
                  </a:solidFill>
                  <a:latin typeface="Arial Black" panose="020B0A04020102020204" pitchFamily="34" charset="0"/>
                </a:rPr>
                <a:t>D</a:t>
              </a:r>
              <a:endParaRPr lang="zh-CN" altLang="en-US" sz="4800" dirty="0">
                <a:solidFill>
                  <a:schemeClr val="bg1"/>
                </a:solidFill>
                <a:latin typeface="Arial Black" panose="020B0A04020102020204" pitchFamily="34" charset="0"/>
              </a:endParaRPr>
            </a:p>
          </p:txBody>
        </p:sp>
      </p:grpSp>
      <p:grpSp>
        <p:nvGrpSpPr>
          <p:cNvPr id="125" name="组合 124"/>
          <p:cNvGrpSpPr/>
          <p:nvPr/>
        </p:nvGrpSpPr>
        <p:grpSpPr>
          <a:xfrm>
            <a:off x="2913556" y="3193806"/>
            <a:ext cx="1276691" cy="1377494"/>
            <a:chOff x="2913556" y="2908814"/>
            <a:chExt cx="1276691" cy="1377494"/>
          </a:xfrm>
        </p:grpSpPr>
        <p:sp>
          <p:nvSpPr>
            <p:cNvPr id="126" name="Oval 19"/>
            <p:cNvSpPr>
              <a:spLocks noChangeArrowheads="1"/>
            </p:cNvSpPr>
            <p:nvPr/>
          </p:nvSpPr>
          <p:spPr bwMode="auto">
            <a:xfrm>
              <a:off x="2913556" y="3011573"/>
              <a:ext cx="1276691" cy="1274735"/>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127" name="TextBox 126"/>
            <p:cNvSpPr txBox="1"/>
            <p:nvPr/>
          </p:nvSpPr>
          <p:spPr bwMode="auto">
            <a:xfrm>
              <a:off x="3070870" y="3668950"/>
              <a:ext cx="1005402" cy="338554"/>
            </a:xfrm>
            <a:prstGeom prst="rect">
              <a:avLst/>
            </a:prstGeom>
            <a:noFill/>
          </p:spPr>
          <p:txBody>
            <a:bodyPr wrap="none">
              <a:spAutoFit/>
            </a:bodyPr>
            <a:lstStyle/>
            <a:p>
              <a:pPr algn="r">
                <a:spcBef>
                  <a:spcPct val="20000"/>
                </a:spcBef>
                <a:buClr>
                  <a:srgbClr val="E1B40C"/>
                </a:buClr>
                <a:buFont typeface="微软雅黑" panose="020B0503020204020204" pitchFamily="34" charset="-122"/>
                <a:buNone/>
              </a:pPr>
              <a:r>
                <a:rPr lang="zh-CN" altLang="en-US" sz="1600" dirty="0">
                  <a:solidFill>
                    <a:schemeClr val="bg1"/>
                  </a:solidFill>
                  <a:latin typeface="微软雅黑" panose="020B0503020204020204" pitchFamily="34" charset="-122"/>
                  <a:ea typeface="微软雅黑" panose="020B0503020204020204" pitchFamily="34" charset="-122"/>
                </a:rPr>
                <a:t>添加文字</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128" name="TextBox 127"/>
            <p:cNvSpPr txBox="1"/>
            <p:nvPr/>
          </p:nvSpPr>
          <p:spPr>
            <a:xfrm>
              <a:off x="3226000" y="2908814"/>
              <a:ext cx="663963" cy="830997"/>
            </a:xfrm>
            <a:prstGeom prst="rect">
              <a:avLst/>
            </a:prstGeom>
            <a:noFill/>
          </p:spPr>
          <p:txBody>
            <a:bodyPr wrap="none" rtlCol="0">
              <a:spAutoFit/>
            </a:bodyPr>
            <a:lstStyle/>
            <a:p>
              <a:pPr algn="ctr"/>
              <a:r>
                <a:rPr lang="en-US" altLang="zh-CN" sz="4800" dirty="0">
                  <a:solidFill>
                    <a:schemeClr val="bg1"/>
                  </a:solidFill>
                  <a:latin typeface="Arial Black" panose="020B0A04020102020204" pitchFamily="34" charset="0"/>
                </a:rPr>
                <a:t>B</a:t>
              </a:r>
              <a:endParaRPr lang="zh-CN" altLang="en-US" sz="4800" dirty="0">
                <a:solidFill>
                  <a:schemeClr val="bg1"/>
                </a:solidFill>
                <a:latin typeface="Arial Black" panose="020B0A04020102020204" pitchFamily="34" charset="0"/>
              </a:endParaRPr>
            </a:p>
          </p:txBody>
        </p:sp>
      </p:grpSp>
      <p:sp>
        <p:nvSpPr>
          <p:cNvPr id="129" name="TextBox 128"/>
          <p:cNvSpPr txBox="1"/>
          <p:nvPr/>
        </p:nvSpPr>
        <p:spPr>
          <a:xfrm>
            <a:off x="2557911" y="1715863"/>
            <a:ext cx="1980029" cy="867930"/>
          </a:xfrm>
          <a:prstGeom prst="rect">
            <a:avLst/>
          </a:prstGeom>
          <a:noFill/>
        </p:spPr>
        <p:txBody>
          <a:bodyPr wrap="none" rtlCol="0">
            <a:spAutoFit/>
          </a:bodyPr>
          <a:lstStyle/>
          <a:p>
            <a:pPr algn="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p>
        </p:txBody>
      </p:sp>
      <p:sp>
        <p:nvSpPr>
          <p:cNvPr id="130" name="TextBox 129"/>
          <p:cNvSpPr txBox="1"/>
          <p:nvPr/>
        </p:nvSpPr>
        <p:spPr>
          <a:xfrm>
            <a:off x="5943372" y="1715863"/>
            <a:ext cx="1980029" cy="867930"/>
          </a:xfrm>
          <a:prstGeom prst="rect">
            <a:avLst/>
          </a:prstGeom>
          <a:noFill/>
        </p:spPr>
        <p:txBody>
          <a:bodyPr wrap="none" rtlCol="0">
            <a:spAutoFit/>
          </a:bodyPr>
          <a:lstStyle/>
          <a:p>
            <a:pPr algn="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p>
        </p:txBody>
      </p:sp>
      <p:sp>
        <p:nvSpPr>
          <p:cNvPr id="131" name="TextBox 130"/>
          <p:cNvSpPr txBox="1"/>
          <p:nvPr/>
        </p:nvSpPr>
        <p:spPr>
          <a:xfrm>
            <a:off x="9299753" y="1715860"/>
            <a:ext cx="1980029" cy="867930"/>
          </a:xfrm>
          <a:prstGeom prst="rect">
            <a:avLst/>
          </a:prstGeom>
          <a:noFill/>
        </p:spPr>
        <p:txBody>
          <a:bodyPr wrap="none" rtlCol="0">
            <a:spAutoFit/>
          </a:bodyPr>
          <a:lstStyle/>
          <a:p>
            <a:pPr algn="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p>
        </p:txBody>
      </p:sp>
      <p:sp>
        <p:nvSpPr>
          <p:cNvPr id="132" name="TextBox 131"/>
          <p:cNvSpPr txBox="1"/>
          <p:nvPr/>
        </p:nvSpPr>
        <p:spPr>
          <a:xfrm>
            <a:off x="7647634" y="4722102"/>
            <a:ext cx="1980029" cy="867930"/>
          </a:xfrm>
          <a:prstGeom prst="rect">
            <a:avLst/>
          </a:prstGeom>
          <a:noFill/>
        </p:spPr>
        <p:txBody>
          <a:bodyPr wrap="none" rtlCol="0">
            <a:spAutoFit/>
          </a:bodyPr>
          <a:lstStyle/>
          <a:p>
            <a:pPr algn="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p>
        </p:txBody>
      </p:sp>
      <p:sp>
        <p:nvSpPr>
          <p:cNvPr id="133" name="TextBox 132"/>
          <p:cNvSpPr txBox="1"/>
          <p:nvPr/>
        </p:nvSpPr>
        <p:spPr>
          <a:xfrm>
            <a:off x="4261996" y="4722104"/>
            <a:ext cx="1980029" cy="867930"/>
          </a:xfrm>
          <a:prstGeom prst="rect">
            <a:avLst/>
          </a:prstGeom>
          <a:noFill/>
        </p:spPr>
        <p:txBody>
          <a:bodyPr wrap="none" rtlCol="0">
            <a:spAutoFit/>
          </a:bodyPr>
          <a:lstStyle/>
          <a:p>
            <a:pPr algn="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p>
        </p:txBody>
      </p:sp>
      <p:sp>
        <p:nvSpPr>
          <p:cNvPr id="134" name="TextBox 133"/>
          <p:cNvSpPr txBox="1"/>
          <p:nvPr/>
        </p:nvSpPr>
        <p:spPr>
          <a:xfrm>
            <a:off x="854069" y="4722104"/>
            <a:ext cx="1980028" cy="867929"/>
          </a:xfrm>
          <a:prstGeom prst="rect">
            <a:avLst/>
          </a:prstGeom>
          <a:noFill/>
        </p:spPr>
        <p:txBody>
          <a:bodyPr wrap="none" rtlCol="0">
            <a:spAutoFit/>
          </a:bodyPr>
          <a:lstStyle/>
          <a:p>
            <a:pPr algn="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单击此处添加文字内容</a:t>
            </a:r>
          </a:p>
        </p:txBody>
      </p:sp>
      <p:cxnSp>
        <p:nvCxnSpPr>
          <p:cNvPr id="135" name="直接连接符​​ 29"/>
          <p:cNvCxnSpPr/>
          <p:nvPr/>
        </p:nvCxnSpPr>
        <p:spPr>
          <a:xfrm flipH="1">
            <a:off x="471488" y="1282181"/>
            <a:ext cx="1124034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wipe(left)">
                                      <p:cBhvr>
                                        <p:cTn id="7" dur="500"/>
                                        <p:tgtEl>
                                          <p:spTgt spid="13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400" fill="hold"/>
                                        <p:tgtEl>
                                          <p:spTgt spid="52"/>
                                        </p:tgtEl>
                                        <p:attrNameLst>
                                          <p:attrName>ppt_x</p:attrName>
                                        </p:attrNameLst>
                                      </p:cBhvr>
                                      <p:tavLst>
                                        <p:tav tm="0">
                                          <p:val>
                                            <p:strVal val="#ppt_x"/>
                                          </p:val>
                                        </p:tav>
                                        <p:tav tm="100000">
                                          <p:val>
                                            <p:strVal val="#ppt_x"/>
                                          </p:val>
                                        </p:tav>
                                      </p:tavLst>
                                    </p:anim>
                                    <p:anim calcmode="lin" valueType="num">
                                      <p:cBhvr additive="base">
                                        <p:cTn id="12" dur="400" fill="hold"/>
                                        <p:tgtEl>
                                          <p:spTgt spid="5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400" fill="hold"/>
                                        <p:tgtEl>
                                          <p:spTgt spid="72"/>
                                        </p:tgtEl>
                                        <p:attrNameLst>
                                          <p:attrName>ppt_x</p:attrName>
                                        </p:attrNameLst>
                                      </p:cBhvr>
                                      <p:tavLst>
                                        <p:tav tm="0">
                                          <p:val>
                                            <p:strVal val="#ppt_x"/>
                                          </p:val>
                                        </p:tav>
                                        <p:tav tm="100000">
                                          <p:val>
                                            <p:strVal val="#ppt_x"/>
                                          </p:val>
                                        </p:tav>
                                      </p:tavLst>
                                    </p:anim>
                                    <p:anim calcmode="lin" valueType="num">
                                      <p:cBhvr additive="base">
                                        <p:cTn id="16" dur="400" fill="hold"/>
                                        <p:tgtEl>
                                          <p:spTgt spid="7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34"/>
                                        </p:tgtEl>
                                        <p:attrNameLst>
                                          <p:attrName>style.visibility</p:attrName>
                                        </p:attrNameLst>
                                      </p:cBhvr>
                                      <p:to>
                                        <p:strVal val="visible"/>
                                      </p:to>
                                    </p:set>
                                    <p:anim calcmode="lin" valueType="num">
                                      <p:cBhvr>
                                        <p:cTn id="20" dur="300" fill="hold"/>
                                        <p:tgtEl>
                                          <p:spTgt spid="134"/>
                                        </p:tgtEl>
                                        <p:attrNameLst>
                                          <p:attrName>ppt_w</p:attrName>
                                        </p:attrNameLst>
                                      </p:cBhvr>
                                      <p:tavLst>
                                        <p:tav tm="0">
                                          <p:val>
                                            <p:fltVal val="0"/>
                                          </p:val>
                                        </p:tav>
                                        <p:tav tm="100000">
                                          <p:val>
                                            <p:strVal val="#ppt_w"/>
                                          </p:val>
                                        </p:tav>
                                      </p:tavLst>
                                    </p:anim>
                                    <p:anim calcmode="lin" valueType="num">
                                      <p:cBhvr>
                                        <p:cTn id="21" dur="300" fill="hold"/>
                                        <p:tgtEl>
                                          <p:spTgt spid="134"/>
                                        </p:tgtEl>
                                        <p:attrNameLst>
                                          <p:attrName>ppt_h</p:attrName>
                                        </p:attrNameLst>
                                      </p:cBhvr>
                                      <p:tavLst>
                                        <p:tav tm="0">
                                          <p:val>
                                            <p:fltVal val="0"/>
                                          </p:val>
                                        </p:tav>
                                        <p:tav tm="100000">
                                          <p:val>
                                            <p:strVal val="#ppt_h"/>
                                          </p:val>
                                        </p:tav>
                                      </p:tavLst>
                                    </p:anim>
                                    <p:animEffect transition="in" filter="fade">
                                      <p:cBhvr>
                                        <p:cTn id="22" dur="300"/>
                                        <p:tgtEl>
                                          <p:spTgt spid="134"/>
                                        </p:tgtEl>
                                      </p:cBhvr>
                                    </p:animEffect>
                                  </p:childTnLst>
                                </p:cTn>
                              </p:par>
                            </p:childTnLst>
                          </p:cTn>
                        </p:par>
                        <p:par>
                          <p:cTn id="23" fill="hold">
                            <p:stCondLst>
                              <p:cond delay="1500"/>
                            </p:stCondLst>
                            <p:childTnLst>
                              <p:par>
                                <p:cTn id="24" presetID="2" presetClass="entr" presetSubtype="1"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400" fill="hold"/>
                                        <p:tgtEl>
                                          <p:spTgt spid="56"/>
                                        </p:tgtEl>
                                        <p:attrNameLst>
                                          <p:attrName>ppt_x</p:attrName>
                                        </p:attrNameLst>
                                      </p:cBhvr>
                                      <p:tavLst>
                                        <p:tav tm="0">
                                          <p:val>
                                            <p:strVal val="#ppt_x"/>
                                          </p:val>
                                        </p:tav>
                                        <p:tav tm="100000">
                                          <p:val>
                                            <p:strVal val="#ppt_x"/>
                                          </p:val>
                                        </p:tav>
                                      </p:tavLst>
                                    </p:anim>
                                    <p:anim calcmode="lin" valueType="num">
                                      <p:cBhvr additive="base">
                                        <p:cTn id="27" dur="400" fill="hold"/>
                                        <p:tgtEl>
                                          <p:spTgt spid="56"/>
                                        </p:tgtEl>
                                        <p:attrNameLst>
                                          <p:attrName>ppt_y</p:attrName>
                                        </p:attrNameLst>
                                      </p:cBhvr>
                                      <p:tavLst>
                                        <p:tav tm="0">
                                          <p:val>
                                            <p:strVal val="0-#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25"/>
                                        </p:tgtEl>
                                        <p:attrNameLst>
                                          <p:attrName>style.visibility</p:attrName>
                                        </p:attrNameLst>
                                      </p:cBhvr>
                                      <p:to>
                                        <p:strVal val="visible"/>
                                      </p:to>
                                    </p:set>
                                    <p:anim calcmode="lin" valueType="num">
                                      <p:cBhvr additive="base">
                                        <p:cTn id="30" dur="400" fill="hold"/>
                                        <p:tgtEl>
                                          <p:spTgt spid="125"/>
                                        </p:tgtEl>
                                        <p:attrNameLst>
                                          <p:attrName>ppt_x</p:attrName>
                                        </p:attrNameLst>
                                      </p:cBhvr>
                                      <p:tavLst>
                                        <p:tav tm="0">
                                          <p:val>
                                            <p:strVal val="#ppt_x"/>
                                          </p:val>
                                        </p:tav>
                                        <p:tav tm="100000">
                                          <p:val>
                                            <p:strVal val="#ppt_x"/>
                                          </p:val>
                                        </p:tav>
                                      </p:tavLst>
                                    </p:anim>
                                    <p:anim calcmode="lin" valueType="num">
                                      <p:cBhvr additive="base">
                                        <p:cTn id="31" dur="400" fill="hold"/>
                                        <p:tgtEl>
                                          <p:spTgt spid="125"/>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129"/>
                                        </p:tgtEl>
                                        <p:attrNameLst>
                                          <p:attrName>style.visibility</p:attrName>
                                        </p:attrNameLst>
                                      </p:cBhvr>
                                      <p:to>
                                        <p:strVal val="visible"/>
                                      </p:to>
                                    </p:set>
                                    <p:anim calcmode="lin" valueType="num">
                                      <p:cBhvr>
                                        <p:cTn id="35" dur="300" fill="hold"/>
                                        <p:tgtEl>
                                          <p:spTgt spid="129"/>
                                        </p:tgtEl>
                                        <p:attrNameLst>
                                          <p:attrName>ppt_w</p:attrName>
                                        </p:attrNameLst>
                                      </p:cBhvr>
                                      <p:tavLst>
                                        <p:tav tm="0">
                                          <p:val>
                                            <p:fltVal val="0"/>
                                          </p:val>
                                        </p:tav>
                                        <p:tav tm="100000">
                                          <p:val>
                                            <p:strVal val="#ppt_w"/>
                                          </p:val>
                                        </p:tav>
                                      </p:tavLst>
                                    </p:anim>
                                    <p:anim calcmode="lin" valueType="num">
                                      <p:cBhvr>
                                        <p:cTn id="36" dur="300" fill="hold"/>
                                        <p:tgtEl>
                                          <p:spTgt spid="129"/>
                                        </p:tgtEl>
                                        <p:attrNameLst>
                                          <p:attrName>ppt_h</p:attrName>
                                        </p:attrNameLst>
                                      </p:cBhvr>
                                      <p:tavLst>
                                        <p:tav tm="0">
                                          <p:val>
                                            <p:fltVal val="0"/>
                                          </p:val>
                                        </p:tav>
                                        <p:tav tm="100000">
                                          <p:val>
                                            <p:strVal val="#ppt_h"/>
                                          </p:val>
                                        </p:tav>
                                      </p:tavLst>
                                    </p:anim>
                                    <p:animEffect transition="in" filter="fade">
                                      <p:cBhvr>
                                        <p:cTn id="37" dur="300"/>
                                        <p:tgtEl>
                                          <p:spTgt spid="129"/>
                                        </p:tgtEl>
                                      </p:cBhvr>
                                    </p:animEffect>
                                  </p:childTnLst>
                                </p:cTn>
                              </p:par>
                            </p:childTnLst>
                          </p:cTn>
                        </p:par>
                        <p:par>
                          <p:cTn id="38" fill="hold">
                            <p:stCondLst>
                              <p:cond delay="2500"/>
                            </p:stCondLst>
                            <p:childTnLst>
                              <p:par>
                                <p:cTn id="39" presetID="2" presetClass="entr" presetSubtype="1" fill="hold" nodeType="afterEffect">
                                  <p:stCondLst>
                                    <p:cond delay="0"/>
                                  </p:stCondLst>
                                  <p:childTnLst>
                                    <p:set>
                                      <p:cBhvr>
                                        <p:cTn id="40" dur="1" fill="hold">
                                          <p:stCondLst>
                                            <p:cond delay="0"/>
                                          </p:stCondLst>
                                        </p:cTn>
                                        <p:tgtEl>
                                          <p:spTgt spid="76"/>
                                        </p:tgtEl>
                                        <p:attrNameLst>
                                          <p:attrName>style.visibility</p:attrName>
                                        </p:attrNameLst>
                                      </p:cBhvr>
                                      <p:to>
                                        <p:strVal val="visible"/>
                                      </p:to>
                                    </p:set>
                                    <p:anim calcmode="lin" valueType="num">
                                      <p:cBhvr additive="base">
                                        <p:cTn id="41" dur="400" fill="hold"/>
                                        <p:tgtEl>
                                          <p:spTgt spid="76"/>
                                        </p:tgtEl>
                                        <p:attrNameLst>
                                          <p:attrName>ppt_x</p:attrName>
                                        </p:attrNameLst>
                                      </p:cBhvr>
                                      <p:tavLst>
                                        <p:tav tm="0">
                                          <p:val>
                                            <p:strVal val="#ppt_x"/>
                                          </p:val>
                                        </p:tav>
                                        <p:tav tm="100000">
                                          <p:val>
                                            <p:strVal val="#ppt_x"/>
                                          </p:val>
                                        </p:tav>
                                      </p:tavLst>
                                    </p:anim>
                                    <p:anim calcmode="lin" valueType="num">
                                      <p:cBhvr additive="base">
                                        <p:cTn id="42" dur="400" fill="hold"/>
                                        <p:tgtEl>
                                          <p:spTgt spid="76"/>
                                        </p:tgtEl>
                                        <p:attrNameLst>
                                          <p:attrName>ppt_y</p:attrName>
                                        </p:attrNameLst>
                                      </p:cBhvr>
                                      <p:tavLst>
                                        <p:tav tm="0">
                                          <p:val>
                                            <p:strVal val="0-#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additive="base">
                                        <p:cTn id="45" dur="400" fill="hold"/>
                                        <p:tgtEl>
                                          <p:spTgt spid="59"/>
                                        </p:tgtEl>
                                        <p:attrNameLst>
                                          <p:attrName>ppt_x</p:attrName>
                                        </p:attrNameLst>
                                      </p:cBhvr>
                                      <p:tavLst>
                                        <p:tav tm="0">
                                          <p:val>
                                            <p:strVal val="#ppt_x"/>
                                          </p:val>
                                        </p:tav>
                                        <p:tav tm="100000">
                                          <p:val>
                                            <p:strVal val="#ppt_x"/>
                                          </p:val>
                                        </p:tav>
                                      </p:tavLst>
                                    </p:anim>
                                    <p:anim calcmode="lin" valueType="num">
                                      <p:cBhvr additive="base">
                                        <p:cTn id="46" dur="400" fill="hold"/>
                                        <p:tgtEl>
                                          <p:spTgt spid="59"/>
                                        </p:tgtEl>
                                        <p:attrNameLst>
                                          <p:attrName>ppt_y</p:attrName>
                                        </p:attrNameLst>
                                      </p:cBhvr>
                                      <p:tavLst>
                                        <p:tav tm="0">
                                          <p:val>
                                            <p:strVal val="1+#ppt_h/2"/>
                                          </p:val>
                                        </p:tav>
                                        <p:tav tm="100000">
                                          <p:val>
                                            <p:strVal val="#ppt_y"/>
                                          </p:val>
                                        </p:tav>
                                      </p:tavLst>
                                    </p:anim>
                                  </p:childTnLst>
                                </p:cTn>
                              </p:par>
                            </p:childTnLst>
                          </p:cTn>
                        </p:par>
                        <p:par>
                          <p:cTn id="47" fill="hold">
                            <p:stCondLst>
                              <p:cond delay="3000"/>
                            </p:stCondLst>
                            <p:childTnLst>
                              <p:par>
                                <p:cTn id="48" presetID="53" presetClass="entr" presetSubtype="16" fill="hold" grpId="0" nodeType="afterEffect">
                                  <p:stCondLst>
                                    <p:cond delay="0"/>
                                  </p:stCondLst>
                                  <p:childTnLst>
                                    <p:set>
                                      <p:cBhvr>
                                        <p:cTn id="49" dur="1" fill="hold">
                                          <p:stCondLst>
                                            <p:cond delay="0"/>
                                          </p:stCondLst>
                                        </p:cTn>
                                        <p:tgtEl>
                                          <p:spTgt spid="133"/>
                                        </p:tgtEl>
                                        <p:attrNameLst>
                                          <p:attrName>style.visibility</p:attrName>
                                        </p:attrNameLst>
                                      </p:cBhvr>
                                      <p:to>
                                        <p:strVal val="visible"/>
                                      </p:to>
                                    </p:set>
                                    <p:anim calcmode="lin" valueType="num">
                                      <p:cBhvr>
                                        <p:cTn id="50" dur="300" fill="hold"/>
                                        <p:tgtEl>
                                          <p:spTgt spid="133"/>
                                        </p:tgtEl>
                                        <p:attrNameLst>
                                          <p:attrName>ppt_w</p:attrName>
                                        </p:attrNameLst>
                                      </p:cBhvr>
                                      <p:tavLst>
                                        <p:tav tm="0">
                                          <p:val>
                                            <p:fltVal val="0"/>
                                          </p:val>
                                        </p:tav>
                                        <p:tav tm="100000">
                                          <p:val>
                                            <p:strVal val="#ppt_w"/>
                                          </p:val>
                                        </p:tav>
                                      </p:tavLst>
                                    </p:anim>
                                    <p:anim calcmode="lin" valueType="num">
                                      <p:cBhvr>
                                        <p:cTn id="51" dur="300" fill="hold"/>
                                        <p:tgtEl>
                                          <p:spTgt spid="133"/>
                                        </p:tgtEl>
                                        <p:attrNameLst>
                                          <p:attrName>ppt_h</p:attrName>
                                        </p:attrNameLst>
                                      </p:cBhvr>
                                      <p:tavLst>
                                        <p:tav tm="0">
                                          <p:val>
                                            <p:fltVal val="0"/>
                                          </p:val>
                                        </p:tav>
                                        <p:tav tm="100000">
                                          <p:val>
                                            <p:strVal val="#ppt_h"/>
                                          </p:val>
                                        </p:tav>
                                      </p:tavLst>
                                    </p:anim>
                                    <p:animEffect transition="in" filter="fade">
                                      <p:cBhvr>
                                        <p:cTn id="52" dur="300"/>
                                        <p:tgtEl>
                                          <p:spTgt spid="133"/>
                                        </p:tgtEl>
                                      </p:cBhvr>
                                    </p:animEffect>
                                  </p:childTnLst>
                                </p:cTn>
                              </p:par>
                            </p:childTnLst>
                          </p:cTn>
                        </p:par>
                        <p:par>
                          <p:cTn id="53" fill="hold">
                            <p:stCondLst>
                              <p:cond delay="3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400" fill="hold"/>
                                        <p:tgtEl>
                                          <p:spTgt spid="62"/>
                                        </p:tgtEl>
                                        <p:attrNameLst>
                                          <p:attrName>ppt_x</p:attrName>
                                        </p:attrNameLst>
                                      </p:cBhvr>
                                      <p:tavLst>
                                        <p:tav tm="0">
                                          <p:val>
                                            <p:strVal val="#ppt_x"/>
                                          </p:val>
                                        </p:tav>
                                        <p:tav tm="100000">
                                          <p:val>
                                            <p:strVal val="#ppt_x"/>
                                          </p:val>
                                        </p:tav>
                                      </p:tavLst>
                                    </p:anim>
                                    <p:anim calcmode="lin" valueType="num">
                                      <p:cBhvr additive="base">
                                        <p:cTn id="57" dur="400" fill="hold"/>
                                        <p:tgtEl>
                                          <p:spTgt spid="62"/>
                                        </p:tgtEl>
                                        <p:attrNameLst>
                                          <p:attrName>ppt_y</p:attrName>
                                        </p:attrNameLst>
                                      </p:cBhvr>
                                      <p:tavLst>
                                        <p:tav tm="0">
                                          <p:val>
                                            <p:strVal val="0-#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121"/>
                                        </p:tgtEl>
                                        <p:attrNameLst>
                                          <p:attrName>style.visibility</p:attrName>
                                        </p:attrNameLst>
                                      </p:cBhvr>
                                      <p:to>
                                        <p:strVal val="visible"/>
                                      </p:to>
                                    </p:set>
                                    <p:anim calcmode="lin" valueType="num">
                                      <p:cBhvr additive="base">
                                        <p:cTn id="60" dur="400" fill="hold"/>
                                        <p:tgtEl>
                                          <p:spTgt spid="121"/>
                                        </p:tgtEl>
                                        <p:attrNameLst>
                                          <p:attrName>ppt_x</p:attrName>
                                        </p:attrNameLst>
                                      </p:cBhvr>
                                      <p:tavLst>
                                        <p:tav tm="0">
                                          <p:val>
                                            <p:strVal val="#ppt_x"/>
                                          </p:val>
                                        </p:tav>
                                        <p:tav tm="100000">
                                          <p:val>
                                            <p:strVal val="#ppt_x"/>
                                          </p:val>
                                        </p:tav>
                                      </p:tavLst>
                                    </p:anim>
                                    <p:anim calcmode="lin" valueType="num">
                                      <p:cBhvr additive="base">
                                        <p:cTn id="61" dur="400" fill="hold"/>
                                        <p:tgtEl>
                                          <p:spTgt spid="121"/>
                                        </p:tgtEl>
                                        <p:attrNameLst>
                                          <p:attrName>ppt_y</p:attrName>
                                        </p:attrNameLst>
                                      </p:cBhvr>
                                      <p:tavLst>
                                        <p:tav tm="0">
                                          <p:val>
                                            <p:strVal val="1+#ppt_h/2"/>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130"/>
                                        </p:tgtEl>
                                        <p:attrNameLst>
                                          <p:attrName>style.visibility</p:attrName>
                                        </p:attrNameLst>
                                      </p:cBhvr>
                                      <p:to>
                                        <p:strVal val="visible"/>
                                      </p:to>
                                    </p:set>
                                    <p:anim calcmode="lin" valueType="num">
                                      <p:cBhvr>
                                        <p:cTn id="65" dur="300" fill="hold"/>
                                        <p:tgtEl>
                                          <p:spTgt spid="130"/>
                                        </p:tgtEl>
                                        <p:attrNameLst>
                                          <p:attrName>ppt_w</p:attrName>
                                        </p:attrNameLst>
                                      </p:cBhvr>
                                      <p:tavLst>
                                        <p:tav tm="0">
                                          <p:val>
                                            <p:fltVal val="0"/>
                                          </p:val>
                                        </p:tav>
                                        <p:tav tm="100000">
                                          <p:val>
                                            <p:strVal val="#ppt_w"/>
                                          </p:val>
                                        </p:tav>
                                      </p:tavLst>
                                    </p:anim>
                                    <p:anim calcmode="lin" valueType="num">
                                      <p:cBhvr>
                                        <p:cTn id="66" dur="300" fill="hold"/>
                                        <p:tgtEl>
                                          <p:spTgt spid="130"/>
                                        </p:tgtEl>
                                        <p:attrNameLst>
                                          <p:attrName>ppt_h</p:attrName>
                                        </p:attrNameLst>
                                      </p:cBhvr>
                                      <p:tavLst>
                                        <p:tav tm="0">
                                          <p:val>
                                            <p:fltVal val="0"/>
                                          </p:val>
                                        </p:tav>
                                        <p:tav tm="100000">
                                          <p:val>
                                            <p:strVal val="#ppt_h"/>
                                          </p:val>
                                        </p:tav>
                                      </p:tavLst>
                                    </p:anim>
                                    <p:animEffect transition="in" filter="fade">
                                      <p:cBhvr>
                                        <p:cTn id="67" dur="300"/>
                                        <p:tgtEl>
                                          <p:spTgt spid="130"/>
                                        </p:tgtEl>
                                      </p:cBhvr>
                                    </p:animEffect>
                                  </p:childTnLst>
                                </p:cTn>
                              </p:par>
                            </p:childTnLst>
                          </p:cTn>
                        </p:par>
                        <p:par>
                          <p:cTn id="68" fill="hold">
                            <p:stCondLst>
                              <p:cond delay="4500"/>
                            </p:stCondLst>
                            <p:childTnLst>
                              <p:par>
                                <p:cTn id="69" presetID="2" presetClass="entr" presetSubtype="1"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400" fill="hold"/>
                                        <p:tgtEl>
                                          <p:spTgt spid="80"/>
                                        </p:tgtEl>
                                        <p:attrNameLst>
                                          <p:attrName>ppt_x</p:attrName>
                                        </p:attrNameLst>
                                      </p:cBhvr>
                                      <p:tavLst>
                                        <p:tav tm="0">
                                          <p:val>
                                            <p:strVal val="#ppt_x"/>
                                          </p:val>
                                        </p:tav>
                                        <p:tav tm="100000">
                                          <p:val>
                                            <p:strVal val="#ppt_x"/>
                                          </p:val>
                                        </p:tav>
                                      </p:tavLst>
                                    </p:anim>
                                    <p:anim calcmode="lin" valueType="num">
                                      <p:cBhvr additive="base">
                                        <p:cTn id="72" dur="400" fill="hold"/>
                                        <p:tgtEl>
                                          <p:spTgt spid="80"/>
                                        </p:tgtEl>
                                        <p:attrNameLst>
                                          <p:attrName>ppt_y</p:attrName>
                                        </p:attrNameLst>
                                      </p:cBhvr>
                                      <p:tavLst>
                                        <p:tav tm="0">
                                          <p:val>
                                            <p:strVal val="0-#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65"/>
                                        </p:tgtEl>
                                        <p:attrNameLst>
                                          <p:attrName>style.visibility</p:attrName>
                                        </p:attrNameLst>
                                      </p:cBhvr>
                                      <p:to>
                                        <p:strVal val="visible"/>
                                      </p:to>
                                    </p:set>
                                    <p:anim calcmode="lin" valueType="num">
                                      <p:cBhvr additive="base">
                                        <p:cTn id="75" dur="400" fill="hold"/>
                                        <p:tgtEl>
                                          <p:spTgt spid="65"/>
                                        </p:tgtEl>
                                        <p:attrNameLst>
                                          <p:attrName>ppt_x</p:attrName>
                                        </p:attrNameLst>
                                      </p:cBhvr>
                                      <p:tavLst>
                                        <p:tav tm="0">
                                          <p:val>
                                            <p:strVal val="#ppt_x"/>
                                          </p:val>
                                        </p:tav>
                                        <p:tav tm="100000">
                                          <p:val>
                                            <p:strVal val="#ppt_x"/>
                                          </p:val>
                                        </p:tav>
                                      </p:tavLst>
                                    </p:anim>
                                    <p:anim calcmode="lin" valueType="num">
                                      <p:cBhvr additive="base">
                                        <p:cTn id="76" dur="400" fill="hold"/>
                                        <p:tgtEl>
                                          <p:spTgt spid="65"/>
                                        </p:tgtEl>
                                        <p:attrNameLst>
                                          <p:attrName>ppt_y</p:attrName>
                                        </p:attrNameLst>
                                      </p:cBhvr>
                                      <p:tavLst>
                                        <p:tav tm="0">
                                          <p:val>
                                            <p:strVal val="1+#ppt_h/2"/>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132"/>
                                        </p:tgtEl>
                                        <p:attrNameLst>
                                          <p:attrName>style.visibility</p:attrName>
                                        </p:attrNameLst>
                                      </p:cBhvr>
                                      <p:to>
                                        <p:strVal val="visible"/>
                                      </p:to>
                                    </p:set>
                                    <p:anim calcmode="lin" valueType="num">
                                      <p:cBhvr>
                                        <p:cTn id="80" dur="300" fill="hold"/>
                                        <p:tgtEl>
                                          <p:spTgt spid="132"/>
                                        </p:tgtEl>
                                        <p:attrNameLst>
                                          <p:attrName>ppt_w</p:attrName>
                                        </p:attrNameLst>
                                      </p:cBhvr>
                                      <p:tavLst>
                                        <p:tav tm="0">
                                          <p:val>
                                            <p:fltVal val="0"/>
                                          </p:val>
                                        </p:tav>
                                        <p:tav tm="100000">
                                          <p:val>
                                            <p:strVal val="#ppt_w"/>
                                          </p:val>
                                        </p:tav>
                                      </p:tavLst>
                                    </p:anim>
                                    <p:anim calcmode="lin" valueType="num">
                                      <p:cBhvr>
                                        <p:cTn id="81" dur="300" fill="hold"/>
                                        <p:tgtEl>
                                          <p:spTgt spid="132"/>
                                        </p:tgtEl>
                                        <p:attrNameLst>
                                          <p:attrName>ppt_h</p:attrName>
                                        </p:attrNameLst>
                                      </p:cBhvr>
                                      <p:tavLst>
                                        <p:tav tm="0">
                                          <p:val>
                                            <p:fltVal val="0"/>
                                          </p:val>
                                        </p:tav>
                                        <p:tav tm="100000">
                                          <p:val>
                                            <p:strVal val="#ppt_h"/>
                                          </p:val>
                                        </p:tav>
                                      </p:tavLst>
                                    </p:anim>
                                    <p:animEffect transition="in" filter="fade">
                                      <p:cBhvr>
                                        <p:cTn id="82" dur="300"/>
                                        <p:tgtEl>
                                          <p:spTgt spid="132"/>
                                        </p:tgtEl>
                                      </p:cBhvr>
                                    </p:animEffect>
                                  </p:childTnLst>
                                </p:cTn>
                              </p:par>
                            </p:childTnLst>
                          </p:cTn>
                        </p:par>
                        <p:par>
                          <p:cTn id="83" fill="hold">
                            <p:stCondLst>
                              <p:cond delay="5500"/>
                            </p:stCondLst>
                            <p:childTnLst>
                              <p:par>
                                <p:cTn id="84" presetID="2" presetClass="entr" presetSubtype="1" fill="hold"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400" fill="hold"/>
                                        <p:tgtEl>
                                          <p:spTgt spid="68"/>
                                        </p:tgtEl>
                                        <p:attrNameLst>
                                          <p:attrName>ppt_x</p:attrName>
                                        </p:attrNameLst>
                                      </p:cBhvr>
                                      <p:tavLst>
                                        <p:tav tm="0">
                                          <p:val>
                                            <p:strVal val="#ppt_x"/>
                                          </p:val>
                                        </p:tav>
                                        <p:tav tm="100000">
                                          <p:val>
                                            <p:strVal val="#ppt_x"/>
                                          </p:val>
                                        </p:tav>
                                      </p:tavLst>
                                    </p:anim>
                                    <p:anim calcmode="lin" valueType="num">
                                      <p:cBhvr additive="base">
                                        <p:cTn id="87" dur="400" fill="hold"/>
                                        <p:tgtEl>
                                          <p:spTgt spid="68"/>
                                        </p:tgtEl>
                                        <p:attrNameLst>
                                          <p:attrName>ppt_y</p:attrName>
                                        </p:attrNameLst>
                                      </p:cBhvr>
                                      <p:tavLst>
                                        <p:tav tm="0">
                                          <p:val>
                                            <p:strVal val="0-#ppt_h/2"/>
                                          </p:val>
                                        </p:tav>
                                        <p:tav tm="100000">
                                          <p:val>
                                            <p:strVal val="#ppt_y"/>
                                          </p:val>
                                        </p:tav>
                                      </p:tavLst>
                                    </p:anim>
                                  </p:childTnLst>
                                </p:cTn>
                              </p:par>
                              <p:par>
                                <p:cTn id="88" presetID="2" presetClass="entr" presetSubtype="4" fill="hold" nodeType="withEffect">
                                  <p:stCondLst>
                                    <p:cond delay="0"/>
                                  </p:stCondLst>
                                  <p:childTnLst>
                                    <p:set>
                                      <p:cBhvr>
                                        <p:cTn id="89" dur="1" fill="hold">
                                          <p:stCondLst>
                                            <p:cond delay="0"/>
                                          </p:stCondLst>
                                        </p:cTn>
                                        <p:tgtEl>
                                          <p:spTgt spid="84"/>
                                        </p:tgtEl>
                                        <p:attrNameLst>
                                          <p:attrName>style.visibility</p:attrName>
                                        </p:attrNameLst>
                                      </p:cBhvr>
                                      <p:to>
                                        <p:strVal val="visible"/>
                                      </p:to>
                                    </p:set>
                                    <p:anim calcmode="lin" valueType="num">
                                      <p:cBhvr additive="base">
                                        <p:cTn id="90" dur="400" fill="hold"/>
                                        <p:tgtEl>
                                          <p:spTgt spid="84"/>
                                        </p:tgtEl>
                                        <p:attrNameLst>
                                          <p:attrName>ppt_x</p:attrName>
                                        </p:attrNameLst>
                                      </p:cBhvr>
                                      <p:tavLst>
                                        <p:tav tm="0">
                                          <p:val>
                                            <p:strVal val="#ppt_x"/>
                                          </p:val>
                                        </p:tav>
                                        <p:tav tm="100000">
                                          <p:val>
                                            <p:strVal val="#ppt_x"/>
                                          </p:val>
                                        </p:tav>
                                      </p:tavLst>
                                    </p:anim>
                                    <p:anim calcmode="lin" valueType="num">
                                      <p:cBhvr additive="base">
                                        <p:cTn id="91" dur="400" fill="hold"/>
                                        <p:tgtEl>
                                          <p:spTgt spid="84"/>
                                        </p:tgtEl>
                                        <p:attrNameLst>
                                          <p:attrName>ppt_y</p:attrName>
                                        </p:attrNameLst>
                                      </p:cBhvr>
                                      <p:tavLst>
                                        <p:tav tm="0">
                                          <p:val>
                                            <p:strVal val="1+#ppt_h/2"/>
                                          </p:val>
                                        </p:tav>
                                        <p:tav tm="100000">
                                          <p:val>
                                            <p:strVal val="#ppt_y"/>
                                          </p:val>
                                        </p:tav>
                                      </p:tavLst>
                                    </p:anim>
                                  </p:childTnLst>
                                </p:cTn>
                              </p:par>
                            </p:childTnLst>
                          </p:cTn>
                        </p:par>
                        <p:par>
                          <p:cTn id="92" fill="hold">
                            <p:stCondLst>
                              <p:cond delay="6000"/>
                            </p:stCondLst>
                            <p:childTnLst>
                              <p:par>
                                <p:cTn id="93" presetID="53" presetClass="entr" presetSubtype="16" fill="hold" grpId="0" nodeType="afterEffect">
                                  <p:stCondLst>
                                    <p:cond delay="0"/>
                                  </p:stCondLst>
                                  <p:childTnLst>
                                    <p:set>
                                      <p:cBhvr>
                                        <p:cTn id="94" dur="1" fill="hold">
                                          <p:stCondLst>
                                            <p:cond delay="0"/>
                                          </p:stCondLst>
                                        </p:cTn>
                                        <p:tgtEl>
                                          <p:spTgt spid="131"/>
                                        </p:tgtEl>
                                        <p:attrNameLst>
                                          <p:attrName>style.visibility</p:attrName>
                                        </p:attrNameLst>
                                      </p:cBhvr>
                                      <p:to>
                                        <p:strVal val="visible"/>
                                      </p:to>
                                    </p:set>
                                    <p:anim calcmode="lin" valueType="num">
                                      <p:cBhvr>
                                        <p:cTn id="95" dur="300" fill="hold"/>
                                        <p:tgtEl>
                                          <p:spTgt spid="131"/>
                                        </p:tgtEl>
                                        <p:attrNameLst>
                                          <p:attrName>ppt_w</p:attrName>
                                        </p:attrNameLst>
                                      </p:cBhvr>
                                      <p:tavLst>
                                        <p:tav tm="0">
                                          <p:val>
                                            <p:fltVal val="0"/>
                                          </p:val>
                                        </p:tav>
                                        <p:tav tm="100000">
                                          <p:val>
                                            <p:strVal val="#ppt_w"/>
                                          </p:val>
                                        </p:tav>
                                      </p:tavLst>
                                    </p:anim>
                                    <p:anim calcmode="lin" valueType="num">
                                      <p:cBhvr>
                                        <p:cTn id="96" dur="300" fill="hold"/>
                                        <p:tgtEl>
                                          <p:spTgt spid="131"/>
                                        </p:tgtEl>
                                        <p:attrNameLst>
                                          <p:attrName>ppt_h</p:attrName>
                                        </p:attrNameLst>
                                      </p:cBhvr>
                                      <p:tavLst>
                                        <p:tav tm="0">
                                          <p:val>
                                            <p:fltVal val="0"/>
                                          </p:val>
                                        </p:tav>
                                        <p:tav tm="100000">
                                          <p:val>
                                            <p:strVal val="#ppt_h"/>
                                          </p:val>
                                        </p:tav>
                                      </p:tavLst>
                                    </p:anim>
                                    <p:animEffect transition="in" filter="fade">
                                      <p:cBhvr>
                                        <p:cTn id="97" dur="3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130" grpId="0"/>
      <p:bldP spid="131" grpId="0"/>
      <p:bldP spid="132" grpId="0"/>
      <p:bldP spid="133" grpId="0"/>
      <p:bldP spid="1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22598" y="1540742"/>
            <a:ext cx="3549440" cy="2033067"/>
            <a:chOff x="374322" y="1484784"/>
            <a:chExt cx="3549440" cy="2033067"/>
          </a:xfrm>
        </p:grpSpPr>
        <p:sp>
          <p:nvSpPr>
            <p:cNvPr id="3" name="Rounded Rectangle 27"/>
            <p:cNvSpPr>
              <a:spLocks noChangeArrowheads="1"/>
            </p:cNvSpPr>
            <p:nvPr/>
          </p:nvSpPr>
          <p:spPr bwMode="auto">
            <a:xfrm rot="16200000" flipH="1">
              <a:off x="1155540" y="732786"/>
              <a:ext cx="1987003" cy="3549440"/>
            </a:xfrm>
            <a:prstGeom prst="roundRect">
              <a:avLst>
                <a:gd name="adj" fmla="val 7870"/>
              </a:avLst>
            </a:prstGeom>
            <a:solidFill>
              <a:srgbClr val="FFFFFF"/>
            </a:solidFill>
            <a:ln w="6350">
              <a:solidFill>
                <a:schemeClr val="bg1">
                  <a:lumMod val="50000"/>
                </a:schemeClr>
              </a:solidFill>
              <a:round/>
            </a:ln>
          </p:spPr>
          <p:txBody>
            <a:bodyPr anchor="ctr"/>
            <a:lstStyle/>
            <a:p>
              <a:pPr algn="ctr">
                <a:defRPr/>
              </a:pPr>
              <a:endParaRPr lang="en-US" kern="0" dirty="0">
                <a:solidFill>
                  <a:srgbClr val="FFFFFF"/>
                </a:solidFill>
                <a:latin typeface="+mn-ea"/>
              </a:endParaRPr>
            </a:p>
          </p:txBody>
        </p:sp>
        <p:sp>
          <p:nvSpPr>
            <p:cNvPr id="4" name="Round Same Side Corner Rectangle 141"/>
            <p:cNvSpPr/>
            <p:nvPr/>
          </p:nvSpPr>
          <p:spPr bwMode="auto">
            <a:xfrm>
              <a:off x="374322" y="1484784"/>
              <a:ext cx="3549440" cy="578569"/>
            </a:xfrm>
            <a:prstGeom prst="round2SameRect">
              <a:avLst>
                <a:gd name="adj1" fmla="val 27778"/>
                <a:gd name="adj2" fmla="val 0"/>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kern="0" dirty="0">
                <a:solidFill>
                  <a:srgbClr val="FFFFFF"/>
                </a:solidFill>
                <a:latin typeface="+mn-ea"/>
              </a:endParaRPr>
            </a:p>
          </p:txBody>
        </p:sp>
        <p:sp>
          <p:nvSpPr>
            <p:cNvPr id="5" name="Rektangel 76"/>
            <p:cNvSpPr>
              <a:spLocks noChangeArrowheads="1"/>
            </p:cNvSpPr>
            <p:nvPr/>
          </p:nvSpPr>
          <p:spPr bwMode="auto">
            <a:xfrm>
              <a:off x="1273051" y="1591971"/>
              <a:ext cx="252028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00"/>
                </a:spcAft>
                <a:defRPr/>
              </a:pPr>
              <a:r>
                <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点击添加标题内容</a:t>
              </a:r>
            </a:p>
          </p:txBody>
        </p:sp>
        <p:grpSp>
          <p:nvGrpSpPr>
            <p:cNvPr id="6" name="组合 5"/>
            <p:cNvGrpSpPr/>
            <p:nvPr/>
          </p:nvGrpSpPr>
          <p:grpSpPr>
            <a:xfrm>
              <a:off x="552971" y="1516460"/>
              <a:ext cx="504000" cy="530740"/>
              <a:chOff x="631492" y="2376015"/>
              <a:chExt cx="504000" cy="530740"/>
            </a:xfrm>
          </p:grpSpPr>
          <p:sp>
            <p:nvSpPr>
              <p:cNvPr id="8" name="Ellipse 53"/>
              <p:cNvSpPr>
                <a:spLocks noChangeArrowheads="1"/>
              </p:cNvSpPr>
              <p:nvPr/>
            </p:nvSpPr>
            <p:spPr bwMode="auto">
              <a:xfrm>
                <a:off x="631492" y="2376015"/>
                <a:ext cx="504000" cy="504001"/>
              </a:xfrm>
              <a:prstGeom prst="ellipse">
                <a:avLst/>
              </a:prstGeom>
              <a:solidFill>
                <a:srgbClr val="FFFFFF">
                  <a:alpha val="61960"/>
                </a:srgbClr>
              </a:solidFill>
              <a:ln w="9525">
                <a:solidFill>
                  <a:srgbClr val="FFFFFF"/>
                </a:solidFill>
                <a:round/>
              </a:ln>
              <a:effectLst>
                <a:outerShdw dist="38100" dir="2700000" algn="tl" rotWithShape="0">
                  <a:srgbClr val="808080">
                    <a:alpha val="39998"/>
                  </a:srgbClr>
                </a:outerShdw>
              </a:effectLst>
            </p:spPr>
            <p:txBody>
              <a:bodyPr anchor="ctr"/>
              <a:lstStyle/>
              <a:p>
                <a:pPr algn="ctr">
                  <a:defRPr/>
                </a:pPr>
                <a:endParaRPr lang="en-US" kern="0" dirty="0">
                  <a:solidFill>
                    <a:srgbClr val="FFFFFF"/>
                  </a:solidFill>
                  <a:latin typeface="+mn-ea"/>
                </a:endParaRPr>
              </a:p>
            </p:txBody>
          </p:sp>
          <p:sp>
            <p:nvSpPr>
              <p:cNvPr id="9" name="Tekstboks 54"/>
              <p:cNvSpPr txBox="1">
                <a:spLocks noChangeArrowheads="1"/>
              </p:cNvSpPr>
              <p:nvPr/>
            </p:nvSpPr>
            <p:spPr bwMode="auto">
              <a:xfrm>
                <a:off x="677310" y="2383535"/>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r>
                  <a:rPr lang="da-DK" sz="2800" b="1" kern="0" dirty="0">
                    <a:solidFill>
                      <a:schemeClr val="tx1">
                        <a:lumMod val="85000"/>
                        <a:lumOff val="15000"/>
                      </a:schemeClr>
                    </a:solidFill>
                    <a:latin typeface="Arial" panose="020B0604020202020204" pitchFamily="34" charset="0"/>
                    <a:ea typeface="+mn-ea"/>
                    <a:cs typeface="Arial" panose="020B0604020202020204" pitchFamily="34" charset="0"/>
                  </a:rPr>
                  <a:t>1</a:t>
                </a:r>
              </a:p>
            </p:txBody>
          </p:sp>
        </p:grpSp>
        <p:sp>
          <p:nvSpPr>
            <p:cNvPr id="7" name="Tekstboks 72"/>
            <p:cNvSpPr txBox="1">
              <a:spLocks noChangeArrowheads="1"/>
            </p:cNvSpPr>
            <p:nvPr/>
          </p:nvSpPr>
          <p:spPr bwMode="auto">
            <a:xfrm>
              <a:off x="415266" y="2132856"/>
              <a:ext cx="3492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120000"/>
                </a:lnSpc>
                <a:defRPr/>
              </a:pPr>
              <a:r>
                <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rPr>
                <a:t>企业文化是企业的粘合剂，可以把员工紧紧地团结在一起，使他们目的明确、协调一致。从而能够形成强大的凝聚力，也就是我们常说的“拧成一股绳”，“劲儿往一处使”。</a:t>
              </a:r>
            </a:p>
          </p:txBody>
        </p:sp>
      </p:grpSp>
      <p:grpSp>
        <p:nvGrpSpPr>
          <p:cNvPr id="10" name="组合 9"/>
          <p:cNvGrpSpPr/>
          <p:nvPr/>
        </p:nvGrpSpPr>
        <p:grpSpPr>
          <a:xfrm>
            <a:off x="8026256" y="1540742"/>
            <a:ext cx="3549440" cy="2016223"/>
            <a:chOff x="374322" y="1484784"/>
            <a:chExt cx="3549440" cy="2016223"/>
          </a:xfrm>
        </p:grpSpPr>
        <p:sp>
          <p:nvSpPr>
            <p:cNvPr id="11" name="Rounded Rectangle 27"/>
            <p:cNvSpPr>
              <a:spLocks noChangeArrowheads="1"/>
            </p:cNvSpPr>
            <p:nvPr/>
          </p:nvSpPr>
          <p:spPr bwMode="auto">
            <a:xfrm rot="16200000" flipH="1">
              <a:off x="1155540" y="732786"/>
              <a:ext cx="1987003" cy="3549440"/>
            </a:xfrm>
            <a:prstGeom prst="roundRect">
              <a:avLst>
                <a:gd name="adj" fmla="val 7870"/>
              </a:avLst>
            </a:prstGeom>
            <a:solidFill>
              <a:srgbClr val="FFFFFF"/>
            </a:solidFill>
            <a:ln w="6350">
              <a:solidFill>
                <a:schemeClr val="bg1">
                  <a:lumMod val="50000"/>
                </a:schemeClr>
              </a:solidFill>
              <a:round/>
            </a:ln>
          </p:spPr>
          <p:txBody>
            <a:bodyPr anchor="ctr"/>
            <a:lstStyle/>
            <a:p>
              <a:pPr algn="ctr">
                <a:defRPr/>
              </a:pPr>
              <a:endParaRPr lang="en-US" kern="0" dirty="0">
                <a:solidFill>
                  <a:srgbClr val="FFFFFF"/>
                </a:solidFill>
                <a:latin typeface="+mn-ea"/>
              </a:endParaRPr>
            </a:p>
          </p:txBody>
        </p:sp>
        <p:sp>
          <p:nvSpPr>
            <p:cNvPr id="12" name="Round Same Side Corner Rectangle 141"/>
            <p:cNvSpPr/>
            <p:nvPr/>
          </p:nvSpPr>
          <p:spPr bwMode="auto">
            <a:xfrm>
              <a:off x="374322" y="1484784"/>
              <a:ext cx="3549440" cy="578569"/>
            </a:xfrm>
            <a:prstGeom prst="round2SameRect">
              <a:avLst>
                <a:gd name="adj1" fmla="val 27778"/>
                <a:gd name="adj2" fmla="val 0"/>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kern="0" dirty="0">
                <a:solidFill>
                  <a:srgbClr val="FFFFFF"/>
                </a:solidFill>
                <a:latin typeface="+mn-ea"/>
              </a:endParaRPr>
            </a:p>
          </p:txBody>
        </p:sp>
        <p:sp>
          <p:nvSpPr>
            <p:cNvPr id="13" name="Rektangel 76"/>
            <p:cNvSpPr>
              <a:spLocks noChangeArrowheads="1"/>
            </p:cNvSpPr>
            <p:nvPr/>
          </p:nvSpPr>
          <p:spPr bwMode="auto">
            <a:xfrm>
              <a:off x="1273051" y="1591971"/>
              <a:ext cx="252028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00"/>
                </a:spcAft>
                <a:defRPr/>
              </a:pPr>
              <a:r>
                <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点击添加标题内容</a:t>
              </a:r>
            </a:p>
          </p:txBody>
        </p:sp>
        <p:grpSp>
          <p:nvGrpSpPr>
            <p:cNvPr id="14" name="组合 13"/>
            <p:cNvGrpSpPr/>
            <p:nvPr/>
          </p:nvGrpSpPr>
          <p:grpSpPr>
            <a:xfrm>
              <a:off x="552971" y="1516460"/>
              <a:ext cx="504000" cy="530740"/>
              <a:chOff x="631492" y="2376015"/>
              <a:chExt cx="504000" cy="530740"/>
            </a:xfrm>
          </p:grpSpPr>
          <p:sp>
            <p:nvSpPr>
              <p:cNvPr id="16" name="Ellipse 53"/>
              <p:cNvSpPr>
                <a:spLocks noChangeArrowheads="1"/>
              </p:cNvSpPr>
              <p:nvPr/>
            </p:nvSpPr>
            <p:spPr bwMode="auto">
              <a:xfrm>
                <a:off x="631492" y="2376015"/>
                <a:ext cx="504000" cy="504001"/>
              </a:xfrm>
              <a:prstGeom prst="ellipse">
                <a:avLst/>
              </a:prstGeom>
              <a:solidFill>
                <a:srgbClr val="FFFFFF">
                  <a:alpha val="61960"/>
                </a:srgbClr>
              </a:solidFill>
              <a:ln w="9525">
                <a:solidFill>
                  <a:srgbClr val="FFFFFF"/>
                </a:solidFill>
                <a:round/>
              </a:ln>
              <a:effectLst>
                <a:outerShdw dist="38100" dir="2700000" algn="tl" rotWithShape="0">
                  <a:srgbClr val="808080">
                    <a:alpha val="39998"/>
                  </a:srgbClr>
                </a:outerShdw>
              </a:effectLst>
            </p:spPr>
            <p:txBody>
              <a:bodyPr anchor="ctr"/>
              <a:lstStyle/>
              <a:p>
                <a:pPr algn="ctr">
                  <a:defRPr/>
                </a:pPr>
                <a:endParaRPr lang="en-US" kern="0" dirty="0">
                  <a:solidFill>
                    <a:srgbClr val="FFFFFF"/>
                  </a:solidFill>
                  <a:latin typeface="+mn-ea"/>
                </a:endParaRPr>
              </a:p>
            </p:txBody>
          </p:sp>
          <p:sp>
            <p:nvSpPr>
              <p:cNvPr id="17" name="Tekstboks 54"/>
              <p:cNvSpPr txBox="1">
                <a:spLocks noChangeArrowheads="1"/>
              </p:cNvSpPr>
              <p:nvPr/>
            </p:nvSpPr>
            <p:spPr bwMode="auto">
              <a:xfrm>
                <a:off x="677310" y="2383535"/>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r>
                  <a:rPr lang="da-DK" sz="2800" b="1" kern="0" dirty="0">
                    <a:solidFill>
                      <a:schemeClr val="tx1">
                        <a:lumMod val="85000"/>
                        <a:lumOff val="15000"/>
                      </a:schemeClr>
                    </a:solidFill>
                    <a:latin typeface="Arial" panose="020B0604020202020204" pitchFamily="34" charset="0"/>
                    <a:ea typeface="+mn-ea"/>
                    <a:cs typeface="Arial" panose="020B0604020202020204" pitchFamily="34" charset="0"/>
                  </a:rPr>
                  <a:t>3</a:t>
                </a:r>
              </a:p>
            </p:txBody>
          </p:sp>
        </p:grpSp>
        <p:sp>
          <p:nvSpPr>
            <p:cNvPr id="15" name="Tekstboks 72"/>
            <p:cNvSpPr txBox="1">
              <a:spLocks noChangeArrowheads="1"/>
            </p:cNvSpPr>
            <p:nvPr/>
          </p:nvSpPr>
          <p:spPr bwMode="auto">
            <a:xfrm>
              <a:off x="415266" y="2132856"/>
              <a:ext cx="3492000"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120000"/>
                </a:lnSpc>
                <a:defRPr/>
              </a:pPr>
              <a:r>
                <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rPr>
                <a:t>企业文化所形成的企业内部的文化氛围和价值导向能够起到精神激励的作用，将员工的积极性、主动性和创造性调动与激发出来。（前提是：员工认同）</a:t>
              </a:r>
            </a:p>
          </p:txBody>
        </p:sp>
      </p:grpSp>
      <p:grpSp>
        <p:nvGrpSpPr>
          <p:cNvPr id="18" name="组合 17"/>
          <p:cNvGrpSpPr/>
          <p:nvPr/>
        </p:nvGrpSpPr>
        <p:grpSpPr>
          <a:xfrm>
            <a:off x="4324427" y="1540742"/>
            <a:ext cx="3549440" cy="2016223"/>
            <a:chOff x="374322" y="1484784"/>
            <a:chExt cx="3549440" cy="2016223"/>
          </a:xfrm>
        </p:grpSpPr>
        <p:sp>
          <p:nvSpPr>
            <p:cNvPr id="19" name="Rounded Rectangle 27"/>
            <p:cNvSpPr>
              <a:spLocks noChangeArrowheads="1"/>
            </p:cNvSpPr>
            <p:nvPr/>
          </p:nvSpPr>
          <p:spPr bwMode="auto">
            <a:xfrm rot="16200000" flipH="1">
              <a:off x="1155540" y="732786"/>
              <a:ext cx="1987003" cy="3549440"/>
            </a:xfrm>
            <a:prstGeom prst="roundRect">
              <a:avLst>
                <a:gd name="adj" fmla="val 7870"/>
              </a:avLst>
            </a:prstGeom>
            <a:solidFill>
              <a:srgbClr val="FFFFFF"/>
            </a:solidFill>
            <a:ln w="6350">
              <a:solidFill>
                <a:schemeClr val="bg1">
                  <a:lumMod val="50000"/>
                </a:schemeClr>
              </a:solidFill>
              <a:round/>
            </a:ln>
          </p:spPr>
          <p:txBody>
            <a:bodyPr anchor="ctr"/>
            <a:lstStyle/>
            <a:p>
              <a:pPr algn="ctr">
                <a:defRPr/>
              </a:pPr>
              <a:endParaRPr lang="en-US" kern="0" dirty="0">
                <a:solidFill>
                  <a:srgbClr val="FFFFFF"/>
                </a:solidFill>
                <a:latin typeface="+mn-ea"/>
              </a:endParaRPr>
            </a:p>
          </p:txBody>
        </p:sp>
        <p:sp>
          <p:nvSpPr>
            <p:cNvPr id="20" name="Round Same Side Corner Rectangle 141"/>
            <p:cNvSpPr/>
            <p:nvPr/>
          </p:nvSpPr>
          <p:spPr bwMode="auto">
            <a:xfrm>
              <a:off x="374322" y="1484784"/>
              <a:ext cx="3549440" cy="578569"/>
            </a:xfrm>
            <a:prstGeom prst="round2SameRect">
              <a:avLst>
                <a:gd name="adj1" fmla="val 27778"/>
                <a:gd name="adj2" fmla="val 0"/>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kern="0" dirty="0">
                <a:solidFill>
                  <a:srgbClr val="FFFFFF"/>
                </a:solidFill>
                <a:latin typeface="+mn-ea"/>
              </a:endParaRPr>
            </a:p>
          </p:txBody>
        </p:sp>
        <p:sp>
          <p:nvSpPr>
            <p:cNvPr id="21" name="Rektangel 76"/>
            <p:cNvSpPr>
              <a:spLocks noChangeArrowheads="1"/>
            </p:cNvSpPr>
            <p:nvPr/>
          </p:nvSpPr>
          <p:spPr bwMode="auto">
            <a:xfrm>
              <a:off x="1273051" y="1591971"/>
              <a:ext cx="252028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00"/>
                </a:spcAft>
                <a:defRPr/>
              </a:pPr>
              <a:r>
                <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点击添加标题内容</a:t>
              </a:r>
            </a:p>
          </p:txBody>
        </p:sp>
        <p:grpSp>
          <p:nvGrpSpPr>
            <p:cNvPr id="22" name="组合 21"/>
            <p:cNvGrpSpPr/>
            <p:nvPr/>
          </p:nvGrpSpPr>
          <p:grpSpPr>
            <a:xfrm>
              <a:off x="552971" y="1516460"/>
              <a:ext cx="504000" cy="530740"/>
              <a:chOff x="631492" y="2376015"/>
              <a:chExt cx="504000" cy="530740"/>
            </a:xfrm>
          </p:grpSpPr>
          <p:sp>
            <p:nvSpPr>
              <p:cNvPr id="24" name="Ellipse 53"/>
              <p:cNvSpPr>
                <a:spLocks noChangeArrowheads="1"/>
              </p:cNvSpPr>
              <p:nvPr/>
            </p:nvSpPr>
            <p:spPr bwMode="auto">
              <a:xfrm>
                <a:off x="631492" y="2376015"/>
                <a:ext cx="504000" cy="504001"/>
              </a:xfrm>
              <a:prstGeom prst="ellipse">
                <a:avLst/>
              </a:prstGeom>
              <a:solidFill>
                <a:srgbClr val="FFFFFF">
                  <a:alpha val="61960"/>
                </a:srgbClr>
              </a:solidFill>
              <a:ln w="9525">
                <a:solidFill>
                  <a:srgbClr val="FFFFFF"/>
                </a:solidFill>
                <a:round/>
              </a:ln>
              <a:effectLst>
                <a:outerShdw dist="38100" dir="2700000" algn="tl" rotWithShape="0">
                  <a:srgbClr val="808080">
                    <a:alpha val="39998"/>
                  </a:srgbClr>
                </a:outerShdw>
              </a:effectLst>
            </p:spPr>
            <p:txBody>
              <a:bodyPr anchor="ctr"/>
              <a:lstStyle/>
              <a:p>
                <a:pPr algn="ctr">
                  <a:defRPr/>
                </a:pPr>
                <a:endParaRPr lang="en-US" kern="0" dirty="0">
                  <a:solidFill>
                    <a:srgbClr val="FFFFFF"/>
                  </a:solidFill>
                  <a:latin typeface="+mn-ea"/>
                </a:endParaRPr>
              </a:p>
            </p:txBody>
          </p:sp>
          <p:sp>
            <p:nvSpPr>
              <p:cNvPr id="25" name="Tekstboks 54"/>
              <p:cNvSpPr txBox="1">
                <a:spLocks noChangeArrowheads="1"/>
              </p:cNvSpPr>
              <p:nvPr/>
            </p:nvSpPr>
            <p:spPr bwMode="auto">
              <a:xfrm>
                <a:off x="677310" y="2383535"/>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r>
                  <a:rPr lang="da-DK" sz="2800" b="1" kern="0" dirty="0">
                    <a:solidFill>
                      <a:schemeClr val="tx1">
                        <a:lumMod val="85000"/>
                        <a:lumOff val="15000"/>
                      </a:schemeClr>
                    </a:solidFill>
                    <a:latin typeface="Arial" panose="020B0604020202020204" pitchFamily="34" charset="0"/>
                    <a:ea typeface="+mn-ea"/>
                    <a:cs typeface="Arial" panose="020B0604020202020204" pitchFamily="34" charset="0"/>
                  </a:rPr>
                  <a:t>2</a:t>
                </a:r>
              </a:p>
            </p:txBody>
          </p:sp>
        </p:grpSp>
        <p:sp>
          <p:nvSpPr>
            <p:cNvPr id="23" name="Tekstboks 72"/>
            <p:cNvSpPr txBox="1">
              <a:spLocks noChangeArrowheads="1"/>
            </p:cNvSpPr>
            <p:nvPr/>
          </p:nvSpPr>
          <p:spPr bwMode="auto">
            <a:xfrm>
              <a:off x="415266" y="2132856"/>
              <a:ext cx="3492000" cy="84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120000"/>
                </a:lnSpc>
                <a:defRPr/>
              </a:pPr>
              <a:r>
                <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rPr>
                <a:t>企业的愿景、使命、价值观与企业精神，能够为企业提供具有长远意义的、更大范围的正确方</a:t>
              </a:r>
            </a:p>
          </p:txBody>
        </p:sp>
      </p:grpSp>
      <p:grpSp>
        <p:nvGrpSpPr>
          <p:cNvPr id="26" name="组合 25"/>
          <p:cNvGrpSpPr/>
          <p:nvPr/>
        </p:nvGrpSpPr>
        <p:grpSpPr>
          <a:xfrm>
            <a:off x="622598" y="3989015"/>
            <a:ext cx="3549440" cy="2016223"/>
            <a:chOff x="374322" y="1484784"/>
            <a:chExt cx="3549440" cy="2016223"/>
          </a:xfrm>
        </p:grpSpPr>
        <p:sp>
          <p:nvSpPr>
            <p:cNvPr id="27" name="Rounded Rectangle 27"/>
            <p:cNvSpPr>
              <a:spLocks noChangeArrowheads="1"/>
            </p:cNvSpPr>
            <p:nvPr/>
          </p:nvSpPr>
          <p:spPr bwMode="auto">
            <a:xfrm rot="16200000" flipH="1">
              <a:off x="1155540" y="732786"/>
              <a:ext cx="1987003" cy="3549440"/>
            </a:xfrm>
            <a:prstGeom prst="roundRect">
              <a:avLst>
                <a:gd name="adj" fmla="val 7870"/>
              </a:avLst>
            </a:prstGeom>
            <a:solidFill>
              <a:srgbClr val="FFFFFF"/>
            </a:solidFill>
            <a:ln w="6350">
              <a:solidFill>
                <a:schemeClr val="bg1">
                  <a:lumMod val="50000"/>
                </a:schemeClr>
              </a:solidFill>
              <a:round/>
            </a:ln>
          </p:spPr>
          <p:txBody>
            <a:bodyPr anchor="ctr"/>
            <a:lstStyle/>
            <a:p>
              <a:pPr algn="ctr">
                <a:defRPr/>
              </a:pPr>
              <a:endParaRPr lang="en-US" kern="0" dirty="0">
                <a:solidFill>
                  <a:srgbClr val="FFFFFF"/>
                </a:solidFill>
                <a:latin typeface="+mn-ea"/>
              </a:endParaRPr>
            </a:p>
          </p:txBody>
        </p:sp>
        <p:sp>
          <p:nvSpPr>
            <p:cNvPr id="28" name="Round Same Side Corner Rectangle 141"/>
            <p:cNvSpPr/>
            <p:nvPr/>
          </p:nvSpPr>
          <p:spPr bwMode="auto">
            <a:xfrm>
              <a:off x="374322" y="1484784"/>
              <a:ext cx="3549440" cy="578569"/>
            </a:xfrm>
            <a:prstGeom prst="round2SameRect">
              <a:avLst>
                <a:gd name="adj1" fmla="val 27778"/>
                <a:gd name="adj2" fmla="val 0"/>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kern="0" dirty="0">
                <a:solidFill>
                  <a:srgbClr val="FFFFFF"/>
                </a:solidFill>
                <a:latin typeface="+mn-ea"/>
              </a:endParaRPr>
            </a:p>
          </p:txBody>
        </p:sp>
        <p:sp>
          <p:nvSpPr>
            <p:cNvPr id="29" name="Rektangel 76"/>
            <p:cNvSpPr>
              <a:spLocks noChangeArrowheads="1"/>
            </p:cNvSpPr>
            <p:nvPr/>
          </p:nvSpPr>
          <p:spPr bwMode="auto">
            <a:xfrm>
              <a:off x="1273051" y="1591971"/>
              <a:ext cx="252028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00"/>
                </a:spcAft>
                <a:defRPr/>
              </a:pPr>
              <a:r>
                <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点击添加标题内容</a:t>
              </a:r>
            </a:p>
          </p:txBody>
        </p:sp>
        <p:grpSp>
          <p:nvGrpSpPr>
            <p:cNvPr id="30" name="组合 29"/>
            <p:cNvGrpSpPr/>
            <p:nvPr/>
          </p:nvGrpSpPr>
          <p:grpSpPr>
            <a:xfrm>
              <a:off x="552971" y="1516460"/>
              <a:ext cx="504000" cy="530740"/>
              <a:chOff x="631492" y="2376015"/>
              <a:chExt cx="504000" cy="530740"/>
            </a:xfrm>
          </p:grpSpPr>
          <p:sp>
            <p:nvSpPr>
              <p:cNvPr id="32" name="Ellipse 53"/>
              <p:cNvSpPr>
                <a:spLocks noChangeArrowheads="1"/>
              </p:cNvSpPr>
              <p:nvPr/>
            </p:nvSpPr>
            <p:spPr bwMode="auto">
              <a:xfrm>
                <a:off x="631492" y="2376015"/>
                <a:ext cx="504000" cy="504001"/>
              </a:xfrm>
              <a:prstGeom prst="ellipse">
                <a:avLst/>
              </a:prstGeom>
              <a:solidFill>
                <a:srgbClr val="FFFFFF">
                  <a:alpha val="61960"/>
                </a:srgbClr>
              </a:solidFill>
              <a:ln w="9525">
                <a:solidFill>
                  <a:srgbClr val="FFFFFF"/>
                </a:solidFill>
                <a:round/>
              </a:ln>
              <a:effectLst>
                <a:outerShdw dist="38100" dir="2700000" algn="tl" rotWithShape="0">
                  <a:srgbClr val="808080">
                    <a:alpha val="39998"/>
                  </a:srgbClr>
                </a:outerShdw>
              </a:effectLst>
            </p:spPr>
            <p:txBody>
              <a:bodyPr anchor="ctr"/>
              <a:lstStyle/>
              <a:p>
                <a:pPr algn="ctr">
                  <a:defRPr/>
                </a:pPr>
                <a:endParaRPr lang="en-US" kern="0" dirty="0">
                  <a:solidFill>
                    <a:srgbClr val="FFFFFF"/>
                  </a:solidFill>
                  <a:latin typeface="+mn-ea"/>
                </a:endParaRPr>
              </a:p>
            </p:txBody>
          </p:sp>
          <p:sp>
            <p:nvSpPr>
              <p:cNvPr id="33" name="Tekstboks 54"/>
              <p:cNvSpPr txBox="1">
                <a:spLocks noChangeArrowheads="1"/>
              </p:cNvSpPr>
              <p:nvPr/>
            </p:nvSpPr>
            <p:spPr bwMode="auto">
              <a:xfrm>
                <a:off x="677310" y="2383535"/>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r>
                  <a:rPr lang="da-DK" sz="2800" b="1" kern="0" dirty="0">
                    <a:solidFill>
                      <a:schemeClr val="tx1">
                        <a:lumMod val="85000"/>
                        <a:lumOff val="15000"/>
                      </a:schemeClr>
                    </a:solidFill>
                    <a:latin typeface="Arial" panose="020B0604020202020204" pitchFamily="34" charset="0"/>
                    <a:ea typeface="+mn-ea"/>
                    <a:cs typeface="Arial" panose="020B0604020202020204" pitchFamily="34" charset="0"/>
                  </a:rPr>
                  <a:t>4</a:t>
                </a:r>
              </a:p>
            </p:txBody>
          </p:sp>
        </p:grpSp>
        <p:sp>
          <p:nvSpPr>
            <p:cNvPr id="31" name="Tekstboks 72"/>
            <p:cNvSpPr txBox="1">
              <a:spLocks noChangeArrowheads="1"/>
            </p:cNvSpPr>
            <p:nvPr/>
          </p:nvSpPr>
          <p:spPr bwMode="auto">
            <a:xfrm>
              <a:off x="415266" y="2132856"/>
              <a:ext cx="3492000"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120000"/>
                </a:lnSpc>
                <a:defRPr/>
              </a:pPr>
              <a:r>
                <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rPr>
                <a:t>企业文化对那些不利于企业长远发展的不该做、不能做的行为，常常发挥一种“软约束”的作用，为企业提供“免疫”功能，更具有持久的约束力和控制力。</a:t>
              </a:r>
            </a:p>
          </p:txBody>
        </p:sp>
      </p:grpSp>
      <p:grpSp>
        <p:nvGrpSpPr>
          <p:cNvPr id="34" name="组合 33"/>
          <p:cNvGrpSpPr/>
          <p:nvPr/>
        </p:nvGrpSpPr>
        <p:grpSpPr>
          <a:xfrm>
            <a:off x="4324427" y="3989015"/>
            <a:ext cx="3549440" cy="2033067"/>
            <a:chOff x="374322" y="1484784"/>
            <a:chExt cx="3549440" cy="2033067"/>
          </a:xfrm>
        </p:grpSpPr>
        <p:sp>
          <p:nvSpPr>
            <p:cNvPr id="35" name="Rounded Rectangle 27"/>
            <p:cNvSpPr>
              <a:spLocks noChangeArrowheads="1"/>
            </p:cNvSpPr>
            <p:nvPr/>
          </p:nvSpPr>
          <p:spPr bwMode="auto">
            <a:xfrm rot="16200000" flipH="1">
              <a:off x="1155540" y="732786"/>
              <a:ext cx="1987003" cy="3549440"/>
            </a:xfrm>
            <a:prstGeom prst="roundRect">
              <a:avLst>
                <a:gd name="adj" fmla="val 7870"/>
              </a:avLst>
            </a:prstGeom>
            <a:solidFill>
              <a:srgbClr val="FFFFFF"/>
            </a:solidFill>
            <a:ln w="6350">
              <a:solidFill>
                <a:schemeClr val="bg1">
                  <a:lumMod val="50000"/>
                </a:schemeClr>
              </a:solidFill>
              <a:round/>
            </a:ln>
          </p:spPr>
          <p:txBody>
            <a:bodyPr anchor="ctr"/>
            <a:lstStyle/>
            <a:p>
              <a:pPr algn="ctr">
                <a:defRPr/>
              </a:pPr>
              <a:endParaRPr lang="en-US" kern="0" dirty="0">
                <a:solidFill>
                  <a:srgbClr val="FFFFFF"/>
                </a:solidFill>
                <a:latin typeface="+mn-ea"/>
              </a:endParaRPr>
            </a:p>
          </p:txBody>
        </p:sp>
        <p:sp>
          <p:nvSpPr>
            <p:cNvPr id="36" name="Round Same Side Corner Rectangle 141"/>
            <p:cNvSpPr/>
            <p:nvPr/>
          </p:nvSpPr>
          <p:spPr bwMode="auto">
            <a:xfrm>
              <a:off x="374322" y="1484784"/>
              <a:ext cx="3549440" cy="578569"/>
            </a:xfrm>
            <a:prstGeom prst="round2SameRect">
              <a:avLst>
                <a:gd name="adj1" fmla="val 27778"/>
                <a:gd name="adj2" fmla="val 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kern="0" dirty="0">
                <a:solidFill>
                  <a:srgbClr val="FFFFFF"/>
                </a:solidFill>
                <a:latin typeface="+mn-ea"/>
              </a:endParaRPr>
            </a:p>
          </p:txBody>
        </p:sp>
        <p:sp>
          <p:nvSpPr>
            <p:cNvPr id="37" name="Rektangel 76"/>
            <p:cNvSpPr>
              <a:spLocks noChangeArrowheads="1"/>
            </p:cNvSpPr>
            <p:nvPr/>
          </p:nvSpPr>
          <p:spPr bwMode="auto">
            <a:xfrm>
              <a:off x="1273051" y="1591971"/>
              <a:ext cx="252028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00"/>
                </a:spcAft>
                <a:defRPr/>
              </a:pPr>
              <a:r>
                <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点击添加标题内容</a:t>
              </a:r>
            </a:p>
          </p:txBody>
        </p:sp>
        <p:grpSp>
          <p:nvGrpSpPr>
            <p:cNvPr id="38" name="组合 37"/>
            <p:cNvGrpSpPr/>
            <p:nvPr/>
          </p:nvGrpSpPr>
          <p:grpSpPr>
            <a:xfrm>
              <a:off x="552971" y="1516460"/>
              <a:ext cx="504000" cy="530740"/>
              <a:chOff x="631492" y="2376015"/>
              <a:chExt cx="504000" cy="530740"/>
            </a:xfrm>
          </p:grpSpPr>
          <p:sp>
            <p:nvSpPr>
              <p:cNvPr id="40" name="Ellipse 53"/>
              <p:cNvSpPr>
                <a:spLocks noChangeArrowheads="1"/>
              </p:cNvSpPr>
              <p:nvPr/>
            </p:nvSpPr>
            <p:spPr bwMode="auto">
              <a:xfrm>
                <a:off x="631492" y="2376015"/>
                <a:ext cx="504000" cy="504001"/>
              </a:xfrm>
              <a:prstGeom prst="ellipse">
                <a:avLst/>
              </a:prstGeom>
              <a:solidFill>
                <a:srgbClr val="FFFFFF">
                  <a:alpha val="61960"/>
                </a:srgbClr>
              </a:solidFill>
              <a:ln w="9525">
                <a:solidFill>
                  <a:srgbClr val="FFFFFF"/>
                </a:solidFill>
                <a:round/>
              </a:ln>
              <a:effectLst>
                <a:outerShdw dist="38100" dir="2700000" algn="tl" rotWithShape="0">
                  <a:srgbClr val="808080">
                    <a:alpha val="39998"/>
                  </a:srgbClr>
                </a:outerShdw>
              </a:effectLst>
            </p:spPr>
            <p:txBody>
              <a:bodyPr anchor="ctr"/>
              <a:lstStyle/>
              <a:p>
                <a:pPr algn="ctr">
                  <a:defRPr/>
                </a:pPr>
                <a:endParaRPr lang="en-US" kern="0" dirty="0">
                  <a:solidFill>
                    <a:srgbClr val="FFFFFF"/>
                  </a:solidFill>
                  <a:latin typeface="+mn-ea"/>
                </a:endParaRPr>
              </a:p>
            </p:txBody>
          </p:sp>
          <p:sp>
            <p:nvSpPr>
              <p:cNvPr id="41" name="Tekstboks 54"/>
              <p:cNvSpPr txBox="1">
                <a:spLocks noChangeArrowheads="1"/>
              </p:cNvSpPr>
              <p:nvPr/>
            </p:nvSpPr>
            <p:spPr bwMode="auto">
              <a:xfrm>
                <a:off x="677310" y="2383535"/>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r>
                  <a:rPr lang="da-DK" sz="2800" b="1" kern="0" dirty="0">
                    <a:solidFill>
                      <a:schemeClr val="tx1">
                        <a:lumMod val="85000"/>
                        <a:lumOff val="15000"/>
                      </a:schemeClr>
                    </a:solidFill>
                    <a:latin typeface="Arial" panose="020B0604020202020204" pitchFamily="34" charset="0"/>
                    <a:ea typeface="+mn-ea"/>
                    <a:cs typeface="Arial" panose="020B0604020202020204" pitchFamily="34" charset="0"/>
                  </a:rPr>
                  <a:t>5</a:t>
                </a:r>
              </a:p>
            </p:txBody>
          </p:sp>
        </p:grpSp>
        <p:sp>
          <p:nvSpPr>
            <p:cNvPr id="39" name="Tekstboks 72"/>
            <p:cNvSpPr txBox="1">
              <a:spLocks noChangeArrowheads="1"/>
            </p:cNvSpPr>
            <p:nvPr/>
          </p:nvSpPr>
          <p:spPr bwMode="auto">
            <a:xfrm>
              <a:off x="415266" y="2132856"/>
              <a:ext cx="3492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120000"/>
                </a:lnSpc>
                <a:defRPr/>
              </a:pPr>
              <a:r>
                <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rPr>
                <a:t>企业文化会通过各种渠道对社会产生影响。企业文化的传播将帮助企业树立良好的公众形象，提升企业的社会知名度和美誉度。优秀的企业文化也将对社会文化的发展产生重要的影响。</a:t>
              </a:r>
            </a:p>
          </p:txBody>
        </p:sp>
      </p:grpSp>
      <p:grpSp>
        <p:nvGrpSpPr>
          <p:cNvPr id="42" name="组合 41"/>
          <p:cNvGrpSpPr/>
          <p:nvPr/>
        </p:nvGrpSpPr>
        <p:grpSpPr>
          <a:xfrm>
            <a:off x="8026256" y="3989015"/>
            <a:ext cx="3549440" cy="2033067"/>
            <a:chOff x="374322" y="1484784"/>
            <a:chExt cx="3549440" cy="2033067"/>
          </a:xfrm>
        </p:grpSpPr>
        <p:sp>
          <p:nvSpPr>
            <p:cNvPr id="43" name="Rounded Rectangle 27"/>
            <p:cNvSpPr>
              <a:spLocks noChangeArrowheads="1"/>
            </p:cNvSpPr>
            <p:nvPr/>
          </p:nvSpPr>
          <p:spPr bwMode="auto">
            <a:xfrm rot="16200000" flipH="1">
              <a:off x="1155540" y="732786"/>
              <a:ext cx="1987003" cy="3549440"/>
            </a:xfrm>
            <a:prstGeom prst="roundRect">
              <a:avLst>
                <a:gd name="adj" fmla="val 7870"/>
              </a:avLst>
            </a:prstGeom>
            <a:solidFill>
              <a:srgbClr val="FFFFFF"/>
            </a:solidFill>
            <a:ln w="6350">
              <a:solidFill>
                <a:schemeClr val="bg1">
                  <a:lumMod val="50000"/>
                </a:schemeClr>
              </a:solidFill>
              <a:round/>
            </a:ln>
          </p:spPr>
          <p:txBody>
            <a:bodyPr anchor="ctr"/>
            <a:lstStyle/>
            <a:p>
              <a:pPr algn="ctr">
                <a:defRPr/>
              </a:pPr>
              <a:endParaRPr lang="en-US" kern="0" dirty="0">
                <a:solidFill>
                  <a:srgbClr val="FFFFFF"/>
                </a:solidFill>
                <a:latin typeface="+mn-ea"/>
              </a:endParaRPr>
            </a:p>
          </p:txBody>
        </p:sp>
        <p:sp>
          <p:nvSpPr>
            <p:cNvPr id="44" name="Round Same Side Corner Rectangle 141"/>
            <p:cNvSpPr/>
            <p:nvPr/>
          </p:nvSpPr>
          <p:spPr bwMode="auto">
            <a:xfrm>
              <a:off x="374322" y="1484784"/>
              <a:ext cx="3549440" cy="578569"/>
            </a:xfrm>
            <a:prstGeom prst="round2SameRect">
              <a:avLst>
                <a:gd name="adj1" fmla="val 27778"/>
                <a:gd name="adj2" fmla="val 0"/>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kern="0" dirty="0">
                <a:solidFill>
                  <a:srgbClr val="FFFFFF"/>
                </a:solidFill>
                <a:latin typeface="+mn-ea"/>
              </a:endParaRPr>
            </a:p>
          </p:txBody>
        </p:sp>
        <p:sp>
          <p:nvSpPr>
            <p:cNvPr id="45" name="Rektangel 76"/>
            <p:cNvSpPr>
              <a:spLocks noChangeArrowheads="1"/>
            </p:cNvSpPr>
            <p:nvPr/>
          </p:nvSpPr>
          <p:spPr bwMode="auto">
            <a:xfrm>
              <a:off x="1273051" y="1591971"/>
              <a:ext cx="252028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00"/>
                </a:spcAft>
                <a:defRPr/>
              </a:pPr>
              <a:r>
                <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点击添加标题内容</a:t>
              </a:r>
            </a:p>
          </p:txBody>
        </p:sp>
        <p:grpSp>
          <p:nvGrpSpPr>
            <p:cNvPr id="46" name="组合 45"/>
            <p:cNvGrpSpPr/>
            <p:nvPr/>
          </p:nvGrpSpPr>
          <p:grpSpPr>
            <a:xfrm>
              <a:off x="552971" y="1516460"/>
              <a:ext cx="504000" cy="530740"/>
              <a:chOff x="631492" y="2376015"/>
              <a:chExt cx="504000" cy="530740"/>
            </a:xfrm>
          </p:grpSpPr>
          <p:sp>
            <p:nvSpPr>
              <p:cNvPr id="48" name="Ellipse 53"/>
              <p:cNvSpPr>
                <a:spLocks noChangeArrowheads="1"/>
              </p:cNvSpPr>
              <p:nvPr/>
            </p:nvSpPr>
            <p:spPr bwMode="auto">
              <a:xfrm>
                <a:off x="631492" y="2376015"/>
                <a:ext cx="504000" cy="504001"/>
              </a:xfrm>
              <a:prstGeom prst="ellipse">
                <a:avLst/>
              </a:prstGeom>
              <a:solidFill>
                <a:srgbClr val="FFFFFF">
                  <a:alpha val="61960"/>
                </a:srgbClr>
              </a:solidFill>
              <a:ln w="9525">
                <a:solidFill>
                  <a:srgbClr val="FFFFFF"/>
                </a:solidFill>
                <a:round/>
              </a:ln>
              <a:effectLst>
                <a:outerShdw dist="38100" dir="2700000" algn="tl" rotWithShape="0">
                  <a:srgbClr val="808080">
                    <a:alpha val="39998"/>
                  </a:srgbClr>
                </a:outerShdw>
              </a:effectLst>
            </p:spPr>
            <p:txBody>
              <a:bodyPr anchor="ctr"/>
              <a:lstStyle/>
              <a:p>
                <a:pPr algn="ctr">
                  <a:defRPr/>
                </a:pPr>
                <a:endParaRPr lang="en-US" kern="0" dirty="0">
                  <a:solidFill>
                    <a:srgbClr val="FFFFFF"/>
                  </a:solidFill>
                  <a:latin typeface="+mn-ea"/>
                </a:endParaRPr>
              </a:p>
            </p:txBody>
          </p:sp>
          <p:sp>
            <p:nvSpPr>
              <p:cNvPr id="49" name="Tekstboks 54"/>
              <p:cNvSpPr txBox="1">
                <a:spLocks noChangeArrowheads="1"/>
              </p:cNvSpPr>
              <p:nvPr/>
            </p:nvSpPr>
            <p:spPr bwMode="auto">
              <a:xfrm>
                <a:off x="677310" y="2383535"/>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r>
                  <a:rPr lang="da-DK" sz="2800" b="1" kern="0" dirty="0">
                    <a:solidFill>
                      <a:schemeClr val="tx1">
                        <a:lumMod val="85000"/>
                        <a:lumOff val="15000"/>
                      </a:schemeClr>
                    </a:solidFill>
                    <a:latin typeface="Arial" panose="020B0604020202020204" pitchFamily="34" charset="0"/>
                    <a:ea typeface="+mn-ea"/>
                    <a:cs typeface="Arial" panose="020B0604020202020204" pitchFamily="34" charset="0"/>
                  </a:rPr>
                  <a:t>6</a:t>
                </a:r>
              </a:p>
            </p:txBody>
          </p:sp>
        </p:grpSp>
        <p:sp>
          <p:nvSpPr>
            <p:cNvPr id="47" name="Tekstboks 72"/>
            <p:cNvSpPr txBox="1">
              <a:spLocks noChangeArrowheads="1"/>
            </p:cNvSpPr>
            <p:nvPr/>
          </p:nvSpPr>
          <p:spPr bwMode="auto">
            <a:xfrm>
              <a:off x="415266" y="2132856"/>
              <a:ext cx="3492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120000"/>
                </a:lnSpc>
                <a:defRPr/>
              </a:pPr>
              <a:r>
                <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rPr>
                <a:t>企业在公众心目中的品牌形象，是一个由以产品服务为主的“硬件”和以企业文化为主的“软件”所组成的复合体。优秀的企业文化，对于提升企业的品牌形象将发挥巨大的作用。</a:t>
              </a:r>
            </a:p>
          </p:txBody>
        </p:sp>
      </p:grpSp>
      <p:sp>
        <p:nvSpPr>
          <p:cNvPr id="51" name="TextBox 8"/>
          <p:cNvSpPr txBox="1"/>
          <p:nvPr/>
        </p:nvSpPr>
        <p:spPr>
          <a:xfrm>
            <a:off x="190550" y="189434"/>
            <a:ext cx="6408712" cy="523220"/>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第一部分  </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点击在此输入你的标题内容</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52" presetClass="entr" presetSubtype="0" fill="hold" nodeType="withEffect">
                                  <p:stCondLst>
                                    <p:cond delay="200"/>
                                  </p:stCondLst>
                                  <p:childTnLst>
                                    <p:set>
                                      <p:cBhvr>
                                        <p:cTn id="11" dur="1" fill="hold">
                                          <p:stCondLst>
                                            <p:cond delay="0"/>
                                          </p:stCondLst>
                                        </p:cTn>
                                        <p:tgtEl>
                                          <p:spTgt spid="18"/>
                                        </p:tgtEl>
                                        <p:attrNameLst>
                                          <p:attrName>style.visibility</p:attrName>
                                        </p:attrNameLst>
                                      </p:cBhvr>
                                      <p:to>
                                        <p:strVal val="visible"/>
                                      </p:to>
                                    </p:set>
                                    <p:animScale>
                                      <p:cBhvr>
                                        <p:cTn id="12"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8"/>
                                        </p:tgtEl>
                                        <p:attrNameLst>
                                          <p:attrName>ppt_x</p:attrName>
                                          <p:attrName>ppt_y</p:attrName>
                                        </p:attrNameLst>
                                      </p:cBhvr>
                                    </p:animMotion>
                                    <p:animEffect transition="in" filter="fade">
                                      <p:cBhvr>
                                        <p:cTn id="14" dur="1000"/>
                                        <p:tgtEl>
                                          <p:spTgt spid="18"/>
                                        </p:tgtEl>
                                      </p:cBhvr>
                                    </p:animEffect>
                                  </p:childTnLst>
                                </p:cTn>
                              </p:par>
                              <p:par>
                                <p:cTn id="15" presetID="52" presetClass="entr" presetSubtype="0" fill="hold" nodeType="withEffect">
                                  <p:stCondLst>
                                    <p:cond delay="400"/>
                                  </p:stCondLst>
                                  <p:childTnLst>
                                    <p:set>
                                      <p:cBhvr>
                                        <p:cTn id="16" dur="1" fill="hold">
                                          <p:stCondLst>
                                            <p:cond delay="0"/>
                                          </p:stCondLst>
                                        </p:cTn>
                                        <p:tgtEl>
                                          <p:spTgt spid="10"/>
                                        </p:tgtEl>
                                        <p:attrNameLst>
                                          <p:attrName>style.visibility</p:attrName>
                                        </p:attrNameLst>
                                      </p:cBhvr>
                                      <p:to>
                                        <p:strVal val="visible"/>
                                      </p:to>
                                    </p:set>
                                    <p:animScale>
                                      <p:cBhvr>
                                        <p:cTn id="1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0"/>
                                        </p:tgtEl>
                                        <p:attrNameLst>
                                          <p:attrName>ppt_x</p:attrName>
                                          <p:attrName>ppt_y</p:attrName>
                                        </p:attrNameLst>
                                      </p:cBhvr>
                                    </p:animMotion>
                                    <p:animEffect transition="in" filter="fade">
                                      <p:cBhvr>
                                        <p:cTn id="19" dur="1000"/>
                                        <p:tgtEl>
                                          <p:spTgt spid="10"/>
                                        </p:tgtEl>
                                      </p:cBhvr>
                                    </p:animEffect>
                                  </p:childTnLst>
                                </p:cTn>
                              </p:par>
                              <p:par>
                                <p:cTn id="20" presetID="52" presetClass="entr" presetSubtype="0" fill="hold" nodeType="withEffect">
                                  <p:stCondLst>
                                    <p:cond delay="600"/>
                                  </p:stCondLst>
                                  <p:childTnLst>
                                    <p:set>
                                      <p:cBhvr>
                                        <p:cTn id="21" dur="1" fill="hold">
                                          <p:stCondLst>
                                            <p:cond delay="0"/>
                                          </p:stCondLst>
                                        </p:cTn>
                                        <p:tgtEl>
                                          <p:spTgt spid="26"/>
                                        </p:tgtEl>
                                        <p:attrNameLst>
                                          <p:attrName>style.visibility</p:attrName>
                                        </p:attrNameLst>
                                      </p:cBhvr>
                                      <p:to>
                                        <p:strVal val="visible"/>
                                      </p:to>
                                    </p:set>
                                    <p:animScale>
                                      <p:cBhvr>
                                        <p:cTn id="22"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26"/>
                                        </p:tgtEl>
                                        <p:attrNameLst>
                                          <p:attrName>ppt_x</p:attrName>
                                          <p:attrName>ppt_y</p:attrName>
                                        </p:attrNameLst>
                                      </p:cBhvr>
                                    </p:animMotion>
                                    <p:animEffect transition="in" filter="fade">
                                      <p:cBhvr>
                                        <p:cTn id="24" dur="1000"/>
                                        <p:tgtEl>
                                          <p:spTgt spid="26"/>
                                        </p:tgtEl>
                                      </p:cBhvr>
                                    </p:animEffect>
                                  </p:childTnLst>
                                </p:cTn>
                              </p:par>
                              <p:par>
                                <p:cTn id="25" presetID="52" presetClass="entr" presetSubtype="0" fill="hold" nodeType="withEffect">
                                  <p:stCondLst>
                                    <p:cond delay="800"/>
                                  </p:stCondLst>
                                  <p:childTnLst>
                                    <p:set>
                                      <p:cBhvr>
                                        <p:cTn id="26" dur="1" fill="hold">
                                          <p:stCondLst>
                                            <p:cond delay="0"/>
                                          </p:stCondLst>
                                        </p:cTn>
                                        <p:tgtEl>
                                          <p:spTgt spid="34"/>
                                        </p:tgtEl>
                                        <p:attrNameLst>
                                          <p:attrName>style.visibility</p:attrName>
                                        </p:attrNameLst>
                                      </p:cBhvr>
                                      <p:to>
                                        <p:strVal val="visible"/>
                                      </p:to>
                                    </p:set>
                                    <p:animScale>
                                      <p:cBhvr>
                                        <p:cTn id="27"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4"/>
                                        </p:tgtEl>
                                        <p:attrNameLst>
                                          <p:attrName>ppt_x</p:attrName>
                                          <p:attrName>ppt_y</p:attrName>
                                        </p:attrNameLst>
                                      </p:cBhvr>
                                    </p:animMotion>
                                    <p:animEffect transition="in" filter="fade">
                                      <p:cBhvr>
                                        <p:cTn id="29" dur="1000"/>
                                        <p:tgtEl>
                                          <p:spTgt spid="34"/>
                                        </p:tgtEl>
                                      </p:cBhvr>
                                    </p:animEffect>
                                  </p:childTnLst>
                                </p:cTn>
                              </p:par>
                              <p:par>
                                <p:cTn id="30" presetID="52" presetClass="entr" presetSubtype="0" fill="hold" nodeType="withEffect">
                                  <p:stCondLst>
                                    <p:cond delay="1000"/>
                                  </p:stCondLst>
                                  <p:childTnLst>
                                    <p:set>
                                      <p:cBhvr>
                                        <p:cTn id="31" dur="1" fill="hold">
                                          <p:stCondLst>
                                            <p:cond delay="0"/>
                                          </p:stCondLst>
                                        </p:cTn>
                                        <p:tgtEl>
                                          <p:spTgt spid="42"/>
                                        </p:tgtEl>
                                        <p:attrNameLst>
                                          <p:attrName>style.visibility</p:attrName>
                                        </p:attrNameLst>
                                      </p:cBhvr>
                                      <p:to>
                                        <p:strVal val="visible"/>
                                      </p:to>
                                    </p:set>
                                    <p:animScale>
                                      <p:cBhvr>
                                        <p:cTn id="32" dur="10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42"/>
                                        </p:tgtEl>
                                        <p:attrNameLst>
                                          <p:attrName>ppt_x</p:attrName>
                                          <p:attrName>ppt_y</p:attrName>
                                        </p:attrNameLst>
                                      </p:cBhvr>
                                    </p:animMotion>
                                    <p:animEffect transition="in" filter="fade">
                                      <p:cBhvr>
                                        <p:cTn id="34"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六边形 3"/>
          <p:cNvSpPr/>
          <p:nvPr/>
        </p:nvSpPr>
        <p:spPr>
          <a:xfrm rot="5400000">
            <a:off x="3864629" y="1694864"/>
            <a:ext cx="4489280" cy="4070708"/>
          </a:xfrm>
          <a:prstGeom prst="hexag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49"/>
          <p:cNvGrpSpPr/>
          <p:nvPr/>
        </p:nvGrpSpPr>
        <p:grpSpPr bwMode="auto">
          <a:xfrm>
            <a:off x="5438066" y="3271749"/>
            <a:ext cx="1267269" cy="849632"/>
            <a:chOff x="0" y="0"/>
            <a:chExt cx="935038" cy="568325"/>
          </a:xfrm>
        </p:grpSpPr>
        <p:sp>
          <p:nvSpPr>
            <p:cNvPr id="59" name="Freeform 8"/>
            <p:cNvSpPr>
              <a:spLocks noChangeArrowheads="1"/>
            </p:cNvSpPr>
            <p:nvPr/>
          </p:nvSpPr>
          <p:spPr bwMode="auto">
            <a:xfrm>
              <a:off x="87313" y="485775"/>
              <a:ext cx="112713" cy="82550"/>
            </a:xfrm>
            <a:custGeom>
              <a:avLst/>
              <a:gdLst>
                <a:gd name="T0" fmla="*/ 112713 w 30"/>
                <a:gd name="T1" fmla="*/ 71293 h 22"/>
                <a:gd name="T2" fmla="*/ 112713 w 30"/>
                <a:gd name="T3" fmla="*/ 0 h 22"/>
                <a:gd name="T4" fmla="*/ 3757 w 30"/>
                <a:gd name="T5" fmla="*/ 82550 h 22"/>
                <a:gd name="T6" fmla="*/ 101442 w 30"/>
                <a:gd name="T7" fmla="*/ 82550 h 22"/>
                <a:gd name="T8" fmla="*/ 112713 w 30"/>
                <a:gd name="T9" fmla="*/ 71293 h 22"/>
                <a:gd name="T10" fmla="*/ 0 60000 65536"/>
                <a:gd name="T11" fmla="*/ 0 60000 65536"/>
                <a:gd name="T12" fmla="*/ 0 60000 65536"/>
                <a:gd name="T13" fmla="*/ 0 60000 65536"/>
                <a:gd name="T14" fmla="*/ 0 60000 65536"/>
                <a:gd name="T15" fmla="*/ 0 w 30"/>
                <a:gd name="T16" fmla="*/ 0 h 22"/>
                <a:gd name="T17" fmla="*/ 30 w 30"/>
                <a:gd name="T18" fmla="*/ 22 h 22"/>
              </a:gdLst>
              <a:ahLst/>
              <a:cxnLst>
                <a:cxn ang="T10">
                  <a:pos x="T0" y="T1"/>
                </a:cxn>
                <a:cxn ang="T11">
                  <a:pos x="T2" y="T3"/>
                </a:cxn>
                <a:cxn ang="T12">
                  <a:pos x="T4" y="T5"/>
                </a:cxn>
                <a:cxn ang="T13">
                  <a:pos x="T6" y="T7"/>
                </a:cxn>
                <a:cxn ang="T14">
                  <a:pos x="T8" y="T9"/>
                </a:cxn>
              </a:cxnLst>
              <a:rect l="T15" t="T16" r="T17" b="T18"/>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Freeform 9"/>
            <p:cNvSpPr>
              <a:spLocks noChangeArrowheads="1"/>
            </p:cNvSpPr>
            <p:nvPr/>
          </p:nvSpPr>
          <p:spPr bwMode="auto">
            <a:xfrm>
              <a:off x="235744" y="368300"/>
              <a:ext cx="120650" cy="200025"/>
            </a:xfrm>
            <a:custGeom>
              <a:avLst/>
              <a:gdLst>
                <a:gd name="T0" fmla="*/ 109339 w 32"/>
                <a:gd name="T1" fmla="*/ 200025 h 53"/>
                <a:gd name="T2" fmla="*/ 120650 w 32"/>
                <a:gd name="T3" fmla="*/ 188703 h 53"/>
                <a:gd name="T4" fmla="*/ 120650 w 32"/>
                <a:gd name="T5" fmla="*/ 0 h 53"/>
                <a:gd name="T6" fmla="*/ 0 w 32"/>
                <a:gd name="T7" fmla="*/ 86803 h 53"/>
                <a:gd name="T8" fmla="*/ 0 w 32"/>
                <a:gd name="T9" fmla="*/ 90577 h 53"/>
                <a:gd name="T10" fmla="*/ 0 w 32"/>
                <a:gd name="T11" fmla="*/ 188703 h 53"/>
                <a:gd name="T12" fmla="*/ 7541 w 32"/>
                <a:gd name="T13" fmla="*/ 200025 h 53"/>
                <a:gd name="T14" fmla="*/ 109339 w 32"/>
                <a:gd name="T15" fmla="*/ 200025 h 53"/>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53"/>
                <a:gd name="T26" fmla="*/ 32 w 32"/>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Freeform 10"/>
            <p:cNvSpPr>
              <a:spLocks noChangeArrowheads="1"/>
            </p:cNvSpPr>
            <p:nvPr/>
          </p:nvSpPr>
          <p:spPr bwMode="auto">
            <a:xfrm>
              <a:off x="392112" y="274637"/>
              <a:ext cx="120650" cy="293688"/>
            </a:xfrm>
            <a:custGeom>
              <a:avLst/>
              <a:gdLst>
                <a:gd name="T0" fmla="*/ 109339 w 32"/>
                <a:gd name="T1" fmla="*/ 293688 h 78"/>
                <a:gd name="T2" fmla="*/ 120650 w 32"/>
                <a:gd name="T3" fmla="*/ 282392 h 78"/>
                <a:gd name="T4" fmla="*/ 120650 w 32"/>
                <a:gd name="T5" fmla="*/ 33887 h 78"/>
                <a:gd name="T6" fmla="*/ 86717 w 32"/>
                <a:gd name="T7" fmla="*/ 0 h 78"/>
                <a:gd name="T8" fmla="*/ 37703 w 32"/>
                <a:gd name="T9" fmla="*/ 37652 h 78"/>
                <a:gd name="T10" fmla="*/ 0 w 32"/>
                <a:gd name="T11" fmla="*/ 64009 h 78"/>
                <a:gd name="T12" fmla="*/ 0 w 32"/>
                <a:gd name="T13" fmla="*/ 282392 h 78"/>
                <a:gd name="T14" fmla="*/ 11311 w 32"/>
                <a:gd name="T15" fmla="*/ 293688 h 78"/>
                <a:gd name="T16" fmla="*/ 109339 w 32"/>
                <a:gd name="T17" fmla="*/ 293688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78"/>
                <a:gd name="T29" fmla="*/ 32 w 32"/>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Freeform 11"/>
            <p:cNvSpPr>
              <a:spLocks noChangeArrowheads="1"/>
            </p:cNvSpPr>
            <p:nvPr/>
          </p:nvSpPr>
          <p:spPr bwMode="auto">
            <a:xfrm>
              <a:off x="548481" y="315912"/>
              <a:ext cx="120650" cy="252413"/>
            </a:xfrm>
            <a:custGeom>
              <a:avLst/>
              <a:gdLst>
                <a:gd name="T0" fmla="*/ 113109 w 32"/>
                <a:gd name="T1" fmla="*/ 252413 h 67"/>
                <a:gd name="T2" fmla="*/ 120650 w 32"/>
                <a:gd name="T3" fmla="*/ 241111 h 67"/>
                <a:gd name="T4" fmla="*/ 120650 w 32"/>
                <a:gd name="T5" fmla="*/ 0 h 67"/>
                <a:gd name="T6" fmla="*/ 75406 w 32"/>
                <a:gd name="T7" fmla="*/ 37674 h 67"/>
                <a:gd name="T8" fmla="*/ 60325 w 32"/>
                <a:gd name="T9" fmla="*/ 48976 h 67"/>
                <a:gd name="T10" fmla="*/ 18852 w 32"/>
                <a:gd name="T11" fmla="*/ 45208 h 67"/>
                <a:gd name="T12" fmla="*/ 15081 w 32"/>
                <a:gd name="T13" fmla="*/ 41441 h 67"/>
                <a:gd name="T14" fmla="*/ 0 w 32"/>
                <a:gd name="T15" fmla="*/ 26372 h 67"/>
                <a:gd name="T16" fmla="*/ 0 w 32"/>
                <a:gd name="T17" fmla="*/ 241111 h 67"/>
                <a:gd name="T18" fmla="*/ 11311 w 32"/>
                <a:gd name="T19" fmla="*/ 252413 h 67"/>
                <a:gd name="T20" fmla="*/ 113109 w 32"/>
                <a:gd name="T21" fmla="*/ 252413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67"/>
                <a:gd name="T35" fmla="*/ 32 w 32"/>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Freeform 12"/>
            <p:cNvSpPr>
              <a:spLocks noChangeArrowheads="1"/>
            </p:cNvSpPr>
            <p:nvPr/>
          </p:nvSpPr>
          <p:spPr bwMode="auto">
            <a:xfrm>
              <a:off x="704850" y="195262"/>
              <a:ext cx="120650" cy="373063"/>
            </a:xfrm>
            <a:custGeom>
              <a:avLst/>
              <a:gdLst>
                <a:gd name="T0" fmla="*/ 109339 w 32"/>
                <a:gd name="T1" fmla="*/ 373063 h 99"/>
                <a:gd name="T2" fmla="*/ 120650 w 32"/>
                <a:gd name="T3" fmla="*/ 361758 h 99"/>
                <a:gd name="T4" fmla="*/ 120650 w 32"/>
                <a:gd name="T5" fmla="*/ 0 h 99"/>
                <a:gd name="T6" fmla="*/ 49014 w 32"/>
                <a:gd name="T7" fmla="*/ 56525 h 99"/>
                <a:gd name="T8" fmla="*/ 0 w 32"/>
                <a:gd name="T9" fmla="*/ 94208 h 99"/>
                <a:gd name="T10" fmla="*/ 0 w 32"/>
                <a:gd name="T11" fmla="*/ 361758 h 99"/>
                <a:gd name="T12" fmla="*/ 11311 w 32"/>
                <a:gd name="T13" fmla="*/ 373063 h 99"/>
                <a:gd name="T14" fmla="*/ 109339 w 32"/>
                <a:gd name="T15" fmla="*/ 373063 h 99"/>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99"/>
                <a:gd name="T26" fmla="*/ 32 w 32"/>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Freeform 13"/>
            <p:cNvSpPr>
              <a:spLocks noChangeArrowheads="1"/>
            </p:cNvSpPr>
            <p:nvPr/>
          </p:nvSpPr>
          <p:spPr bwMode="auto">
            <a:xfrm>
              <a:off x="0" y="0"/>
              <a:ext cx="935038" cy="541338"/>
            </a:xfrm>
            <a:custGeom>
              <a:avLst/>
              <a:gdLst>
                <a:gd name="T0" fmla="*/ 935038 w 248"/>
                <a:gd name="T1" fmla="*/ 30074 h 144"/>
                <a:gd name="T2" fmla="*/ 923727 w 248"/>
                <a:gd name="T3" fmla="*/ 7519 h 144"/>
                <a:gd name="T4" fmla="*/ 901105 w 248"/>
                <a:gd name="T5" fmla="*/ 0 h 144"/>
                <a:gd name="T6" fmla="*/ 867172 w 248"/>
                <a:gd name="T7" fmla="*/ 0 h 144"/>
                <a:gd name="T8" fmla="*/ 754063 w 248"/>
                <a:gd name="T9" fmla="*/ 0 h 144"/>
                <a:gd name="T10" fmla="*/ 742752 w 248"/>
                <a:gd name="T11" fmla="*/ 3759 h 144"/>
                <a:gd name="T12" fmla="*/ 738982 w 248"/>
                <a:gd name="T13" fmla="*/ 3759 h 144"/>
                <a:gd name="T14" fmla="*/ 720130 w 248"/>
                <a:gd name="T15" fmla="*/ 30074 h 144"/>
                <a:gd name="T16" fmla="*/ 742752 w 248"/>
                <a:gd name="T17" fmla="*/ 60149 h 144"/>
                <a:gd name="T18" fmla="*/ 754063 w 248"/>
                <a:gd name="T19" fmla="*/ 63908 h 144"/>
                <a:gd name="T20" fmla="*/ 791766 w 248"/>
                <a:gd name="T21" fmla="*/ 63908 h 144"/>
                <a:gd name="T22" fmla="*/ 810618 w 248"/>
                <a:gd name="T23" fmla="*/ 63908 h 144"/>
                <a:gd name="T24" fmla="*/ 776685 w 248"/>
                <a:gd name="T25" fmla="*/ 90223 h 144"/>
                <a:gd name="T26" fmla="*/ 712589 w 248"/>
                <a:gd name="T27" fmla="*/ 146612 h 144"/>
                <a:gd name="T28" fmla="*/ 674886 w 248"/>
                <a:gd name="T29" fmla="*/ 176687 h 144"/>
                <a:gd name="T30" fmla="*/ 625872 w 248"/>
                <a:gd name="T31" fmla="*/ 214280 h 144"/>
                <a:gd name="T32" fmla="*/ 595710 w 248"/>
                <a:gd name="T33" fmla="*/ 236835 h 144"/>
                <a:gd name="T34" fmla="*/ 565547 w 248"/>
                <a:gd name="T35" fmla="*/ 206761 h 144"/>
                <a:gd name="T36" fmla="*/ 550466 w 248"/>
                <a:gd name="T37" fmla="*/ 195483 h 144"/>
                <a:gd name="T38" fmla="*/ 512763 w 248"/>
                <a:gd name="T39" fmla="*/ 157890 h 144"/>
                <a:gd name="T40" fmla="*/ 505222 w 248"/>
                <a:gd name="T41" fmla="*/ 150372 h 144"/>
                <a:gd name="T42" fmla="*/ 463749 w 248"/>
                <a:gd name="T43" fmla="*/ 146612 h 144"/>
                <a:gd name="T44" fmla="*/ 429816 w 248"/>
                <a:gd name="T45" fmla="*/ 172927 h 144"/>
                <a:gd name="T46" fmla="*/ 392113 w 248"/>
                <a:gd name="T47" fmla="*/ 203002 h 144"/>
                <a:gd name="T48" fmla="*/ 365721 w 248"/>
                <a:gd name="T49" fmla="*/ 218039 h 144"/>
                <a:gd name="T50" fmla="*/ 354410 w 248"/>
                <a:gd name="T51" fmla="*/ 229317 h 144"/>
                <a:gd name="T52" fmla="*/ 233760 w 248"/>
                <a:gd name="T53" fmla="*/ 319540 h 144"/>
                <a:gd name="T54" fmla="*/ 229989 w 248"/>
                <a:gd name="T55" fmla="*/ 323299 h 144"/>
                <a:gd name="T56" fmla="*/ 192286 w 248"/>
                <a:gd name="T57" fmla="*/ 349614 h 144"/>
                <a:gd name="T58" fmla="*/ 33933 w 248"/>
                <a:gd name="T59" fmla="*/ 466152 h 144"/>
                <a:gd name="T60" fmla="*/ 15081 w 248"/>
                <a:gd name="T61" fmla="*/ 481189 h 144"/>
                <a:gd name="T62" fmla="*/ 11311 w 248"/>
                <a:gd name="T63" fmla="*/ 526301 h 144"/>
                <a:gd name="T64" fmla="*/ 41473 w 248"/>
                <a:gd name="T65" fmla="*/ 537579 h 144"/>
                <a:gd name="T66" fmla="*/ 56555 w 248"/>
                <a:gd name="T67" fmla="*/ 533819 h 144"/>
                <a:gd name="T68" fmla="*/ 192286 w 248"/>
                <a:gd name="T69" fmla="*/ 428559 h 144"/>
                <a:gd name="T70" fmla="*/ 229989 w 248"/>
                <a:gd name="T71" fmla="*/ 402244 h 144"/>
                <a:gd name="T72" fmla="*/ 233760 w 248"/>
                <a:gd name="T73" fmla="*/ 402244 h 144"/>
                <a:gd name="T74" fmla="*/ 354410 w 248"/>
                <a:gd name="T75" fmla="*/ 308262 h 144"/>
                <a:gd name="T76" fmla="*/ 369491 w 248"/>
                <a:gd name="T77" fmla="*/ 300743 h 144"/>
                <a:gd name="T78" fmla="*/ 392113 w 248"/>
                <a:gd name="T79" fmla="*/ 281947 h 144"/>
                <a:gd name="T80" fmla="*/ 429816 w 248"/>
                <a:gd name="T81" fmla="*/ 251873 h 144"/>
                <a:gd name="T82" fmla="*/ 478830 w 248"/>
                <a:gd name="T83" fmla="*/ 214280 h 144"/>
                <a:gd name="T84" fmla="*/ 512763 w 248"/>
                <a:gd name="T85" fmla="*/ 248113 h 144"/>
                <a:gd name="T86" fmla="*/ 550466 w 248"/>
                <a:gd name="T87" fmla="*/ 285706 h 144"/>
                <a:gd name="T88" fmla="*/ 565547 w 248"/>
                <a:gd name="T89" fmla="*/ 296984 h 144"/>
                <a:gd name="T90" fmla="*/ 569317 w 248"/>
                <a:gd name="T91" fmla="*/ 304503 h 144"/>
                <a:gd name="T92" fmla="*/ 610791 w 248"/>
                <a:gd name="T93" fmla="*/ 308262 h 144"/>
                <a:gd name="T94" fmla="*/ 625872 w 248"/>
                <a:gd name="T95" fmla="*/ 296984 h 144"/>
                <a:gd name="T96" fmla="*/ 674886 w 248"/>
                <a:gd name="T97" fmla="*/ 259391 h 144"/>
                <a:gd name="T98" fmla="*/ 712589 w 248"/>
                <a:gd name="T99" fmla="*/ 229317 h 144"/>
                <a:gd name="T100" fmla="*/ 761604 w 248"/>
                <a:gd name="T101" fmla="*/ 191724 h 144"/>
                <a:gd name="T102" fmla="*/ 867172 w 248"/>
                <a:gd name="T103" fmla="*/ 101501 h 144"/>
                <a:gd name="T104" fmla="*/ 870943 w 248"/>
                <a:gd name="T105" fmla="*/ 97742 h 144"/>
                <a:gd name="T106" fmla="*/ 870943 w 248"/>
                <a:gd name="T107" fmla="*/ 172927 h 144"/>
                <a:gd name="T108" fmla="*/ 901105 w 248"/>
                <a:gd name="T109" fmla="*/ 203002 h 144"/>
                <a:gd name="T110" fmla="*/ 935038 w 248"/>
                <a:gd name="T111" fmla="*/ 172927 h 144"/>
                <a:gd name="T112" fmla="*/ 935038 w 248"/>
                <a:gd name="T113" fmla="*/ 30074 h 1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8"/>
                <a:gd name="T172" fmla="*/ 0 h 144"/>
                <a:gd name="T173" fmla="*/ 248 w 248"/>
                <a:gd name="T174" fmla="*/ 144 h 1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4603874" y="1557586"/>
            <a:ext cx="1414257" cy="1599339"/>
            <a:chOff x="4603874" y="1557586"/>
            <a:chExt cx="1414257" cy="1599339"/>
          </a:xfrm>
        </p:grpSpPr>
        <p:sp>
          <p:nvSpPr>
            <p:cNvPr id="51" name="六边形 50"/>
            <p:cNvSpPr/>
            <p:nvPr/>
          </p:nvSpPr>
          <p:spPr>
            <a:xfrm rot="5400000">
              <a:off x="4511333" y="1650127"/>
              <a:ext cx="1599339" cy="1414257"/>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Freeform 357"/>
            <p:cNvSpPr>
              <a:spLocks noChangeAspect="1" noEditPoints="1"/>
            </p:cNvSpPr>
            <p:nvPr/>
          </p:nvSpPr>
          <p:spPr bwMode="auto">
            <a:xfrm>
              <a:off x="4894938" y="2090517"/>
              <a:ext cx="783472" cy="555104"/>
            </a:xfrm>
            <a:custGeom>
              <a:avLst/>
              <a:gdLst>
                <a:gd name="T0" fmla="*/ 47 w 94"/>
                <a:gd name="T1" fmla="*/ 17 h 67"/>
                <a:gd name="T2" fmla="*/ 31 w 94"/>
                <a:gd name="T3" fmla="*/ 33 h 67"/>
                <a:gd name="T4" fmla="*/ 47 w 94"/>
                <a:gd name="T5" fmla="*/ 49 h 67"/>
                <a:gd name="T6" fmla="*/ 63 w 94"/>
                <a:gd name="T7" fmla="*/ 33 h 67"/>
                <a:gd name="T8" fmla="*/ 47 w 94"/>
                <a:gd name="T9" fmla="*/ 17 h 67"/>
                <a:gd name="T10" fmla="*/ 71 w 94"/>
                <a:gd name="T11" fmla="*/ 10 h 67"/>
                <a:gd name="T12" fmla="*/ 65 w 94"/>
                <a:gd name="T13" fmla="*/ 15 h 67"/>
                <a:gd name="T14" fmla="*/ 72 w 94"/>
                <a:gd name="T15" fmla="*/ 33 h 67"/>
                <a:gd name="T16" fmla="*/ 65 w 94"/>
                <a:gd name="T17" fmla="*/ 51 h 67"/>
                <a:gd name="T18" fmla="*/ 71 w 94"/>
                <a:gd name="T19" fmla="*/ 57 h 67"/>
                <a:gd name="T20" fmla="*/ 80 w 94"/>
                <a:gd name="T21" fmla="*/ 33 h 67"/>
                <a:gd name="T22" fmla="*/ 71 w 94"/>
                <a:gd name="T23" fmla="*/ 10 h 67"/>
                <a:gd name="T24" fmla="*/ 81 w 94"/>
                <a:gd name="T25" fmla="*/ 0 h 67"/>
                <a:gd name="T26" fmla="*/ 75 w 94"/>
                <a:gd name="T27" fmla="*/ 5 h 67"/>
                <a:gd name="T28" fmla="*/ 86 w 94"/>
                <a:gd name="T29" fmla="*/ 33 h 67"/>
                <a:gd name="T30" fmla="*/ 75 w 94"/>
                <a:gd name="T31" fmla="*/ 61 h 67"/>
                <a:gd name="T32" fmla="*/ 81 w 94"/>
                <a:gd name="T33" fmla="*/ 67 h 67"/>
                <a:gd name="T34" fmla="*/ 94 w 94"/>
                <a:gd name="T35" fmla="*/ 33 h 67"/>
                <a:gd name="T36" fmla="*/ 81 w 94"/>
                <a:gd name="T37" fmla="*/ 0 h 67"/>
                <a:gd name="T38" fmla="*/ 24 w 94"/>
                <a:gd name="T39" fmla="*/ 10 h 67"/>
                <a:gd name="T40" fmla="*/ 14 w 94"/>
                <a:gd name="T41" fmla="*/ 33 h 67"/>
                <a:gd name="T42" fmla="*/ 24 w 94"/>
                <a:gd name="T43" fmla="*/ 57 h 67"/>
                <a:gd name="T44" fmla="*/ 30 w 94"/>
                <a:gd name="T45" fmla="*/ 51 h 67"/>
                <a:gd name="T46" fmla="*/ 22 w 94"/>
                <a:gd name="T47" fmla="*/ 33 h 67"/>
                <a:gd name="T48" fmla="*/ 30 w 94"/>
                <a:gd name="T49" fmla="*/ 15 h 67"/>
                <a:gd name="T50" fmla="*/ 24 w 94"/>
                <a:gd name="T51" fmla="*/ 10 h 67"/>
                <a:gd name="T52" fmla="*/ 19 w 94"/>
                <a:gd name="T53" fmla="*/ 5 h 67"/>
                <a:gd name="T54" fmla="*/ 14 w 94"/>
                <a:gd name="T55" fmla="*/ 0 h 67"/>
                <a:gd name="T56" fmla="*/ 0 w 94"/>
                <a:gd name="T57" fmla="*/ 33 h 67"/>
                <a:gd name="T58" fmla="*/ 14 w 94"/>
                <a:gd name="T59" fmla="*/ 67 h 67"/>
                <a:gd name="T60" fmla="*/ 19 w 94"/>
                <a:gd name="T61" fmla="*/ 61 h 67"/>
                <a:gd name="T62" fmla="*/ 8 w 94"/>
                <a:gd name="T63" fmla="*/ 33 h 67"/>
                <a:gd name="T64" fmla="*/ 19 w 94"/>
                <a:gd name="T65"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67">
                  <a:moveTo>
                    <a:pt x="47" y="17"/>
                  </a:moveTo>
                  <a:cubicBezTo>
                    <a:pt x="38" y="17"/>
                    <a:pt x="31" y="24"/>
                    <a:pt x="31" y="33"/>
                  </a:cubicBezTo>
                  <a:cubicBezTo>
                    <a:pt x="31" y="42"/>
                    <a:pt x="38" y="49"/>
                    <a:pt x="47" y="49"/>
                  </a:cubicBezTo>
                  <a:cubicBezTo>
                    <a:pt x="56" y="49"/>
                    <a:pt x="63" y="42"/>
                    <a:pt x="63" y="33"/>
                  </a:cubicBezTo>
                  <a:cubicBezTo>
                    <a:pt x="63" y="24"/>
                    <a:pt x="56" y="17"/>
                    <a:pt x="47" y="17"/>
                  </a:cubicBezTo>
                  <a:close/>
                  <a:moveTo>
                    <a:pt x="71" y="10"/>
                  </a:moveTo>
                  <a:cubicBezTo>
                    <a:pt x="65" y="15"/>
                    <a:pt x="65" y="15"/>
                    <a:pt x="65" y="15"/>
                  </a:cubicBezTo>
                  <a:cubicBezTo>
                    <a:pt x="69" y="20"/>
                    <a:pt x="72" y="26"/>
                    <a:pt x="72" y="33"/>
                  </a:cubicBezTo>
                  <a:cubicBezTo>
                    <a:pt x="72" y="40"/>
                    <a:pt x="69" y="46"/>
                    <a:pt x="65" y="51"/>
                  </a:cubicBezTo>
                  <a:cubicBezTo>
                    <a:pt x="71" y="57"/>
                    <a:pt x="71" y="57"/>
                    <a:pt x="71" y="57"/>
                  </a:cubicBezTo>
                  <a:cubicBezTo>
                    <a:pt x="77" y="50"/>
                    <a:pt x="80" y="42"/>
                    <a:pt x="80" y="33"/>
                  </a:cubicBezTo>
                  <a:cubicBezTo>
                    <a:pt x="80" y="24"/>
                    <a:pt x="77" y="16"/>
                    <a:pt x="71" y="10"/>
                  </a:cubicBezTo>
                  <a:close/>
                  <a:moveTo>
                    <a:pt x="81" y="0"/>
                  </a:moveTo>
                  <a:cubicBezTo>
                    <a:pt x="75" y="5"/>
                    <a:pt x="75" y="5"/>
                    <a:pt x="75" y="5"/>
                  </a:cubicBezTo>
                  <a:cubicBezTo>
                    <a:pt x="82" y="13"/>
                    <a:pt x="86" y="22"/>
                    <a:pt x="86" y="33"/>
                  </a:cubicBezTo>
                  <a:cubicBezTo>
                    <a:pt x="86" y="44"/>
                    <a:pt x="82" y="54"/>
                    <a:pt x="75" y="61"/>
                  </a:cubicBezTo>
                  <a:cubicBezTo>
                    <a:pt x="81" y="67"/>
                    <a:pt x="81" y="67"/>
                    <a:pt x="81" y="67"/>
                  </a:cubicBezTo>
                  <a:cubicBezTo>
                    <a:pt x="89" y="58"/>
                    <a:pt x="94" y="46"/>
                    <a:pt x="94" y="33"/>
                  </a:cubicBezTo>
                  <a:cubicBezTo>
                    <a:pt x="94" y="20"/>
                    <a:pt x="89" y="8"/>
                    <a:pt x="81" y="0"/>
                  </a:cubicBezTo>
                  <a:close/>
                  <a:moveTo>
                    <a:pt x="24" y="10"/>
                  </a:moveTo>
                  <a:cubicBezTo>
                    <a:pt x="18" y="16"/>
                    <a:pt x="14" y="24"/>
                    <a:pt x="14" y="33"/>
                  </a:cubicBezTo>
                  <a:cubicBezTo>
                    <a:pt x="14" y="42"/>
                    <a:pt x="18" y="50"/>
                    <a:pt x="24" y="57"/>
                  </a:cubicBezTo>
                  <a:cubicBezTo>
                    <a:pt x="30" y="51"/>
                    <a:pt x="30" y="51"/>
                    <a:pt x="30" y="51"/>
                  </a:cubicBezTo>
                  <a:cubicBezTo>
                    <a:pt x="25" y="46"/>
                    <a:pt x="22" y="40"/>
                    <a:pt x="22" y="33"/>
                  </a:cubicBezTo>
                  <a:cubicBezTo>
                    <a:pt x="22" y="26"/>
                    <a:pt x="25" y="20"/>
                    <a:pt x="30" y="15"/>
                  </a:cubicBezTo>
                  <a:lnTo>
                    <a:pt x="24" y="10"/>
                  </a:lnTo>
                  <a:close/>
                  <a:moveTo>
                    <a:pt x="19" y="5"/>
                  </a:moveTo>
                  <a:cubicBezTo>
                    <a:pt x="14" y="0"/>
                    <a:pt x="14" y="0"/>
                    <a:pt x="14" y="0"/>
                  </a:cubicBezTo>
                  <a:cubicBezTo>
                    <a:pt x="5" y="8"/>
                    <a:pt x="0" y="20"/>
                    <a:pt x="0" y="33"/>
                  </a:cubicBezTo>
                  <a:cubicBezTo>
                    <a:pt x="0" y="46"/>
                    <a:pt x="5" y="58"/>
                    <a:pt x="14" y="67"/>
                  </a:cubicBezTo>
                  <a:cubicBezTo>
                    <a:pt x="19" y="61"/>
                    <a:pt x="19" y="61"/>
                    <a:pt x="19" y="61"/>
                  </a:cubicBezTo>
                  <a:cubicBezTo>
                    <a:pt x="12" y="54"/>
                    <a:pt x="8" y="44"/>
                    <a:pt x="8" y="33"/>
                  </a:cubicBezTo>
                  <a:cubicBezTo>
                    <a:pt x="8" y="22"/>
                    <a:pt x="12" y="12"/>
                    <a:pt x="19" y="5"/>
                  </a:cubicBez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2490">
                <a:solidFill>
                  <a:schemeClr val="tx1">
                    <a:lumMod val="75000"/>
                    <a:lumOff val="25000"/>
                  </a:schemeClr>
                </a:solidFill>
              </a:endParaRPr>
            </a:p>
          </p:txBody>
        </p:sp>
      </p:grpSp>
      <p:grpSp>
        <p:nvGrpSpPr>
          <p:cNvPr id="10" name="组合 9"/>
          <p:cNvGrpSpPr/>
          <p:nvPr/>
        </p:nvGrpSpPr>
        <p:grpSpPr>
          <a:xfrm>
            <a:off x="6188049" y="1557586"/>
            <a:ext cx="1414257" cy="1599339"/>
            <a:chOff x="6188049" y="1557586"/>
            <a:chExt cx="1414257" cy="1599339"/>
          </a:xfrm>
        </p:grpSpPr>
        <p:sp>
          <p:nvSpPr>
            <p:cNvPr id="53" name="六边形 52"/>
            <p:cNvSpPr/>
            <p:nvPr/>
          </p:nvSpPr>
          <p:spPr>
            <a:xfrm rot="5400000">
              <a:off x="6095508" y="1650127"/>
              <a:ext cx="1599339" cy="1414257"/>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Freeform 359"/>
            <p:cNvSpPr>
              <a:spLocks noChangeAspect="1" noEditPoints="1"/>
            </p:cNvSpPr>
            <p:nvPr/>
          </p:nvSpPr>
          <p:spPr bwMode="auto">
            <a:xfrm>
              <a:off x="6663814" y="2005646"/>
              <a:ext cx="563407" cy="614725"/>
            </a:xfrm>
            <a:custGeom>
              <a:avLst/>
              <a:gdLst>
                <a:gd name="T0" fmla="*/ 144 w 177"/>
                <a:gd name="T1" fmla="*/ 61 h 222"/>
                <a:gd name="T2" fmla="*/ 144 w 177"/>
                <a:gd name="T3" fmla="*/ 222 h 222"/>
                <a:gd name="T4" fmla="*/ 177 w 177"/>
                <a:gd name="T5" fmla="*/ 222 h 222"/>
                <a:gd name="T6" fmla="*/ 177 w 177"/>
                <a:gd name="T7" fmla="*/ 61 h 222"/>
                <a:gd name="T8" fmla="*/ 144 w 177"/>
                <a:gd name="T9" fmla="*/ 61 h 222"/>
                <a:gd name="T10" fmla="*/ 96 w 177"/>
                <a:gd name="T11" fmla="*/ 222 h 222"/>
                <a:gd name="T12" fmla="*/ 130 w 177"/>
                <a:gd name="T13" fmla="*/ 222 h 222"/>
                <a:gd name="T14" fmla="*/ 130 w 177"/>
                <a:gd name="T15" fmla="*/ 90 h 222"/>
                <a:gd name="T16" fmla="*/ 96 w 177"/>
                <a:gd name="T17" fmla="*/ 90 h 222"/>
                <a:gd name="T18" fmla="*/ 96 w 177"/>
                <a:gd name="T19" fmla="*/ 222 h 222"/>
                <a:gd name="T20" fmla="*/ 47 w 177"/>
                <a:gd name="T21" fmla="*/ 222 h 222"/>
                <a:gd name="T22" fmla="*/ 80 w 177"/>
                <a:gd name="T23" fmla="*/ 222 h 222"/>
                <a:gd name="T24" fmla="*/ 80 w 177"/>
                <a:gd name="T25" fmla="*/ 0 h 222"/>
                <a:gd name="T26" fmla="*/ 47 w 177"/>
                <a:gd name="T27" fmla="*/ 0 h 222"/>
                <a:gd name="T28" fmla="*/ 47 w 177"/>
                <a:gd name="T29" fmla="*/ 222 h 222"/>
                <a:gd name="T30" fmla="*/ 0 w 177"/>
                <a:gd name="T31" fmla="*/ 222 h 222"/>
                <a:gd name="T32" fmla="*/ 33 w 177"/>
                <a:gd name="T33" fmla="*/ 222 h 222"/>
                <a:gd name="T34" fmla="*/ 33 w 177"/>
                <a:gd name="T35" fmla="*/ 139 h 222"/>
                <a:gd name="T36" fmla="*/ 0 w 177"/>
                <a:gd name="T37" fmla="*/ 139 h 222"/>
                <a:gd name="T38" fmla="*/ 0 w 177"/>
                <a:gd name="T39"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7" h="222">
                  <a:moveTo>
                    <a:pt x="144" y="61"/>
                  </a:moveTo>
                  <a:lnTo>
                    <a:pt x="144" y="222"/>
                  </a:lnTo>
                  <a:lnTo>
                    <a:pt x="177" y="222"/>
                  </a:lnTo>
                  <a:lnTo>
                    <a:pt x="177" y="61"/>
                  </a:lnTo>
                  <a:lnTo>
                    <a:pt x="144" y="61"/>
                  </a:lnTo>
                  <a:close/>
                  <a:moveTo>
                    <a:pt x="96" y="222"/>
                  </a:moveTo>
                  <a:lnTo>
                    <a:pt x="130" y="222"/>
                  </a:lnTo>
                  <a:lnTo>
                    <a:pt x="130" y="90"/>
                  </a:lnTo>
                  <a:lnTo>
                    <a:pt x="96" y="90"/>
                  </a:lnTo>
                  <a:lnTo>
                    <a:pt x="96" y="222"/>
                  </a:lnTo>
                  <a:close/>
                  <a:moveTo>
                    <a:pt x="47" y="222"/>
                  </a:moveTo>
                  <a:lnTo>
                    <a:pt x="80" y="222"/>
                  </a:lnTo>
                  <a:lnTo>
                    <a:pt x="80" y="0"/>
                  </a:lnTo>
                  <a:lnTo>
                    <a:pt x="47" y="0"/>
                  </a:lnTo>
                  <a:lnTo>
                    <a:pt x="47" y="222"/>
                  </a:lnTo>
                  <a:close/>
                  <a:moveTo>
                    <a:pt x="0" y="222"/>
                  </a:moveTo>
                  <a:lnTo>
                    <a:pt x="33" y="222"/>
                  </a:lnTo>
                  <a:lnTo>
                    <a:pt x="33" y="139"/>
                  </a:lnTo>
                  <a:lnTo>
                    <a:pt x="0" y="139"/>
                  </a:lnTo>
                  <a:lnTo>
                    <a:pt x="0" y="222"/>
                  </a:ln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2490">
                <a:solidFill>
                  <a:schemeClr val="tx1">
                    <a:lumMod val="75000"/>
                    <a:lumOff val="25000"/>
                  </a:schemeClr>
                </a:solidFill>
              </a:endParaRPr>
            </a:p>
          </p:txBody>
        </p:sp>
      </p:grpSp>
      <p:grpSp>
        <p:nvGrpSpPr>
          <p:cNvPr id="3" name="组合 2"/>
          <p:cNvGrpSpPr/>
          <p:nvPr/>
        </p:nvGrpSpPr>
        <p:grpSpPr>
          <a:xfrm>
            <a:off x="3811786" y="2925738"/>
            <a:ext cx="1414257" cy="1599339"/>
            <a:chOff x="3811786" y="2925738"/>
            <a:chExt cx="1414257" cy="1599339"/>
          </a:xfrm>
        </p:grpSpPr>
        <p:sp>
          <p:nvSpPr>
            <p:cNvPr id="55" name="六边形 54"/>
            <p:cNvSpPr/>
            <p:nvPr/>
          </p:nvSpPr>
          <p:spPr>
            <a:xfrm rot="5400000">
              <a:off x="3719245" y="3018279"/>
              <a:ext cx="1599339" cy="1414257"/>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4242700" y="3370429"/>
              <a:ext cx="633615" cy="611925"/>
              <a:chOff x="4136908" y="3626190"/>
              <a:chExt cx="449941" cy="434538"/>
            </a:xfrm>
          </p:grpSpPr>
          <p:sp>
            <p:nvSpPr>
              <p:cNvPr id="67" name="Freeform 159"/>
              <p:cNvSpPr>
                <a:spLocks noChangeArrowheads="1"/>
              </p:cNvSpPr>
              <p:nvPr/>
            </p:nvSpPr>
            <p:spPr bwMode="auto">
              <a:xfrm>
                <a:off x="4184418" y="3708657"/>
                <a:ext cx="354922" cy="352071"/>
              </a:xfrm>
              <a:custGeom>
                <a:avLst/>
                <a:gdLst>
                  <a:gd name="T0" fmla="*/ 247361 w 54"/>
                  <a:gd name="T1" fmla="*/ 8565 h 47"/>
                  <a:gd name="T2" fmla="*/ 204712 w 54"/>
                  <a:gd name="T3" fmla="*/ 8565 h 47"/>
                  <a:gd name="T4" fmla="*/ 17059 w 54"/>
                  <a:gd name="T5" fmla="*/ 128482 h 47"/>
                  <a:gd name="T6" fmla="*/ 0 w 54"/>
                  <a:gd name="T7" fmla="*/ 171309 h 47"/>
                  <a:gd name="T8" fmla="*/ 0 w 54"/>
                  <a:gd name="T9" fmla="*/ 376881 h 47"/>
                  <a:gd name="T10" fmla="*/ 25589 w 54"/>
                  <a:gd name="T11" fmla="*/ 402577 h 47"/>
                  <a:gd name="T12" fmla="*/ 110886 w 54"/>
                  <a:gd name="T13" fmla="*/ 402577 h 47"/>
                  <a:gd name="T14" fmla="*/ 136475 w 54"/>
                  <a:gd name="T15" fmla="*/ 376881 h 47"/>
                  <a:gd name="T16" fmla="*/ 136475 w 54"/>
                  <a:gd name="T17" fmla="*/ 231268 h 47"/>
                  <a:gd name="T18" fmla="*/ 162064 w 54"/>
                  <a:gd name="T19" fmla="*/ 205571 h 47"/>
                  <a:gd name="T20" fmla="*/ 298539 w 54"/>
                  <a:gd name="T21" fmla="*/ 205571 h 47"/>
                  <a:gd name="T22" fmla="*/ 324128 w 54"/>
                  <a:gd name="T23" fmla="*/ 231268 h 47"/>
                  <a:gd name="T24" fmla="*/ 324128 w 54"/>
                  <a:gd name="T25" fmla="*/ 376881 h 47"/>
                  <a:gd name="T26" fmla="*/ 349717 w 54"/>
                  <a:gd name="T27" fmla="*/ 402577 h 47"/>
                  <a:gd name="T28" fmla="*/ 435014 w 54"/>
                  <a:gd name="T29" fmla="*/ 402577 h 47"/>
                  <a:gd name="T30" fmla="*/ 460603 w 54"/>
                  <a:gd name="T31" fmla="*/ 376881 h 47"/>
                  <a:gd name="T32" fmla="*/ 460603 w 54"/>
                  <a:gd name="T33" fmla="*/ 171309 h 47"/>
                  <a:gd name="T34" fmla="*/ 443544 w 54"/>
                  <a:gd name="T35" fmla="*/ 137047 h 47"/>
                  <a:gd name="T36" fmla="*/ 247361 w 54"/>
                  <a:gd name="T37" fmla="*/ 8565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47"/>
                  <a:gd name="T59" fmla="*/ 54 w 54"/>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chemeClr val="bg1"/>
              </a:solidFill>
              <a:ln w="9525" cmpd="sng">
                <a:noFill/>
                <a:bevel/>
              </a:ln>
            </p:spPr>
            <p:txBody>
              <a:bodyPr lIns="121920" tIns="60960" rIns="121920" bIns="60960"/>
              <a:lstStyle/>
              <a:p>
                <a:endParaRPr lang="zh-CN" altLang="en-US">
                  <a:solidFill>
                    <a:schemeClr val="tx1">
                      <a:lumMod val="75000"/>
                      <a:lumOff val="25000"/>
                    </a:schemeClr>
                  </a:solidFill>
                </a:endParaRPr>
              </a:p>
            </p:txBody>
          </p:sp>
          <p:sp>
            <p:nvSpPr>
              <p:cNvPr id="68" name="Freeform 160"/>
              <p:cNvSpPr>
                <a:spLocks noChangeArrowheads="1"/>
              </p:cNvSpPr>
              <p:nvPr/>
            </p:nvSpPr>
            <p:spPr bwMode="auto">
              <a:xfrm>
                <a:off x="4136908" y="3626190"/>
                <a:ext cx="449941" cy="196652"/>
              </a:xfrm>
              <a:custGeom>
                <a:avLst/>
                <a:gdLst>
                  <a:gd name="T0" fmla="*/ 549567 w 68"/>
                  <a:gd name="T1" fmla="*/ 172972 h 26"/>
                  <a:gd name="T2" fmla="*/ 523806 w 68"/>
                  <a:gd name="T3" fmla="*/ 129729 h 26"/>
                  <a:gd name="T4" fmla="*/ 523806 w 68"/>
                  <a:gd name="T5" fmla="*/ 86486 h 26"/>
                  <a:gd name="T6" fmla="*/ 498045 w 68"/>
                  <a:gd name="T7" fmla="*/ 60540 h 26"/>
                  <a:gd name="T8" fmla="*/ 489458 w 68"/>
                  <a:gd name="T9" fmla="*/ 60540 h 26"/>
                  <a:gd name="T10" fmla="*/ 463697 w 68"/>
                  <a:gd name="T11" fmla="*/ 86486 h 26"/>
                  <a:gd name="T12" fmla="*/ 463697 w 68"/>
                  <a:gd name="T13" fmla="*/ 86486 h 26"/>
                  <a:gd name="T14" fmla="*/ 446523 w 68"/>
                  <a:gd name="T15" fmla="*/ 103783 h 26"/>
                  <a:gd name="T16" fmla="*/ 309131 w 68"/>
                  <a:gd name="T17" fmla="*/ 8649 h 26"/>
                  <a:gd name="T18" fmla="*/ 283371 w 68"/>
                  <a:gd name="T19" fmla="*/ 0 h 26"/>
                  <a:gd name="T20" fmla="*/ 257610 w 68"/>
                  <a:gd name="T21" fmla="*/ 8649 h 26"/>
                  <a:gd name="T22" fmla="*/ 17174 w 68"/>
                  <a:gd name="T23" fmla="*/ 172972 h 26"/>
                  <a:gd name="T24" fmla="*/ 8587 w 68"/>
                  <a:gd name="T25" fmla="*/ 207566 h 26"/>
                  <a:gd name="T26" fmla="*/ 42935 w 68"/>
                  <a:gd name="T27" fmla="*/ 207566 h 26"/>
                  <a:gd name="T28" fmla="*/ 266197 w 68"/>
                  <a:gd name="T29" fmla="*/ 60540 h 26"/>
                  <a:gd name="T30" fmla="*/ 309131 w 68"/>
                  <a:gd name="T31" fmla="*/ 60540 h 26"/>
                  <a:gd name="T32" fmla="*/ 540980 w 68"/>
                  <a:gd name="T33" fmla="*/ 216214 h 26"/>
                  <a:gd name="T34" fmla="*/ 575328 w 68"/>
                  <a:gd name="T35" fmla="*/ 216214 h 26"/>
                  <a:gd name="T36" fmla="*/ 566741 w 68"/>
                  <a:gd name="T37" fmla="*/ 181620 h 26"/>
                  <a:gd name="T38" fmla="*/ 549567 w 68"/>
                  <a:gd name="T39" fmla="*/ 172972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26"/>
                  <a:gd name="T62" fmla="*/ 68 w 68"/>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chemeClr val="bg1"/>
              </a:solidFill>
              <a:ln w="9525" cmpd="sng">
                <a:noFill/>
                <a:bevel/>
              </a:ln>
            </p:spPr>
            <p:txBody>
              <a:bodyPr lIns="121920" tIns="60960" rIns="121920" bIns="60960"/>
              <a:lstStyle/>
              <a:p>
                <a:endParaRPr lang="zh-CN" altLang="en-US">
                  <a:solidFill>
                    <a:schemeClr val="tx1">
                      <a:lumMod val="75000"/>
                      <a:lumOff val="25000"/>
                    </a:schemeClr>
                  </a:solidFill>
                </a:endParaRPr>
              </a:p>
            </p:txBody>
          </p:sp>
        </p:grpSp>
      </p:grpSp>
      <p:grpSp>
        <p:nvGrpSpPr>
          <p:cNvPr id="6" name="组合 5"/>
          <p:cNvGrpSpPr/>
          <p:nvPr/>
        </p:nvGrpSpPr>
        <p:grpSpPr>
          <a:xfrm>
            <a:off x="6954235" y="2925738"/>
            <a:ext cx="1414257" cy="1599339"/>
            <a:chOff x="6954235" y="2925738"/>
            <a:chExt cx="1414257" cy="1599339"/>
          </a:xfrm>
        </p:grpSpPr>
        <p:sp>
          <p:nvSpPr>
            <p:cNvPr id="54" name="六边形 53"/>
            <p:cNvSpPr/>
            <p:nvPr/>
          </p:nvSpPr>
          <p:spPr>
            <a:xfrm rot="5400000">
              <a:off x="6861694" y="3018279"/>
              <a:ext cx="1599339" cy="1414257"/>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7355017" y="3486605"/>
              <a:ext cx="688535" cy="429165"/>
              <a:chOff x="7659896" y="3661627"/>
              <a:chExt cx="474499" cy="295756"/>
            </a:xfrm>
          </p:grpSpPr>
          <p:sp>
            <p:nvSpPr>
              <p:cNvPr id="69" name="Freeform 8"/>
              <p:cNvSpPr>
                <a:spLocks noEditPoints="1" noChangeArrowheads="1"/>
              </p:cNvSpPr>
              <p:nvPr/>
            </p:nvSpPr>
            <p:spPr bwMode="auto">
              <a:xfrm>
                <a:off x="7659896" y="3661627"/>
                <a:ext cx="474499" cy="295756"/>
              </a:xfrm>
              <a:custGeom>
                <a:avLst/>
                <a:gdLst>
                  <a:gd name="T0" fmla="*/ 426225 w 125"/>
                  <a:gd name="T1" fmla="*/ 67774 h 78"/>
                  <a:gd name="T2" fmla="*/ 426225 w 125"/>
                  <a:gd name="T3" fmla="*/ 0 h 78"/>
                  <a:gd name="T4" fmla="*/ 0 w 125"/>
                  <a:gd name="T5" fmla="*/ 0 h 78"/>
                  <a:gd name="T6" fmla="*/ 0 w 125"/>
                  <a:gd name="T7" fmla="*/ 293688 h 78"/>
                  <a:gd name="T8" fmla="*/ 426225 w 125"/>
                  <a:gd name="T9" fmla="*/ 293688 h 78"/>
                  <a:gd name="T10" fmla="*/ 426225 w 125"/>
                  <a:gd name="T11" fmla="*/ 225914 h 78"/>
                  <a:gd name="T12" fmla="*/ 471488 w 125"/>
                  <a:gd name="T13" fmla="*/ 203322 h 78"/>
                  <a:gd name="T14" fmla="*/ 471488 w 125"/>
                  <a:gd name="T15" fmla="*/ 97896 h 78"/>
                  <a:gd name="T16" fmla="*/ 426225 w 125"/>
                  <a:gd name="T17" fmla="*/ 67774 h 78"/>
                  <a:gd name="T18" fmla="*/ 392278 w 125"/>
                  <a:gd name="T19" fmla="*/ 259801 h 78"/>
                  <a:gd name="T20" fmla="*/ 37719 w 125"/>
                  <a:gd name="T21" fmla="*/ 259801 h 78"/>
                  <a:gd name="T22" fmla="*/ 37719 w 125"/>
                  <a:gd name="T23" fmla="*/ 37652 h 78"/>
                  <a:gd name="T24" fmla="*/ 392278 w 125"/>
                  <a:gd name="T25" fmla="*/ 37652 h 78"/>
                  <a:gd name="T26" fmla="*/ 392278 w 125"/>
                  <a:gd name="T27" fmla="*/ 259801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
                  <a:gd name="T43" fmla="*/ 0 h 78"/>
                  <a:gd name="T44" fmla="*/ 125 w 125"/>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tx1">
                      <a:lumMod val="75000"/>
                      <a:lumOff val="25000"/>
                    </a:schemeClr>
                  </a:solidFill>
                </a:endParaRPr>
              </a:p>
            </p:txBody>
          </p:sp>
          <p:sp>
            <p:nvSpPr>
              <p:cNvPr id="70" name="Rectangle 9"/>
              <p:cNvSpPr>
                <a:spLocks noChangeArrowheads="1"/>
              </p:cNvSpPr>
              <p:nvPr/>
            </p:nvSpPr>
            <p:spPr bwMode="auto">
              <a:xfrm>
                <a:off x="7723802" y="3725573"/>
                <a:ext cx="91066" cy="167862"/>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50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71" name="Rectangle 10"/>
              <p:cNvSpPr>
                <a:spLocks noChangeArrowheads="1"/>
              </p:cNvSpPr>
              <p:nvPr/>
            </p:nvSpPr>
            <p:spPr bwMode="auto">
              <a:xfrm>
                <a:off x="7830843" y="3725573"/>
                <a:ext cx="86272" cy="167862"/>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50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grpSp>
      <p:grpSp>
        <p:nvGrpSpPr>
          <p:cNvPr id="7" name="组合 6"/>
          <p:cNvGrpSpPr/>
          <p:nvPr/>
        </p:nvGrpSpPr>
        <p:grpSpPr>
          <a:xfrm>
            <a:off x="6188049" y="4293890"/>
            <a:ext cx="1414257" cy="1599339"/>
            <a:chOff x="6188049" y="4293890"/>
            <a:chExt cx="1414257" cy="1599339"/>
          </a:xfrm>
        </p:grpSpPr>
        <p:sp>
          <p:nvSpPr>
            <p:cNvPr id="57" name="六边形 56"/>
            <p:cNvSpPr/>
            <p:nvPr/>
          </p:nvSpPr>
          <p:spPr>
            <a:xfrm rot="5400000">
              <a:off x="6095508" y="4386431"/>
              <a:ext cx="1599339" cy="1414257"/>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Freeform 145"/>
            <p:cNvSpPr>
              <a:spLocks noChangeAspect="1" noEditPoints="1"/>
            </p:cNvSpPr>
            <p:nvPr/>
          </p:nvSpPr>
          <p:spPr bwMode="auto">
            <a:xfrm>
              <a:off x="6556876" y="4794197"/>
              <a:ext cx="670345" cy="669509"/>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bg1"/>
            </a:solidFill>
            <a:ln>
              <a:noFill/>
            </a:ln>
          </p:spPr>
          <p:txBody>
            <a:bodyPr vert="horz" wrap="square" lIns="91440" tIns="45720" rIns="91440" bIns="45720" numCol="1" anchor="t" anchorCtr="0" compatLnSpc="1"/>
            <a:lstStyle/>
            <a:p>
              <a:endParaRPr lang="zh-CN" altLang="en-US" sz="2100">
                <a:solidFill>
                  <a:schemeClr val="bg1"/>
                </a:solidFill>
                <a:latin typeface="微软雅黑" panose="020B0503020204020204" pitchFamily="34" charset="-122"/>
                <a:ea typeface="微软雅黑" panose="020B0503020204020204" pitchFamily="34" charset="-122"/>
              </a:endParaRPr>
            </a:p>
          </p:txBody>
        </p:sp>
      </p:grpSp>
      <p:sp>
        <p:nvSpPr>
          <p:cNvPr id="78" name="直接连接符 17"/>
          <p:cNvSpPr>
            <a:spLocks noChangeShapeType="1"/>
          </p:cNvSpPr>
          <p:nvPr/>
        </p:nvSpPr>
        <p:spPr bwMode="auto">
          <a:xfrm flipH="1" flipV="1">
            <a:off x="3324494" y="5303746"/>
            <a:ext cx="1279379"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直接连接符 14"/>
          <p:cNvSpPr>
            <a:spLocks noChangeShapeType="1"/>
          </p:cNvSpPr>
          <p:nvPr/>
        </p:nvSpPr>
        <p:spPr bwMode="auto">
          <a:xfrm flipH="1">
            <a:off x="3324498" y="3756753"/>
            <a:ext cx="487288"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0" name="直接连接符 12"/>
          <p:cNvSpPr>
            <a:spLocks noChangeShapeType="1"/>
          </p:cNvSpPr>
          <p:nvPr/>
        </p:nvSpPr>
        <p:spPr bwMode="auto">
          <a:xfrm flipH="1">
            <a:off x="3324495" y="2105298"/>
            <a:ext cx="1279378"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矩形 65"/>
          <p:cNvSpPr>
            <a:spLocks noChangeArrowheads="1"/>
          </p:cNvSpPr>
          <p:nvPr/>
        </p:nvSpPr>
        <p:spPr bwMode="auto">
          <a:xfrm>
            <a:off x="1822990" y="1800834"/>
            <a:ext cx="1436564"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方正兰亭黑_GBK" pitchFamily="2" charset="-122"/>
              </a:rPr>
              <a:t>添加标题</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82" name="矩形 47"/>
          <p:cNvSpPr>
            <a:spLocks noChangeArrowheads="1"/>
          </p:cNvSpPr>
          <p:nvPr/>
        </p:nvSpPr>
        <p:spPr bwMode="auto">
          <a:xfrm>
            <a:off x="406574" y="2165959"/>
            <a:ext cx="2852980"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gn="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方正兰亭黑_GBK" pitchFamily="2" charset="-122"/>
            </a:endParaRPr>
          </a:p>
          <a:p>
            <a:pPr algn="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3" name="矩形 69"/>
          <p:cNvSpPr>
            <a:spLocks noChangeArrowheads="1"/>
          </p:cNvSpPr>
          <p:nvPr/>
        </p:nvSpPr>
        <p:spPr bwMode="auto">
          <a:xfrm>
            <a:off x="1979089" y="3285989"/>
            <a:ext cx="1280465"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方正兰亭黑_GBK" pitchFamily="2" charset="-122"/>
              </a:rPr>
              <a:t>添加标题</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84" name="矩形 47"/>
          <p:cNvSpPr>
            <a:spLocks noChangeArrowheads="1"/>
          </p:cNvSpPr>
          <p:nvPr/>
        </p:nvSpPr>
        <p:spPr bwMode="auto">
          <a:xfrm>
            <a:off x="703058" y="3651115"/>
            <a:ext cx="2556496"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gn="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5" name="矩形 72"/>
          <p:cNvSpPr>
            <a:spLocks noChangeArrowheads="1"/>
          </p:cNvSpPr>
          <p:nvPr/>
        </p:nvSpPr>
        <p:spPr bwMode="auto">
          <a:xfrm>
            <a:off x="1979088" y="4705214"/>
            <a:ext cx="1280466"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方正兰亭黑_GBK" pitchFamily="2" charset="-122"/>
              </a:rPr>
              <a:t>添加标题</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86" name="矩形 47"/>
          <p:cNvSpPr>
            <a:spLocks noChangeArrowheads="1"/>
          </p:cNvSpPr>
          <p:nvPr/>
        </p:nvSpPr>
        <p:spPr bwMode="auto">
          <a:xfrm>
            <a:off x="703058" y="5070340"/>
            <a:ext cx="2556496"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gn="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7" name="矩形 76"/>
          <p:cNvSpPr>
            <a:spLocks noChangeArrowheads="1"/>
          </p:cNvSpPr>
          <p:nvPr/>
        </p:nvSpPr>
        <p:spPr bwMode="auto">
          <a:xfrm>
            <a:off x="8876178" y="1701602"/>
            <a:ext cx="1275657"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方正兰亭黑_GBK" pitchFamily="2" charset="-122"/>
              </a:rPr>
              <a:t>添加标题</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88" name="矩形 47"/>
          <p:cNvSpPr>
            <a:spLocks noChangeArrowheads="1"/>
          </p:cNvSpPr>
          <p:nvPr/>
        </p:nvSpPr>
        <p:spPr bwMode="auto">
          <a:xfrm>
            <a:off x="8876178" y="2082602"/>
            <a:ext cx="265375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9" name="矩形 78"/>
          <p:cNvSpPr>
            <a:spLocks noChangeArrowheads="1"/>
          </p:cNvSpPr>
          <p:nvPr/>
        </p:nvSpPr>
        <p:spPr bwMode="auto">
          <a:xfrm>
            <a:off x="8876178" y="3590675"/>
            <a:ext cx="1285182"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方正兰亭黑_GBK" pitchFamily="2" charset="-122"/>
              </a:rPr>
              <a:t>添加标题</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90" name="矩形 47"/>
          <p:cNvSpPr>
            <a:spLocks noChangeArrowheads="1"/>
          </p:cNvSpPr>
          <p:nvPr/>
        </p:nvSpPr>
        <p:spPr bwMode="auto">
          <a:xfrm>
            <a:off x="8876178" y="3971675"/>
            <a:ext cx="265375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1" name="矩形 80"/>
          <p:cNvSpPr>
            <a:spLocks noChangeArrowheads="1"/>
          </p:cNvSpPr>
          <p:nvPr/>
        </p:nvSpPr>
        <p:spPr bwMode="auto">
          <a:xfrm>
            <a:off x="8876178" y="4871040"/>
            <a:ext cx="1220441"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方正兰亭黑_GBK" pitchFamily="2" charset="-122"/>
              </a:rPr>
              <a:t>添加标题</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92" name="矩形 47"/>
          <p:cNvSpPr>
            <a:spLocks noChangeArrowheads="1"/>
          </p:cNvSpPr>
          <p:nvPr/>
        </p:nvSpPr>
        <p:spPr bwMode="auto">
          <a:xfrm>
            <a:off x="8876178" y="5252040"/>
            <a:ext cx="2686569"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方正兰亭黑_GBK" pitchFamily="2" charset="-122"/>
            </a:endParaRPr>
          </a:p>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4" name="直接连接符 17"/>
          <p:cNvSpPr>
            <a:spLocks noChangeShapeType="1"/>
          </p:cNvSpPr>
          <p:nvPr/>
        </p:nvSpPr>
        <p:spPr bwMode="auto">
          <a:xfrm flipH="1" flipV="1">
            <a:off x="7602306" y="5303746"/>
            <a:ext cx="1317072"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5" name="直接连接符 14"/>
          <p:cNvSpPr>
            <a:spLocks noChangeShapeType="1"/>
          </p:cNvSpPr>
          <p:nvPr/>
        </p:nvSpPr>
        <p:spPr bwMode="auto">
          <a:xfrm flipH="1">
            <a:off x="8368492" y="3766974"/>
            <a:ext cx="468374"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6" name="直接连接符 12"/>
          <p:cNvSpPr>
            <a:spLocks noChangeShapeType="1"/>
          </p:cNvSpPr>
          <p:nvPr/>
        </p:nvSpPr>
        <p:spPr bwMode="auto">
          <a:xfrm flipH="1">
            <a:off x="7603073" y="2115519"/>
            <a:ext cx="1290315"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4603874" y="4293890"/>
            <a:ext cx="1414257" cy="1599339"/>
            <a:chOff x="4603874" y="4293890"/>
            <a:chExt cx="1414257" cy="1599339"/>
          </a:xfrm>
        </p:grpSpPr>
        <p:sp>
          <p:nvSpPr>
            <p:cNvPr id="56" name="六边形 55"/>
            <p:cNvSpPr/>
            <p:nvPr/>
          </p:nvSpPr>
          <p:spPr>
            <a:xfrm rot="5400000">
              <a:off x="4511333" y="4386431"/>
              <a:ext cx="1599339" cy="1414257"/>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Freeform 13"/>
            <p:cNvSpPr>
              <a:spLocks noEditPoints="1"/>
            </p:cNvSpPr>
            <p:nvPr/>
          </p:nvSpPr>
          <p:spPr bwMode="auto">
            <a:xfrm>
              <a:off x="5064412" y="4653930"/>
              <a:ext cx="493180" cy="909062"/>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sp>
        <p:nvSpPr>
          <p:cNvPr id="52" name="TextBox 8"/>
          <p:cNvSpPr txBox="1"/>
          <p:nvPr/>
        </p:nvSpPr>
        <p:spPr>
          <a:xfrm>
            <a:off x="190550" y="189434"/>
            <a:ext cx="6408712" cy="523220"/>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第一部分  </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点击在此输入你的标题内容</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fade">
                                      <p:cBhvr>
                                        <p:cTn id="14" dur="500"/>
                                        <p:tgtEl>
                                          <p:spTgt spid="58"/>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 calcmode="lin" valueType="num">
                                      <p:cBhvr>
                                        <p:cTn id="20" dur="500" fill="hold"/>
                                        <p:tgtEl>
                                          <p:spTgt spid="2"/>
                                        </p:tgtEl>
                                        <p:attrNameLst>
                                          <p:attrName>style.rotation</p:attrName>
                                        </p:attrNameLst>
                                      </p:cBhvr>
                                      <p:tavLst>
                                        <p:tav tm="0">
                                          <p:val>
                                            <p:fltVal val="360"/>
                                          </p:val>
                                        </p:tav>
                                        <p:tav tm="100000">
                                          <p:val>
                                            <p:fltVal val="0"/>
                                          </p:val>
                                        </p:tav>
                                      </p:tavLst>
                                    </p:anim>
                                    <p:animEffect transition="in" filter="fade">
                                      <p:cBhvr>
                                        <p:cTn id="21" dur="500"/>
                                        <p:tgtEl>
                                          <p:spTgt spid="2"/>
                                        </p:tgtEl>
                                      </p:cBhvr>
                                    </p:animEffect>
                                  </p:childTnLst>
                                </p:cTn>
                              </p:par>
                            </p:childTnLst>
                          </p:cTn>
                        </p:par>
                        <p:par>
                          <p:cTn id="22" fill="hold">
                            <p:stCondLst>
                              <p:cond delay="1500"/>
                            </p:stCondLst>
                            <p:childTnLst>
                              <p:par>
                                <p:cTn id="23" presetID="22" presetClass="entr" presetSubtype="2"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wipe(right)">
                                      <p:cBhvr>
                                        <p:cTn id="25" dur="500"/>
                                        <p:tgtEl>
                                          <p:spTgt spid="80"/>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wipe(right)">
                                      <p:cBhvr>
                                        <p:cTn id="29" dur="500"/>
                                        <p:tgtEl>
                                          <p:spTgt spid="81"/>
                                        </p:tgtEl>
                                      </p:cBhvr>
                                    </p:animEffect>
                                  </p:childTnLst>
                                </p:cTn>
                              </p:par>
                            </p:childTnLst>
                          </p:cTn>
                        </p:par>
                        <p:par>
                          <p:cTn id="30" fill="hold">
                            <p:stCondLst>
                              <p:cond delay="2500"/>
                            </p:stCondLst>
                            <p:childTnLst>
                              <p:par>
                                <p:cTn id="31" presetID="22" presetClass="entr" presetSubtype="2" fill="hold" grpId="0" nodeType="after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wipe(right)">
                                      <p:cBhvr>
                                        <p:cTn id="33" dur="500"/>
                                        <p:tgtEl>
                                          <p:spTgt spid="82"/>
                                        </p:tgtEl>
                                      </p:cBhvr>
                                    </p:animEffect>
                                  </p:childTnLst>
                                </p:cTn>
                              </p:par>
                            </p:childTnLst>
                          </p:cTn>
                        </p:par>
                        <p:par>
                          <p:cTn id="34" fill="hold">
                            <p:stCondLst>
                              <p:cond delay="3000"/>
                            </p:stCondLst>
                            <p:childTnLst>
                              <p:par>
                                <p:cTn id="35" presetID="49" presetClass="entr" presetSubtype="0" decel="100000"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 calcmode="lin" valueType="num">
                                      <p:cBhvr>
                                        <p:cTn id="39" dur="500" fill="hold"/>
                                        <p:tgtEl>
                                          <p:spTgt spid="3"/>
                                        </p:tgtEl>
                                        <p:attrNameLst>
                                          <p:attrName>style.rotation</p:attrName>
                                        </p:attrNameLst>
                                      </p:cBhvr>
                                      <p:tavLst>
                                        <p:tav tm="0">
                                          <p:val>
                                            <p:fltVal val="360"/>
                                          </p:val>
                                        </p:tav>
                                        <p:tav tm="100000">
                                          <p:val>
                                            <p:fltVal val="0"/>
                                          </p:val>
                                        </p:tav>
                                      </p:tavLst>
                                    </p:anim>
                                    <p:animEffect transition="in" filter="fade">
                                      <p:cBhvr>
                                        <p:cTn id="40" dur="500"/>
                                        <p:tgtEl>
                                          <p:spTgt spid="3"/>
                                        </p:tgtEl>
                                      </p:cBhvr>
                                    </p:animEffect>
                                  </p:childTnLst>
                                </p:cTn>
                              </p:par>
                            </p:childTnLst>
                          </p:cTn>
                        </p:par>
                        <p:par>
                          <p:cTn id="41" fill="hold">
                            <p:stCondLst>
                              <p:cond delay="3500"/>
                            </p:stCondLst>
                            <p:childTnLst>
                              <p:par>
                                <p:cTn id="42" presetID="22" presetClass="entr" presetSubtype="2" fill="hold" grpId="0" nodeType="afterEffect">
                                  <p:stCondLst>
                                    <p:cond delay="0"/>
                                  </p:stCondLst>
                                  <p:childTnLst>
                                    <p:set>
                                      <p:cBhvr>
                                        <p:cTn id="43" dur="1" fill="hold">
                                          <p:stCondLst>
                                            <p:cond delay="0"/>
                                          </p:stCondLst>
                                        </p:cTn>
                                        <p:tgtEl>
                                          <p:spTgt spid="79"/>
                                        </p:tgtEl>
                                        <p:attrNameLst>
                                          <p:attrName>style.visibility</p:attrName>
                                        </p:attrNameLst>
                                      </p:cBhvr>
                                      <p:to>
                                        <p:strVal val="visible"/>
                                      </p:to>
                                    </p:set>
                                    <p:animEffect transition="in" filter="wipe(right)">
                                      <p:cBhvr>
                                        <p:cTn id="44" dur="500"/>
                                        <p:tgtEl>
                                          <p:spTgt spid="79"/>
                                        </p:tgtEl>
                                      </p:cBhvr>
                                    </p:animEffect>
                                  </p:childTnLst>
                                </p:cTn>
                              </p:par>
                            </p:childTnLst>
                          </p:cTn>
                        </p:par>
                        <p:par>
                          <p:cTn id="45" fill="hold">
                            <p:stCondLst>
                              <p:cond delay="4000"/>
                            </p:stCondLst>
                            <p:childTnLst>
                              <p:par>
                                <p:cTn id="46" presetID="22" presetClass="entr" presetSubtype="2" fill="hold" grpId="0" nodeType="afterEffect">
                                  <p:stCondLst>
                                    <p:cond delay="0"/>
                                  </p:stCondLst>
                                  <p:childTnLst>
                                    <p:set>
                                      <p:cBhvr>
                                        <p:cTn id="47" dur="1" fill="hold">
                                          <p:stCondLst>
                                            <p:cond delay="0"/>
                                          </p:stCondLst>
                                        </p:cTn>
                                        <p:tgtEl>
                                          <p:spTgt spid="83"/>
                                        </p:tgtEl>
                                        <p:attrNameLst>
                                          <p:attrName>style.visibility</p:attrName>
                                        </p:attrNameLst>
                                      </p:cBhvr>
                                      <p:to>
                                        <p:strVal val="visible"/>
                                      </p:to>
                                    </p:set>
                                    <p:animEffect transition="in" filter="wipe(right)">
                                      <p:cBhvr>
                                        <p:cTn id="48" dur="500"/>
                                        <p:tgtEl>
                                          <p:spTgt spid="83"/>
                                        </p:tgtEl>
                                      </p:cBhvr>
                                    </p:animEffect>
                                  </p:childTnLst>
                                </p:cTn>
                              </p:par>
                            </p:childTnLst>
                          </p:cTn>
                        </p:par>
                        <p:par>
                          <p:cTn id="49" fill="hold">
                            <p:stCondLst>
                              <p:cond delay="4500"/>
                            </p:stCondLst>
                            <p:childTnLst>
                              <p:par>
                                <p:cTn id="50" presetID="22" presetClass="entr" presetSubtype="2" fill="hold" grpId="0" nodeType="afterEffect">
                                  <p:stCondLst>
                                    <p:cond delay="0"/>
                                  </p:stCondLst>
                                  <p:childTnLst>
                                    <p:set>
                                      <p:cBhvr>
                                        <p:cTn id="51" dur="1" fill="hold">
                                          <p:stCondLst>
                                            <p:cond delay="0"/>
                                          </p:stCondLst>
                                        </p:cTn>
                                        <p:tgtEl>
                                          <p:spTgt spid="84"/>
                                        </p:tgtEl>
                                        <p:attrNameLst>
                                          <p:attrName>style.visibility</p:attrName>
                                        </p:attrNameLst>
                                      </p:cBhvr>
                                      <p:to>
                                        <p:strVal val="visible"/>
                                      </p:to>
                                    </p:set>
                                    <p:animEffect transition="in" filter="wipe(right)">
                                      <p:cBhvr>
                                        <p:cTn id="52" dur="500"/>
                                        <p:tgtEl>
                                          <p:spTgt spid="84"/>
                                        </p:tgtEl>
                                      </p:cBhvr>
                                    </p:animEffect>
                                  </p:childTnLst>
                                </p:cTn>
                              </p:par>
                            </p:childTnLst>
                          </p:cTn>
                        </p:par>
                        <p:par>
                          <p:cTn id="53" fill="hold">
                            <p:stCondLst>
                              <p:cond delay="5000"/>
                            </p:stCondLst>
                            <p:childTnLst>
                              <p:par>
                                <p:cTn id="54" presetID="49" presetClass="entr" presetSubtype="0" decel="100000"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 calcmode="lin" valueType="num">
                                      <p:cBhvr>
                                        <p:cTn id="58" dur="500" fill="hold"/>
                                        <p:tgtEl>
                                          <p:spTgt spid="5"/>
                                        </p:tgtEl>
                                        <p:attrNameLst>
                                          <p:attrName>style.rotation</p:attrName>
                                        </p:attrNameLst>
                                      </p:cBhvr>
                                      <p:tavLst>
                                        <p:tav tm="0">
                                          <p:val>
                                            <p:fltVal val="360"/>
                                          </p:val>
                                        </p:tav>
                                        <p:tav tm="100000">
                                          <p:val>
                                            <p:fltVal val="0"/>
                                          </p:val>
                                        </p:tav>
                                      </p:tavLst>
                                    </p:anim>
                                    <p:animEffect transition="in" filter="fade">
                                      <p:cBhvr>
                                        <p:cTn id="59" dur="500"/>
                                        <p:tgtEl>
                                          <p:spTgt spid="5"/>
                                        </p:tgtEl>
                                      </p:cBhvr>
                                    </p:animEffect>
                                  </p:childTnLst>
                                </p:cTn>
                              </p:par>
                            </p:childTnLst>
                          </p:cTn>
                        </p:par>
                        <p:par>
                          <p:cTn id="60" fill="hold">
                            <p:stCondLst>
                              <p:cond delay="5500"/>
                            </p:stCondLst>
                            <p:childTnLst>
                              <p:par>
                                <p:cTn id="61" presetID="22" presetClass="entr" presetSubtype="2" fill="hold" grpId="0" nodeType="afterEffect">
                                  <p:stCondLst>
                                    <p:cond delay="0"/>
                                  </p:stCondLst>
                                  <p:childTnLst>
                                    <p:set>
                                      <p:cBhvr>
                                        <p:cTn id="62" dur="1" fill="hold">
                                          <p:stCondLst>
                                            <p:cond delay="0"/>
                                          </p:stCondLst>
                                        </p:cTn>
                                        <p:tgtEl>
                                          <p:spTgt spid="78"/>
                                        </p:tgtEl>
                                        <p:attrNameLst>
                                          <p:attrName>style.visibility</p:attrName>
                                        </p:attrNameLst>
                                      </p:cBhvr>
                                      <p:to>
                                        <p:strVal val="visible"/>
                                      </p:to>
                                    </p:set>
                                    <p:animEffect transition="in" filter="wipe(right)">
                                      <p:cBhvr>
                                        <p:cTn id="63" dur="500"/>
                                        <p:tgtEl>
                                          <p:spTgt spid="78"/>
                                        </p:tgtEl>
                                      </p:cBhvr>
                                    </p:animEffect>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85"/>
                                        </p:tgtEl>
                                        <p:attrNameLst>
                                          <p:attrName>style.visibility</p:attrName>
                                        </p:attrNameLst>
                                      </p:cBhvr>
                                      <p:to>
                                        <p:strVal val="visible"/>
                                      </p:to>
                                    </p:set>
                                    <p:animEffect transition="in" filter="wipe(right)">
                                      <p:cBhvr>
                                        <p:cTn id="67" dur="500"/>
                                        <p:tgtEl>
                                          <p:spTgt spid="85"/>
                                        </p:tgtEl>
                                      </p:cBhvr>
                                    </p:animEffect>
                                  </p:childTnLst>
                                </p:cTn>
                              </p:par>
                            </p:childTnLst>
                          </p:cTn>
                        </p:par>
                        <p:par>
                          <p:cTn id="68" fill="hold">
                            <p:stCondLst>
                              <p:cond delay="6500"/>
                            </p:stCondLst>
                            <p:childTnLst>
                              <p:par>
                                <p:cTn id="69" presetID="22" presetClass="entr" presetSubtype="2" fill="hold" grpId="0" nodeType="afterEffect">
                                  <p:stCondLst>
                                    <p:cond delay="0"/>
                                  </p:stCondLst>
                                  <p:childTnLst>
                                    <p:set>
                                      <p:cBhvr>
                                        <p:cTn id="70" dur="1" fill="hold">
                                          <p:stCondLst>
                                            <p:cond delay="0"/>
                                          </p:stCondLst>
                                        </p:cTn>
                                        <p:tgtEl>
                                          <p:spTgt spid="86"/>
                                        </p:tgtEl>
                                        <p:attrNameLst>
                                          <p:attrName>style.visibility</p:attrName>
                                        </p:attrNameLst>
                                      </p:cBhvr>
                                      <p:to>
                                        <p:strVal val="visible"/>
                                      </p:to>
                                    </p:set>
                                    <p:animEffect transition="in" filter="wipe(right)">
                                      <p:cBhvr>
                                        <p:cTn id="71" dur="500"/>
                                        <p:tgtEl>
                                          <p:spTgt spid="86"/>
                                        </p:tgtEl>
                                      </p:cBhvr>
                                    </p:animEffect>
                                  </p:childTnLst>
                                </p:cTn>
                              </p:par>
                            </p:childTnLst>
                          </p:cTn>
                        </p:par>
                        <p:par>
                          <p:cTn id="72" fill="hold">
                            <p:stCondLst>
                              <p:cond delay="7000"/>
                            </p:stCondLst>
                            <p:childTnLst>
                              <p:par>
                                <p:cTn id="73" presetID="49" presetClass="entr" presetSubtype="0" decel="100000" fill="hold" nodeType="after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p:cTn id="75" dur="500" fill="hold"/>
                                        <p:tgtEl>
                                          <p:spTgt spid="7"/>
                                        </p:tgtEl>
                                        <p:attrNameLst>
                                          <p:attrName>ppt_w</p:attrName>
                                        </p:attrNameLst>
                                      </p:cBhvr>
                                      <p:tavLst>
                                        <p:tav tm="0">
                                          <p:val>
                                            <p:fltVal val="0"/>
                                          </p:val>
                                        </p:tav>
                                        <p:tav tm="100000">
                                          <p:val>
                                            <p:strVal val="#ppt_w"/>
                                          </p:val>
                                        </p:tav>
                                      </p:tavLst>
                                    </p:anim>
                                    <p:anim calcmode="lin" valueType="num">
                                      <p:cBhvr>
                                        <p:cTn id="76" dur="500" fill="hold"/>
                                        <p:tgtEl>
                                          <p:spTgt spid="7"/>
                                        </p:tgtEl>
                                        <p:attrNameLst>
                                          <p:attrName>ppt_h</p:attrName>
                                        </p:attrNameLst>
                                      </p:cBhvr>
                                      <p:tavLst>
                                        <p:tav tm="0">
                                          <p:val>
                                            <p:fltVal val="0"/>
                                          </p:val>
                                        </p:tav>
                                        <p:tav tm="100000">
                                          <p:val>
                                            <p:strVal val="#ppt_h"/>
                                          </p:val>
                                        </p:tav>
                                      </p:tavLst>
                                    </p:anim>
                                    <p:anim calcmode="lin" valueType="num">
                                      <p:cBhvr>
                                        <p:cTn id="77" dur="500" fill="hold"/>
                                        <p:tgtEl>
                                          <p:spTgt spid="7"/>
                                        </p:tgtEl>
                                        <p:attrNameLst>
                                          <p:attrName>style.rotation</p:attrName>
                                        </p:attrNameLst>
                                      </p:cBhvr>
                                      <p:tavLst>
                                        <p:tav tm="0">
                                          <p:val>
                                            <p:fltVal val="360"/>
                                          </p:val>
                                        </p:tav>
                                        <p:tav tm="100000">
                                          <p:val>
                                            <p:fltVal val="0"/>
                                          </p:val>
                                        </p:tav>
                                      </p:tavLst>
                                    </p:anim>
                                    <p:animEffect transition="in" filter="fade">
                                      <p:cBhvr>
                                        <p:cTn id="78" dur="500"/>
                                        <p:tgtEl>
                                          <p:spTgt spid="7"/>
                                        </p:tgtEl>
                                      </p:cBhvr>
                                    </p:animEffect>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Effect transition="in" filter="wipe(left)">
                                      <p:cBhvr>
                                        <p:cTn id="82" dur="500"/>
                                        <p:tgtEl>
                                          <p:spTgt spid="94"/>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500"/>
                                        <p:tgtEl>
                                          <p:spTgt spid="91"/>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wipe(left)">
                                      <p:cBhvr>
                                        <p:cTn id="90" dur="500"/>
                                        <p:tgtEl>
                                          <p:spTgt spid="92"/>
                                        </p:tgtEl>
                                      </p:cBhvr>
                                    </p:animEffect>
                                  </p:childTnLst>
                                </p:cTn>
                              </p:par>
                            </p:childTnLst>
                          </p:cTn>
                        </p:par>
                        <p:par>
                          <p:cTn id="91" fill="hold">
                            <p:stCondLst>
                              <p:cond delay="9000"/>
                            </p:stCondLst>
                            <p:childTnLst>
                              <p:par>
                                <p:cTn id="92" presetID="49" presetClass="entr" presetSubtype="0" decel="10000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 calcmode="lin" valueType="num">
                                      <p:cBhvr>
                                        <p:cTn id="94" dur="500" fill="hold"/>
                                        <p:tgtEl>
                                          <p:spTgt spid="6"/>
                                        </p:tgtEl>
                                        <p:attrNameLst>
                                          <p:attrName>ppt_w</p:attrName>
                                        </p:attrNameLst>
                                      </p:cBhvr>
                                      <p:tavLst>
                                        <p:tav tm="0">
                                          <p:val>
                                            <p:fltVal val="0"/>
                                          </p:val>
                                        </p:tav>
                                        <p:tav tm="100000">
                                          <p:val>
                                            <p:strVal val="#ppt_w"/>
                                          </p:val>
                                        </p:tav>
                                      </p:tavLst>
                                    </p:anim>
                                    <p:anim calcmode="lin" valueType="num">
                                      <p:cBhvr>
                                        <p:cTn id="95" dur="500" fill="hold"/>
                                        <p:tgtEl>
                                          <p:spTgt spid="6"/>
                                        </p:tgtEl>
                                        <p:attrNameLst>
                                          <p:attrName>ppt_h</p:attrName>
                                        </p:attrNameLst>
                                      </p:cBhvr>
                                      <p:tavLst>
                                        <p:tav tm="0">
                                          <p:val>
                                            <p:fltVal val="0"/>
                                          </p:val>
                                        </p:tav>
                                        <p:tav tm="100000">
                                          <p:val>
                                            <p:strVal val="#ppt_h"/>
                                          </p:val>
                                        </p:tav>
                                      </p:tavLst>
                                    </p:anim>
                                    <p:anim calcmode="lin" valueType="num">
                                      <p:cBhvr>
                                        <p:cTn id="96" dur="500" fill="hold"/>
                                        <p:tgtEl>
                                          <p:spTgt spid="6"/>
                                        </p:tgtEl>
                                        <p:attrNameLst>
                                          <p:attrName>style.rotation</p:attrName>
                                        </p:attrNameLst>
                                      </p:cBhvr>
                                      <p:tavLst>
                                        <p:tav tm="0">
                                          <p:val>
                                            <p:fltVal val="360"/>
                                          </p:val>
                                        </p:tav>
                                        <p:tav tm="100000">
                                          <p:val>
                                            <p:fltVal val="0"/>
                                          </p:val>
                                        </p:tav>
                                      </p:tavLst>
                                    </p:anim>
                                    <p:animEffect transition="in" filter="fade">
                                      <p:cBhvr>
                                        <p:cTn id="97" dur="500"/>
                                        <p:tgtEl>
                                          <p:spTgt spid="6"/>
                                        </p:tgtEl>
                                      </p:cBhvr>
                                    </p:animEffect>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left)">
                                      <p:cBhvr>
                                        <p:cTn id="101" dur="500"/>
                                        <p:tgtEl>
                                          <p:spTgt spid="95"/>
                                        </p:tgtEl>
                                      </p:cBhvr>
                                    </p:animEffect>
                                  </p:childTnLst>
                                </p:cTn>
                              </p:par>
                            </p:childTnLst>
                          </p:cTn>
                        </p:par>
                        <p:par>
                          <p:cTn id="102" fill="hold">
                            <p:stCondLst>
                              <p:cond delay="10000"/>
                            </p:stCondLst>
                            <p:childTnLst>
                              <p:par>
                                <p:cTn id="103" presetID="22" presetClass="entr" presetSubtype="8" fill="hold" grpId="0" nodeType="afterEffect">
                                  <p:stCondLst>
                                    <p:cond delay="0"/>
                                  </p:stCondLst>
                                  <p:childTnLst>
                                    <p:set>
                                      <p:cBhvr>
                                        <p:cTn id="104" dur="1" fill="hold">
                                          <p:stCondLst>
                                            <p:cond delay="0"/>
                                          </p:stCondLst>
                                        </p:cTn>
                                        <p:tgtEl>
                                          <p:spTgt spid="89"/>
                                        </p:tgtEl>
                                        <p:attrNameLst>
                                          <p:attrName>style.visibility</p:attrName>
                                        </p:attrNameLst>
                                      </p:cBhvr>
                                      <p:to>
                                        <p:strVal val="visible"/>
                                      </p:to>
                                    </p:set>
                                    <p:animEffect transition="in" filter="wipe(left)">
                                      <p:cBhvr>
                                        <p:cTn id="105" dur="500"/>
                                        <p:tgtEl>
                                          <p:spTgt spid="89"/>
                                        </p:tgtEl>
                                      </p:cBhvr>
                                    </p:animEffect>
                                  </p:childTnLst>
                                </p:cTn>
                              </p:par>
                            </p:childTnLst>
                          </p:cTn>
                        </p:par>
                        <p:par>
                          <p:cTn id="106" fill="hold">
                            <p:stCondLst>
                              <p:cond delay="10500"/>
                            </p:stCondLst>
                            <p:childTnLst>
                              <p:par>
                                <p:cTn id="107" presetID="22" presetClass="entr" presetSubtype="8" fill="hold" grpId="0" nodeType="afterEffect">
                                  <p:stCondLst>
                                    <p:cond delay="0"/>
                                  </p:stCondLst>
                                  <p:childTnLst>
                                    <p:set>
                                      <p:cBhvr>
                                        <p:cTn id="108" dur="1" fill="hold">
                                          <p:stCondLst>
                                            <p:cond delay="0"/>
                                          </p:stCondLst>
                                        </p:cTn>
                                        <p:tgtEl>
                                          <p:spTgt spid="90"/>
                                        </p:tgtEl>
                                        <p:attrNameLst>
                                          <p:attrName>style.visibility</p:attrName>
                                        </p:attrNameLst>
                                      </p:cBhvr>
                                      <p:to>
                                        <p:strVal val="visible"/>
                                      </p:to>
                                    </p:set>
                                    <p:animEffect transition="in" filter="wipe(left)">
                                      <p:cBhvr>
                                        <p:cTn id="109" dur="500"/>
                                        <p:tgtEl>
                                          <p:spTgt spid="90"/>
                                        </p:tgtEl>
                                      </p:cBhvr>
                                    </p:animEffect>
                                  </p:childTnLst>
                                </p:cTn>
                              </p:par>
                            </p:childTnLst>
                          </p:cTn>
                        </p:par>
                        <p:par>
                          <p:cTn id="110" fill="hold">
                            <p:stCondLst>
                              <p:cond delay="11000"/>
                            </p:stCondLst>
                            <p:childTnLst>
                              <p:par>
                                <p:cTn id="111" presetID="49" presetClass="entr" presetSubtype="0" decel="100000" fill="hold" nodeType="afterEffect">
                                  <p:stCondLst>
                                    <p:cond delay="0"/>
                                  </p:stCondLst>
                                  <p:childTnLst>
                                    <p:set>
                                      <p:cBhvr>
                                        <p:cTn id="112" dur="1" fill="hold">
                                          <p:stCondLst>
                                            <p:cond delay="0"/>
                                          </p:stCondLst>
                                        </p:cTn>
                                        <p:tgtEl>
                                          <p:spTgt spid="10"/>
                                        </p:tgtEl>
                                        <p:attrNameLst>
                                          <p:attrName>style.visibility</p:attrName>
                                        </p:attrNameLst>
                                      </p:cBhvr>
                                      <p:to>
                                        <p:strVal val="visible"/>
                                      </p:to>
                                    </p:set>
                                    <p:anim calcmode="lin" valueType="num">
                                      <p:cBhvr>
                                        <p:cTn id="113" dur="500" fill="hold"/>
                                        <p:tgtEl>
                                          <p:spTgt spid="10"/>
                                        </p:tgtEl>
                                        <p:attrNameLst>
                                          <p:attrName>ppt_w</p:attrName>
                                        </p:attrNameLst>
                                      </p:cBhvr>
                                      <p:tavLst>
                                        <p:tav tm="0">
                                          <p:val>
                                            <p:fltVal val="0"/>
                                          </p:val>
                                        </p:tav>
                                        <p:tav tm="100000">
                                          <p:val>
                                            <p:strVal val="#ppt_w"/>
                                          </p:val>
                                        </p:tav>
                                      </p:tavLst>
                                    </p:anim>
                                    <p:anim calcmode="lin" valueType="num">
                                      <p:cBhvr>
                                        <p:cTn id="114" dur="500" fill="hold"/>
                                        <p:tgtEl>
                                          <p:spTgt spid="10"/>
                                        </p:tgtEl>
                                        <p:attrNameLst>
                                          <p:attrName>ppt_h</p:attrName>
                                        </p:attrNameLst>
                                      </p:cBhvr>
                                      <p:tavLst>
                                        <p:tav tm="0">
                                          <p:val>
                                            <p:fltVal val="0"/>
                                          </p:val>
                                        </p:tav>
                                        <p:tav tm="100000">
                                          <p:val>
                                            <p:strVal val="#ppt_h"/>
                                          </p:val>
                                        </p:tav>
                                      </p:tavLst>
                                    </p:anim>
                                    <p:anim calcmode="lin" valueType="num">
                                      <p:cBhvr>
                                        <p:cTn id="115" dur="500" fill="hold"/>
                                        <p:tgtEl>
                                          <p:spTgt spid="10"/>
                                        </p:tgtEl>
                                        <p:attrNameLst>
                                          <p:attrName>style.rotation</p:attrName>
                                        </p:attrNameLst>
                                      </p:cBhvr>
                                      <p:tavLst>
                                        <p:tav tm="0">
                                          <p:val>
                                            <p:fltVal val="360"/>
                                          </p:val>
                                        </p:tav>
                                        <p:tav tm="100000">
                                          <p:val>
                                            <p:fltVal val="0"/>
                                          </p:val>
                                        </p:tav>
                                      </p:tavLst>
                                    </p:anim>
                                    <p:animEffect transition="in" filter="fade">
                                      <p:cBhvr>
                                        <p:cTn id="116" dur="500"/>
                                        <p:tgtEl>
                                          <p:spTgt spid="10"/>
                                        </p:tgtEl>
                                      </p:cBhvr>
                                    </p:animEffect>
                                  </p:childTnLst>
                                </p:cTn>
                              </p:par>
                            </p:childTnLst>
                          </p:cTn>
                        </p:par>
                        <p:par>
                          <p:cTn id="117" fill="hold">
                            <p:stCondLst>
                              <p:cond delay="11500"/>
                            </p:stCondLst>
                            <p:childTnLst>
                              <p:par>
                                <p:cTn id="118" presetID="22" presetClass="entr" presetSubtype="8" fill="hold" grpId="0" nodeType="afterEffect">
                                  <p:stCondLst>
                                    <p:cond delay="0"/>
                                  </p:stCondLst>
                                  <p:childTnLst>
                                    <p:set>
                                      <p:cBhvr>
                                        <p:cTn id="119" dur="1" fill="hold">
                                          <p:stCondLst>
                                            <p:cond delay="0"/>
                                          </p:stCondLst>
                                        </p:cTn>
                                        <p:tgtEl>
                                          <p:spTgt spid="96"/>
                                        </p:tgtEl>
                                        <p:attrNameLst>
                                          <p:attrName>style.visibility</p:attrName>
                                        </p:attrNameLst>
                                      </p:cBhvr>
                                      <p:to>
                                        <p:strVal val="visible"/>
                                      </p:to>
                                    </p:set>
                                    <p:animEffect transition="in" filter="wipe(left)">
                                      <p:cBhvr>
                                        <p:cTn id="120" dur="500"/>
                                        <p:tgtEl>
                                          <p:spTgt spid="96"/>
                                        </p:tgtEl>
                                      </p:cBhvr>
                                    </p:animEffect>
                                  </p:childTnLst>
                                </p:cTn>
                              </p:par>
                            </p:childTnLst>
                          </p:cTn>
                        </p:par>
                        <p:par>
                          <p:cTn id="121" fill="hold">
                            <p:stCondLst>
                              <p:cond delay="12000"/>
                            </p:stCondLst>
                            <p:childTnLst>
                              <p:par>
                                <p:cTn id="122" presetID="22" presetClass="entr" presetSubtype="8" fill="hold" grpId="0" nodeType="afterEffect">
                                  <p:stCondLst>
                                    <p:cond delay="0"/>
                                  </p:stCondLst>
                                  <p:childTnLst>
                                    <p:set>
                                      <p:cBhvr>
                                        <p:cTn id="123" dur="1" fill="hold">
                                          <p:stCondLst>
                                            <p:cond delay="0"/>
                                          </p:stCondLst>
                                        </p:cTn>
                                        <p:tgtEl>
                                          <p:spTgt spid="87"/>
                                        </p:tgtEl>
                                        <p:attrNameLst>
                                          <p:attrName>style.visibility</p:attrName>
                                        </p:attrNameLst>
                                      </p:cBhvr>
                                      <p:to>
                                        <p:strVal val="visible"/>
                                      </p:to>
                                    </p:set>
                                    <p:animEffect transition="in" filter="wipe(left)">
                                      <p:cBhvr>
                                        <p:cTn id="124" dur="500"/>
                                        <p:tgtEl>
                                          <p:spTgt spid="87"/>
                                        </p:tgtEl>
                                      </p:cBhvr>
                                    </p:animEffect>
                                  </p:childTnLst>
                                </p:cTn>
                              </p:par>
                            </p:childTnLst>
                          </p:cTn>
                        </p:par>
                        <p:par>
                          <p:cTn id="125" fill="hold">
                            <p:stCondLst>
                              <p:cond delay="12500"/>
                            </p:stCondLst>
                            <p:childTnLst>
                              <p:par>
                                <p:cTn id="126" presetID="22" presetClass="entr" presetSubtype="8" fill="hold" grpId="0" nodeType="afterEffect">
                                  <p:stCondLst>
                                    <p:cond delay="0"/>
                                  </p:stCondLst>
                                  <p:childTnLst>
                                    <p:set>
                                      <p:cBhvr>
                                        <p:cTn id="127" dur="1" fill="hold">
                                          <p:stCondLst>
                                            <p:cond delay="0"/>
                                          </p:stCondLst>
                                        </p:cTn>
                                        <p:tgtEl>
                                          <p:spTgt spid="88"/>
                                        </p:tgtEl>
                                        <p:attrNameLst>
                                          <p:attrName>style.visibility</p:attrName>
                                        </p:attrNameLst>
                                      </p:cBhvr>
                                      <p:to>
                                        <p:strVal val="visible"/>
                                      </p:to>
                                    </p:set>
                                    <p:animEffect transition="in" filter="wipe(left)">
                                      <p:cBhvr>
                                        <p:cTn id="128"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8" grpId="0" animBg="1"/>
      <p:bldP spid="79" grpId="0" animBg="1"/>
      <p:bldP spid="80" grpId="0" animBg="1"/>
      <p:bldP spid="81" grpId="0" bldLvl="0" autoUpdateAnimBg="0"/>
      <p:bldP spid="82" grpId="0" bldLvl="0" autoUpdateAnimBg="0"/>
      <p:bldP spid="83" grpId="0" bldLvl="0" autoUpdateAnimBg="0"/>
      <p:bldP spid="84" grpId="0" bldLvl="0" autoUpdateAnimBg="0"/>
      <p:bldP spid="85" grpId="0" bldLvl="0" autoUpdateAnimBg="0"/>
      <p:bldP spid="86" grpId="0" bldLvl="0" autoUpdateAnimBg="0"/>
      <p:bldP spid="87" grpId="0" bldLvl="0" autoUpdateAnimBg="0"/>
      <p:bldP spid="88" grpId="0" bldLvl="0" autoUpdateAnimBg="0"/>
      <p:bldP spid="89" grpId="0" bldLvl="0" autoUpdateAnimBg="0"/>
      <p:bldP spid="90" grpId="0" bldLvl="0" autoUpdateAnimBg="0"/>
      <p:bldP spid="91" grpId="0" bldLvl="0" autoUpdateAnimBg="0"/>
      <p:bldP spid="92" grpId="0" bldLvl="0" autoUpdateAnimBg="0"/>
      <p:bldP spid="94" grpId="0" animBg="1"/>
      <p:bldP spid="95" grpId="0" animBg="1"/>
      <p:bldP spid="9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21" name="直接连接符 2820"/>
          <p:cNvCxnSpPr/>
          <p:nvPr/>
        </p:nvCxnSpPr>
        <p:spPr>
          <a:xfrm rot="5400000">
            <a:off x="2409529" y="3703221"/>
            <a:ext cx="3571189"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22" name="直接连接符 2821"/>
          <p:cNvCxnSpPr/>
          <p:nvPr/>
        </p:nvCxnSpPr>
        <p:spPr>
          <a:xfrm rot="5400000">
            <a:off x="6201455" y="3703221"/>
            <a:ext cx="3571189"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24" name="11 Rectángulo"/>
          <p:cNvSpPr/>
          <p:nvPr/>
        </p:nvSpPr>
        <p:spPr>
          <a:xfrm>
            <a:off x="690775" y="1917626"/>
            <a:ext cx="3164004" cy="1261824"/>
          </a:xfrm>
          <a:prstGeom prst="rect">
            <a:avLst/>
          </a:prstGeom>
          <a:solidFill>
            <a:schemeClr val="accent1"/>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100" kern="0" dirty="0">
                <a:solidFill>
                  <a:schemeClr val="bg1"/>
                </a:solidFill>
                <a:latin typeface="微软雅黑" panose="020B0503020204020204" pitchFamily="34" charset="-122"/>
                <a:ea typeface="微软雅黑" panose="020B0503020204020204" pitchFamily="34" charset="-122"/>
              </a:rPr>
              <a:t>添加标题</a:t>
            </a:r>
            <a:endParaRPr lang="en-US" altLang="zh-CN" sz="2100"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825" name="组合 2824"/>
          <p:cNvGrpSpPr/>
          <p:nvPr/>
        </p:nvGrpSpPr>
        <p:grpSpPr>
          <a:xfrm>
            <a:off x="690775" y="3478299"/>
            <a:ext cx="2921752" cy="1992173"/>
            <a:chOff x="503238" y="2612182"/>
            <a:chExt cx="2191599" cy="1493785"/>
          </a:xfrm>
        </p:grpSpPr>
        <p:sp>
          <p:nvSpPr>
            <p:cNvPr id="2826" name="矩形 2825"/>
            <p:cNvSpPr/>
            <p:nvPr/>
          </p:nvSpPr>
          <p:spPr>
            <a:xfrm>
              <a:off x="503238" y="2612182"/>
              <a:ext cx="946536" cy="311552"/>
            </a:xfrm>
            <a:prstGeom prst="rect">
              <a:avLst/>
            </a:prstGeom>
          </p:spPr>
          <p:txBody>
            <a:bodyPr wrap="none">
              <a:spAutoFit/>
            </a:bodyPr>
            <a:lstStyle/>
            <a:p>
              <a:pPr lvl="0" eaLnBrk="0" fontAlgn="base" hangingPunct="0">
                <a:spcBef>
                  <a:spcPct val="0"/>
                </a:spcBef>
                <a:spcAft>
                  <a:spcPct val="0"/>
                </a:spcAft>
                <a:defRPr/>
              </a:pPr>
              <a:r>
                <a:rPr lang="zh-CN" altLang="en-US" kern="0" dirty="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en-US" altLang="zh-CN"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27" name="矩形 2826"/>
            <p:cNvSpPr/>
            <p:nvPr/>
          </p:nvSpPr>
          <p:spPr>
            <a:xfrm>
              <a:off x="503238" y="2905916"/>
              <a:ext cx="2191599" cy="1200051"/>
            </a:xfrm>
            <a:prstGeom prst="rect">
              <a:avLst/>
            </a:prstGeom>
          </p:spPr>
          <p:txBody>
            <a:bodyPr wrap="square">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p>
          </p:txBody>
        </p:sp>
      </p:grpSp>
      <p:sp>
        <p:nvSpPr>
          <p:cNvPr id="2829" name="42 Rectángulo"/>
          <p:cNvSpPr/>
          <p:nvPr/>
        </p:nvSpPr>
        <p:spPr>
          <a:xfrm>
            <a:off x="4523606" y="1917627"/>
            <a:ext cx="3164006" cy="1261824"/>
          </a:xfrm>
          <a:prstGeom prst="rect">
            <a:avLst/>
          </a:prstGeom>
          <a:solidFill>
            <a:schemeClr val="accent3"/>
          </a:solidFill>
          <a:ln>
            <a:noFill/>
          </a:ln>
          <a:effectLst/>
        </p:spPr>
        <p:style>
          <a:lnRef idx="3">
            <a:schemeClr val="lt1"/>
          </a:lnRef>
          <a:fillRef idx="1">
            <a:schemeClr val="accent4"/>
          </a:fillRef>
          <a:effectRef idx="1">
            <a:schemeClr val="accent4"/>
          </a:effectRef>
          <a:fontRef idx="minor">
            <a:schemeClr val="lt1"/>
          </a:fontRef>
        </p:style>
        <p:txBody>
          <a:bodyPr anchor="ctr"/>
          <a:lstStyle/>
          <a:p>
            <a:pPr lvl="0" algn="ctr" eaLnBrk="0" fontAlgn="base" hangingPunct="0">
              <a:spcBef>
                <a:spcPct val="0"/>
              </a:spcBef>
              <a:spcAft>
                <a:spcPct val="0"/>
              </a:spcAft>
              <a:defRPr/>
            </a:pPr>
            <a:r>
              <a:rPr lang="zh-CN" altLang="en-US" sz="2100" kern="0" dirty="0">
                <a:solidFill>
                  <a:schemeClr val="bg1"/>
                </a:solidFill>
                <a:latin typeface="微软雅黑" panose="020B0503020204020204" pitchFamily="34" charset="-122"/>
                <a:ea typeface="微软雅黑" panose="020B0503020204020204" pitchFamily="34" charset="-122"/>
              </a:rPr>
              <a:t>添加标题</a:t>
            </a:r>
            <a:endParaRPr lang="en-US" altLang="zh-CN" sz="2100"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830" name="组合 2829"/>
          <p:cNvGrpSpPr/>
          <p:nvPr/>
        </p:nvGrpSpPr>
        <p:grpSpPr>
          <a:xfrm>
            <a:off x="4523606" y="3478300"/>
            <a:ext cx="2921752" cy="1561287"/>
            <a:chOff x="471218" y="2612182"/>
            <a:chExt cx="2191599" cy="1170695"/>
          </a:xfrm>
        </p:grpSpPr>
        <p:sp>
          <p:nvSpPr>
            <p:cNvPr id="2831" name="矩形 2830"/>
            <p:cNvSpPr/>
            <p:nvPr/>
          </p:nvSpPr>
          <p:spPr>
            <a:xfrm>
              <a:off x="471218" y="2612182"/>
              <a:ext cx="946536" cy="311552"/>
            </a:xfrm>
            <a:prstGeom prst="rect">
              <a:avLst/>
            </a:prstGeom>
          </p:spPr>
          <p:txBody>
            <a:bodyPr wrap="none">
              <a:spAutoFit/>
            </a:bodyPr>
            <a:lstStyle/>
            <a:p>
              <a:pPr lvl="0" eaLnBrk="0" fontAlgn="base" hangingPunct="0">
                <a:spcBef>
                  <a:spcPct val="0"/>
                </a:spcBef>
                <a:spcAft>
                  <a:spcPct val="0"/>
                </a:spcAft>
                <a:defRPr/>
              </a:pPr>
              <a:r>
                <a:rPr lang="zh-CN" altLang="en-US" kern="0" dirty="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en-US" altLang="zh-CN"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32" name="矩形 2831"/>
            <p:cNvSpPr/>
            <p:nvPr/>
          </p:nvSpPr>
          <p:spPr>
            <a:xfrm>
              <a:off x="471218" y="2905916"/>
              <a:ext cx="2191599" cy="876961"/>
            </a:xfrm>
            <a:prstGeom prst="rect">
              <a:avLst/>
            </a:prstGeom>
          </p:spPr>
          <p:txBody>
            <a:bodyPr wrap="square">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点击此处添加文字说明内容，可以通过复制您的文</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p>
          </p:txBody>
        </p:sp>
      </p:grpSp>
      <p:sp>
        <p:nvSpPr>
          <p:cNvPr id="2834" name="51 Rectángulo"/>
          <p:cNvSpPr/>
          <p:nvPr/>
        </p:nvSpPr>
        <p:spPr>
          <a:xfrm>
            <a:off x="8326627" y="1917627"/>
            <a:ext cx="3166122" cy="1261824"/>
          </a:xfrm>
          <a:prstGeom prst="rect">
            <a:avLst/>
          </a:prstGeom>
          <a:solidFill>
            <a:schemeClr val="accent1"/>
          </a:solidFill>
          <a:ln>
            <a:noFill/>
          </a:ln>
          <a:effectLst/>
        </p:spPr>
        <p:style>
          <a:lnRef idx="3">
            <a:schemeClr val="lt1"/>
          </a:lnRef>
          <a:fillRef idx="1">
            <a:schemeClr val="accent4"/>
          </a:fillRef>
          <a:effectRef idx="1">
            <a:schemeClr val="accent4"/>
          </a:effectRef>
          <a:fontRef idx="minor">
            <a:schemeClr val="lt1"/>
          </a:fontRef>
        </p:style>
        <p:txBody>
          <a:bodyPr anchor="ctr"/>
          <a:lstStyle/>
          <a:p>
            <a:pPr lvl="0" algn="ctr" eaLnBrk="0" fontAlgn="base" hangingPunct="0">
              <a:spcBef>
                <a:spcPct val="0"/>
              </a:spcBef>
              <a:spcAft>
                <a:spcPct val="0"/>
              </a:spcAft>
              <a:defRPr/>
            </a:pPr>
            <a:r>
              <a:rPr lang="zh-CN" altLang="en-US" sz="2100" kern="0" dirty="0">
                <a:solidFill>
                  <a:schemeClr val="bg1"/>
                </a:solidFill>
                <a:latin typeface="微软雅黑" panose="020B0503020204020204" pitchFamily="34" charset="-122"/>
                <a:ea typeface="微软雅黑" panose="020B0503020204020204" pitchFamily="34" charset="-122"/>
              </a:rPr>
              <a:t>添加标题</a:t>
            </a:r>
            <a:endParaRPr lang="en-US" altLang="zh-CN" sz="2100"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835" name="组合 2834"/>
          <p:cNvGrpSpPr/>
          <p:nvPr/>
        </p:nvGrpSpPr>
        <p:grpSpPr>
          <a:xfrm>
            <a:off x="8326627" y="3478300"/>
            <a:ext cx="2921752" cy="1992173"/>
            <a:chOff x="467746" y="2612182"/>
            <a:chExt cx="2191599" cy="1493785"/>
          </a:xfrm>
        </p:grpSpPr>
        <p:sp>
          <p:nvSpPr>
            <p:cNvPr id="2836" name="矩形 2835"/>
            <p:cNvSpPr/>
            <p:nvPr/>
          </p:nvSpPr>
          <p:spPr>
            <a:xfrm>
              <a:off x="467746" y="2612182"/>
              <a:ext cx="946536" cy="311552"/>
            </a:xfrm>
            <a:prstGeom prst="rect">
              <a:avLst/>
            </a:prstGeom>
          </p:spPr>
          <p:txBody>
            <a:bodyPr wrap="none">
              <a:spAutoFit/>
            </a:bodyPr>
            <a:lstStyle/>
            <a:p>
              <a:pPr lvl="0" eaLnBrk="0" fontAlgn="base" hangingPunct="0">
                <a:spcBef>
                  <a:spcPct val="0"/>
                </a:spcBef>
                <a:spcAft>
                  <a:spcPct val="0"/>
                </a:spcAft>
                <a:defRPr/>
              </a:pPr>
              <a:r>
                <a:rPr lang="zh-CN" altLang="en-US" kern="0" dirty="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en-US" altLang="zh-CN"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37" name="矩形 2836"/>
            <p:cNvSpPr/>
            <p:nvPr/>
          </p:nvSpPr>
          <p:spPr>
            <a:xfrm>
              <a:off x="467746" y="2905916"/>
              <a:ext cx="2191599" cy="1200051"/>
            </a:xfrm>
            <a:prstGeom prst="rect">
              <a:avLst/>
            </a:prstGeom>
          </p:spPr>
          <p:txBody>
            <a:bodyPr wrap="square">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p>
          </p:txBody>
        </p:sp>
      </p:grpSp>
      <p:sp>
        <p:nvSpPr>
          <p:cNvPr id="17" name="TextBox 8"/>
          <p:cNvSpPr txBox="1"/>
          <p:nvPr/>
        </p:nvSpPr>
        <p:spPr>
          <a:xfrm>
            <a:off x="190550" y="189434"/>
            <a:ext cx="6408712" cy="523220"/>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第一部分  </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点击在此输入你的标题内容</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24"/>
                                        </p:tgtEl>
                                        <p:attrNameLst>
                                          <p:attrName>style.visibility</p:attrName>
                                        </p:attrNameLst>
                                      </p:cBhvr>
                                      <p:to>
                                        <p:strVal val="visible"/>
                                      </p:to>
                                    </p:set>
                                    <p:animEffect transition="in" filter="randombar(horizontal)">
                                      <p:cBhvr>
                                        <p:cTn id="7" dur="500"/>
                                        <p:tgtEl>
                                          <p:spTgt spid="282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825"/>
                                        </p:tgtEl>
                                        <p:attrNameLst>
                                          <p:attrName>style.visibility</p:attrName>
                                        </p:attrNameLst>
                                      </p:cBhvr>
                                      <p:to>
                                        <p:strVal val="visible"/>
                                      </p:to>
                                    </p:set>
                                    <p:anim calcmode="lin" valueType="num">
                                      <p:cBhvr additive="base">
                                        <p:cTn id="11" dur="500" fill="hold"/>
                                        <p:tgtEl>
                                          <p:spTgt spid="2825"/>
                                        </p:tgtEl>
                                        <p:attrNameLst>
                                          <p:attrName>ppt_x</p:attrName>
                                        </p:attrNameLst>
                                      </p:cBhvr>
                                      <p:tavLst>
                                        <p:tav tm="0">
                                          <p:val>
                                            <p:strVal val="#ppt_x"/>
                                          </p:val>
                                        </p:tav>
                                        <p:tav tm="100000">
                                          <p:val>
                                            <p:strVal val="#ppt_x"/>
                                          </p:val>
                                        </p:tav>
                                      </p:tavLst>
                                    </p:anim>
                                    <p:anim calcmode="lin" valueType="num">
                                      <p:cBhvr additive="base">
                                        <p:cTn id="12" dur="500" fill="hold"/>
                                        <p:tgtEl>
                                          <p:spTgt spid="28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2821"/>
                                        </p:tgtEl>
                                        <p:attrNameLst>
                                          <p:attrName>style.visibility</p:attrName>
                                        </p:attrNameLst>
                                      </p:cBhvr>
                                      <p:to>
                                        <p:strVal val="visible"/>
                                      </p:to>
                                    </p:set>
                                    <p:animEffect transition="in" filter="wipe(up)">
                                      <p:cBhvr>
                                        <p:cTn id="16" dur="500"/>
                                        <p:tgtEl>
                                          <p:spTgt spid="2821"/>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829"/>
                                        </p:tgtEl>
                                        <p:attrNameLst>
                                          <p:attrName>style.visibility</p:attrName>
                                        </p:attrNameLst>
                                      </p:cBhvr>
                                      <p:to>
                                        <p:strVal val="visible"/>
                                      </p:to>
                                    </p:set>
                                    <p:animEffect transition="in" filter="randombar(horizontal)">
                                      <p:cBhvr>
                                        <p:cTn id="20" dur="500"/>
                                        <p:tgtEl>
                                          <p:spTgt spid="2829"/>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2830"/>
                                        </p:tgtEl>
                                        <p:attrNameLst>
                                          <p:attrName>style.visibility</p:attrName>
                                        </p:attrNameLst>
                                      </p:cBhvr>
                                      <p:to>
                                        <p:strVal val="visible"/>
                                      </p:to>
                                    </p:set>
                                    <p:anim calcmode="lin" valueType="num">
                                      <p:cBhvr additive="base">
                                        <p:cTn id="24" dur="500" fill="hold"/>
                                        <p:tgtEl>
                                          <p:spTgt spid="2830"/>
                                        </p:tgtEl>
                                        <p:attrNameLst>
                                          <p:attrName>ppt_x</p:attrName>
                                        </p:attrNameLst>
                                      </p:cBhvr>
                                      <p:tavLst>
                                        <p:tav tm="0">
                                          <p:val>
                                            <p:strVal val="#ppt_x"/>
                                          </p:val>
                                        </p:tav>
                                        <p:tav tm="100000">
                                          <p:val>
                                            <p:strVal val="#ppt_x"/>
                                          </p:val>
                                        </p:tav>
                                      </p:tavLst>
                                    </p:anim>
                                    <p:anim calcmode="lin" valueType="num">
                                      <p:cBhvr additive="base">
                                        <p:cTn id="25" dur="500" fill="hold"/>
                                        <p:tgtEl>
                                          <p:spTgt spid="2830"/>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822"/>
                                        </p:tgtEl>
                                        <p:attrNameLst>
                                          <p:attrName>style.visibility</p:attrName>
                                        </p:attrNameLst>
                                      </p:cBhvr>
                                      <p:to>
                                        <p:strVal val="visible"/>
                                      </p:to>
                                    </p:set>
                                    <p:animEffect transition="in" filter="wipe(up)">
                                      <p:cBhvr>
                                        <p:cTn id="29" dur="500"/>
                                        <p:tgtEl>
                                          <p:spTgt spid="2822"/>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2834"/>
                                        </p:tgtEl>
                                        <p:attrNameLst>
                                          <p:attrName>style.visibility</p:attrName>
                                        </p:attrNameLst>
                                      </p:cBhvr>
                                      <p:to>
                                        <p:strVal val="visible"/>
                                      </p:to>
                                    </p:set>
                                    <p:animEffect transition="in" filter="randombar(horizontal)">
                                      <p:cBhvr>
                                        <p:cTn id="33" dur="500"/>
                                        <p:tgtEl>
                                          <p:spTgt spid="2834"/>
                                        </p:tgtEl>
                                      </p:cBhvr>
                                    </p:animEffect>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2835"/>
                                        </p:tgtEl>
                                        <p:attrNameLst>
                                          <p:attrName>style.visibility</p:attrName>
                                        </p:attrNameLst>
                                      </p:cBhvr>
                                      <p:to>
                                        <p:strVal val="visible"/>
                                      </p:to>
                                    </p:set>
                                    <p:anim calcmode="lin" valueType="num">
                                      <p:cBhvr additive="base">
                                        <p:cTn id="37" dur="500" fill="hold"/>
                                        <p:tgtEl>
                                          <p:spTgt spid="2835"/>
                                        </p:tgtEl>
                                        <p:attrNameLst>
                                          <p:attrName>ppt_x</p:attrName>
                                        </p:attrNameLst>
                                      </p:cBhvr>
                                      <p:tavLst>
                                        <p:tav tm="0">
                                          <p:val>
                                            <p:strVal val="#ppt_x"/>
                                          </p:val>
                                        </p:tav>
                                        <p:tav tm="100000">
                                          <p:val>
                                            <p:strVal val="#ppt_x"/>
                                          </p:val>
                                        </p:tav>
                                      </p:tavLst>
                                    </p:anim>
                                    <p:anim calcmode="lin" valueType="num">
                                      <p:cBhvr additive="base">
                                        <p:cTn id="38" dur="500" fill="hold"/>
                                        <p:tgtEl>
                                          <p:spTgt spid="28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4" grpId="0" animBg="1"/>
      <p:bldP spid="2829" grpId="0" animBg="1"/>
      <p:bldP spid="28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066" y="4437064"/>
            <a:ext cx="1814752" cy="1492146"/>
          </a:xfrm>
          <a:prstGeom prst="rect">
            <a:avLst/>
          </a:prstGeom>
        </p:spPr>
      </p:pic>
      <p:grpSp>
        <p:nvGrpSpPr>
          <p:cNvPr id="36" name="组合 35"/>
          <p:cNvGrpSpPr/>
          <p:nvPr/>
        </p:nvGrpSpPr>
        <p:grpSpPr>
          <a:xfrm>
            <a:off x="1054065" y="2"/>
            <a:ext cx="1777392" cy="1551156"/>
            <a:chOff x="1054065" y="2"/>
            <a:chExt cx="1511774" cy="1319347"/>
          </a:xfrm>
        </p:grpSpPr>
        <p:sp>
          <p:nvSpPr>
            <p:cNvPr id="37" name="Rectangle 3"/>
            <p:cNvSpPr/>
            <p:nvPr/>
          </p:nvSpPr>
          <p:spPr bwMode="auto">
            <a:xfrm>
              <a:off x="1054065" y="2"/>
              <a:ext cx="1511774" cy="411499"/>
            </a:xfrm>
            <a:custGeom>
              <a:avLst/>
              <a:gdLst/>
              <a:ahLst/>
              <a:cxnLst/>
              <a:rect l="l" t="t" r="r" b="b"/>
              <a:pathLst>
                <a:path w="1512168" h="411499">
                  <a:moveTo>
                    <a:pt x="0" y="0"/>
                  </a:moveTo>
                  <a:lnTo>
                    <a:pt x="1512168" y="0"/>
                  </a:lnTo>
                  <a:lnTo>
                    <a:pt x="1512168" y="260647"/>
                  </a:lnTo>
                  <a:lnTo>
                    <a:pt x="1512084" y="260647"/>
                  </a:lnTo>
                  <a:lnTo>
                    <a:pt x="1512084" y="351491"/>
                  </a:lnTo>
                  <a:cubicBezTo>
                    <a:pt x="1512084" y="384633"/>
                    <a:pt x="1485218" y="411499"/>
                    <a:pt x="1452076" y="411499"/>
                  </a:cubicBezTo>
                  <a:lnTo>
                    <a:pt x="60092" y="411499"/>
                  </a:lnTo>
                  <a:cubicBezTo>
                    <a:pt x="26950" y="411499"/>
                    <a:pt x="84" y="384633"/>
                    <a:pt x="84" y="351491"/>
                  </a:cubicBezTo>
                  <a:lnTo>
                    <a:pt x="84" y="260647"/>
                  </a:lnTo>
                  <a:lnTo>
                    <a:pt x="0" y="260647"/>
                  </a:lnTo>
                  <a:close/>
                </a:path>
              </a:pathLst>
            </a:cu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t" anchorCtr="0" forceAA="0" compatLnSpc="1">
              <a:noAutofit/>
            </a:bodyPr>
            <a:lstStyle/>
            <a:p>
              <a:pPr marL="0" marR="0" lvl="0" indent="0" defTabSz="913130" eaLnBrk="1" fontAlgn="auto" latinLnBrk="0" hangingPunct="1">
                <a:lnSpc>
                  <a:spcPct val="100000"/>
                </a:lnSpc>
                <a:spcBef>
                  <a:spcPts val="0"/>
                </a:spcBef>
                <a:spcAft>
                  <a:spcPts val="0"/>
                </a:spcAft>
                <a:buClrTx/>
                <a:buSzTx/>
                <a:buFontTx/>
                <a:buNone/>
                <a:defRPr/>
              </a:pPr>
              <a:endParaRPr kumimoji="0" lang="en-US" sz="1500" b="0" i="0" u="none" strike="noStrike" kern="0" cap="none" spc="-40" normalizeH="0" baseline="0" noProof="0" dirty="0">
                <a:ln>
                  <a:noFill/>
                </a:ln>
                <a:gradFill>
                  <a:gsLst>
                    <a:gs pos="0">
                      <a:srgbClr val="FFFFFF"/>
                    </a:gs>
                    <a:gs pos="100000">
                      <a:srgbClr val="FFFFFF"/>
                    </a:gs>
                  </a:gsLst>
                  <a:lin ang="5400000" scaled="0"/>
                </a:gradFill>
                <a:effectLst/>
                <a:uLnTx/>
                <a:uFillTx/>
                <a:latin typeface="Segoe UI" panose="020B0502040204020203"/>
                <a:ea typeface="Segoe UI" panose="020B0502040204020203" pitchFamily="34" charset="0"/>
                <a:cs typeface="Segoe UI" panose="020B0502040204020203" pitchFamily="34" charset="0"/>
              </a:endParaRPr>
            </a:p>
          </p:txBody>
        </p:sp>
        <p:sp>
          <p:nvSpPr>
            <p:cNvPr id="38" name="Rectangle 3"/>
            <p:cNvSpPr/>
            <p:nvPr/>
          </p:nvSpPr>
          <p:spPr bwMode="auto">
            <a:xfrm>
              <a:off x="1054065" y="462959"/>
              <a:ext cx="1511774" cy="856390"/>
            </a:xfrm>
            <a:prstGeom prst="roundRect">
              <a:avLst>
                <a:gd name="adj" fmla="val 6940"/>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t" anchorCtr="0" forceAA="0" compatLnSpc="1">
              <a:noAutofit/>
            </a:bodyPr>
            <a:lstStyle/>
            <a:p>
              <a:pPr marL="0" marR="0" lvl="0" indent="0" defTabSz="913130" eaLnBrk="1" fontAlgn="auto" latinLnBrk="0" hangingPunct="1">
                <a:lnSpc>
                  <a:spcPct val="100000"/>
                </a:lnSpc>
                <a:spcBef>
                  <a:spcPts val="0"/>
                </a:spcBef>
                <a:spcAft>
                  <a:spcPts val="0"/>
                </a:spcAft>
                <a:buClrTx/>
                <a:buSzTx/>
                <a:buFontTx/>
                <a:buNone/>
                <a:defRPr/>
              </a:pPr>
              <a:endParaRPr kumimoji="0" lang="en-US" sz="1500" b="0" i="0" u="none" strike="noStrike" kern="0" cap="none" spc="-40" normalizeH="0" baseline="0" noProof="0" dirty="0">
                <a:ln>
                  <a:noFill/>
                </a:ln>
                <a:gradFill>
                  <a:gsLst>
                    <a:gs pos="0">
                      <a:srgbClr val="FFFFFF"/>
                    </a:gs>
                    <a:gs pos="100000">
                      <a:srgbClr val="FFFFFF"/>
                    </a:gs>
                  </a:gsLst>
                  <a:lin ang="5400000" scaled="0"/>
                </a:gradFill>
                <a:effectLst/>
                <a:uLnTx/>
                <a:uFillTx/>
                <a:latin typeface="Segoe UI" panose="020B0502040204020203"/>
                <a:ea typeface="Segoe UI" panose="020B0502040204020203" pitchFamily="34" charset="0"/>
                <a:cs typeface="Segoe UI" panose="020B0502040204020203" pitchFamily="34" charset="0"/>
              </a:endParaRPr>
            </a:p>
          </p:txBody>
        </p:sp>
        <p:sp>
          <p:nvSpPr>
            <p:cNvPr id="39" name="TextBox 15"/>
            <p:cNvSpPr txBox="1"/>
            <p:nvPr/>
          </p:nvSpPr>
          <p:spPr>
            <a:xfrm>
              <a:off x="1054066" y="953248"/>
              <a:ext cx="1511773" cy="314138"/>
            </a:xfrm>
            <a:prstGeom prst="rect">
              <a:avLst/>
            </a:prstGeom>
            <a:noFill/>
          </p:spPr>
          <p:txBody>
            <a:bodyPr wrap="square" rtlCol="0">
              <a:spAutoFit/>
            </a:bodyPr>
            <a:lstStyle/>
            <a:p>
              <a:pPr algn="ctr"/>
              <a:r>
                <a:rPr lang="en-US" altLang="zh-CN" sz="1800" dirty="0">
                  <a:solidFill>
                    <a:schemeClr val="bg1"/>
                  </a:solidFill>
                  <a:latin typeface="微软雅黑" panose="020B0503020204020204" pitchFamily="34" charset="-122"/>
                  <a:ea typeface="微软雅黑" panose="020B0503020204020204" pitchFamily="34" charset="-122"/>
                </a:rPr>
                <a:t>Contents Page</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40" name="文本框 63"/>
            <p:cNvSpPr txBox="1"/>
            <p:nvPr/>
          </p:nvSpPr>
          <p:spPr>
            <a:xfrm>
              <a:off x="1054066" y="512715"/>
              <a:ext cx="1511773" cy="497385"/>
            </a:xfrm>
            <a:prstGeom prst="rect">
              <a:avLst/>
            </a:prstGeom>
            <a:noFill/>
          </p:spPr>
          <p:txBody>
            <a:bodyPr wrap="square" rtlCol="0">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目录页</a:t>
              </a:r>
            </a:p>
          </p:txBody>
        </p:sp>
      </p:grpSp>
      <p:grpSp>
        <p:nvGrpSpPr>
          <p:cNvPr id="28" name="组合 27"/>
          <p:cNvGrpSpPr/>
          <p:nvPr/>
        </p:nvGrpSpPr>
        <p:grpSpPr>
          <a:xfrm flipH="1">
            <a:off x="4439022" y="1962493"/>
            <a:ext cx="6573812" cy="747668"/>
            <a:chOff x="6601643" y="1988840"/>
            <a:chExt cx="4104456" cy="736573"/>
          </a:xfrm>
        </p:grpSpPr>
        <p:sp>
          <p:nvSpPr>
            <p:cNvPr id="29" name="圆角矩形 28"/>
            <p:cNvSpPr/>
            <p:nvPr/>
          </p:nvSpPr>
          <p:spPr>
            <a:xfrm>
              <a:off x="6601643" y="2221357"/>
              <a:ext cx="4104456"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点击在此输入你的标题内容</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圆角矩形 29"/>
            <p:cNvSpPr/>
            <p:nvPr/>
          </p:nvSpPr>
          <p:spPr>
            <a:xfrm>
              <a:off x="9481963" y="1988840"/>
              <a:ext cx="1008112" cy="484545"/>
            </a:xfrm>
            <a:prstGeom prst="roundRect">
              <a:avLst>
                <a:gd name="adj" fmla="val 9725"/>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第一部分</a:t>
              </a:r>
            </a:p>
          </p:txBody>
        </p:sp>
      </p:grpSp>
      <p:grpSp>
        <p:nvGrpSpPr>
          <p:cNvPr id="31" name="组合 30"/>
          <p:cNvGrpSpPr/>
          <p:nvPr/>
        </p:nvGrpSpPr>
        <p:grpSpPr>
          <a:xfrm flipH="1">
            <a:off x="4439022" y="2819125"/>
            <a:ext cx="6573810" cy="767472"/>
            <a:chOff x="6601643" y="2896501"/>
            <a:chExt cx="4104456" cy="756084"/>
          </a:xfrm>
        </p:grpSpPr>
        <p:sp>
          <p:nvSpPr>
            <p:cNvPr id="32" name="圆角矩形 31"/>
            <p:cNvSpPr/>
            <p:nvPr/>
          </p:nvSpPr>
          <p:spPr>
            <a:xfrm>
              <a:off x="6601643" y="3148529"/>
              <a:ext cx="4104456"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点击在此输入你的标题内容</a:t>
              </a: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3" name="圆角矩形 32"/>
            <p:cNvSpPr/>
            <p:nvPr/>
          </p:nvSpPr>
          <p:spPr>
            <a:xfrm>
              <a:off x="9481963" y="2896501"/>
              <a:ext cx="1008112" cy="484545"/>
            </a:xfrm>
            <a:prstGeom prst="roundRect">
              <a:avLst>
                <a:gd name="adj" fmla="val 9725"/>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第二部分</a:t>
              </a:r>
            </a:p>
          </p:txBody>
        </p:sp>
      </p:grpSp>
      <p:grpSp>
        <p:nvGrpSpPr>
          <p:cNvPr id="34" name="组合 33"/>
          <p:cNvGrpSpPr/>
          <p:nvPr/>
        </p:nvGrpSpPr>
        <p:grpSpPr>
          <a:xfrm flipH="1">
            <a:off x="4439022" y="3677178"/>
            <a:ext cx="6573814" cy="685315"/>
            <a:chOff x="6601643" y="3904613"/>
            <a:chExt cx="4104456" cy="675144"/>
          </a:xfrm>
        </p:grpSpPr>
        <p:sp>
          <p:nvSpPr>
            <p:cNvPr id="35" name="圆角矩形 34"/>
            <p:cNvSpPr/>
            <p:nvPr/>
          </p:nvSpPr>
          <p:spPr>
            <a:xfrm>
              <a:off x="6601643" y="4075701"/>
              <a:ext cx="4104456"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点击在此输入你的标题内容</a:t>
              </a: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1" name="圆角矩形 40"/>
            <p:cNvSpPr/>
            <p:nvPr/>
          </p:nvSpPr>
          <p:spPr>
            <a:xfrm>
              <a:off x="9481963" y="3904613"/>
              <a:ext cx="1008112" cy="484545"/>
            </a:xfrm>
            <a:prstGeom prst="roundRect">
              <a:avLst>
                <a:gd name="adj" fmla="val 9725"/>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第三部分</a:t>
              </a:r>
            </a:p>
          </p:txBody>
        </p:sp>
      </p:grpSp>
      <p:grpSp>
        <p:nvGrpSpPr>
          <p:cNvPr id="42" name="组合 41"/>
          <p:cNvGrpSpPr/>
          <p:nvPr/>
        </p:nvGrpSpPr>
        <p:grpSpPr>
          <a:xfrm flipH="1">
            <a:off x="4439022" y="4479707"/>
            <a:ext cx="6573812" cy="747668"/>
            <a:chOff x="6601643" y="4770357"/>
            <a:chExt cx="4104456" cy="736573"/>
          </a:xfrm>
        </p:grpSpPr>
        <p:sp>
          <p:nvSpPr>
            <p:cNvPr id="43" name="圆角矩形 42"/>
            <p:cNvSpPr/>
            <p:nvPr/>
          </p:nvSpPr>
          <p:spPr>
            <a:xfrm>
              <a:off x="6601643" y="5002874"/>
              <a:ext cx="4104456"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点击在此输入你的标题内容</a:t>
              </a: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4" name="圆角矩形 43"/>
            <p:cNvSpPr/>
            <p:nvPr/>
          </p:nvSpPr>
          <p:spPr>
            <a:xfrm>
              <a:off x="9481963" y="4770357"/>
              <a:ext cx="1008112" cy="484545"/>
            </a:xfrm>
            <a:prstGeom prst="roundRect">
              <a:avLst>
                <a:gd name="adj" fmla="val 9725"/>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第四部分</a:t>
              </a:r>
            </a:p>
          </p:txBody>
        </p:sp>
      </p:grpSp>
      <p:grpSp>
        <p:nvGrpSpPr>
          <p:cNvPr id="45" name="组合 44"/>
          <p:cNvGrpSpPr/>
          <p:nvPr/>
        </p:nvGrpSpPr>
        <p:grpSpPr>
          <a:xfrm flipH="1">
            <a:off x="4439022" y="5346422"/>
            <a:ext cx="6573812" cy="747668"/>
            <a:chOff x="6601643" y="4770357"/>
            <a:chExt cx="4104456" cy="736573"/>
          </a:xfrm>
        </p:grpSpPr>
        <p:sp>
          <p:nvSpPr>
            <p:cNvPr id="46" name="圆角矩形 45"/>
            <p:cNvSpPr/>
            <p:nvPr/>
          </p:nvSpPr>
          <p:spPr>
            <a:xfrm>
              <a:off x="6601643" y="5002874"/>
              <a:ext cx="4104456"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点击在此输入你的标题内容</a:t>
              </a: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7" name="圆角矩形 46"/>
            <p:cNvSpPr/>
            <p:nvPr/>
          </p:nvSpPr>
          <p:spPr>
            <a:xfrm>
              <a:off x="9481963" y="4770357"/>
              <a:ext cx="1008112" cy="484545"/>
            </a:xfrm>
            <a:prstGeom prst="roundRect">
              <a:avLst>
                <a:gd name="adj" fmla="val 9725"/>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第五部分</a:t>
              </a: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2" decel="10000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20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1+#ppt_w/2"/>
                                          </p:val>
                                        </p:tav>
                                        <p:tav tm="100000">
                                          <p:val>
                                            <p:strVal val="#ppt_x"/>
                                          </p:val>
                                        </p:tav>
                                      </p:tavLst>
                                    </p:anim>
                                    <p:anim calcmode="lin" valueType="num">
                                      <p:cBhvr additive="base">
                                        <p:cTn id="16" dur="500" fill="hold"/>
                                        <p:tgtEl>
                                          <p:spTgt spid="31"/>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40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1+#ppt_w/2"/>
                                          </p:val>
                                        </p:tav>
                                        <p:tav tm="100000">
                                          <p:val>
                                            <p:strVal val="#ppt_x"/>
                                          </p:val>
                                        </p:tav>
                                      </p:tavLst>
                                    </p:anim>
                                    <p:anim calcmode="lin" valueType="num">
                                      <p:cBhvr additive="base">
                                        <p:cTn id="20" dur="500" fill="hold"/>
                                        <p:tgtEl>
                                          <p:spTgt spid="34"/>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60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1+#ppt_w/2"/>
                                          </p:val>
                                        </p:tav>
                                        <p:tav tm="100000">
                                          <p:val>
                                            <p:strVal val="#ppt_x"/>
                                          </p:val>
                                        </p:tav>
                                      </p:tavLst>
                                    </p:anim>
                                    <p:anim calcmode="lin" valueType="num">
                                      <p:cBhvr additive="base">
                                        <p:cTn id="24" dur="500" fill="hold"/>
                                        <p:tgtEl>
                                          <p:spTgt spid="42"/>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80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1+#ppt_w/2"/>
                                          </p:val>
                                        </p:tav>
                                        <p:tav tm="100000">
                                          <p:val>
                                            <p:strVal val="#ppt_x"/>
                                          </p:val>
                                        </p:tav>
                                      </p:tavLst>
                                    </p:anim>
                                    <p:anim calcmode="lin" valueType="num">
                                      <p:cBhvr additive="base">
                                        <p:cTn id="28" dur="500" fill="hold"/>
                                        <p:tgtEl>
                                          <p:spTgt spid="45"/>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6" presetClass="emph" presetSubtype="0" fill="hold" nodeType="afterEffect">
                                  <p:stCondLst>
                                    <p:cond delay="0"/>
                                  </p:stCondLst>
                                  <p:childTnLst>
                                    <p:animEffect transition="out" filter="fade">
                                      <p:cBhvr>
                                        <p:cTn id="31" dur="500" tmFilter="0, 0; .2, .5; .8, .5; 1, 0"/>
                                        <p:tgtEl>
                                          <p:spTgt spid="28"/>
                                        </p:tgtEl>
                                      </p:cBhvr>
                                    </p:animEffect>
                                    <p:animScale>
                                      <p:cBhvr>
                                        <p:cTn id="32" dur="250" autoRev="1" fill="hold"/>
                                        <p:tgtEl>
                                          <p:spTgt spid="28"/>
                                        </p:tgtEl>
                                      </p:cBhvr>
                                      <p:by x="105000" y="105000"/>
                                    </p:animScale>
                                  </p:childTnLst>
                                </p:cTn>
                              </p:par>
                              <p:par>
                                <p:cTn id="33" presetID="26" presetClass="emph" presetSubtype="0" fill="hold" nodeType="withEffect">
                                  <p:stCondLst>
                                    <p:cond delay="200"/>
                                  </p:stCondLst>
                                  <p:childTnLst>
                                    <p:animEffect transition="out" filter="fade">
                                      <p:cBhvr>
                                        <p:cTn id="34" dur="500" tmFilter="0, 0; .2, .5; .8, .5; 1, 0"/>
                                        <p:tgtEl>
                                          <p:spTgt spid="31"/>
                                        </p:tgtEl>
                                      </p:cBhvr>
                                    </p:animEffect>
                                    <p:animScale>
                                      <p:cBhvr>
                                        <p:cTn id="35" dur="250" autoRev="1" fill="hold"/>
                                        <p:tgtEl>
                                          <p:spTgt spid="31"/>
                                        </p:tgtEl>
                                      </p:cBhvr>
                                      <p:by x="105000" y="105000"/>
                                    </p:animScale>
                                  </p:childTnLst>
                                </p:cTn>
                              </p:par>
                              <p:par>
                                <p:cTn id="36" presetID="26" presetClass="emph" presetSubtype="0" fill="hold" nodeType="withEffect">
                                  <p:stCondLst>
                                    <p:cond delay="400"/>
                                  </p:stCondLst>
                                  <p:childTnLst>
                                    <p:animEffect transition="out" filter="fade">
                                      <p:cBhvr>
                                        <p:cTn id="37" dur="500" tmFilter="0, 0; .2, .5; .8, .5; 1, 0"/>
                                        <p:tgtEl>
                                          <p:spTgt spid="34"/>
                                        </p:tgtEl>
                                      </p:cBhvr>
                                    </p:animEffect>
                                    <p:animScale>
                                      <p:cBhvr>
                                        <p:cTn id="38" dur="250" autoRev="1" fill="hold"/>
                                        <p:tgtEl>
                                          <p:spTgt spid="34"/>
                                        </p:tgtEl>
                                      </p:cBhvr>
                                      <p:by x="105000" y="105000"/>
                                    </p:animScale>
                                  </p:childTnLst>
                                </p:cTn>
                              </p:par>
                              <p:par>
                                <p:cTn id="39" presetID="26" presetClass="emph" presetSubtype="0" fill="hold" nodeType="withEffect">
                                  <p:stCondLst>
                                    <p:cond delay="600"/>
                                  </p:stCondLst>
                                  <p:childTnLst>
                                    <p:animEffect transition="out" filter="fade">
                                      <p:cBhvr>
                                        <p:cTn id="40" dur="500" tmFilter="0, 0; .2, .5; .8, .5; 1, 0"/>
                                        <p:tgtEl>
                                          <p:spTgt spid="42"/>
                                        </p:tgtEl>
                                      </p:cBhvr>
                                    </p:animEffect>
                                    <p:animScale>
                                      <p:cBhvr>
                                        <p:cTn id="41" dur="250" autoRev="1" fill="hold"/>
                                        <p:tgtEl>
                                          <p:spTgt spid="42"/>
                                        </p:tgtEl>
                                      </p:cBhvr>
                                      <p:by x="105000" y="105000"/>
                                    </p:animScale>
                                  </p:childTnLst>
                                </p:cTn>
                              </p:par>
                              <p:par>
                                <p:cTn id="42" presetID="26" presetClass="emph" presetSubtype="0" fill="hold" nodeType="withEffect">
                                  <p:stCondLst>
                                    <p:cond delay="800"/>
                                  </p:stCondLst>
                                  <p:childTnLst>
                                    <p:animEffect transition="out" filter="fade">
                                      <p:cBhvr>
                                        <p:cTn id="43" dur="500" tmFilter="0, 0; .2, .5; .8, .5; 1, 0"/>
                                        <p:tgtEl>
                                          <p:spTgt spid="45"/>
                                        </p:tgtEl>
                                      </p:cBhvr>
                                    </p:animEffect>
                                    <p:animScale>
                                      <p:cBhvr>
                                        <p:cTn id="44" dur="250" autoRev="1" fill="hold"/>
                                        <p:tgtEl>
                                          <p:spTgt spid="45"/>
                                        </p:tgtEl>
                                      </p:cBhvr>
                                      <p:by x="105000" y="105000"/>
                                    </p:animScale>
                                  </p:childTnLst>
                                </p:cTn>
                              </p:par>
                            </p:childTnLst>
                          </p:cTn>
                        </p:par>
                        <p:par>
                          <p:cTn id="45" fill="hold">
                            <p:stCondLst>
                              <p:cond delay="1500"/>
                            </p:stCondLst>
                            <p:childTnLst>
                              <p:par>
                                <p:cTn id="46" presetID="2" presetClass="exit" presetSubtype="2" fill="hold" nodeType="afterEffect">
                                  <p:stCondLst>
                                    <p:cond delay="0"/>
                                  </p:stCondLst>
                                  <p:childTnLst>
                                    <p:anim calcmode="lin" valueType="num">
                                      <p:cBhvr additive="base">
                                        <p:cTn id="47" dur="500"/>
                                        <p:tgtEl>
                                          <p:spTgt spid="34"/>
                                        </p:tgtEl>
                                        <p:attrNameLst>
                                          <p:attrName>ppt_x</p:attrName>
                                        </p:attrNameLst>
                                      </p:cBhvr>
                                      <p:tavLst>
                                        <p:tav tm="0">
                                          <p:val>
                                            <p:strVal val="ppt_x"/>
                                          </p:val>
                                        </p:tav>
                                        <p:tav tm="100000">
                                          <p:val>
                                            <p:strVal val="1+ppt_w/2"/>
                                          </p:val>
                                        </p:tav>
                                      </p:tavLst>
                                    </p:anim>
                                    <p:anim calcmode="lin" valueType="num">
                                      <p:cBhvr additive="base">
                                        <p:cTn id="48" dur="500"/>
                                        <p:tgtEl>
                                          <p:spTgt spid="34"/>
                                        </p:tgtEl>
                                        <p:attrNameLst>
                                          <p:attrName>ppt_y</p:attrName>
                                        </p:attrNameLst>
                                      </p:cBhvr>
                                      <p:tavLst>
                                        <p:tav tm="0">
                                          <p:val>
                                            <p:strVal val="ppt_y"/>
                                          </p:val>
                                        </p:tav>
                                        <p:tav tm="100000">
                                          <p:val>
                                            <p:strVal val="ppt_y"/>
                                          </p:val>
                                        </p:tav>
                                      </p:tavLst>
                                    </p:anim>
                                    <p:set>
                                      <p:cBhvr>
                                        <p:cTn id="49" dur="1" fill="hold">
                                          <p:stCondLst>
                                            <p:cond delay="499"/>
                                          </p:stCondLst>
                                        </p:cTn>
                                        <p:tgtEl>
                                          <p:spTgt spid="34"/>
                                        </p:tgtEl>
                                        <p:attrNameLst>
                                          <p:attrName>style.visibility</p:attrName>
                                        </p:attrNameLst>
                                      </p:cBhvr>
                                      <p:to>
                                        <p:strVal val="hidden"/>
                                      </p:to>
                                    </p:set>
                                  </p:childTnLst>
                                </p:cTn>
                              </p:par>
                              <p:par>
                                <p:cTn id="50" presetID="2" presetClass="exit" presetSubtype="2" fill="hold" nodeType="withEffect">
                                  <p:stCondLst>
                                    <p:cond delay="0"/>
                                  </p:stCondLst>
                                  <p:childTnLst>
                                    <p:anim calcmode="lin" valueType="num">
                                      <p:cBhvr additive="base">
                                        <p:cTn id="51" dur="500"/>
                                        <p:tgtEl>
                                          <p:spTgt spid="42"/>
                                        </p:tgtEl>
                                        <p:attrNameLst>
                                          <p:attrName>ppt_x</p:attrName>
                                        </p:attrNameLst>
                                      </p:cBhvr>
                                      <p:tavLst>
                                        <p:tav tm="0">
                                          <p:val>
                                            <p:strVal val="ppt_x"/>
                                          </p:val>
                                        </p:tav>
                                        <p:tav tm="100000">
                                          <p:val>
                                            <p:strVal val="1+ppt_w/2"/>
                                          </p:val>
                                        </p:tav>
                                      </p:tavLst>
                                    </p:anim>
                                    <p:anim calcmode="lin" valueType="num">
                                      <p:cBhvr additive="base">
                                        <p:cTn id="52" dur="500"/>
                                        <p:tgtEl>
                                          <p:spTgt spid="42"/>
                                        </p:tgtEl>
                                        <p:attrNameLst>
                                          <p:attrName>ppt_y</p:attrName>
                                        </p:attrNameLst>
                                      </p:cBhvr>
                                      <p:tavLst>
                                        <p:tav tm="0">
                                          <p:val>
                                            <p:strVal val="ppt_y"/>
                                          </p:val>
                                        </p:tav>
                                        <p:tav tm="100000">
                                          <p:val>
                                            <p:strVal val="ppt_y"/>
                                          </p:val>
                                        </p:tav>
                                      </p:tavLst>
                                    </p:anim>
                                    <p:set>
                                      <p:cBhvr>
                                        <p:cTn id="53" dur="1" fill="hold">
                                          <p:stCondLst>
                                            <p:cond delay="499"/>
                                          </p:stCondLst>
                                        </p:cTn>
                                        <p:tgtEl>
                                          <p:spTgt spid="42"/>
                                        </p:tgtEl>
                                        <p:attrNameLst>
                                          <p:attrName>style.visibility</p:attrName>
                                        </p:attrNameLst>
                                      </p:cBhvr>
                                      <p:to>
                                        <p:strVal val="hidden"/>
                                      </p:to>
                                    </p:set>
                                  </p:childTnLst>
                                </p:cTn>
                              </p:par>
                              <p:par>
                                <p:cTn id="54" presetID="2" presetClass="exit" presetSubtype="2" fill="hold" nodeType="withEffect">
                                  <p:stCondLst>
                                    <p:cond delay="0"/>
                                  </p:stCondLst>
                                  <p:childTnLst>
                                    <p:anim calcmode="lin" valueType="num">
                                      <p:cBhvr additive="base">
                                        <p:cTn id="55" dur="500"/>
                                        <p:tgtEl>
                                          <p:spTgt spid="45"/>
                                        </p:tgtEl>
                                        <p:attrNameLst>
                                          <p:attrName>ppt_x</p:attrName>
                                        </p:attrNameLst>
                                      </p:cBhvr>
                                      <p:tavLst>
                                        <p:tav tm="0">
                                          <p:val>
                                            <p:strVal val="ppt_x"/>
                                          </p:val>
                                        </p:tav>
                                        <p:tav tm="100000">
                                          <p:val>
                                            <p:strVal val="1+ppt_w/2"/>
                                          </p:val>
                                        </p:tav>
                                      </p:tavLst>
                                    </p:anim>
                                    <p:anim calcmode="lin" valueType="num">
                                      <p:cBhvr additive="base">
                                        <p:cTn id="56" dur="500"/>
                                        <p:tgtEl>
                                          <p:spTgt spid="45"/>
                                        </p:tgtEl>
                                        <p:attrNameLst>
                                          <p:attrName>ppt_y</p:attrName>
                                        </p:attrNameLst>
                                      </p:cBhvr>
                                      <p:tavLst>
                                        <p:tav tm="0">
                                          <p:val>
                                            <p:strVal val="ppt_y"/>
                                          </p:val>
                                        </p:tav>
                                        <p:tav tm="100000">
                                          <p:val>
                                            <p:strVal val="ppt_y"/>
                                          </p:val>
                                        </p:tav>
                                      </p:tavLst>
                                    </p:anim>
                                    <p:set>
                                      <p:cBhvr>
                                        <p:cTn id="57" dur="1" fill="hold">
                                          <p:stCondLst>
                                            <p:cond delay="499"/>
                                          </p:stCondLst>
                                        </p:cTn>
                                        <p:tgtEl>
                                          <p:spTgt spid="45"/>
                                        </p:tgtEl>
                                        <p:attrNameLst>
                                          <p:attrName>style.visibility</p:attrName>
                                        </p:attrNameLst>
                                      </p:cBhvr>
                                      <p:to>
                                        <p:strVal val="hidden"/>
                                      </p:to>
                                    </p:set>
                                  </p:childTnLst>
                                </p:cTn>
                              </p:par>
                              <p:par>
                                <p:cTn id="58" presetID="2" presetClass="exit" presetSubtype="2" fill="hold" nodeType="withEffect">
                                  <p:stCondLst>
                                    <p:cond delay="0"/>
                                  </p:stCondLst>
                                  <p:childTnLst>
                                    <p:anim calcmode="lin" valueType="num">
                                      <p:cBhvr additive="base">
                                        <p:cTn id="59" dur="500"/>
                                        <p:tgtEl>
                                          <p:spTgt spid="28"/>
                                        </p:tgtEl>
                                        <p:attrNameLst>
                                          <p:attrName>ppt_x</p:attrName>
                                        </p:attrNameLst>
                                      </p:cBhvr>
                                      <p:tavLst>
                                        <p:tav tm="0">
                                          <p:val>
                                            <p:strVal val="ppt_x"/>
                                          </p:val>
                                        </p:tav>
                                        <p:tav tm="100000">
                                          <p:val>
                                            <p:strVal val="1+ppt_w/2"/>
                                          </p:val>
                                        </p:tav>
                                      </p:tavLst>
                                    </p:anim>
                                    <p:anim calcmode="lin" valueType="num">
                                      <p:cBhvr additive="base">
                                        <p:cTn id="60" dur="500"/>
                                        <p:tgtEl>
                                          <p:spTgt spid="28"/>
                                        </p:tgtEl>
                                        <p:attrNameLst>
                                          <p:attrName>ppt_y</p:attrName>
                                        </p:attrNameLst>
                                      </p:cBhvr>
                                      <p:tavLst>
                                        <p:tav tm="0">
                                          <p:val>
                                            <p:strVal val="ppt_y"/>
                                          </p:val>
                                        </p:tav>
                                        <p:tav tm="100000">
                                          <p:val>
                                            <p:strVal val="ppt_y"/>
                                          </p:val>
                                        </p:tav>
                                      </p:tavLst>
                                    </p:anim>
                                    <p:set>
                                      <p:cBhvr>
                                        <p:cTn id="61"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2"/>
          <p:cNvSpPr>
            <a:spLocks noChangeArrowheads="1"/>
          </p:cNvSpPr>
          <p:nvPr/>
        </p:nvSpPr>
        <p:spPr bwMode="auto">
          <a:xfrm>
            <a:off x="4451350" y="2056755"/>
            <a:ext cx="3294063" cy="3313113"/>
          </a:xfrm>
          <a:prstGeom prst="ellipse">
            <a:avLst/>
          </a:prstGeom>
          <a:noFill/>
          <a:ln w="53975" cmpd="dbl">
            <a:solidFill>
              <a:schemeClr val="tx1">
                <a:lumMod val="85000"/>
                <a:lumOff val="15000"/>
              </a:schemeClr>
            </a:solidFill>
            <a:bevel/>
          </a:ln>
        </p:spPr>
        <p:txBody>
          <a:bodyPr anchor="ctr"/>
          <a:lstStyle/>
          <a:p>
            <a:pPr algn="ctr"/>
            <a:endParaRPr lang="zh-CN" altLang="zh-CN" sz="8800">
              <a:solidFill>
                <a:schemeClr val="bg1"/>
              </a:solidFill>
              <a:latin typeface="Calibri" panose="020F0502020204030204" pitchFamily="34" charset="0"/>
              <a:sym typeface="Calibri" panose="020F0502020204030204" pitchFamily="34" charset="0"/>
            </a:endParaRPr>
          </a:p>
        </p:txBody>
      </p:sp>
      <p:grpSp>
        <p:nvGrpSpPr>
          <p:cNvPr id="3" name="组合 2"/>
          <p:cNvGrpSpPr/>
          <p:nvPr/>
        </p:nvGrpSpPr>
        <p:grpSpPr>
          <a:xfrm>
            <a:off x="4348163" y="2010718"/>
            <a:ext cx="1033462" cy="1039812"/>
            <a:chOff x="4348163" y="2042656"/>
            <a:chExt cx="1033462" cy="1039812"/>
          </a:xfrm>
        </p:grpSpPr>
        <p:sp>
          <p:nvSpPr>
            <p:cNvPr id="4" name="Oval 3"/>
            <p:cNvSpPr>
              <a:spLocks noChangeArrowheads="1"/>
            </p:cNvSpPr>
            <p:nvPr/>
          </p:nvSpPr>
          <p:spPr bwMode="auto">
            <a:xfrm>
              <a:off x="4348163" y="2042656"/>
              <a:ext cx="1033462" cy="1039812"/>
            </a:xfrm>
            <a:prstGeom prst="ellipse">
              <a:avLst/>
            </a:prstGeom>
            <a:solidFill>
              <a:schemeClr val="accent6"/>
            </a:solidFill>
            <a:ln w="28575">
              <a:noFill/>
              <a:bevel/>
            </a:ln>
          </p:spPr>
          <p:txBody>
            <a:bodyPr anchor="ctr"/>
            <a:lstStyle/>
            <a:p>
              <a:pPr algn="ctr"/>
              <a:endParaRPr lang="zh-CN" altLang="zh-CN" sz="8800">
                <a:solidFill>
                  <a:schemeClr val="accent6"/>
                </a:solidFill>
                <a:latin typeface="Calibri" panose="020F0502020204030204" pitchFamily="34" charset="0"/>
                <a:sym typeface="Calibri" panose="020F0502020204030204" pitchFamily="34" charset="0"/>
              </a:endParaRPr>
            </a:p>
          </p:txBody>
        </p:sp>
        <p:grpSp>
          <p:nvGrpSpPr>
            <p:cNvPr id="5" name="Group 29"/>
            <p:cNvGrpSpPr/>
            <p:nvPr/>
          </p:nvGrpSpPr>
          <p:grpSpPr bwMode="auto">
            <a:xfrm>
              <a:off x="4616450" y="2301418"/>
              <a:ext cx="569913" cy="484188"/>
              <a:chOff x="0" y="0"/>
              <a:chExt cx="496661" cy="421788"/>
            </a:xfrm>
          </p:grpSpPr>
          <p:sp>
            <p:nvSpPr>
              <p:cNvPr id="6" name="Freeform 12"/>
              <p:cNvSpPr>
                <a:spLocks noChangeArrowheads="1"/>
              </p:cNvSpPr>
              <p:nvPr/>
            </p:nvSpPr>
            <p:spPr bwMode="auto">
              <a:xfrm>
                <a:off x="157235" y="244586"/>
                <a:ext cx="89848" cy="89848"/>
              </a:xfrm>
              <a:custGeom>
                <a:avLst/>
                <a:gdLst>
                  <a:gd name="T0" fmla="*/ 89848 w 36"/>
                  <a:gd name="T1" fmla="*/ 49916 h 36"/>
                  <a:gd name="T2" fmla="*/ 39932 w 36"/>
                  <a:gd name="T3" fmla="*/ 0 h 36"/>
                  <a:gd name="T4" fmla="*/ 39932 w 36"/>
                  <a:gd name="T5" fmla="*/ 0 h 36"/>
                  <a:gd name="T6" fmla="*/ 0 w 36"/>
                  <a:gd name="T7" fmla="*/ 89848 h 36"/>
                  <a:gd name="T8" fmla="*/ 89848 w 36"/>
                  <a:gd name="T9" fmla="*/ 49916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36" y="20"/>
                    </a:moveTo>
                    <a:lnTo>
                      <a:pt x="16" y="0"/>
                    </a:lnTo>
                    <a:lnTo>
                      <a:pt x="0" y="36"/>
                    </a:lnTo>
                    <a:lnTo>
                      <a:pt x="36" y="20"/>
                    </a:lnTo>
                    <a:close/>
                  </a:path>
                </a:pathLst>
              </a:custGeom>
              <a:solidFill>
                <a:schemeClr val="bg1"/>
              </a:solidFill>
              <a:ln w="9525" cmpd="sng">
                <a:noFill/>
                <a:bevel/>
              </a:ln>
            </p:spPr>
            <p:txBody>
              <a:bodyPr/>
              <a:lstStyle/>
              <a:p>
                <a:endParaRPr lang="zh-CN" altLang="en-US"/>
              </a:p>
            </p:txBody>
          </p:sp>
          <p:sp>
            <p:nvSpPr>
              <p:cNvPr id="7" name="Rectangle 13"/>
              <p:cNvSpPr>
                <a:spLocks noChangeArrowheads="1"/>
              </p:cNvSpPr>
              <p:nvPr/>
            </p:nvSpPr>
            <p:spPr bwMode="auto">
              <a:xfrm>
                <a:off x="247083" y="294502"/>
                <a:ext cx="2497" cy="2497"/>
              </a:xfrm>
              <a:prstGeom prst="rect">
                <a:avLst/>
              </a:prstGeom>
              <a:solidFill>
                <a:schemeClr val="bg1"/>
              </a:solidFill>
              <a:ln w="9525">
                <a:noFill/>
                <a:bevel/>
              </a:ln>
            </p:spPr>
            <p:txBody>
              <a:bodyPr/>
              <a:lstStyle/>
              <a:p>
                <a:endParaRPr lang="zh-CN" altLang="zh-CN">
                  <a:latin typeface="Calibri" panose="020F0502020204030204" pitchFamily="34" charset="0"/>
                  <a:sym typeface="Calibri" panose="020F0502020204030204" pitchFamily="34" charset="0"/>
                </a:endParaRPr>
              </a:p>
            </p:txBody>
          </p:sp>
          <p:sp>
            <p:nvSpPr>
              <p:cNvPr id="8" name="Freeform 14"/>
              <p:cNvSpPr>
                <a:spLocks noChangeArrowheads="1"/>
              </p:cNvSpPr>
              <p:nvPr/>
            </p:nvSpPr>
            <p:spPr bwMode="auto">
              <a:xfrm>
                <a:off x="209645" y="29949"/>
                <a:ext cx="227117" cy="222125"/>
              </a:xfrm>
              <a:custGeom>
                <a:avLst/>
                <a:gdLst>
                  <a:gd name="T0" fmla="*/ 202159 w 91"/>
                  <a:gd name="T1" fmla="*/ 0 h 89"/>
                  <a:gd name="T2" fmla="*/ 0 w 91"/>
                  <a:gd name="T3" fmla="*/ 202159 h 89"/>
                  <a:gd name="T4" fmla="*/ 19966 w 91"/>
                  <a:gd name="T5" fmla="*/ 222125 h 89"/>
                  <a:gd name="T6" fmla="*/ 227117 w 91"/>
                  <a:gd name="T7" fmla="*/ 19966 h 89"/>
                  <a:gd name="T8" fmla="*/ 202159 w 91"/>
                  <a:gd name="T9" fmla="*/ 0 h 89"/>
                  <a:gd name="T10" fmla="*/ 0 60000 65536"/>
                  <a:gd name="T11" fmla="*/ 0 60000 65536"/>
                  <a:gd name="T12" fmla="*/ 0 60000 65536"/>
                  <a:gd name="T13" fmla="*/ 0 60000 65536"/>
                  <a:gd name="T14" fmla="*/ 0 60000 65536"/>
                  <a:gd name="T15" fmla="*/ 0 w 91"/>
                  <a:gd name="T16" fmla="*/ 0 h 89"/>
                  <a:gd name="T17" fmla="*/ 91 w 91"/>
                  <a:gd name="T18" fmla="*/ 89 h 89"/>
                </a:gdLst>
                <a:ahLst/>
                <a:cxnLst>
                  <a:cxn ang="T10">
                    <a:pos x="T0" y="T1"/>
                  </a:cxn>
                  <a:cxn ang="T11">
                    <a:pos x="T2" y="T3"/>
                  </a:cxn>
                  <a:cxn ang="T12">
                    <a:pos x="T4" y="T5"/>
                  </a:cxn>
                  <a:cxn ang="T13">
                    <a:pos x="T6" y="T7"/>
                  </a:cxn>
                  <a:cxn ang="T14">
                    <a:pos x="T8" y="T9"/>
                  </a:cxn>
                </a:cxnLst>
                <a:rect l="T15" t="T16" r="T17" b="T18"/>
                <a:pathLst>
                  <a:path w="91" h="89">
                    <a:moveTo>
                      <a:pt x="81" y="0"/>
                    </a:moveTo>
                    <a:lnTo>
                      <a:pt x="0" y="81"/>
                    </a:lnTo>
                    <a:lnTo>
                      <a:pt x="8" y="89"/>
                    </a:lnTo>
                    <a:lnTo>
                      <a:pt x="91" y="8"/>
                    </a:lnTo>
                    <a:lnTo>
                      <a:pt x="81" y="0"/>
                    </a:lnTo>
                    <a:close/>
                  </a:path>
                </a:pathLst>
              </a:custGeom>
              <a:solidFill>
                <a:schemeClr val="bg1"/>
              </a:solidFill>
              <a:ln w="9525" cmpd="sng">
                <a:noFill/>
                <a:bevel/>
              </a:ln>
            </p:spPr>
            <p:txBody>
              <a:bodyPr/>
              <a:lstStyle/>
              <a:p>
                <a:endParaRPr lang="zh-CN" altLang="en-US"/>
              </a:p>
            </p:txBody>
          </p:sp>
          <p:sp>
            <p:nvSpPr>
              <p:cNvPr id="9" name="Freeform 15"/>
              <p:cNvSpPr>
                <a:spLocks noChangeArrowheads="1"/>
              </p:cNvSpPr>
              <p:nvPr/>
            </p:nvSpPr>
            <p:spPr bwMode="auto">
              <a:xfrm>
                <a:off x="239595" y="59899"/>
                <a:ext cx="227117" cy="224620"/>
              </a:xfrm>
              <a:custGeom>
                <a:avLst/>
                <a:gdLst>
                  <a:gd name="T0" fmla="*/ 0 w 91"/>
                  <a:gd name="T1" fmla="*/ 204654 h 90"/>
                  <a:gd name="T2" fmla="*/ 19966 w 91"/>
                  <a:gd name="T3" fmla="*/ 224620 h 90"/>
                  <a:gd name="T4" fmla="*/ 227117 w 91"/>
                  <a:gd name="T5" fmla="*/ 19966 h 90"/>
                  <a:gd name="T6" fmla="*/ 207151 w 91"/>
                  <a:gd name="T7" fmla="*/ 0 h 90"/>
                  <a:gd name="T8" fmla="*/ 0 w 91"/>
                  <a:gd name="T9" fmla="*/ 204654 h 90"/>
                  <a:gd name="T10" fmla="*/ 0 60000 65536"/>
                  <a:gd name="T11" fmla="*/ 0 60000 65536"/>
                  <a:gd name="T12" fmla="*/ 0 60000 65536"/>
                  <a:gd name="T13" fmla="*/ 0 60000 65536"/>
                  <a:gd name="T14" fmla="*/ 0 60000 65536"/>
                  <a:gd name="T15" fmla="*/ 0 w 91"/>
                  <a:gd name="T16" fmla="*/ 0 h 90"/>
                  <a:gd name="T17" fmla="*/ 91 w 91"/>
                  <a:gd name="T18" fmla="*/ 90 h 90"/>
                </a:gdLst>
                <a:ahLst/>
                <a:cxnLst>
                  <a:cxn ang="T10">
                    <a:pos x="T0" y="T1"/>
                  </a:cxn>
                  <a:cxn ang="T11">
                    <a:pos x="T2" y="T3"/>
                  </a:cxn>
                  <a:cxn ang="T12">
                    <a:pos x="T4" y="T5"/>
                  </a:cxn>
                  <a:cxn ang="T13">
                    <a:pos x="T6" y="T7"/>
                  </a:cxn>
                  <a:cxn ang="T14">
                    <a:pos x="T8" y="T9"/>
                  </a:cxn>
                </a:cxnLst>
                <a:rect l="T15" t="T16" r="T17" b="T18"/>
                <a:pathLst>
                  <a:path w="91" h="90">
                    <a:moveTo>
                      <a:pt x="0" y="82"/>
                    </a:moveTo>
                    <a:lnTo>
                      <a:pt x="8" y="90"/>
                    </a:lnTo>
                    <a:lnTo>
                      <a:pt x="91" y="8"/>
                    </a:lnTo>
                    <a:lnTo>
                      <a:pt x="83" y="0"/>
                    </a:lnTo>
                    <a:lnTo>
                      <a:pt x="0" y="82"/>
                    </a:lnTo>
                    <a:close/>
                  </a:path>
                </a:pathLst>
              </a:custGeom>
              <a:solidFill>
                <a:schemeClr val="bg1"/>
              </a:solidFill>
              <a:ln w="9525" cmpd="sng">
                <a:noFill/>
                <a:bevel/>
              </a:ln>
            </p:spPr>
            <p:txBody>
              <a:bodyPr/>
              <a:lstStyle/>
              <a:p>
                <a:endParaRPr lang="zh-CN" altLang="en-US"/>
              </a:p>
            </p:txBody>
          </p:sp>
          <p:sp>
            <p:nvSpPr>
              <p:cNvPr id="10" name="Freeform 16"/>
              <p:cNvSpPr>
                <a:spLocks noChangeArrowheads="1"/>
              </p:cNvSpPr>
              <p:nvPr/>
            </p:nvSpPr>
            <p:spPr bwMode="auto">
              <a:xfrm>
                <a:off x="426779" y="0"/>
                <a:ext cx="69882" cy="64890"/>
              </a:xfrm>
              <a:custGeom>
                <a:avLst/>
                <a:gdLst>
                  <a:gd name="T0" fmla="*/ 46588 w 21"/>
                  <a:gd name="T1" fmla="*/ 19467 h 20"/>
                  <a:gd name="T2" fmla="*/ 0 w 21"/>
                  <a:gd name="T3" fmla="*/ 19467 h 20"/>
                  <a:gd name="T4" fmla="*/ 49916 w 21"/>
                  <a:gd name="T5" fmla="*/ 64890 h 20"/>
                  <a:gd name="T6" fmla="*/ 46588 w 21"/>
                  <a:gd name="T7" fmla="*/ 19467 h 20"/>
                  <a:gd name="T8" fmla="*/ 0 60000 65536"/>
                  <a:gd name="T9" fmla="*/ 0 60000 65536"/>
                  <a:gd name="T10" fmla="*/ 0 60000 65536"/>
                  <a:gd name="T11" fmla="*/ 0 60000 65536"/>
                  <a:gd name="T12" fmla="*/ 0 w 21"/>
                  <a:gd name="T13" fmla="*/ 0 h 20"/>
                  <a:gd name="T14" fmla="*/ 21 w 21"/>
                  <a:gd name="T15" fmla="*/ 20 h 20"/>
                </a:gdLst>
                <a:ahLst/>
                <a:cxnLst>
                  <a:cxn ang="T8">
                    <a:pos x="T0" y="T1"/>
                  </a:cxn>
                  <a:cxn ang="T9">
                    <a:pos x="T2" y="T3"/>
                  </a:cxn>
                  <a:cxn ang="T10">
                    <a:pos x="T4" y="T5"/>
                  </a:cxn>
                  <a:cxn ang="T11">
                    <a:pos x="T6" y="T7"/>
                  </a:cxn>
                </a:cxnLst>
                <a:rect l="T12" t="T13" r="T14" b="T15"/>
                <a:pathLst>
                  <a:path w="21" h="20">
                    <a:moveTo>
                      <a:pt x="14" y="6"/>
                    </a:moveTo>
                    <a:cubicBezTo>
                      <a:pt x="8" y="0"/>
                      <a:pt x="0" y="6"/>
                      <a:pt x="0" y="6"/>
                    </a:cubicBezTo>
                    <a:cubicBezTo>
                      <a:pt x="15" y="20"/>
                      <a:pt x="15" y="20"/>
                      <a:pt x="15" y="20"/>
                    </a:cubicBezTo>
                    <a:cubicBezTo>
                      <a:pt x="15" y="20"/>
                      <a:pt x="21" y="13"/>
                      <a:pt x="14" y="6"/>
                    </a:cubicBezTo>
                    <a:close/>
                  </a:path>
                </a:pathLst>
              </a:custGeom>
              <a:solidFill>
                <a:schemeClr val="bg1"/>
              </a:solidFill>
              <a:ln w="9525" cmpd="sng">
                <a:noFill/>
                <a:bevel/>
              </a:ln>
            </p:spPr>
            <p:txBody>
              <a:bodyPr/>
              <a:lstStyle/>
              <a:p>
                <a:endParaRPr lang="zh-CN" altLang="en-US"/>
              </a:p>
            </p:txBody>
          </p:sp>
          <p:sp>
            <p:nvSpPr>
              <p:cNvPr id="11" name="Freeform 17"/>
              <p:cNvSpPr>
                <a:spLocks noChangeArrowheads="1"/>
              </p:cNvSpPr>
              <p:nvPr/>
            </p:nvSpPr>
            <p:spPr bwMode="auto">
              <a:xfrm>
                <a:off x="0" y="9983"/>
                <a:ext cx="416796" cy="411805"/>
              </a:xfrm>
              <a:custGeom>
                <a:avLst/>
                <a:gdLst>
                  <a:gd name="T0" fmla="*/ 366880 w 167"/>
                  <a:gd name="T1" fmla="*/ 361889 h 165"/>
                  <a:gd name="T2" fmla="*/ 49916 w 167"/>
                  <a:gd name="T3" fmla="*/ 361889 h 165"/>
                  <a:gd name="T4" fmla="*/ 49916 w 167"/>
                  <a:gd name="T5" fmla="*/ 49916 h 165"/>
                  <a:gd name="T6" fmla="*/ 346914 w 167"/>
                  <a:gd name="T7" fmla="*/ 49916 h 165"/>
                  <a:gd name="T8" fmla="*/ 399326 w 167"/>
                  <a:gd name="T9" fmla="*/ 0 h 165"/>
                  <a:gd name="T10" fmla="*/ 0 w 167"/>
                  <a:gd name="T11" fmla="*/ 0 h 165"/>
                  <a:gd name="T12" fmla="*/ 0 w 167"/>
                  <a:gd name="T13" fmla="*/ 411805 h 165"/>
                  <a:gd name="T14" fmla="*/ 416796 w 167"/>
                  <a:gd name="T15" fmla="*/ 411805 h 165"/>
                  <a:gd name="T16" fmla="*/ 416796 w 167"/>
                  <a:gd name="T17" fmla="*/ 152243 h 165"/>
                  <a:gd name="T18" fmla="*/ 366880 w 167"/>
                  <a:gd name="T19" fmla="*/ 202159 h 165"/>
                  <a:gd name="T20" fmla="*/ 366880 w 167"/>
                  <a:gd name="T21" fmla="*/ 361889 h 1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7"/>
                  <a:gd name="T34" fmla="*/ 0 h 165"/>
                  <a:gd name="T35" fmla="*/ 167 w 167"/>
                  <a:gd name="T36" fmla="*/ 165 h 1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7" h="165">
                    <a:moveTo>
                      <a:pt x="147" y="145"/>
                    </a:moveTo>
                    <a:lnTo>
                      <a:pt x="20" y="145"/>
                    </a:lnTo>
                    <a:lnTo>
                      <a:pt x="20" y="20"/>
                    </a:lnTo>
                    <a:lnTo>
                      <a:pt x="139" y="20"/>
                    </a:lnTo>
                    <a:lnTo>
                      <a:pt x="160" y="0"/>
                    </a:lnTo>
                    <a:lnTo>
                      <a:pt x="0" y="0"/>
                    </a:lnTo>
                    <a:lnTo>
                      <a:pt x="0" y="165"/>
                    </a:lnTo>
                    <a:lnTo>
                      <a:pt x="167" y="165"/>
                    </a:lnTo>
                    <a:lnTo>
                      <a:pt x="167" y="61"/>
                    </a:lnTo>
                    <a:lnTo>
                      <a:pt x="147" y="81"/>
                    </a:lnTo>
                    <a:lnTo>
                      <a:pt x="147" y="145"/>
                    </a:lnTo>
                    <a:close/>
                  </a:path>
                </a:pathLst>
              </a:custGeom>
              <a:solidFill>
                <a:schemeClr val="bg1"/>
              </a:solidFill>
              <a:ln w="9525" cmpd="sng">
                <a:noFill/>
                <a:bevel/>
              </a:ln>
            </p:spPr>
            <p:txBody>
              <a:bodyPr/>
              <a:lstStyle/>
              <a:p>
                <a:endParaRPr lang="zh-CN" altLang="en-US"/>
              </a:p>
            </p:txBody>
          </p:sp>
        </p:grpSp>
      </p:grpSp>
      <p:grpSp>
        <p:nvGrpSpPr>
          <p:cNvPr id="12" name="组合 11"/>
          <p:cNvGrpSpPr/>
          <p:nvPr/>
        </p:nvGrpSpPr>
        <p:grpSpPr>
          <a:xfrm>
            <a:off x="3871913" y="3193405"/>
            <a:ext cx="1035050" cy="1039813"/>
            <a:chOff x="3871913" y="3225343"/>
            <a:chExt cx="1035050" cy="1039813"/>
          </a:xfrm>
        </p:grpSpPr>
        <p:sp>
          <p:nvSpPr>
            <p:cNvPr id="13" name="Oval 4"/>
            <p:cNvSpPr>
              <a:spLocks noChangeArrowheads="1"/>
            </p:cNvSpPr>
            <p:nvPr/>
          </p:nvSpPr>
          <p:spPr bwMode="auto">
            <a:xfrm>
              <a:off x="3871913" y="3225343"/>
              <a:ext cx="1035050" cy="1039813"/>
            </a:xfrm>
            <a:prstGeom prst="ellipse">
              <a:avLst/>
            </a:prstGeom>
            <a:solidFill>
              <a:schemeClr val="tx2"/>
            </a:solidFill>
            <a:ln w="28575">
              <a:noFill/>
              <a:bevel/>
            </a:ln>
          </p:spPr>
          <p:txBody>
            <a:bodyPr anchor="ctr"/>
            <a:lstStyle/>
            <a:p>
              <a:pPr algn="ctr"/>
              <a:endParaRPr lang="zh-CN" altLang="zh-CN" sz="8800">
                <a:solidFill>
                  <a:schemeClr val="accent5"/>
                </a:solidFill>
                <a:latin typeface="Calibri" panose="020F0502020204030204" pitchFamily="34" charset="0"/>
                <a:sym typeface="Calibri" panose="020F0502020204030204" pitchFamily="34" charset="0"/>
              </a:endParaRPr>
            </a:p>
          </p:txBody>
        </p:sp>
        <p:grpSp>
          <p:nvGrpSpPr>
            <p:cNvPr id="14" name="Group 36"/>
            <p:cNvGrpSpPr/>
            <p:nvPr/>
          </p:nvGrpSpPr>
          <p:grpSpPr bwMode="auto">
            <a:xfrm>
              <a:off x="4108450" y="3492043"/>
              <a:ext cx="536575" cy="528638"/>
              <a:chOff x="0" y="0"/>
              <a:chExt cx="314468" cy="309477"/>
            </a:xfrm>
          </p:grpSpPr>
          <p:sp>
            <p:nvSpPr>
              <p:cNvPr id="15" name="Freeform 59"/>
              <p:cNvSpPr>
                <a:spLocks noEditPoints="1" noChangeArrowheads="1"/>
              </p:cNvSpPr>
              <p:nvPr/>
            </p:nvSpPr>
            <p:spPr bwMode="auto">
              <a:xfrm>
                <a:off x="0" y="0"/>
                <a:ext cx="314468" cy="309477"/>
              </a:xfrm>
              <a:custGeom>
                <a:avLst/>
                <a:gdLst>
                  <a:gd name="T0" fmla="*/ 271436 w 95"/>
                  <a:gd name="T1" fmla="*/ 189679 h 93"/>
                  <a:gd name="T2" fmla="*/ 314468 w 95"/>
                  <a:gd name="T3" fmla="*/ 169713 h 93"/>
                  <a:gd name="T4" fmla="*/ 314468 w 95"/>
                  <a:gd name="T5" fmla="*/ 136436 h 93"/>
                  <a:gd name="T6" fmla="*/ 271436 w 95"/>
                  <a:gd name="T7" fmla="*/ 119798 h 93"/>
                  <a:gd name="T8" fmla="*/ 264815 w 95"/>
                  <a:gd name="T9" fmla="*/ 99831 h 93"/>
                  <a:gd name="T10" fmla="*/ 281366 w 95"/>
                  <a:gd name="T11" fmla="*/ 56571 h 93"/>
                  <a:gd name="T12" fmla="*/ 254885 w 95"/>
                  <a:gd name="T13" fmla="*/ 33277 h 93"/>
                  <a:gd name="T14" fmla="*/ 211852 w 95"/>
                  <a:gd name="T15" fmla="*/ 49916 h 93"/>
                  <a:gd name="T16" fmla="*/ 195301 w 95"/>
                  <a:gd name="T17" fmla="*/ 43260 h 93"/>
                  <a:gd name="T18" fmla="*/ 175440 w 95"/>
                  <a:gd name="T19" fmla="*/ 0 h 93"/>
                  <a:gd name="T20" fmla="*/ 139028 w 95"/>
                  <a:gd name="T21" fmla="*/ 0 h 93"/>
                  <a:gd name="T22" fmla="*/ 122477 w 95"/>
                  <a:gd name="T23" fmla="*/ 43260 h 93"/>
                  <a:gd name="T24" fmla="*/ 102616 w 95"/>
                  <a:gd name="T25" fmla="*/ 49916 h 93"/>
                  <a:gd name="T26" fmla="*/ 59583 w 95"/>
                  <a:gd name="T27" fmla="*/ 33277 h 93"/>
                  <a:gd name="T28" fmla="*/ 33102 w 95"/>
                  <a:gd name="T29" fmla="*/ 56571 h 93"/>
                  <a:gd name="T30" fmla="*/ 52963 w 95"/>
                  <a:gd name="T31" fmla="*/ 99831 h 93"/>
                  <a:gd name="T32" fmla="*/ 43032 w 95"/>
                  <a:gd name="T33" fmla="*/ 119798 h 93"/>
                  <a:gd name="T34" fmla="*/ 0 w 95"/>
                  <a:gd name="T35" fmla="*/ 136436 h 93"/>
                  <a:gd name="T36" fmla="*/ 0 w 95"/>
                  <a:gd name="T37" fmla="*/ 173041 h 93"/>
                  <a:gd name="T38" fmla="*/ 43032 w 95"/>
                  <a:gd name="T39" fmla="*/ 189679 h 93"/>
                  <a:gd name="T40" fmla="*/ 52963 w 95"/>
                  <a:gd name="T41" fmla="*/ 209646 h 93"/>
                  <a:gd name="T42" fmla="*/ 36412 w 95"/>
                  <a:gd name="T43" fmla="*/ 252906 h 93"/>
                  <a:gd name="T44" fmla="*/ 59583 w 95"/>
                  <a:gd name="T45" fmla="*/ 276200 h 93"/>
                  <a:gd name="T46" fmla="*/ 102616 w 95"/>
                  <a:gd name="T47" fmla="*/ 259561 h 93"/>
                  <a:gd name="T48" fmla="*/ 122477 w 95"/>
                  <a:gd name="T49" fmla="*/ 266217 h 93"/>
                  <a:gd name="T50" fmla="*/ 142338 w 95"/>
                  <a:gd name="T51" fmla="*/ 309477 h 93"/>
                  <a:gd name="T52" fmla="*/ 175440 w 95"/>
                  <a:gd name="T53" fmla="*/ 309477 h 93"/>
                  <a:gd name="T54" fmla="*/ 195301 w 95"/>
                  <a:gd name="T55" fmla="*/ 266217 h 93"/>
                  <a:gd name="T56" fmla="*/ 211852 w 95"/>
                  <a:gd name="T57" fmla="*/ 259561 h 93"/>
                  <a:gd name="T58" fmla="*/ 258195 w 95"/>
                  <a:gd name="T59" fmla="*/ 276200 h 93"/>
                  <a:gd name="T60" fmla="*/ 281366 w 95"/>
                  <a:gd name="T61" fmla="*/ 249578 h 93"/>
                  <a:gd name="T62" fmla="*/ 264815 w 95"/>
                  <a:gd name="T63" fmla="*/ 209646 h 93"/>
                  <a:gd name="T64" fmla="*/ 271436 w 95"/>
                  <a:gd name="T65" fmla="*/ 189679 h 93"/>
                  <a:gd name="T66" fmla="*/ 158889 w 95"/>
                  <a:gd name="T67" fmla="*/ 202990 h 93"/>
                  <a:gd name="T68" fmla="*/ 109236 w 95"/>
                  <a:gd name="T69" fmla="*/ 153075 h 93"/>
                  <a:gd name="T70" fmla="*/ 158889 w 95"/>
                  <a:gd name="T71" fmla="*/ 106487 h 93"/>
                  <a:gd name="T72" fmla="*/ 208542 w 95"/>
                  <a:gd name="T73" fmla="*/ 153075 h 93"/>
                  <a:gd name="T74" fmla="*/ 158889 w 95"/>
                  <a:gd name="T75" fmla="*/ 20299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
                  <a:gd name="T115" fmla="*/ 0 h 93"/>
                  <a:gd name="T116" fmla="*/ 95 w 95"/>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solidFill>
                <a:schemeClr val="bg1"/>
              </a:solidFill>
              <a:ln w="9525" cmpd="sng">
                <a:noFill/>
                <a:bevel/>
              </a:ln>
            </p:spPr>
            <p:txBody>
              <a:bodyPr/>
              <a:lstStyle/>
              <a:p>
                <a:endParaRPr lang="zh-CN" altLang="en-US"/>
              </a:p>
            </p:txBody>
          </p:sp>
          <p:sp>
            <p:nvSpPr>
              <p:cNvPr id="16" name="Oval 60"/>
              <p:cNvSpPr>
                <a:spLocks noChangeArrowheads="1"/>
              </p:cNvSpPr>
              <p:nvPr/>
            </p:nvSpPr>
            <p:spPr bwMode="auto">
              <a:xfrm>
                <a:off x="124789" y="122294"/>
                <a:ext cx="64890" cy="62395"/>
              </a:xfrm>
              <a:prstGeom prst="ellipse">
                <a:avLst/>
              </a:prstGeom>
              <a:solidFill>
                <a:schemeClr val="bg1"/>
              </a:solidFill>
              <a:ln w="9525">
                <a:noFill/>
                <a:bevel/>
              </a:ln>
            </p:spPr>
            <p:txBody>
              <a:bodyPr/>
              <a:lstStyle/>
              <a:p>
                <a:endParaRPr lang="zh-CN" altLang="zh-CN">
                  <a:latin typeface="Calibri" panose="020F0502020204030204" pitchFamily="34" charset="0"/>
                  <a:sym typeface="Calibri" panose="020F0502020204030204" pitchFamily="34" charset="0"/>
                </a:endParaRPr>
              </a:p>
            </p:txBody>
          </p:sp>
        </p:grpSp>
      </p:grpSp>
      <p:grpSp>
        <p:nvGrpSpPr>
          <p:cNvPr id="17" name="组合 16"/>
          <p:cNvGrpSpPr/>
          <p:nvPr/>
        </p:nvGrpSpPr>
        <p:grpSpPr>
          <a:xfrm>
            <a:off x="7243763" y="3193405"/>
            <a:ext cx="1035050" cy="1039813"/>
            <a:chOff x="7243763" y="3225343"/>
            <a:chExt cx="1035050" cy="1039813"/>
          </a:xfrm>
        </p:grpSpPr>
        <p:sp>
          <p:nvSpPr>
            <p:cNvPr id="18" name="Oval 7"/>
            <p:cNvSpPr>
              <a:spLocks noChangeArrowheads="1"/>
            </p:cNvSpPr>
            <p:nvPr/>
          </p:nvSpPr>
          <p:spPr bwMode="auto">
            <a:xfrm>
              <a:off x="7243763" y="3225343"/>
              <a:ext cx="1035050" cy="1039813"/>
            </a:xfrm>
            <a:prstGeom prst="ellipse">
              <a:avLst/>
            </a:prstGeom>
            <a:solidFill>
              <a:schemeClr val="tx2"/>
            </a:solidFill>
            <a:ln w="28575">
              <a:noFill/>
              <a:bevel/>
            </a:ln>
          </p:spPr>
          <p:txBody>
            <a:bodyPr anchor="ctr"/>
            <a:lstStyle/>
            <a:p>
              <a:pPr algn="ctr"/>
              <a:endParaRPr lang="zh-CN" altLang="zh-CN" sz="8800">
                <a:solidFill>
                  <a:schemeClr val="bg1"/>
                </a:solidFill>
                <a:latin typeface="Calibri" panose="020F0502020204030204" pitchFamily="34" charset="0"/>
                <a:sym typeface="Calibri" panose="020F0502020204030204" pitchFamily="34" charset="0"/>
              </a:endParaRPr>
            </a:p>
          </p:txBody>
        </p:sp>
        <p:grpSp>
          <p:nvGrpSpPr>
            <p:cNvPr id="19" name="Group 39"/>
            <p:cNvGrpSpPr/>
            <p:nvPr/>
          </p:nvGrpSpPr>
          <p:grpSpPr bwMode="auto">
            <a:xfrm>
              <a:off x="7540625" y="3441243"/>
              <a:ext cx="439738" cy="552450"/>
              <a:chOff x="0" y="0"/>
              <a:chExt cx="324452" cy="406813"/>
            </a:xfrm>
          </p:grpSpPr>
          <p:sp>
            <p:nvSpPr>
              <p:cNvPr id="20" name="Freeform 80"/>
              <p:cNvSpPr>
                <a:spLocks noChangeArrowheads="1"/>
              </p:cNvSpPr>
              <p:nvPr/>
            </p:nvSpPr>
            <p:spPr bwMode="auto">
              <a:xfrm>
                <a:off x="0" y="169713"/>
                <a:ext cx="324452" cy="134772"/>
              </a:xfrm>
              <a:custGeom>
                <a:avLst/>
                <a:gdLst>
                  <a:gd name="T0" fmla="*/ 162226 w 98"/>
                  <a:gd name="T1" fmla="*/ 53909 h 40"/>
                  <a:gd name="T2" fmla="*/ 6621 w 98"/>
                  <a:gd name="T3" fmla="*/ 0 h 40"/>
                  <a:gd name="T4" fmla="*/ 0 w 98"/>
                  <a:gd name="T5" fmla="*/ 16847 h 40"/>
                  <a:gd name="T6" fmla="*/ 0 w 98"/>
                  <a:gd name="T7" fmla="*/ 67386 h 40"/>
                  <a:gd name="T8" fmla="*/ 162226 w 98"/>
                  <a:gd name="T9" fmla="*/ 134772 h 40"/>
                  <a:gd name="T10" fmla="*/ 324452 w 98"/>
                  <a:gd name="T11" fmla="*/ 67386 h 40"/>
                  <a:gd name="T12" fmla="*/ 324452 w 98"/>
                  <a:gd name="T13" fmla="*/ 16847 h 40"/>
                  <a:gd name="T14" fmla="*/ 317831 w 98"/>
                  <a:gd name="T15" fmla="*/ 0 h 40"/>
                  <a:gd name="T16" fmla="*/ 162226 w 98"/>
                  <a:gd name="T17" fmla="*/ 53909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0"/>
                  <a:gd name="T29" fmla="*/ 98 w 98"/>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solidFill>
                <a:schemeClr val="bg1"/>
              </a:solidFill>
              <a:ln w="9525" cmpd="sng">
                <a:noFill/>
                <a:bevel/>
              </a:ln>
            </p:spPr>
            <p:txBody>
              <a:bodyPr/>
              <a:lstStyle/>
              <a:p>
                <a:endParaRPr lang="zh-CN" altLang="en-US"/>
              </a:p>
            </p:txBody>
          </p:sp>
          <p:sp>
            <p:nvSpPr>
              <p:cNvPr id="21" name="Freeform 81"/>
              <p:cNvSpPr>
                <a:spLocks noChangeArrowheads="1"/>
              </p:cNvSpPr>
              <p:nvPr/>
            </p:nvSpPr>
            <p:spPr bwMode="auto">
              <a:xfrm>
                <a:off x="0" y="274536"/>
                <a:ext cx="324452" cy="132277"/>
              </a:xfrm>
              <a:custGeom>
                <a:avLst/>
                <a:gdLst>
                  <a:gd name="T0" fmla="*/ 162226 w 98"/>
                  <a:gd name="T1" fmla="*/ 49604 h 40"/>
                  <a:gd name="T2" fmla="*/ 6621 w 98"/>
                  <a:gd name="T3" fmla="*/ 0 h 40"/>
                  <a:gd name="T4" fmla="*/ 0 w 98"/>
                  <a:gd name="T5" fmla="*/ 13228 h 40"/>
                  <a:gd name="T6" fmla="*/ 0 w 98"/>
                  <a:gd name="T7" fmla="*/ 62832 h 40"/>
                  <a:gd name="T8" fmla="*/ 162226 w 98"/>
                  <a:gd name="T9" fmla="*/ 132277 h 40"/>
                  <a:gd name="T10" fmla="*/ 324452 w 98"/>
                  <a:gd name="T11" fmla="*/ 62832 h 40"/>
                  <a:gd name="T12" fmla="*/ 324452 w 98"/>
                  <a:gd name="T13" fmla="*/ 13228 h 40"/>
                  <a:gd name="T14" fmla="*/ 317831 w 98"/>
                  <a:gd name="T15" fmla="*/ 0 h 40"/>
                  <a:gd name="T16" fmla="*/ 162226 w 98"/>
                  <a:gd name="T17" fmla="*/ 49604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0"/>
                  <a:gd name="T29" fmla="*/ 98 w 98"/>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solidFill>
                <a:schemeClr val="bg1"/>
              </a:solidFill>
              <a:ln w="9525" cmpd="sng">
                <a:noFill/>
                <a:bevel/>
              </a:ln>
            </p:spPr>
            <p:txBody>
              <a:bodyPr/>
              <a:lstStyle/>
              <a:p>
                <a:endParaRPr lang="zh-CN" altLang="en-US"/>
              </a:p>
            </p:txBody>
          </p:sp>
          <p:sp>
            <p:nvSpPr>
              <p:cNvPr id="22" name="Freeform 82"/>
              <p:cNvSpPr>
                <a:spLocks noChangeArrowheads="1"/>
              </p:cNvSpPr>
              <p:nvPr/>
            </p:nvSpPr>
            <p:spPr bwMode="auto">
              <a:xfrm>
                <a:off x="0" y="69882"/>
                <a:ext cx="324452" cy="137269"/>
              </a:xfrm>
              <a:custGeom>
                <a:avLst/>
                <a:gdLst>
                  <a:gd name="T0" fmla="*/ 317831 w 98"/>
                  <a:gd name="T1" fmla="*/ 0 h 41"/>
                  <a:gd name="T2" fmla="*/ 162226 w 98"/>
                  <a:gd name="T3" fmla="*/ 50220 h 41"/>
                  <a:gd name="T4" fmla="*/ 6621 w 98"/>
                  <a:gd name="T5" fmla="*/ 0 h 41"/>
                  <a:gd name="T6" fmla="*/ 0 w 98"/>
                  <a:gd name="T7" fmla="*/ 16740 h 41"/>
                  <a:gd name="T8" fmla="*/ 0 w 98"/>
                  <a:gd name="T9" fmla="*/ 66960 h 41"/>
                  <a:gd name="T10" fmla="*/ 162226 w 98"/>
                  <a:gd name="T11" fmla="*/ 137269 h 41"/>
                  <a:gd name="T12" fmla="*/ 324452 w 98"/>
                  <a:gd name="T13" fmla="*/ 66960 h 41"/>
                  <a:gd name="T14" fmla="*/ 324452 w 98"/>
                  <a:gd name="T15" fmla="*/ 16740 h 41"/>
                  <a:gd name="T16" fmla="*/ 317831 w 98"/>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1"/>
                  <a:gd name="T29" fmla="*/ 98 w 98"/>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solidFill>
                <a:schemeClr val="bg1"/>
              </a:solidFill>
              <a:ln w="9525" cmpd="sng">
                <a:noFill/>
                <a:bevel/>
              </a:ln>
            </p:spPr>
            <p:txBody>
              <a:bodyPr/>
              <a:lstStyle/>
              <a:p>
                <a:endParaRPr lang="zh-CN" altLang="en-US"/>
              </a:p>
            </p:txBody>
          </p:sp>
          <p:sp>
            <p:nvSpPr>
              <p:cNvPr id="23" name="Oval 83"/>
              <p:cNvSpPr>
                <a:spLocks noChangeArrowheads="1"/>
              </p:cNvSpPr>
              <p:nvPr/>
            </p:nvSpPr>
            <p:spPr bwMode="auto">
              <a:xfrm>
                <a:off x="4991" y="0"/>
                <a:ext cx="316965" cy="107319"/>
              </a:xfrm>
              <a:prstGeom prst="ellipse">
                <a:avLst/>
              </a:prstGeom>
              <a:solidFill>
                <a:schemeClr val="bg1"/>
              </a:solidFill>
              <a:ln w="9525">
                <a:noFill/>
                <a:bevel/>
              </a:ln>
            </p:spPr>
            <p:txBody>
              <a:bodyPr/>
              <a:lstStyle/>
              <a:p>
                <a:endParaRPr lang="zh-CN" altLang="zh-CN">
                  <a:latin typeface="Calibri" panose="020F0502020204030204" pitchFamily="34" charset="0"/>
                  <a:sym typeface="Calibri" panose="020F0502020204030204" pitchFamily="34" charset="0"/>
                </a:endParaRPr>
              </a:p>
            </p:txBody>
          </p:sp>
        </p:grpSp>
      </p:grpSp>
      <p:grpSp>
        <p:nvGrpSpPr>
          <p:cNvPr id="24" name="组合 23"/>
          <p:cNvGrpSpPr/>
          <p:nvPr/>
        </p:nvGrpSpPr>
        <p:grpSpPr>
          <a:xfrm>
            <a:off x="4348163" y="4434830"/>
            <a:ext cx="1033462" cy="1041400"/>
            <a:chOff x="4348163" y="4466768"/>
            <a:chExt cx="1033462" cy="1041400"/>
          </a:xfrm>
        </p:grpSpPr>
        <p:sp>
          <p:nvSpPr>
            <p:cNvPr id="25" name="Oval 5"/>
            <p:cNvSpPr>
              <a:spLocks noChangeArrowheads="1"/>
            </p:cNvSpPr>
            <p:nvPr/>
          </p:nvSpPr>
          <p:spPr bwMode="auto">
            <a:xfrm>
              <a:off x="4348163" y="4466768"/>
              <a:ext cx="1033462" cy="1041400"/>
            </a:xfrm>
            <a:prstGeom prst="ellipse">
              <a:avLst/>
            </a:prstGeom>
            <a:solidFill>
              <a:schemeClr val="accent4"/>
            </a:solidFill>
            <a:ln w="28575">
              <a:noFill/>
              <a:bevel/>
            </a:ln>
          </p:spPr>
          <p:txBody>
            <a:bodyPr anchor="ctr"/>
            <a:lstStyle/>
            <a:p>
              <a:pPr algn="ctr"/>
              <a:endParaRPr lang="zh-CN" altLang="zh-CN" sz="8800">
                <a:solidFill>
                  <a:schemeClr val="accent4"/>
                </a:solidFill>
                <a:latin typeface="Calibri" panose="020F0502020204030204" pitchFamily="34" charset="0"/>
                <a:sym typeface="Calibri" panose="020F0502020204030204" pitchFamily="34" charset="0"/>
              </a:endParaRPr>
            </a:p>
          </p:txBody>
        </p:sp>
        <p:sp>
          <p:nvSpPr>
            <p:cNvPr id="26" name="Freeform 103"/>
            <p:cNvSpPr>
              <a:spLocks noEditPoints="1" noChangeArrowheads="1"/>
            </p:cNvSpPr>
            <p:nvPr/>
          </p:nvSpPr>
          <p:spPr bwMode="auto">
            <a:xfrm>
              <a:off x="4568825" y="4735056"/>
              <a:ext cx="512763" cy="504825"/>
            </a:xfrm>
            <a:custGeom>
              <a:avLst/>
              <a:gdLst>
                <a:gd name="T0" fmla="*/ 63528 w 113"/>
                <a:gd name="T1" fmla="*/ 58596 h 112"/>
                <a:gd name="T2" fmla="*/ 63528 w 113"/>
                <a:gd name="T3" fmla="*/ 283964 h 112"/>
                <a:gd name="T4" fmla="*/ 222349 w 113"/>
                <a:gd name="T5" fmla="*/ 320023 h 112"/>
                <a:gd name="T6" fmla="*/ 272264 w 113"/>
                <a:gd name="T7" fmla="*/ 369604 h 112"/>
                <a:gd name="T8" fmla="*/ 340329 w 113"/>
                <a:gd name="T9" fmla="*/ 356082 h 112"/>
                <a:gd name="T10" fmla="*/ 340329 w 113"/>
                <a:gd name="T11" fmla="*/ 419185 h 112"/>
                <a:gd name="T12" fmla="*/ 353943 w 113"/>
                <a:gd name="T13" fmla="*/ 437215 h 112"/>
                <a:gd name="T14" fmla="*/ 417471 w 113"/>
                <a:gd name="T15" fmla="*/ 437215 h 112"/>
                <a:gd name="T16" fmla="*/ 412933 w 113"/>
                <a:gd name="T17" fmla="*/ 504825 h 112"/>
                <a:gd name="T18" fmla="*/ 512763 w 113"/>
                <a:gd name="T19" fmla="*/ 504825 h 112"/>
                <a:gd name="T20" fmla="*/ 512763 w 113"/>
                <a:gd name="T21" fmla="*/ 410170 h 112"/>
                <a:gd name="T22" fmla="*/ 322179 w 113"/>
                <a:gd name="T23" fmla="*/ 220861 h 112"/>
                <a:gd name="T24" fmla="*/ 285877 w 113"/>
                <a:gd name="T25" fmla="*/ 58596 h 112"/>
                <a:gd name="T26" fmla="*/ 63528 w 113"/>
                <a:gd name="T27" fmla="*/ 58596 h 112"/>
                <a:gd name="T28" fmla="*/ 77141 w 113"/>
                <a:gd name="T29" fmla="*/ 238890 h 112"/>
                <a:gd name="T30" fmla="*/ 90755 w 113"/>
                <a:gd name="T31" fmla="*/ 90147 h 112"/>
                <a:gd name="T32" fmla="*/ 240499 w 113"/>
                <a:gd name="T33" fmla="*/ 76625 h 112"/>
                <a:gd name="T34" fmla="*/ 77141 w 113"/>
                <a:gd name="T35" fmla="*/ 238890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12"/>
                <a:gd name="T56" fmla="*/ 113 w 113"/>
                <a:gd name="T57" fmla="*/ 112 h 1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12">
                  <a:moveTo>
                    <a:pt x="14" y="13"/>
                  </a:moveTo>
                  <a:cubicBezTo>
                    <a:pt x="0" y="27"/>
                    <a:pt x="0" y="49"/>
                    <a:pt x="14" y="63"/>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8" y="97"/>
                  </a:cubicBezTo>
                  <a:cubicBezTo>
                    <a:pt x="81" y="96"/>
                    <a:pt x="88" y="92"/>
                    <a:pt x="92" y="97"/>
                  </a:cubicBezTo>
                  <a:cubicBezTo>
                    <a:pt x="97" y="102"/>
                    <a:pt x="91" y="112"/>
                    <a:pt x="91"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0" y="20"/>
                  </a:cubicBezTo>
                  <a:cubicBezTo>
                    <a:pt x="29" y="12"/>
                    <a:pt x="43" y="11"/>
                    <a:pt x="53" y="17"/>
                  </a:cubicBezTo>
                  <a:lnTo>
                    <a:pt x="17" y="53"/>
                  </a:lnTo>
                  <a:close/>
                </a:path>
              </a:pathLst>
            </a:custGeom>
            <a:solidFill>
              <a:schemeClr val="bg1"/>
            </a:solidFill>
            <a:ln w="9525" cmpd="sng">
              <a:noFill/>
              <a:bevel/>
            </a:ln>
          </p:spPr>
          <p:txBody>
            <a:bodyPr/>
            <a:lstStyle/>
            <a:p>
              <a:endParaRPr lang="zh-CN" altLang="en-US"/>
            </a:p>
          </p:txBody>
        </p:sp>
      </p:grpSp>
      <p:grpSp>
        <p:nvGrpSpPr>
          <p:cNvPr id="27" name="组合 26"/>
          <p:cNvGrpSpPr/>
          <p:nvPr/>
        </p:nvGrpSpPr>
        <p:grpSpPr>
          <a:xfrm>
            <a:off x="6743278" y="4404618"/>
            <a:ext cx="1035050" cy="1041400"/>
            <a:chOff x="6829425" y="4466768"/>
            <a:chExt cx="1035050" cy="1041400"/>
          </a:xfrm>
        </p:grpSpPr>
        <p:sp>
          <p:nvSpPr>
            <p:cNvPr id="28" name="Oval 8"/>
            <p:cNvSpPr>
              <a:spLocks noChangeArrowheads="1"/>
            </p:cNvSpPr>
            <p:nvPr/>
          </p:nvSpPr>
          <p:spPr bwMode="auto">
            <a:xfrm>
              <a:off x="6829425" y="4466768"/>
              <a:ext cx="1035050" cy="1041400"/>
            </a:xfrm>
            <a:prstGeom prst="ellipse">
              <a:avLst/>
            </a:prstGeom>
            <a:solidFill>
              <a:schemeClr val="accent6"/>
            </a:solidFill>
            <a:ln w="28575">
              <a:noFill/>
              <a:bevel/>
            </a:ln>
          </p:spPr>
          <p:txBody>
            <a:bodyPr anchor="ctr"/>
            <a:lstStyle/>
            <a:p>
              <a:pPr algn="ctr"/>
              <a:endParaRPr lang="zh-CN" altLang="zh-CN" sz="8800">
                <a:solidFill>
                  <a:schemeClr val="bg1"/>
                </a:solidFill>
                <a:latin typeface="Calibri" panose="020F0502020204030204" pitchFamily="34" charset="0"/>
                <a:sym typeface="Calibri" panose="020F0502020204030204" pitchFamily="34" charset="0"/>
              </a:endParaRPr>
            </a:p>
          </p:txBody>
        </p:sp>
        <p:sp>
          <p:nvSpPr>
            <p:cNvPr id="29" name="Freeform 104"/>
            <p:cNvSpPr>
              <a:spLocks noEditPoints="1" noChangeArrowheads="1"/>
            </p:cNvSpPr>
            <p:nvPr/>
          </p:nvSpPr>
          <p:spPr bwMode="auto">
            <a:xfrm>
              <a:off x="7077075" y="4704893"/>
              <a:ext cx="541338" cy="534988"/>
            </a:xfrm>
            <a:custGeom>
              <a:avLst/>
              <a:gdLst>
                <a:gd name="T0" fmla="*/ 239091 w 120"/>
                <a:gd name="T1" fmla="*/ 158683 h 118"/>
                <a:gd name="T2" fmla="*/ 212024 w 120"/>
                <a:gd name="T3" fmla="*/ 40804 h 118"/>
                <a:gd name="T4" fmla="*/ 94734 w 120"/>
                <a:gd name="T5" fmla="*/ 9068 h 118"/>
                <a:gd name="T6" fmla="*/ 162401 w 120"/>
                <a:gd name="T7" fmla="*/ 77075 h 118"/>
                <a:gd name="T8" fmla="*/ 144357 w 120"/>
                <a:gd name="T9" fmla="*/ 145082 h 118"/>
                <a:gd name="T10" fmla="*/ 76690 w 120"/>
                <a:gd name="T11" fmla="*/ 163217 h 118"/>
                <a:gd name="T12" fmla="*/ 9022 w 120"/>
                <a:gd name="T13" fmla="*/ 95210 h 118"/>
                <a:gd name="T14" fmla="*/ 40600 w 120"/>
                <a:gd name="T15" fmla="*/ 213088 h 118"/>
                <a:gd name="T16" fmla="*/ 162401 w 120"/>
                <a:gd name="T17" fmla="*/ 240291 h 118"/>
                <a:gd name="T18" fmla="*/ 162401 w 120"/>
                <a:gd name="T19" fmla="*/ 240291 h 118"/>
                <a:gd name="T20" fmla="*/ 442093 w 120"/>
                <a:gd name="T21" fmla="*/ 521387 h 118"/>
                <a:gd name="T22" fmla="*/ 482693 w 120"/>
                <a:gd name="T23" fmla="*/ 534988 h 118"/>
                <a:gd name="T24" fmla="*/ 518782 w 120"/>
                <a:gd name="T25" fmla="*/ 521387 h 118"/>
                <a:gd name="T26" fmla="*/ 518782 w 120"/>
                <a:gd name="T27" fmla="*/ 439778 h 118"/>
                <a:gd name="T28" fmla="*/ 239091 w 120"/>
                <a:gd name="T29" fmla="*/ 158683 h 118"/>
                <a:gd name="T30" fmla="*/ 487204 w 120"/>
                <a:gd name="T31" fmla="*/ 512319 h 118"/>
                <a:gd name="T32" fmla="*/ 464648 w 120"/>
                <a:gd name="T33" fmla="*/ 489650 h 118"/>
                <a:gd name="T34" fmla="*/ 487204 w 120"/>
                <a:gd name="T35" fmla="*/ 466981 h 118"/>
                <a:gd name="T36" fmla="*/ 509760 w 120"/>
                <a:gd name="T37" fmla="*/ 489650 h 118"/>
                <a:gd name="T38" fmla="*/ 487204 w 120"/>
                <a:gd name="T39" fmla="*/ 512319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
                <a:gd name="T61" fmla="*/ 0 h 118"/>
                <a:gd name="T62" fmla="*/ 120 w 120"/>
                <a:gd name="T63" fmla="*/ 118 h 1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 h="118">
                  <a:moveTo>
                    <a:pt x="53" y="35"/>
                  </a:moveTo>
                  <a:cubicBezTo>
                    <a:pt x="56" y="26"/>
                    <a:pt x="54" y="16"/>
                    <a:pt x="47" y="9"/>
                  </a:cubicBezTo>
                  <a:cubicBezTo>
                    <a:pt x="40" y="2"/>
                    <a:pt x="30" y="0"/>
                    <a:pt x="21" y="2"/>
                  </a:cubicBezTo>
                  <a:cubicBezTo>
                    <a:pt x="36" y="17"/>
                    <a:pt x="36" y="17"/>
                    <a:pt x="36" y="17"/>
                  </a:cubicBezTo>
                  <a:cubicBezTo>
                    <a:pt x="32" y="32"/>
                    <a:pt x="32" y="32"/>
                    <a:pt x="32" y="32"/>
                  </a:cubicBezTo>
                  <a:cubicBezTo>
                    <a:pt x="17" y="36"/>
                    <a:pt x="17" y="36"/>
                    <a:pt x="17" y="36"/>
                  </a:cubicBezTo>
                  <a:cubicBezTo>
                    <a:pt x="2" y="21"/>
                    <a:pt x="2" y="21"/>
                    <a:pt x="2" y="21"/>
                  </a:cubicBezTo>
                  <a:cubicBezTo>
                    <a:pt x="0" y="30"/>
                    <a:pt x="2" y="40"/>
                    <a:pt x="9" y="47"/>
                  </a:cubicBezTo>
                  <a:cubicBezTo>
                    <a:pt x="17" y="54"/>
                    <a:pt x="27" y="56"/>
                    <a:pt x="36" y="53"/>
                  </a:cubicBezTo>
                  <a:cubicBezTo>
                    <a:pt x="36" y="53"/>
                    <a:pt x="36" y="53"/>
                    <a:pt x="36" y="53"/>
                  </a:cubicBezTo>
                  <a:cubicBezTo>
                    <a:pt x="98" y="115"/>
                    <a:pt x="98" y="115"/>
                    <a:pt x="98" y="115"/>
                  </a:cubicBezTo>
                  <a:cubicBezTo>
                    <a:pt x="100" y="117"/>
                    <a:pt x="103" y="118"/>
                    <a:pt x="107" y="118"/>
                  </a:cubicBezTo>
                  <a:cubicBezTo>
                    <a:pt x="110" y="118"/>
                    <a:pt x="113" y="117"/>
                    <a:pt x="115" y="115"/>
                  </a:cubicBezTo>
                  <a:cubicBezTo>
                    <a:pt x="120" y="110"/>
                    <a:pt x="120" y="102"/>
                    <a:pt x="115" y="97"/>
                  </a:cubicBezTo>
                  <a:lnTo>
                    <a:pt x="53" y="35"/>
                  </a:lnTo>
                  <a:close/>
                  <a:moveTo>
                    <a:pt x="108" y="113"/>
                  </a:moveTo>
                  <a:cubicBezTo>
                    <a:pt x="105" y="113"/>
                    <a:pt x="103" y="110"/>
                    <a:pt x="103" y="108"/>
                  </a:cubicBezTo>
                  <a:cubicBezTo>
                    <a:pt x="103" y="105"/>
                    <a:pt x="105" y="103"/>
                    <a:pt x="108" y="103"/>
                  </a:cubicBezTo>
                  <a:cubicBezTo>
                    <a:pt x="110" y="103"/>
                    <a:pt x="113" y="105"/>
                    <a:pt x="113" y="108"/>
                  </a:cubicBezTo>
                  <a:cubicBezTo>
                    <a:pt x="113" y="110"/>
                    <a:pt x="110" y="113"/>
                    <a:pt x="108" y="113"/>
                  </a:cubicBezTo>
                  <a:close/>
                </a:path>
              </a:pathLst>
            </a:custGeom>
            <a:solidFill>
              <a:schemeClr val="bg1"/>
            </a:solidFill>
            <a:ln w="9525" cmpd="sng">
              <a:noFill/>
              <a:bevel/>
            </a:ln>
          </p:spPr>
          <p:txBody>
            <a:bodyPr/>
            <a:lstStyle/>
            <a:p>
              <a:endParaRPr lang="zh-CN" altLang="en-US"/>
            </a:p>
          </p:txBody>
        </p:sp>
      </p:grpSp>
      <p:grpSp>
        <p:nvGrpSpPr>
          <p:cNvPr id="30" name="组合 29"/>
          <p:cNvGrpSpPr/>
          <p:nvPr/>
        </p:nvGrpSpPr>
        <p:grpSpPr>
          <a:xfrm>
            <a:off x="6829425" y="2010718"/>
            <a:ext cx="1035050" cy="1039812"/>
            <a:chOff x="6829425" y="2042656"/>
            <a:chExt cx="1035050" cy="1039812"/>
          </a:xfrm>
        </p:grpSpPr>
        <p:sp>
          <p:nvSpPr>
            <p:cNvPr id="31" name="Oval 6"/>
            <p:cNvSpPr>
              <a:spLocks noChangeArrowheads="1"/>
            </p:cNvSpPr>
            <p:nvPr/>
          </p:nvSpPr>
          <p:spPr bwMode="auto">
            <a:xfrm>
              <a:off x="6829425" y="2042656"/>
              <a:ext cx="1035050" cy="1039812"/>
            </a:xfrm>
            <a:prstGeom prst="ellipse">
              <a:avLst/>
            </a:prstGeom>
            <a:solidFill>
              <a:schemeClr val="accent1"/>
            </a:solidFill>
            <a:ln w="28575">
              <a:noFill/>
              <a:bevel/>
            </a:ln>
          </p:spPr>
          <p:txBody>
            <a:bodyPr anchor="ctr"/>
            <a:lstStyle/>
            <a:p>
              <a:pPr algn="ctr"/>
              <a:endParaRPr lang="zh-CN" altLang="zh-CN" sz="8800">
                <a:solidFill>
                  <a:schemeClr val="bg1"/>
                </a:solidFill>
                <a:latin typeface="Calibri" panose="020F0502020204030204" pitchFamily="34" charset="0"/>
                <a:sym typeface="Calibri" panose="020F0502020204030204" pitchFamily="34" charset="0"/>
              </a:endParaRPr>
            </a:p>
          </p:txBody>
        </p:sp>
        <p:grpSp>
          <p:nvGrpSpPr>
            <p:cNvPr id="32" name="Group 46"/>
            <p:cNvGrpSpPr/>
            <p:nvPr/>
          </p:nvGrpSpPr>
          <p:grpSpPr bwMode="auto">
            <a:xfrm>
              <a:off x="7064375" y="2209343"/>
              <a:ext cx="554038" cy="630238"/>
              <a:chOff x="0" y="0"/>
              <a:chExt cx="361887" cy="411804"/>
            </a:xfrm>
          </p:grpSpPr>
          <p:sp>
            <p:nvSpPr>
              <p:cNvPr id="33" name="Freeform 68"/>
              <p:cNvSpPr>
                <a:spLocks noEditPoints="1" noChangeArrowheads="1"/>
              </p:cNvSpPr>
              <p:nvPr/>
            </p:nvSpPr>
            <p:spPr bwMode="auto">
              <a:xfrm>
                <a:off x="0" y="0"/>
                <a:ext cx="164722" cy="299494"/>
              </a:xfrm>
              <a:custGeom>
                <a:avLst/>
                <a:gdLst>
                  <a:gd name="T0" fmla="*/ 164722 w 50"/>
                  <a:gd name="T1" fmla="*/ 276200 h 90"/>
                  <a:gd name="T2" fmla="*/ 164722 w 50"/>
                  <a:gd name="T3" fmla="*/ 23294 h 90"/>
                  <a:gd name="T4" fmla="*/ 144955 w 50"/>
                  <a:gd name="T5" fmla="*/ 0 h 90"/>
                  <a:gd name="T6" fmla="*/ 19767 w 50"/>
                  <a:gd name="T7" fmla="*/ 0 h 90"/>
                  <a:gd name="T8" fmla="*/ 0 w 50"/>
                  <a:gd name="T9" fmla="*/ 23294 h 90"/>
                  <a:gd name="T10" fmla="*/ 0 w 50"/>
                  <a:gd name="T11" fmla="*/ 276200 h 90"/>
                  <a:gd name="T12" fmla="*/ 19767 w 50"/>
                  <a:gd name="T13" fmla="*/ 299494 h 90"/>
                  <a:gd name="T14" fmla="*/ 144955 w 50"/>
                  <a:gd name="T15" fmla="*/ 299494 h 90"/>
                  <a:gd name="T16" fmla="*/ 164722 w 50"/>
                  <a:gd name="T17" fmla="*/ 276200 h 90"/>
                  <a:gd name="T18" fmla="*/ 128483 w 50"/>
                  <a:gd name="T19" fmla="*/ 16639 h 90"/>
                  <a:gd name="T20" fmla="*/ 135072 w 50"/>
                  <a:gd name="T21" fmla="*/ 19966 h 90"/>
                  <a:gd name="T22" fmla="*/ 128483 w 50"/>
                  <a:gd name="T23" fmla="*/ 26622 h 90"/>
                  <a:gd name="T24" fmla="*/ 125189 w 50"/>
                  <a:gd name="T25" fmla="*/ 19966 h 90"/>
                  <a:gd name="T26" fmla="*/ 128483 w 50"/>
                  <a:gd name="T27" fmla="*/ 16639 h 90"/>
                  <a:gd name="T28" fmla="*/ 52711 w 50"/>
                  <a:gd name="T29" fmla="*/ 16639 h 90"/>
                  <a:gd name="T30" fmla="*/ 112011 w 50"/>
                  <a:gd name="T31" fmla="*/ 16639 h 90"/>
                  <a:gd name="T32" fmla="*/ 112011 w 50"/>
                  <a:gd name="T33" fmla="*/ 23294 h 90"/>
                  <a:gd name="T34" fmla="*/ 52711 w 50"/>
                  <a:gd name="T35" fmla="*/ 23294 h 90"/>
                  <a:gd name="T36" fmla="*/ 52711 w 50"/>
                  <a:gd name="T37" fmla="*/ 16639 h 90"/>
                  <a:gd name="T38" fmla="*/ 16472 w 50"/>
                  <a:gd name="T39" fmla="*/ 229612 h 90"/>
                  <a:gd name="T40" fmla="*/ 16472 w 50"/>
                  <a:gd name="T41" fmla="*/ 36605 h 90"/>
                  <a:gd name="T42" fmla="*/ 148250 w 50"/>
                  <a:gd name="T43" fmla="*/ 36605 h 90"/>
                  <a:gd name="T44" fmla="*/ 148250 w 50"/>
                  <a:gd name="T45" fmla="*/ 229612 h 90"/>
                  <a:gd name="T46" fmla="*/ 16472 w 50"/>
                  <a:gd name="T47" fmla="*/ 229612 h 90"/>
                  <a:gd name="T48" fmla="*/ 82361 w 50"/>
                  <a:gd name="T49" fmla="*/ 276200 h 90"/>
                  <a:gd name="T50" fmla="*/ 69183 w 50"/>
                  <a:gd name="T51" fmla="*/ 262889 h 90"/>
                  <a:gd name="T52" fmla="*/ 82361 w 50"/>
                  <a:gd name="T53" fmla="*/ 249578 h 90"/>
                  <a:gd name="T54" fmla="*/ 95539 w 50"/>
                  <a:gd name="T55" fmla="*/ 262889 h 90"/>
                  <a:gd name="T56" fmla="*/ 82361 w 50"/>
                  <a:gd name="T57" fmla="*/ 276200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
                  <a:gd name="T88" fmla="*/ 0 h 90"/>
                  <a:gd name="T89" fmla="*/ 50 w 50"/>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solidFill>
                <a:schemeClr val="bg1"/>
              </a:solidFill>
              <a:ln w="9525" cmpd="sng">
                <a:noFill/>
                <a:bevel/>
              </a:ln>
            </p:spPr>
            <p:txBody>
              <a:bodyPr/>
              <a:lstStyle/>
              <a:p>
                <a:endParaRPr lang="zh-CN" altLang="en-US"/>
              </a:p>
            </p:txBody>
          </p:sp>
          <p:sp>
            <p:nvSpPr>
              <p:cNvPr id="34" name="Freeform 69"/>
              <p:cNvSpPr>
                <a:spLocks noEditPoints="1" noChangeArrowheads="1"/>
              </p:cNvSpPr>
              <p:nvPr/>
            </p:nvSpPr>
            <p:spPr bwMode="auto">
              <a:xfrm>
                <a:off x="192174" y="112310"/>
                <a:ext cx="169713" cy="299494"/>
              </a:xfrm>
              <a:custGeom>
                <a:avLst/>
                <a:gdLst>
                  <a:gd name="T0" fmla="*/ 146419 w 51"/>
                  <a:gd name="T1" fmla="*/ 0 h 90"/>
                  <a:gd name="T2" fmla="*/ 23294 w 51"/>
                  <a:gd name="T3" fmla="*/ 0 h 90"/>
                  <a:gd name="T4" fmla="*/ 0 w 51"/>
                  <a:gd name="T5" fmla="*/ 23294 h 90"/>
                  <a:gd name="T6" fmla="*/ 0 w 51"/>
                  <a:gd name="T7" fmla="*/ 276200 h 90"/>
                  <a:gd name="T8" fmla="*/ 23294 w 51"/>
                  <a:gd name="T9" fmla="*/ 299494 h 90"/>
                  <a:gd name="T10" fmla="*/ 146419 w 51"/>
                  <a:gd name="T11" fmla="*/ 299494 h 90"/>
                  <a:gd name="T12" fmla="*/ 169713 w 51"/>
                  <a:gd name="T13" fmla="*/ 276200 h 90"/>
                  <a:gd name="T14" fmla="*/ 169713 w 51"/>
                  <a:gd name="T15" fmla="*/ 23294 h 90"/>
                  <a:gd name="T16" fmla="*/ 146419 w 51"/>
                  <a:gd name="T17" fmla="*/ 0 h 90"/>
                  <a:gd name="T18" fmla="*/ 133108 w 51"/>
                  <a:gd name="T19" fmla="*/ 16639 h 90"/>
                  <a:gd name="T20" fmla="*/ 139764 w 51"/>
                  <a:gd name="T21" fmla="*/ 19966 h 90"/>
                  <a:gd name="T22" fmla="*/ 133108 w 51"/>
                  <a:gd name="T23" fmla="*/ 26622 h 90"/>
                  <a:gd name="T24" fmla="*/ 126453 w 51"/>
                  <a:gd name="T25" fmla="*/ 19966 h 90"/>
                  <a:gd name="T26" fmla="*/ 133108 w 51"/>
                  <a:gd name="T27" fmla="*/ 16639 h 90"/>
                  <a:gd name="T28" fmla="*/ 56571 w 51"/>
                  <a:gd name="T29" fmla="*/ 16639 h 90"/>
                  <a:gd name="T30" fmla="*/ 113142 w 51"/>
                  <a:gd name="T31" fmla="*/ 16639 h 90"/>
                  <a:gd name="T32" fmla="*/ 113142 w 51"/>
                  <a:gd name="T33" fmla="*/ 23294 h 90"/>
                  <a:gd name="T34" fmla="*/ 56571 w 51"/>
                  <a:gd name="T35" fmla="*/ 23294 h 90"/>
                  <a:gd name="T36" fmla="*/ 56571 w 51"/>
                  <a:gd name="T37" fmla="*/ 16639 h 90"/>
                  <a:gd name="T38" fmla="*/ 86520 w 51"/>
                  <a:gd name="T39" fmla="*/ 276200 h 90"/>
                  <a:gd name="T40" fmla="*/ 69882 w 51"/>
                  <a:gd name="T41" fmla="*/ 262889 h 90"/>
                  <a:gd name="T42" fmla="*/ 86520 w 51"/>
                  <a:gd name="T43" fmla="*/ 249578 h 90"/>
                  <a:gd name="T44" fmla="*/ 99831 w 51"/>
                  <a:gd name="T45" fmla="*/ 262889 h 90"/>
                  <a:gd name="T46" fmla="*/ 86520 w 51"/>
                  <a:gd name="T47" fmla="*/ 276200 h 90"/>
                  <a:gd name="T48" fmla="*/ 153074 w 51"/>
                  <a:gd name="T49" fmla="*/ 229612 h 90"/>
                  <a:gd name="T50" fmla="*/ 16639 w 51"/>
                  <a:gd name="T51" fmla="*/ 229612 h 90"/>
                  <a:gd name="T52" fmla="*/ 16639 w 51"/>
                  <a:gd name="T53" fmla="*/ 36605 h 90"/>
                  <a:gd name="T54" fmla="*/ 153074 w 51"/>
                  <a:gd name="T55" fmla="*/ 36605 h 90"/>
                  <a:gd name="T56" fmla="*/ 153074 w 51"/>
                  <a:gd name="T57" fmla="*/ 229612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
                  <a:gd name="T88" fmla="*/ 0 h 90"/>
                  <a:gd name="T89" fmla="*/ 51 w 51"/>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solidFill>
                <a:schemeClr val="bg1"/>
              </a:solidFill>
              <a:ln w="9525" cmpd="sng">
                <a:noFill/>
                <a:bevel/>
              </a:ln>
            </p:spPr>
            <p:txBody>
              <a:bodyPr/>
              <a:lstStyle/>
              <a:p>
                <a:endParaRPr lang="zh-CN" altLang="en-US"/>
              </a:p>
            </p:txBody>
          </p:sp>
          <p:sp>
            <p:nvSpPr>
              <p:cNvPr id="35" name="Freeform 70"/>
              <p:cNvSpPr>
                <a:spLocks noChangeArrowheads="1"/>
              </p:cNvSpPr>
              <p:nvPr/>
            </p:nvSpPr>
            <p:spPr bwMode="auto">
              <a:xfrm>
                <a:off x="179696" y="17470"/>
                <a:ext cx="99831" cy="82362"/>
              </a:xfrm>
              <a:custGeom>
                <a:avLst/>
                <a:gdLst>
                  <a:gd name="T0" fmla="*/ 79865 w 40"/>
                  <a:gd name="T1" fmla="*/ 82362 h 33"/>
                  <a:gd name="T2" fmla="*/ 99831 w 40"/>
                  <a:gd name="T3" fmla="*/ 82362 h 33"/>
                  <a:gd name="T4" fmla="*/ 99831 w 40"/>
                  <a:gd name="T5" fmla="*/ 19967 h 33"/>
                  <a:gd name="T6" fmla="*/ 99831 w 40"/>
                  <a:gd name="T7" fmla="*/ 0 h 33"/>
                  <a:gd name="T8" fmla="*/ 79865 w 40"/>
                  <a:gd name="T9" fmla="*/ 0 h 33"/>
                  <a:gd name="T10" fmla="*/ 0 w 40"/>
                  <a:gd name="T11" fmla="*/ 0 h 33"/>
                  <a:gd name="T12" fmla="*/ 0 w 40"/>
                  <a:gd name="T13" fmla="*/ 19967 h 33"/>
                  <a:gd name="T14" fmla="*/ 79865 w 40"/>
                  <a:gd name="T15" fmla="*/ 19967 h 33"/>
                  <a:gd name="T16" fmla="*/ 79865 w 40"/>
                  <a:gd name="T17" fmla="*/ 82362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33"/>
                  <a:gd name="T29" fmla="*/ 40 w 40"/>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33">
                    <a:moveTo>
                      <a:pt x="32" y="33"/>
                    </a:moveTo>
                    <a:lnTo>
                      <a:pt x="40" y="33"/>
                    </a:lnTo>
                    <a:lnTo>
                      <a:pt x="40" y="8"/>
                    </a:lnTo>
                    <a:lnTo>
                      <a:pt x="40" y="0"/>
                    </a:lnTo>
                    <a:lnTo>
                      <a:pt x="32" y="0"/>
                    </a:lnTo>
                    <a:lnTo>
                      <a:pt x="0" y="0"/>
                    </a:lnTo>
                    <a:lnTo>
                      <a:pt x="0" y="8"/>
                    </a:lnTo>
                    <a:lnTo>
                      <a:pt x="32" y="8"/>
                    </a:lnTo>
                    <a:lnTo>
                      <a:pt x="32" y="33"/>
                    </a:lnTo>
                    <a:close/>
                  </a:path>
                </a:pathLst>
              </a:custGeom>
              <a:solidFill>
                <a:schemeClr val="bg1"/>
              </a:solidFill>
              <a:ln w="9525" cmpd="sng">
                <a:noFill/>
                <a:bevel/>
              </a:ln>
            </p:spPr>
            <p:txBody>
              <a:bodyPr/>
              <a:lstStyle/>
              <a:p>
                <a:endParaRPr lang="zh-CN" altLang="en-US"/>
              </a:p>
            </p:txBody>
          </p:sp>
          <p:sp>
            <p:nvSpPr>
              <p:cNvPr id="36" name="Freeform 71"/>
              <p:cNvSpPr>
                <a:spLocks noChangeArrowheads="1"/>
              </p:cNvSpPr>
              <p:nvPr/>
            </p:nvSpPr>
            <p:spPr bwMode="auto">
              <a:xfrm>
                <a:off x="89848" y="316964"/>
                <a:ext cx="82362" cy="82362"/>
              </a:xfrm>
              <a:custGeom>
                <a:avLst/>
                <a:gdLst>
                  <a:gd name="T0" fmla="*/ 19967 w 33"/>
                  <a:gd name="T1" fmla="*/ 0 h 33"/>
                  <a:gd name="T2" fmla="*/ 0 w 33"/>
                  <a:gd name="T3" fmla="*/ 0 h 33"/>
                  <a:gd name="T4" fmla="*/ 0 w 33"/>
                  <a:gd name="T5" fmla="*/ 62395 h 33"/>
                  <a:gd name="T6" fmla="*/ 0 w 33"/>
                  <a:gd name="T7" fmla="*/ 82362 h 33"/>
                  <a:gd name="T8" fmla="*/ 19967 w 33"/>
                  <a:gd name="T9" fmla="*/ 82362 h 33"/>
                  <a:gd name="T10" fmla="*/ 82362 w 33"/>
                  <a:gd name="T11" fmla="*/ 82362 h 33"/>
                  <a:gd name="T12" fmla="*/ 82362 w 33"/>
                  <a:gd name="T13" fmla="*/ 62395 h 33"/>
                  <a:gd name="T14" fmla="*/ 19967 w 33"/>
                  <a:gd name="T15" fmla="*/ 62395 h 33"/>
                  <a:gd name="T16" fmla="*/ 19967 w 33"/>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3"/>
                  <a:gd name="T29" fmla="*/ 33 w 33"/>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3">
                    <a:moveTo>
                      <a:pt x="8" y="0"/>
                    </a:moveTo>
                    <a:lnTo>
                      <a:pt x="0" y="0"/>
                    </a:lnTo>
                    <a:lnTo>
                      <a:pt x="0" y="25"/>
                    </a:lnTo>
                    <a:lnTo>
                      <a:pt x="0" y="33"/>
                    </a:lnTo>
                    <a:lnTo>
                      <a:pt x="8" y="33"/>
                    </a:lnTo>
                    <a:lnTo>
                      <a:pt x="33" y="33"/>
                    </a:lnTo>
                    <a:lnTo>
                      <a:pt x="33" y="25"/>
                    </a:lnTo>
                    <a:lnTo>
                      <a:pt x="8" y="25"/>
                    </a:lnTo>
                    <a:lnTo>
                      <a:pt x="8" y="0"/>
                    </a:lnTo>
                    <a:close/>
                  </a:path>
                </a:pathLst>
              </a:custGeom>
              <a:solidFill>
                <a:schemeClr val="bg1"/>
              </a:solidFill>
              <a:ln w="9525" cmpd="sng">
                <a:noFill/>
                <a:bevel/>
              </a:ln>
            </p:spPr>
            <p:txBody>
              <a:bodyPr/>
              <a:lstStyle/>
              <a:p>
                <a:endParaRPr lang="zh-CN" altLang="en-US"/>
              </a:p>
            </p:txBody>
          </p:sp>
        </p:grpSp>
      </p:grpSp>
      <p:grpSp>
        <p:nvGrpSpPr>
          <p:cNvPr id="37" name="组合 36"/>
          <p:cNvGrpSpPr/>
          <p:nvPr/>
        </p:nvGrpSpPr>
        <p:grpSpPr>
          <a:xfrm>
            <a:off x="1285634" y="1989634"/>
            <a:ext cx="2867972" cy="1096118"/>
            <a:chOff x="1285634" y="2021572"/>
            <a:chExt cx="2867972" cy="1096118"/>
          </a:xfrm>
        </p:grpSpPr>
        <p:sp>
          <p:nvSpPr>
            <p:cNvPr id="38" name="TextBox 7"/>
            <p:cNvSpPr>
              <a:spLocks noChangeArrowheads="1"/>
            </p:cNvSpPr>
            <p:nvPr/>
          </p:nvSpPr>
          <p:spPr bwMode="auto">
            <a:xfrm>
              <a:off x="1285634" y="2379026"/>
              <a:ext cx="286797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400" dirty="0">
                <a:latin typeface="微软雅黑" panose="020B0503020204020204" pitchFamily="34" charset="-122"/>
                <a:ea typeface="微软雅黑" panose="020B0503020204020204" pitchFamily="34" charset="-122"/>
              </a:endParaRPr>
            </a:p>
          </p:txBody>
        </p:sp>
        <p:sp>
          <p:nvSpPr>
            <p:cNvPr id="39" name="文本框 19"/>
            <p:cNvSpPr>
              <a:spLocks noChangeArrowheads="1"/>
            </p:cNvSpPr>
            <p:nvPr/>
          </p:nvSpPr>
          <p:spPr bwMode="auto">
            <a:xfrm>
              <a:off x="1285634" y="2021572"/>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solidFill>
                    <a:schemeClr val="accent6"/>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输入你的标题</a:t>
              </a:r>
              <a:endParaRPr lang="en-US" altLang="zh-CN" sz="1200" b="1" dirty="0">
                <a:solidFill>
                  <a:schemeClr val="accent6"/>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grpSp>
        <p:nvGrpSpPr>
          <p:cNvPr id="40" name="组合 39"/>
          <p:cNvGrpSpPr/>
          <p:nvPr/>
        </p:nvGrpSpPr>
        <p:grpSpPr>
          <a:xfrm>
            <a:off x="710294" y="3357786"/>
            <a:ext cx="2902835" cy="1037291"/>
            <a:chOff x="710294" y="3389724"/>
            <a:chExt cx="2902835" cy="1037291"/>
          </a:xfrm>
        </p:grpSpPr>
        <p:sp>
          <p:nvSpPr>
            <p:cNvPr id="41" name="TextBox 7"/>
            <p:cNvSpPr>
              <a:spLocks noChangeArrowheads="1"/>
            </p:cNvSpPr>
            <p:nvPr/>
          </p:nvSpPr>
          <p:spPr bwMode="auto">
            <a:xfrm>
              <a:off x="710294" y="3688351"/>
              <a:ext cx="290283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400" dirty="0">
                <a:latin typeface="微软雅黑" panose="020B0503020204020204" pitchFamily="34" charset="-122"/>
                <a:ea typeface="微软雅黑" panose="020B0503020204020204" pitchFamily="34" charset="-122"/>
              </a:endParaRPr>
            </a:p>
          </p:txBody>
        </p:sp>
        <p:sp>
          <p:nvSpPr>
            <p:cNvPr id="42" name="文本框 19"/>
            <p:cNvSpPr>
              <a:spLocks noChangeArrowheads="1"/>
            </p:cNvSpPr>
            <p:nvPr/>
          </p:nvSpPr>
          <p:spPr bwMode="auto">
            <a:xfrm>
              <a:off x="710294" y="3389724"/>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solidFill>
                    <a:schemeClr val="tx2"/>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输入你的标题</a:t>
              </a:r>
              <a:endParaRPr lang="en-US" altLang="zh-CN" sz="1200" b="1" dirty="0">
                <a:solidFill>
                  <a:schemeClr val="tx2"/>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grpSp>
        <p:nvGrpSpPr>
          <p:cNvPr id="43" name="组合 42"/>
          <p:cNvGrpSpPr/>
          <p:nvPr/>
        </p:nvGrpSpPr>
        <p:grpSpPr>
          <a:xfrm>
            <a:off x="1211086" y="4725938"/>
            <a:ext cx="2902835" cy="1055178"/>
            <a:chOff x="1211086" y="4757876"/>
            <a:chExt cx="2902835" cy="1055178"/>
          </a:xfrm>
        </p:grpSpPr>
        <p:sp>
          <p:nvSpPr>
            <p:cNvPr id="44" name="TextBox 7"/>
            <p:cNvSpPr>
              <a:spLocks noChangeArrowheads="1"/>
            </p:cNvSpPr>
            <p:nvPr/>
          </p:nvSpPr>
          <p:spPr bwMode="auto">
            <a:xfrm>
              <a:off x="1211086" y="5074390"/>
              <a:ext cx="290283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400" dirty="0">
                <a:latin typeface="微软雅黑" panose="020B0503020204020204" pitchFamily="34" charset="-122"/>
                <a:ea typeface="微软雅黑" panose="020B0503020204020204" pitchFamily="34" charset="-122"/>
              </a:endParaRPr>
            </a:p>
          </p:txBody>
        </p:sp>
        <p:sp>
          <p:nvSpPr>
            <p:cNvPr id="45" name="文本框 19"/>
            <p:cNvSpPr>
              <a:spLocks noChangeArrowheads="1"/>
            </p:cNvSpPr>
            <p:nvPr/>
          </p:nvSpPr>
          <p:spPr bwMode="auto">
            <a:xfrm>
              <a:off x="1211086" y="4757876"/>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solidFill>
                    <a:schemeClr val="accent4"/>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输入你的标题</a:t>
              </a:r>
              <a:endParaRPr lang="en-US" altLang="zh-CN" sz="1200" b="1" dirty="0">
                <a:solidFill>
                  <a:schemeClr val="accent4"/>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grpSp>
        <p:nvGrpSpPr>
          <p:cNvPr id="46" name="组合 45"/>
          <p:cNvGrpSpPr/>
          <p:nvPr/>
        </p:nvGrpSpPr>
        <p:grpSpPr>
          <a:xfrm>
            <a:off x="8160276" y="1989634"/>
            <a:ext cx="2902835" cy="1069266"/>
            <a:chOff x="8160276" y="2093580"/>
            <a:chExt cx="2902835" cy="1069266"/>
          </a:xfrm>
        </p:grpSpPr>
        <p:sp>
          <p:nvSpPr>
            <p:cNvPr id="47" name="TextBox 7"/>
            <p:cNvSpPr>
              <a:spLocks noChangeArrowheads="1"/>
            </p:cNvSpPr>
            <p:nvPr/>
          </p:nvSpPr>
          <p:spPr bwMode="auto">
            <a:xfrm>
              <a:off x="8160276" y="2424182"/>
              <a:ext cx="290283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400" dirty="0">
                <a:latin typeface="微软雅黑" panose="020B0503020204020204" pitchFamily="34" charset="-122"/>
                <a:ea typeface="微软雅黑" panose="020B0503020204020204" pitchFamily="34" charset="-122"/>
              </a:endParaRPr>
            </a:p>
          </p:txBody>
        </p:sp>
        <p:sp>
          <p:nvSpPr>
            <p:cNvPr id="48" name="文本框 19"/>
            <p:cNvSpPr>
              <a:spLocks noChangeArrowheads="1"/>
            </p:cNvSpPr>
            <p:nvPr/>
          </p:nvSpPr>
          <p:spPr bwMode="auto">
            <a:xfrm>
              <a:off x="8160276" y="2093580"/>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solidFill>
                    <a:schemeClr val="accent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输入你的标题</a:t>
              </a:r>
              <a:endParaRPr lang="en-US" altLang="zh-CN" sz="1200" b="1" dirty="0">
                <a:solidFill>
                  <a:schemeClr val="accent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grpSp>
        <p:nvGrpSpPr>
          <p:cNvPr id="49" name="组合 48"/>
          <p:cNvGrpSpPr/>
          <p:nvPr/>
        </p:nvGrpSpPr>
        <p:grpSpPr>
          <a:xfrm>
            <a:off x="8543478" y="3357786"/>
            <a:ext cx="2902835" cy="1082447"/>
            <a:chOff x="8769876" y="3389724"/>
            <a:chExt cx="2902835" cy="1082447"/>
          </a:xfrm>
        </p:grpSpPr>
        <p:sp>
          <p:nvSpPr>
            <p:cNvPr id="50" name="TextBox 7"/>
            <p:cNvSpPr>
              <a:spLocks noChangeArrowheads="1"/>
            </p:cNvSpPr>
            <p:nvPr/>
          </p:nvSpPr>
          <p:spPr bwMode="auto">
            <a:xfrm>
              <a:off x="8769876" y="3733507"/>
              <a:ext cx="290283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400" dirty="0">
                <a:latin typeface="微软雅黑" panose="020B0503020204020204" pitchFamily="34" charset="-122"/>
                <a:ea typeface="微软雅黑" panose="020B0503020204020204" pitchFamily="34" charset="-122"/>
              </a:endParaRPr>
            </a:p>
          </p:txBody>
        </p:sp>
        <p:sp>
          <p:nvSpPr>
            <p:cNvPr id="51" name="文本框 19"/>
            <p:cNvSpPr>
              <a:spLocks noChangeArrowheads="1"/>
            </p:cNvSpPr>
            <p:nvPr/>
          </p:nvSpPr>
          <p:spPr bwMode="auto">
            <a:xfrm>
              <a:off x="8769876" y="3389724"/>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solidFill>
                    <a:schemeClr val="tx2"/>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输入你的标题</a:t>
              </a:r>
              <a:endParaRPr lang="en-US" altLang="zh-CN" sz="1200" b="1" dirty="0">
                <a:solidFill>
                  <a:schemeClr val="tx2"/>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grpSp>
        <p:nvGrpSpPr>
          <p:cNvPr id="52" name="组合 51"/>
          <p:cNvGrpSpPr/>
          <p:nvPr/>
        </p:nvGrpSpPr>
        <p:grpSpPr>
          <a:xfrm>
            <a:off x="8160276" y="4725938"/>
            <a:ext cx="2902835" cy="1100334"/>
            <a:chOff x="8160276" y="4757876"/>
            <a:chExt cx="2902835" cy="1100334"/>
          </a:xfrm>
        </p:grpSpPr>
        <p:sp>
          <p:nvSpPr>
            <p:cNvPr id="53" name="TextBox 7"/>
            <p:cNvSpPr>
              <a:spLocks noChangeArrowheads="1"/>
            </p:cNvSpPr>
            <p:nvPr/>
          </p:nvSpPr>
          <p:spPr bwMode="auto">
            <a:xfrm>
              <a:off x="8160276" y="5119546"/>
              <a:ext cx="290283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400" dirty="0">
                <a:latin typeface="微软雅黑" panose="020B0503020204020204" pitchFamily="34" charset="-122"/>
                <a:ea typeface="微软雅黑" panose="020B0503020204020204" pitchFamily="34" charset="-122"/>
              </a:endParaRPr>
            </a:p>
          </p:txBody>
        </p:sp>
        <p:sp>
          <p:nvSpPr>
            <p:cNvPr id="54" name="文本框 19"/>
            <p:cNvSpPr>
              <a:spLocks noChangeArrowheads="1"/>
            </p:cNvSpPr>
            <p:nvPr/>
          </p:nvSpPr>
          <p:spPr bwMode="auto">
            <a:xfrm>
              <a:off x="8160276" y="4757876"/>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solidFill>
                    <a:schemeClr val="accent3"/>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输入你的标题</a:t>
              </a:r>
              <a:endParaRPr lang="en-US" altLang="zh-CN" sz="1200" b="1" dirty="0">
                <a:solidFill>
                  <a:schemeClr val="accent3"/>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sp>
        <p:nvSpPr>
          <p:cNvPr id="55" name="矩形 54"/>
          <p:cNvSpPr/>
          <p:nvPr/>
        </p:nvSpPr>
        <p:spPr>
          <a:xfrm>
            <a:off x="5447134" y="2965808"/>
            <a:ext cx="1313180" cy="1446550"/>
          </a:xfrm>
          <a:prstGeom prst="rect">
            <a:avLst/>
          </a:prstGeom>
        </p:spPr>
        <p:txBody>
          <a:bodyPr wrap="none">
            <a:spAutoFit/>
          </a:bodyPr>
          <a:lstStyle/>
          <a:p>
            <a:r>
              <a:rPr lang="zh-CN" altLang="en-US" sz="4400" b="1" dirty="0">
                <a:solidFill>
                  <a:schemeClr val="accent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输入</a:t>
            </a:r>
            <a:endParaRPr lang="en-US" altLang="zh-CN" sz="4400" b="1" dirty="0">
              <a:solidFill>
                <a:schemeClr val="accent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r>
              <a:rPr lang="zh-CN" altLang="en-US" sz="4400" b="1" dirty="0">
                <a:solidFill>
                  <a:schemeClr val="accent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标题</a:t>
            </a:r>
            <a:endParaRPr lang="en-US" altLang="zh-CN" sz="2800" b="1" dirty="0">
              <a:solidFill>
                <a:schemeClr val="accent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57" name="TextBox 8"/>
          <p:cNvSpPr txBox="1"/>
          <p:nvPr/>
        </p:nvSpPr>
        <p:spPr>
          <a:xfrm>
            <a:off x="190550" y="189434"/>
            <a:ext cx="6408712" cy="523220"/>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第二部分  </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点击在此输入你的标题内容</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700"/>
                                        <p:tgtEl>
                                          <p:spTgt spid="2"/>
                                        </p:tgtEl>
                                      </p:cBhvr>
                                    </p:animEffect>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2000"/>
                            </p:stCondLst>
                            <p:childTnLst>
                              <p:par>
                                <p:cTn id="20" presetID="22" presetClass="entr" presetSubtype="1" fill="hold" nodeType="after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up)">
                                      <p:cBhvr>
                                        <p:cTn id="22" dur="500"/>
                                        <p:tgtEl>
                                          <p:spTgt spid="37"/>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up)">
                                      <p:cBhvr>
                                        <p:cTn id="32" dur="500"/>
                                        <p:tgtEl>
                                          <p:spTgt spid="40"/>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Effect transition="in" filter="fade">
                                      <p:cBhvr>
                                        <p:cTn id="38" dur="500"/>
                                        <p:tgtEl>
                                          <p:spTgt spid="24"/>
                                        </p:tgtEl>
                                      </p:cBhvr>
                                    </p:animEffect>
                                  </p:childTnLst>
                                </p:cTn>
                              </p:par>
                            </p:childTnLst>
                          </p:cTn>
                        </p:par>
                        <p:par>
                          <p:cTn id="39" fill="hold">
                            <p:stCondLst>
                              <p:cond delay="4000"/>
                            </p:stCondLst>
                            <p:childTnLst>
                              <p:par>
                                <p:cTn id="40" presetID="22" presetClass="entr" presetSubtype="1"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up)">
                                      <p:cBhvr>
                                        <p:cTn id="42" dur="500"/>
                                        <p:tgtEl>
                                          <p:spTgt spid="43"/>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fltVal val="0"/>
                                          </p:val>
                                        </p:tav>
                                        <p:tav tm="100000">
                                          <p:val>
                                            <p:strVal val="#ppt_h"/>
                                          </p:val>
                                        </p:tav>
                                      </p:tavLst>
                                    </p:anim>
                                    <p:animEffect transition="in" filter="fade">
                                      <p:cBhvr>
                                        <p:cTn id="48" dur="500"/>
                                        <p:tgtEl>
                                          <p:spTgt spid="27"/>
                                        </p:tgtEl>
                                      </p:cBhvr>
                                    </p:animEffect>
                                  </p:childTnLst>
                                </p:cTn>
                              </p:par>
                            </p:childTnLst>
                          </p:cTn>
                        </p:par>
                        <p:par>
                          <p:cTn id="49" fill="hold">
                            <p:stCondLst>
                              <p:cond delay="5000"/>
                            </p:stCondLst>
                            <p:childTnLst>
                              <p:par>
                                <p:cTn id="50" presetID="22" presetClass="entr" presetSubtype="1" fill="hold"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wipe(up)">
                                      <p:cBhvr>
                                        <p:cTn id="52" dur="500"/>
                                        <p:tgtEl>
                                          <p:spTgt spid="52"/>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fltVal val="0"/>
                                          </p:val>
                                        </p:tav>
                                        <p:tav tm="100000">
                                          <p:val>
                                            <p:strVal val="#ppt_h"/>
                                          </p:val>
                                        </p:tav>
                                      </p:tavLst>
                                    </p:anim>
                                    <p:animEffect transition="in" filter="fade">
                                      <p:cBhvr>
                                        <p:cTn id="58" dur="500"/>
                                        <p:tgtEl>
                                          <p:spTgt spid="17"/>
                                        </p:tgtEl>
                                      </p:cBhvr>
                                    </p:animEffect>
                                  </p:childTnLst>
                                </p:cTn>
                              </p:par>
                            </p:childTnLst>
                          </p:cTn>
                        </p:par>
                        <p:par>
                          <p:cTn id="59" fill="hold">
                            <p:stCondLst>
                              <p:cond delay="6000"/>
                            </p:stCondLst>
                            <p:childTnLst>
                              <p:par>
                                <p:cTn id="60" presetID="22" presetClass="entr" presetSubtype="1"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wipe(up)">
                                      <p:cBhvr>
                                        <p:cTn id="62" dur="500"/>
                                        <p:tgtEl>
                                          <p:spTgt spid="49"/>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p:cTn id="66" dur="500" fill="hold"/>
                                        <p:tgtEl>
                                          <p:spTgt spid="30"/>
                                        </p:tgtEl>
                                        <p:attrNameLst>
                                          <p:attrName>ppt_w</p:attrName>
                                        </p:attrNameLst>
                                      </p:cBhvr>
                                      <p:tavLst>
                                        <p:tav tm="0">
                                          <p:val>
                                            <p:fltVal val="0"/>
                                          </p:val>
                                        </p:tav>
                                        <p:tav tm="100000">
                                          <p:val>
                                            <p:strVal val="#ppt_w"/>
                                          </p:val>
                                        </p:tav>
                                      </p:tavLst>
                                    </p:anim>
                                    <p:anim calcmode="lin" valueType="num">
                                      <p:cBhvr>
                                        <p:cTn id="67" dur="500" fill="hold"/>
                                        <p:tgtEl>
                                          <p:spTgt spid="30"/>
                                        </p:tgtEl>
                                        <p:attrNameLst>
                                          <p:attrName>ppt_h</p:attrName>
                                        </p:attrNameLst>
                                      </p:cBhvr>
                                      <p:tavLst>
                                        <p:tav tm="0">
                                          <p:val>
                                            <p:fltVal val="0"/>
                                          </p:val>
                                        </p:tav>
                                        <p:tav tm="100000">
                                          <p:val>
                                            <p:strVal val="#ppt_h"/>
                                          </p:val>
                                        </p:tav>
                                      </p:tavLst>
                                    </p:anim>
                                    <p:animEffect transition="in" filter="fade">
                                      <p:cBhvr>
                                        <p:cTn id="68" dur="500"/>
                                        <p:tgtEl>
                                          <p:spTgt spid="30"/>
                                        </p:tgtEl>
                                      </p:cBhvr>
                                    </p:animEffect>
                                  </p:childTnLst>
                                </p:cTn>
                              </p:par>
                            </p:childTnLst>
                          </p:cTn>
                        </p:par>
                        <p:par>
                          <p:cTn id="69" fill="hold">
                            <p:stCondLst>
                              <p:cond delay="7000"/>
                            </p:stCondLst>
                            <p:childTnLst>
                              <p:par>
                                <p:cTn id="70" presetID="22" presetClass="entr" presetSubtype="1" fill="hold" nodeType="after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wipe(up)">
                                      <p:cBhvr>
                                        <p:cTn id="7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8"/>
          <p:cNvSpPr txBox="1"/>
          <p:nvPr/>
        </p:nvSpPr>
        <p:spPr>
          <a:xfrm>
            <a:off x="190550" y="189434"/>
            <a:ext cx="6408712" cy="523220"/>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第二部分  </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点击在此输入你的标题内容</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8" name="Title 1"/>
          <p:cNvSpPr txBox="1"/>
          <p:nvPr/>
        </p:nvSpPr>
        <p:spPr>
          <a:xfrm>
            <a:off x="7936845" y="1629594"/>
            <a:ext cx="3250777" cy="381088"/>
          </a:xfrm>
          <a:prstGeom prst="rect">
            <a:avLst/>
          </a:prstGeom>
        </p:spPr>
        <p:txBody>
          <a:bodyPr lIns="121917" tIns="60958" rIns="121917" bIns="60958">
            <a:noAutofit/>
          </a:bodyPr>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pPr>
              <a:lnSpc>
                <a:spcPct val="150000"/>
              </a:lnSpc>
            </a:pPr>
            <a:r>
              <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rPr>
              <a:t>单击此处添加标题</a:t>
            </a:r>
          </a:p>
          <a:p>
            <a:pPr lvl="0">
              <a:spcBef>
                <a:spcPct val="0"/>
              </a:spcBef>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sz="1400" dirty="0">
              <a:solidFill>
                <a:schemeClr val="tx1">
                  <a:lumMod val="85000"/>
                  <a:lumOff val="15000"/>
                </a:schemeClr>
              </a:solidFill>
              <a:latin typeface="微软雅黑" panose="020B0503020204020204" pitchFamily="34" charset="-122"/>
              <a:ea typeface="微软雅黑" panose="020B0503020204020204" pitchFamily="34" charset="-122"/>
              <a:cs typeface="Open Sans" pitchFamily="34" charset="0"/>
            </a:endParaRPr>
          </a:p>
        </p:txBody>
      </p:sp>
      <p:grpSp>
        <p:nvGrpSpPr>
          <p:cNvPr id="59" name="Group 245"/>
          <p:cNvGrpSpPr/>
          <p:nvPr/>
        </p:nvGrpSpPr>
        <p:grpSpPr>
          <a:xfrm>
            <a:off x="622598" y="1782028"/>
            <a:ext cx="6501554" cy="4166564"/>
            <a:chOff x="555625" y="290513"/>
            <a:chExt cx="8032751" cy="4562476"/>
          </a:xfrm>
        </p:grpSpPr>
        <p:sp>
          <p:nvSpPr>
            <p:cNvPr id="60" name="AutoShape 3"/>
            <p:cNvSpPr>
              <a:spLocks noChangeAspect="1" noChangeArrowheads="1" noTextEdit="1"/>
            </p:cNvSpPr>
            <p:nvPr/>
          </p:nvSpPr>
          <p:spPr bwMode="auto">
            <a:xfrm>
              <a:off x="555625" y="293688"/>
              <a:ext cx="8032750" cy="4556125"/>
            </a:xfrm>
            <a:prstGeom prst="rect">
              <a:avLst/>
            </a:prstGeom>
            <a:noFill/>
            <a:ln w="9525">
              <a:noFill/>
              <a:miter lim="800000"/>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61" name="Freeform 5"/>
            <p:cNvSpPr/>
            <p:nvPr/>
          </p:nvSpPr>
          <p:spPr bwMode="auto">
            <a:xfrm>
              <a:off x="8024813" y="4662488"/>
              <a:ext cx="7938" cy="11113"/>
            </a:xfrm>
            <a:custGeom>
              <a:avLst/>
              <a:gdLst/>
              <a:ahLst/>
              <a:cxnLst>
                <a:cxn ang="0">
                  <a:pos x="3" y="0"/>
                </a:cxn>
                <a:cxn ang="0">
                  <a:pos x="0" y="7"/>
                </a:cxn>
                <a:cxn ang="0">
                  <a:pos x="5" y="4"/>
                </a:cxn>
                <a:cxn ang="0">
                  <a:pos x="3" y="0"/>
                </a:cxn>
                <a:cxn ang="0">
                  <a:pos x="3" y="0"/>
                </a:cxn>
              </a:cxnLst>
              <a:rect l="0" t="0" r="r" b="b"/>
              <a:pathLst>
                <a:path w="5" h="7">
                  <a:moveTo>
                    <a:pt x="3" y="0"/>
                  </a:moveTo>
                  <a:lnTo>
                    <a:pt x="0" y="7"/>
                  </a:lnTo>
                  <a:lnTo>
                    <a:pt x="5" y="4"/>
                  </a:lnTo>
                  <a:lnTo>
                    <a:pt x="3" y="0"/>
                  </a:lnTo>
                  <a:lnTo>
                    <a:pt x="3"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62" name="Freeform 6"/>
            <p:cNvSpPr/>
            <p:nvPr/>
          </p:nvSpPr>
          <p:spPr bwMode="auto">
            <a:xfrm>
              <a:off x="2876550" y="4816476"/>
              <a:ext cx="19050" cy="3175"/>
            </a:xfrm>
            <a:custGeom>
              <a:avLst/>
              <a:gdLst/>
              <a:ahLst/>
              <a:cxnLst>
                <a:cxn ang="0">
                  <a:pos x="12" y="0"/>
                </a:cxn>
                <a:cxn ang="0">
                  <a:pos x="2" y="0"/>
                </a:cxn>
                <a:cxn ang="0">
                  <a:pos x="0" y="2"/>
                </a:cxn>
                <a:cxn ang="0">
                  <a:pos x="2" y="2"/>
                </a:cxn>
                <a:cxn ang="0">
                  <a:pos x="12" y="0"/>
                </a:cxn>
                <a:cxn ang="0">
                  <a:pos x="12" y="0"/>
                </a:cxn>
              </a:cxnLst>
              <a:rect l="0" t="0" r="r" b="b"/>
              <a:pathLst>
                <a:path w="12" h="2">
                  <a:moveTo>
                    <a:pt x="12" y="0"/>
                  </a:moveTo>
                  <a:lnTo>
                    <a:pt x="2" y="0"/>
                  </a:lnTo>
                  <a:lnTo>
                    <a:pt x="0" y="2"/>
                  </a:lnTo>
                  <a:lnTo>
                    <a:pt x="2" y="2"/>
                  </a:lnTo>
                  <a:lnTo>
                    <a:pt x="12" y="0"/>
                  </a:lnTo>
                  <a:lnTo>
                    <a:pt x="12"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63" name="Freeform 7"/>
            <p:cNvSpPr/>
            <p:nvPr/>
          </p:nvSpPr>
          <p:spPr bwMode="auto">
            <a:xfrm>
              <a:off x="2722563" y="4729163"/>
              <a:ext cx="142875" cy="98425"/>
            </a:xfrm>
            <a:custGeom>
              <a:avLst/>
              <a:gdLst/>
              <a:ahLst/>
              <a:cxnLst>
                <a:cxn ang="0">
                  <a:pos x="28" y="0"/>
                </a:cxn>
                <a:cxn ang="0">
                  <a:pos x="24" y="5"/>
                </a:cxn>
                <a:cxn ang="0">
                  <a:pos x="14" y="7"/>
                </a:cxn>
                <a:cxn ang="0">
                  <a:pos x="19" y="10"/>
                </a:cxn>
                <a:cxn ang="0">
                  <a:pos x="14" y="12"/>
                </a:cxn>
                <a:cxn ang="0">
                  <a:pos x="14" y="19"/>
                </a:cxn>
                <a:cxn ang="0">
                  <a:pos x="31" y="21"/>
                </a:cxn>
                <a:cxn ang="0">
                  <a:pos x="19" y="31"/>
                </a:cxn>
                <a:cxn ang="0">
                  <a:pos x="19" y="40"/>
                </a:cxn>
                <a:cxn ang="0">
                  <a:pos x="28" y="45"/>
                </a:cxn>
                <a:cxn ang="0">
                  <a:pos x="19" y="40"/>
                </a:cxn>
                <a:cxn ang="0">
                  <a:pos x="17" y="43"/>
                </a:cxn>
                <a:cxn ang="0">
                  <a:pos x="19" y="45"/>
                </a:cxn>
                <a:cxn ang="0">
                  <a:pos x="17" y="48"/>
                </a:cxn>
                <a:cxn ang="0">
                  <a:pos x="7" y="38"/>
                </a:cxn>
                <a:cxn ang="0">
                  <a:pos x="9" y="45"/>
                </a:cxn>
                <a:cxn ang="0">
                  <a:pos x="0" y="48"/>
                </a:cxn>
                <a:cxn ang="0">
                  <a:pos x="2" y="52"/>
                </a:cxn>
                <a:cxn ang="0">
                  <a:pos x="9" y="52"/>
                </a:cxn>
                <a:cxn ang="0">
                  <a:pos x="7" y="55"/>
                </a:cxn>
                <a:cxn ang="0">
                  <a:pos x="33" y="59"/>
                </a:cxn>
                <a:cxn ang="0">
                  <a:pos x="40" y="57"/>
                </a:cxn>
                <a:cxn ang="0">
                  <a:pos x="47" y="55"/>
                </a:cxn>
                <a:cxn ang="0">
                  <a:pos x="71" y="62"/>
                </a:cxn>
                <a:cxn ang="0">
                  <a:pos x="83" y="59"/>
                </a:cxn>
                <a:cxn ang="0">
                  <a:pos x="90" y="55"/>
                </a:cxn>
                <a:cxn ang="0">
                  <a:pos x="76" y="50"/>
                </a:cxn>
                <a:cxn ang="0">
                  <a:pos x="50" y="29"/>
                </a:cxn>
                <a:cxn ang="0">
                  <a:pos x="40" y="17"/>
                </a:cxn>
                <a:cxn ang="0">
                  <a:pos x="47" y="14"/>
                </a:cxn>
                <a:cxn ang="0">
                  <a:pos x="40" y="5"/>
                </a:cxn>
                <a:cxn ang="0">
                  <a:pos x="31" y="3"/>
                </a:cxn>
                <a:cxn ang="0">
                  <a:pos x="28" y="0"/>
                </a:cxn>
                <a:cxn ang="0">
                  <a:pos x="28" y="0"/>
                </a:cxn>
              </a:cxnLst>
              <a:rect l="0" t="0" r="r" b="b"/>
              <a:pathLst>
                <a:path w="90" h="62">
                  <a:moveTo>
                    <a:pt x="28" y="0"/>
                  </a:moveTo>
                  <a:lnTo>
                    <a:pt x="24" y="5"/>
                  </a:lnTo>
                  <a:lnTo>
                    <a:pt x="14" y="7"/>
                  </a:lnTo>
                  <a:lnTo>
                    <a:pt x="19" y="10"/>
                  </a:lnTo>
                  <a:lnTo>
                    <a:pt x="14" y="12"/>
                  </a:lnTo>
                  <a:lnTo>
                    <a:pt x="14" y="19"/>
                  </a:lnTo>
                  <a:lnTo>
                    <a:pt x="31" y="21"/>
                  </a:lnTo>
                  <a:lnTo>
                    <a:pt x="19" y="31"/>
                  </a:lnTo>
                  <a:lnTo>
                    <a:pt x="19" y="40"/>
                  </a:lnTo>
                  <a:lnTo>
                    <a:pt x="28" y="45"/>
                  </a:lnTo>
                  <a:lnTo>
                    <a:pt x="19" y="40"/>
                  </a:lnTo>
                  <a:lnTo>
                    <a:pt x="17" y="43"/>
                  </a:lnTo>
                  <a:lnTo>
                    <a:pt x="19" y="45"/>
                  </a:lnTo>
                  <a:lnTo>
                    <a:pt x="17" y="48"/>
                  </a:lnTo>
                  <a:lnTo>
                    <a:pt x="7" y="38"/>
                  </a:lnTo>
                  <a:lnTo>
                    <a:pt x="9" y="45"/>
                  </a:lnTo>
                  <a:lnTo>
                    <a:pt x="0" y="48"/>
                  </a:lnTo>
                  <a:lnTo>
                    <a:pt x="2" y="52"/>
                  </a:lnTo>
                  <a:lnTo>
                    <a:pt x="9" y="52"/>
                  </a:lnTo>
                  <a:lnTo>
                    <a:pt x="7" y="55"/>
                  </a:lnTo>
                  <a:lnTo>
                    <a:pt x="33" y="59"/>
                  </a:lnTo>
                  <a:lnTo>
                    <a:pt x="40" y="57"/>
                  </a:lnTo>
                  <a:lnTo>
                    <a:pt x="47" y="55"/>
                  </a:lnTo>
                  <a:lnTo>
                    <a:pt x="71" y="62"/>
                  </a:lnTo>
                  <a:lnTo>
                    <a:pt x="83" y="59"/>
                  </a:lnTo>
                  <a:lnTo>
                    <a:pt x="90" y="55"/>
                  </a:lnTo>
                  <a:lnTo>
                    <a:pt x="76" y="50"/>
                  </a:lnTo>
                  <a:lnTo>
                    <a:pt x="50" y="29"/>
                  </a:lnTo>
                  <a:lnTo>
                    <a:pt x="40" y="17"/>
                  </a:lnTo>
                  <a:lnTo>
                    <a:pt x="47" y="14"/>
                  </a:lnTo>
                  <a:lnTo>
                    <a:pt x="40" y="5"/>
                  </a:lnTo>
                  <a:lnTo>
                    <a:pt x="31" y="3"/>
                  </a:lnTo>
                  <a:lnTo>
                    <a:pt x="28" y="0"/>
                  </a:lnTo>
                  <a:lnTo>
                    <a:pt x="28"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64" name="Freeform 8"/>
            <p:cNvSpPr/>
            <p:nvPr/>
          </p:nvSpPr>
          <p:spPr bwMode="auto">
            <a:xfrm>
              <a:off x="2741613" y="4830763"/>
              <a:ext cx="3175" cy="3175"/>
            </a:xfrm>
            <a:custGeom>
              <a:avLst/>
              <a:gdLst/>
              <a:ahLst/>
              <a:cxnLst>
                <a:cxn ang="0">
                  <a:pos x="2" y="0"/>
                </a:cxn>
                <a:cxn ang="0">
                  <a:pos x="0" y="0"/>
                </a:cxn>
                <a:cxn ang="0">
                  <a:pos x="2" y="2"/>
                </a:cxn>
                <a:cxn ang="0">
                  <a:pos x="2" y="0"/>
                </a:cxn>
                <a:cxn ang="0">
                  <a:pos x="2" y="0"/>
                </a:cxn>
              </a:cxnLst>
              <a:rect l="0" t="0" r="r" b="b"/>
              <a:pathLst>
                <a:path w="2" h="2">
                  <a:moveTo>
                    <a:pt x="2" y="0"/>
                  </a:moveTo>
                  <a:lnTo>
                    <a:pt x="0" y="0"/>
                  </a:lnTo>
                  <a:lnTo>
                    <a:pt x="2" y="2"/>
                  </a:lnTo>
                  <a:lnTo>
                    <a:pt x="2" y="0"/>
                  </a:lnTo>
                  <a:lnTo>
                    <a:pt x="2"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65" name="Freeform 9"/>
            <p:cNvSpPr/>
            <p:nvPr/>
          </p:nvSpPr>
          <p:spPr bwMode="auto">
            <a:xfrm>
              <a:off x="2736850" y="4770438"/>
              <a:ext cx="7938" cy="22225"/>
            </a:xfrm>
            <a:custGeom>
              <a:avLst/>
              <a:gdLst/>
              <a:ahLst/>
              <a:cxnLst>
                <a:cxn ang="0">
                  <a:pos x="3" y="0"/>
                </a:cxn>
                <a:cxn ang="0">
                  <a:pos x="0" y="12"/>
                </a:cxn>
                <a:cxn ang="0">
                  <a:pos x="5" y="14"/>
                </a:cxn>
                <a:cxn ang="0">
                  <a:pos x="3" y="12"/>
                </a:cxn>
                <a:cxn ang="0">
                  <a:pos x="5" y="12"/>
                </a:cxn>
                <a:cxn ang="0">
                  <a:pos x="3" y="0"/>
                </a:cxn>
                <a:cxn ang="0">
                  <a:pos x="3" y="0"/>
                </a:cxn>
              </a:cxnLst>
              <a:rect l="0" t="0" r="r" b="b"/>
              <a:pathLst>
                <a:path w="5" h="14">
                  <a:moveTo>
                    <a:pt x="3" y="0"/>
                  </a:moveTo>
                  <a:lnTo>
                    <a:pt x="0" y="12"/>
                  </a:lnTo>
                  <a:lnTo>
                    <a:pt x="5" y="14"/>
                  </a:lnTo>
                  <a:lnTo>
                    <a:pt x="3" y="12"/>
                  </a:lnTo>
                  <a:lnTo>
                    <a:pt x="5" y="12"/>
                  </a:lnTo>
                  <a:lnTo>
                    <a:pt x="3" y="0"/>
                  </a:lnTo>
                  <a:lnTo>
                    <a:pt x="3"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66" name="Freeform 10"/>
            <p:cNvSpPr/>
            <p:nvPr/>
          </p:nvSpPr>
          <p:spPr bwMode="auto">
            <a:xfrm>
              <a:off x="2706688" y="4781551"/>
              <a:ext cx="23813" cy="15875"/>
            </a:xfrm>
            <a:custGeom>
              <a:avLst/>
              <a:gdLst/>
              <a:ahLst/>
              <a:cxnLst>
                <a:cxn ang="0">
                  <a:pos x="3" y="0"/>
                </a:cxn>
                <a:cxn ang="0">
                  <a:pos x="0" y="0"/>
                </a:cxn>
                <a:cxn ang="0">
                  <a:pos x="0" y="7"/>
                </a:cxn>
                <a:cxn ang="0">
                  <a:pos x="15" y="10"/>
                </a:cxn>
                <a:cxn ang="0">
                  <a:pos x="3" y="0"/>
                </a:cxn>
                <a:cxn ang="0">
                  <a:pos x="3" y="0"/>
                </a:cxn>
              </a:cxnLst>
              <a:rect l="0" t="0" r="r" b="b"/>
              <a:pathLst>
                <a:path w="15" h="10">
                  <a:moveTo>
                    <a:pt x="3" y="0"/>
                  </a:moveTo>
                  <a:lnTo>
                    <a:pt x="0" y="0"/>
                  </a:lnTo>
                  <a:lnTo>
                    <a:pt x="0" y="7"/>
                  </a:lnTo>
                  <a:lnTo>
                    <a:pt x="15" y="10"/>
                  </a:lnTo>
                  <a:lnTo>
                    <a:pt x="3" y="0"/>
                  </a:lnTo>
                  <a:lnTo>
                    <a:pt x="3"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67" name="Freeform 11"/>
            <p:cNvSpPr/>
            <p:nvPr/>
          </p:nvSpPr>
          <p:spPr bwMode="auto">
            <a:xfrm>
              <a:off x="2673350" y="4762501"/>
              <a:ext cx="30163" cy="30163"/>
            </a:xfrm>
            <a:custGeom>
              <a:avLst/>
              <a:gdLst/>
              <a:ahLst/>
              <a:cxnLst>
                <a:cxn ang="0">
                  <a:pos x="0" y="0"/>
                </a:cxn>
                <a:cxn ang="0">
                  <a:pos x="5" y="15"/>
                </a:cxn>
                <a:cxn ang="0">
                  <a:pos x="10" y="19"/>
                </a:cxn>
                <a:cxn ang="0">
                  <a:pos x="17" y="17"/>
                </a:cxn>
                <a:cxn ang="0">
                  <a:pos x="19" y="12"/>
                </a:cxn>
                <a:cxn ang="0">
                  <a:pos x="10" y="3"/>
                </a:cxn>
                <a:cxn ang="0">
                  <a:pos x="0" y="0"/>
                </a:cxn>
                <a:cxn ang="0">
                  <a:pos x="0" y="0"/>
                </a:cxn>
              </a:cxnLst>
              <a:rect l="0" t="0" r="r" b="b"/>
              <a:pathLst>
                <a:path w="19" h="19">
                  <a:moveTo>
                    <a:pt x="0" y="0"/>
                  </a:moveTo>
                  <a:lnTo>
                    <a:pt x="5" y="15"/>
                  </a:lnTo>
                  <a:lnTo>
                    <a:pt x="10" y="19"/>
                  </a:lnTo>
                  <a:lnTo>
                    <a:pt x="17" y="17"/>
                  </a:lnTo>
                  <a:lnTo>
                    <a:pt x="19" y="12"/>
                  </a:lnTo>
                  <a:lnTo>
                    <a:pt x="10" y="3"/>
                  </a:lnTo>
                  <a:lnTo>
                    <a:pt x="0" y="0"/>
                  </a:lnTo>
                  <a:lnTo>
                    <a:pt x="0"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68" name="Freeform 12"/>
            <p:cNvSpPr/>
            <p:nvPr/>
          </p:nvSpPr>
          <p:spPr bwMode="auto">
            <a:xfrm>
              <a:off x="2651125" y="4740276"/>
              <a:ext cx="33338" cy="22225"/>
            </a:xfrm>
            <a:custGeom>
              <a:avLst/>
              <a:gdLst/>
              <a:ahLst/>
              <a:cxnLst>
                <a:cxn ang="0">
                  <a:pos x="0" y="0"/>
                </a:cxn>
                <a:cxn ang="0">
                  <a:pos x="2" y="5"/>
                </a:cxn>
                <a:cxn ang="0">
                  <a:pos x="21" y="14"/>
                </a:cxn>
                <a:cxn ang="0">
                  <a:pos x="0" y="0"/>
                </a:cxn>
                <a:cxn ang="0">
                  <a:pos x="0" y="0"/>
                </a:cxn>
              </a:cxnLst>
              <a:rect l="0" t="0" r="r" b="b"/>
              <a:pathLst>
                <a:path w="21" h="14">
                  <a:moveTo>
                    <a:pt x="0" y="0"/>
                  </a:moveTo>
                  <a:lnTo>
                    <a:pt x="2" y="5"/>
                  </a:lnTo>
                  <a:lnTo>
                    <a:pt x="21" y="14"/>
                  </a:lnTo>
                  <a:lnTo>
                    <a:pt x="0" y="0"/>
                  </a:lnTo>
                  <a:lnTo>
                    <a:pt x="0"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69" name="Freeform 13"/>
            <p:cNvSpPr/>
            <p:nvPr/>
          </p:nvSpPr>
          <p:spPr bwMode="auto">
            <a:xfrm>
              <a:off x="2665413" y="4729163"/>
              <a:ext cx="4763" cy="7938"/>
            </a:xfrm>
            <a:custGeom>
              <a:avLst/>
              <a:gdLst/>
              <a:ahLst/>
              <a:cxnLst>
                <a:cxn ang="0">
                  <a:pos x="3" y="0"/>
                </a:cxn>
                <a:cxn ang="0">
                  <a:pos x="0" y="0"/>
                </a:cxn>
                <a:cxn ang="0">
                  <a:pos x="0" y="5"/>
                </a:cxn>
                <a:cxn ang="0">
                  <a:pos x="3" y="0"/>
                </a:cxn>
                <a:cxn ang="0">
                  <a:pos x="3" y="0"/>
                </a:cxn>
              </a:cxnLst>
              <a:rect l="0" t="0" r="r" b="b"/>
              <a:pathLst>
                <a:path w="3" h="5">
                  <a:moveTo>
                    <a:pt x="3" y="0"/>
                  </a:moveTo>
                  <a:lnTo>
                    <a:pt x="0" y="0"/>
                  </a:lnTo>
                  <a:lnTo>
                    <a:pt x="0" y="5"/>
                  </a:lnTo>
                  <a:lnTo>
                    <a:pt x="3" y="0"/>
                  </a:lnTo>
                  <a:lnTo>
                    <a:pt x="3"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70" name="Freeform 14"/>
            <p:cNvSpPr/>
            <p:nvPr/>
          </p:nvSpPr>
          <p:spPr bwMode="auto">
            <a:xfrm>
              <a:off x="2662238" y="4699001"/>
              <a:ext cx="3175" cy="7938"/>
            </a:xfrm>
            <a:custGeom>
              <a:avLst/>
              <a:gdLst/>
              <a:ahLst/>
              <a:cxnLst>
                <a:cxn ang="0">
                  <a:pos x="0" y="0"/>
                </a:cxn>
                <a:cxn ang="0">
                  <a:pos x="0" y="3"/>
                </a:cxn>
                <a:cxn ang="0">
                  <a:pos x="2" y="5"/>
                </a:cxn>
                <a:cxn ang="0">
                  <a:pos x="0" y="0"/>
                </a:cxn>
                <a:cxn ang="0">
                  <a:pos x="0" y="0"/>
                </a:cxn>
                <a:cxn ang="0">
                  <a:pos x="0" y="0"/>
                </a:cxn>
              </a:cxnLst>
              <a:rect l="0" t="0" r="r" b="b"/>
              <a:pathLst>
                <a:path w="2" h="5">
                  <a:moveTo>
                    <a:pt x="0" y="0"/>
                  </a:moveTo>
                  <a:lnTo>
                    <a:pt x="0" y="3"/>
                  </a:lnTo>
                  <a:lnTo>
                    <a:pt x="2" y="5"/>
                  </a:lnTo>
                  <a:lnTo>
                    <a:pt x="0" y="0"/>
                  </a:lnTo>
                  <a:lnTo>
                    <a:pt x="0" y="0"/>
                  </a:lnTo>
                  <a:lnTo>
                    <a:pt x="0"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71" name="Freeform 15"/>
            <p:cNvSpPr/>
            <p:nvPr/>
          </p:nvSpPr>
          <p:spPr bwMode="auto">
            <a:xfrm>
              <a:off x="2643188" y="4679951"/>
              <a:ext cx="7938" cy="12700"/>
            </a:xfrm>
            <a:custGeom>
              <a:avLst/>
              <a:gdLst/>
              <a:ahLst/>
              <a:cxnLst>
                <a:cxn ang="0">
                  <a:pos x="5" y="0"/>
                </a:cxn>
                <a:cxn ang="0">
                  <a:pos x="0" y="8"/>
                </a:cxn>
                <a:cxn ang="0">
                  <a:pos x="5" y="8"/>
                </a:cxn>
                <a:cxn ang="0">
                  <a:pos x="5" y="0"/>
                </a:cxn>
                <a:cxn ang="0">
                  <a:pos x="5" y="0"/>
                </a:cxn>
              </a:cxnLst>
              <a:rect l="0" t="0" r="r" b="b"/>
              <a:pathLst>
                <a:path w="5" h="8">
                  <a:moveTo>
                    <a:pt x="5" y="0"/>
                  </a:moveTo>
                  <a:lnTo>
                    <a:pt x="0" y="8"/>
                  </a:lnTo>
                  <a:lnTo>
                    <a:pt x="5" y="8"/>
                  </a:lnTo>
                  <a:lnTo>
                    <a:pt x="5" y="0"/>
                  </a:lnTo>
                  <a:lnTo>
                    <a:pt x="5"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72" name="Freeform 16"/>
            <p:cNvSpPr/>
            <p:nvPr/>
          </p:nvSpPr>
          <p:spPr bwMode="auto">
            <a:xfrm>
              <a:off x="2647950" y="4662488"/>
              <a:ext cx="6350" cy="17463"/>
            </a:xfrm>
            <a:custGeom>
              <a:avLst/>
              <a:gdLst/>
              <a:ahLst/>
              <a:cxnLst>
                <a:cxn ang="0">
                  <a:pos x="0" y="0"/>
                </a:cxn>
                <a:cxn ang="0">
                  <a:pos x="2" y="11"/>
                </a:cxn>
                <a:cxn ang="0">
                  <a:pos x="4" y="11"/>
                </a:cxn>
                <a:cxn ang="0">
                  <a:pos x="4" y="7"/>
                </a:cxn>
                <a:cxn ang="0">
                  <a:pos x="0" y="0"/>
                </a:cxn>
                <a:cxn ang="0">
                  <a:pos x="0" y="0"/>
                </a:cxn>
              </a:cxnLst>
              <a:rect l="0" t="0" r="r" b="b"/>
              <a:pathLst>
                <a:path w="4" h="11">
                  <a:moveTo>
                    <a:pt x="0" y="0"/>
                  </a:moveTo>
                  <a:lnTo>
                    <a:pt x="2" y="11"/>
                  </a:lnTo>
                  <a:lnTo>
                    <a:pt x="4" y="11"/>
                  </a:lnTo>
                  <a:lnTo>
                    <a:pt x="4" y="7"/>
                  </a:lnTo>
                  <a:lnTo>
                    <a:pt x="0" y="0"/>
                  </a:lnTo>
                  <a:lnTo>
                    <a:pt x="0"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73" name="Freeform 17"/>
            <p:cNvSpPr/>
            <p:nvPr/>
          </p:nvSpPr>
          <p:spPr bwMode="auto">
            <a:xfrm>
              <a:off x="2632075" y="4649788"/>
              <a:ext cx="15875" cy="7938"/>
            </a:xfrm>
            <a:custGeom>
              <a:avLst/>
              <a:gdLst/>
              <a:ahLst/>
              <a:cxnLst>
                <a:cxn ang="0">
                  <a:pos x="10" y="0"/>
                </a:cxn>
                <a:cxn ang="0">
                  <a:pos x="0" y="0"/>
                </a:cxn>
                <a:cxn ang="0">
                  <a:pos x="7" y="5"/>
                </a:cxn>
                <a:cxn ang="0">
                  <a:pos x="10" y="0"/>
                </a:cxn>
                <a:cxn ang="0">
                  <a:pos x="10" y="0"/>
                </a:cxn>
              </a:cxnLst>
              <a:rect l="0" t="0" r="r" b="b"/>
              <a:pathLst>
                <a:path w="10" h="5">
                  <a:moveTo>
                    <a:pt x="10" y="0"/>
                  </a:moveTo>
                  <a:lnTo>
                    <a:pt x="0" y="0"/>
                  </a:lnTo>
                  <a:lnTo>
                    <a:pt x="7" y="5"/>
                  </a:lnTo>
                  <a:lnTo>
                    <a:pt x="10" y="0"/>
                  </a:lnTo>
                  <a:lnTo>
                    <a:pt x="10"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74" name="Freeform 18"/>
            <p:cNvSpPr/>
            <p:nvPr/>
          </p:nvSpPr>
          <p:spPr bwMode="auto">
            <a:xfrm>
              <a:off x="2632075" y="4627563"/>
              <a:ext cx="7938" cy="7938"/>
            </a:xfrm>
            <a:custGeom>
              <a:avLst/>
              <a:gdLst/>
              <a:ahLst/>
              <a:cxnLst>
                <a:cxn ang="0">
                  <a:pos x="0" y="0"/>
                </a:cxn>
                <a:cxn ang="0">
                  <a:pos x="0" y="3"/>
                </a:cxn>
                <a:cxn ang="0">
                  <a:pos x="5" y="5"/>
                </a:cxn>
                <a:cxn ang="0">
                  <a:pos x="0" y="0"/>
                </a:cxn>
                <a:cxn ang="0">
                  <a:pos x="0" y="0"/>
                </a:cxn>
              </a:cxnLst>
              <a:rect l="0" t="0" r="r" b="b"/>
              <a:pathLst>
                <a:path w="5" h="5">
                  <a:moveTo>
                    <a:pt x="0" y="0"/>
                  </a:moveTo>
                  <a:lnTo>
                    <a:pt x="0" y="3"/>
                  </a:lnTo>
                  <a:lnTo>
                    <a:pt x="5" y="5"/>
                  </a:lnTo>
                  <a:lnTo>
                    <a:pt x="0" y="0"/>
                  </a:lnTo>
                  <a:lnTo>
                    <a:pt x="0"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75" name="Freeform 19"/>
            <p:cNvSpPr/>
            <p:nvPr/>
          </p:nvSpPr>
          <p:spPr bwMode="auto">
            <a:xfrm>
              <a:off x="2632075" y="4591051"/>
              <a:ext cx="4763" cy="6350"/>
            </a:xfrm>
            <a:custGeom>
              <a:avLst/>
              <a:gdLst/>
              <a:ahLst/>
              <a:cxnLst>
                <a:cxn ang="0">
                  <a:pos x="0" y="0"/>
                </a:cxn>
                <a:cxn ang="0">
                  <a:pos x="0" y="2"/>
                </a:cxn>
                <a:cxn ang="0">
                  <a:pos x="0" y="4"/>
                </a:cxn>
                <a:cxn ang="0">
                  <a:pos x="3" y="2"/>
                </a:cxn>
                <a:cxn ang="0">
                  <a:pos x="0" y="0"/>
                </a:cxn>
                <a:cxn ang="0">
                  <a:pos x="0" y="0"/>
                </a:cxn>
              </a:cxnLst>
              <a:rect l="0" t="0" r="r" b="b"/>
              <a:pathLst>
                <a:path w="3" h="4">
                  <a:moveTo>
                    <a:pt x="0" y="0"/>
                  </a:moveTo>
                  <a:lnTo>
                    <a:pt x="0" y="2"/>
                  </a:lnTo>
                  <a:lnTo>
                    <a:pt x="0" y="4"/>
                  </a:lnTo>
                  <a:lnTo>
                    <a:pt x="3" y="2"/>
                  </a:lnTo>
                  <a:lnTo>
                    <a:pt x="0" y="0"/>
                  </a:lnTo>
                  <a:lnTo>
                    <a:pt x="0"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76" name="Freeform 20"/>
            <p:cNvSpPr/>
            <p:nvPr/>
          </p:nvSpPr>
          <p:spPr bwMode="auto">
            <a:xfrm>
              <a:off x="2632075" y="4575176"/>
              <a:ext cx="7938" cy="19050"/>
            </a:xfrm>
            <a:custGeom>
              <a:avLst/>
              <a:gdLst/>
              <a:ahLst/>
              <a:cxnLst>
                <a:cxn ang="0">
                  <a:pos x="3" y="0"/>
                </a:cxn>
                <a:cxn ang="0">
                  <a:pos x="0" y="2"/>
                </a:cxn>
                <a:cxn ang="0">
                  <a:pos x="5" y="12"/>
                </a:cxn>
                <a:cxn ang="0">
                  <a:pos x="3" y="0"/>
                </a:cxn>
                <a:cxn ang="0">
                  <a:pos x="3" y="0"/>
                </a:cxn>
              </a:cxnLst>
              <a:rect l="0" t="0" r="r" b="b"/>
              <a:pathLst>
                <a:path w="5" h="12">
                  <a:moveTo>
                    <a:pt x="3" y="0"/>
                  </a:moveTo>
                  <a:lnTo>
                    <a:pt x="0" y="2"/>
                  </a:lnTo>
                  <a:lnTo>
                    <a:pt x="5" y="12"/>
                  </a:lnTo>
                  <a:lnTo>
                    <a:pt x="3" y="0"/>
                  </a:lnTo>
                  <a:lnTo>
                    <a:pt x="3"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77" name="Freeform 21"/>
            <p:cNvSpPr/>
            <p:nvPr/>
          </p:nvSpPr>
          <p:spPr bwMode="auto">
            <a:xfrm>
              <a:off x="2651125" y="4560888"/>
              <a:ext cx="7938" cy="6350"/>
            </a:xfrm>
            <a:custGeom>
              <a:avLst/>
              <a:gdLst/>
              <a:ahLst/>
              <a:cxnLst>
                <a:cxn ang="0">
                  <a:pos x="2" y="0"/>
                </a:cxn>
                <a:cxn ang="0">
                  <a:pos x="0" y="0"/>
                </a:cxn>
                <a:cxn ang="0">
                  <a:pos x="5" y="4"/>
                </a:cxn>
                <a:cxn ang="0">
                  <a:pos x="2" y="0"/>
                </a:cxn>
                <a:cxn ang="0">
                  <a:pos x="2" y="0"/>
                </a:cxn>
              </a:cxnLst>
              <a:rect l="0" t="0" r="r" b="b"/>
              <a:pathLst>
                <a:path w="5" h="4">
                  <a:moveTo>
                    <a:pt x="2" y="0"/>
                  </a:moveTo>
                  <a:lnTo>
                    <a:pt x="0" y="0"/>
                  </a:lnTo>
                  <a:lnTo>
                    <a:pt x="5" y="4"/>
                  </a:lnTo>
                  <a:lnTo>
                    <a:pt x="2" y="0"/>
                  </a:lnTo>
                  <a:lnTo>
                    <a:pt x="2"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78" name="Freeform 22"/>
            <p:cNvSpPr/>
            <p:nvPr/>
          </p:nvSpPr>
          <p:spPr bwMode="auto">
            <a:xfrm>
              <a:off x="2752725" y="4822826"/>
              <a:ext cx="19050" cy="4763"/>
            </a:xfrm>
            <a:custGeom>
              <a:avLst/>
              <a:gdLst/>
              <a:ahLst/>
              <a:cxnLst>
                <a:cxn ang="0">
                  <a:pos x="0" y="0"/>
                </a:cxn>
                <a:cxn ang="0">
                  <a:pos x="2" y="3"/>
                </a:cxn>
                <a:cxn ang="0">
                  <a:pos x="12" y="3"/>
                </a:cxn>
                <a:cxn ang="0">
                  <a:pos x="0" y="0"/>
                </a:cxn>
                <a:cxn ang="0">
                  <a:pos x="0" y="0"/>
                </a:cxn>
              </a:cxnLst>
              <a:rect l="0" t="0" r="r" b="b"/>
              <a:pathLst>
                <a:path w="12" h="3">
                  <a:moveTo>
                    <a:pt x="0" y="0"/>
                  </a:moveTo>
                  <a:lnTo>
                    <a:pt x="2" y="3"/>
                  </a:lnTo>
                  <a:lnTo>
                    <a:pt x="12" y="3"/>
                  </a:lnTo>
                  <a:lnTo>
                    <a:pt x="0" y="0"/>
                  </a:lnTo>
                  <a:lnTo>
                    <a:pt x="0"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79" name="Freeform 23"/>
            <p:cNvSpPr/>
            <p:nvPr/>
          </p:nvSpPr>
          <p:spPr bwMode="auto">
            <a:xfrm>
              <a:off x="2755900" y="4822826"/>
              <a:ext cx="46038" cy="30163"/>
            </a:xfrm>
            <a:custGeom>
              <a:avLst/>
              <a:gdLst/>
              <a:ahLst/>
              <a:cxnLst>
                <a:cxn ang="0">
                  <a:pos x="22" y="0"/>
                </a:cxn>
                <a:cxn ang="0">
                  <a:pos x="0" y="5"/>
                </a:cxn>
                <a:cxn ang="0">
                  <a:pos x="7" y="5"/>
                </a:cxn>
                <a:cxn ang="0">
                  <a:pos x="5" y="10"/>
                </a:cxn>
                <a:cxn ang="0">
                  <a:pos x="7" y="15"/>
                </a:cxn>
                <a:cxn ang="0">
                  <a:pos x="12" y="15"/>
                </a:cxn>
                <a:cxn ang="0">
                  <a:pos x="10" y="10"/>
                </a:cxn>
                <a:cxn ang="0">
                  <a:pos x="12" y="7"/>
                </a:cxn>
                <a:cxn ang="0">
                  <a:pos x="29" y="19"/>
                </a:cxn>
                <a:cxn ang="0">
                  <a:pos x="26" y="12"/>
                </a:cxn>
                <a:cxn ang="0">
                  <a:pos x="19" y="10"/>
                </a:cxn>
                <a:cxn ang="0">
                  <a:pos x="26" y="7"/>
                </a:cxn>
                <a:cxn ang="0">
                  <a:pos x="14" y="3"/>
                </a:cxn>
                <a:cxn ang="0">
                  <a:pos x="24" y="5"/>
                </a:cxn>
                <a:cxn ang="0">
                  <a:pos x="22" y="0"/>
                </a:cxn>
                <a:cxn ang="0">
                  <a:pos x="22" y="0"/>
                </a:cxn>
              </a:cxnLst>
              <a:rect l="0" t="0" r="r" b="b"/>
              <a:pathLst>
                <a:path w="29" h="19">
                  <a:moveTo>
                    <a:pt x="22" y="0"/>
                  </a:moveTo>
                  <a:lnTo>
                    <a:pt x="0" y="5"/>
                  </a:lnTo>
                  <a:lnTo>
                    <a:pt x="7" y="5"/>
                  </a:lnTo>
                  <a:lnTo>
                    <a:pt x="5" y="10"/>
                  </a:lnTo>
                  <a:lnTo>
                    <a:pt x="7" y="15"/>
                  </a:lnTo>
                  <a:lnTo>
                    <a:pt x="12" y="15"/>
                  </a:lnTo>
                  <a:lnTo>
                    <a:pt x="10" y="10"/>
                  </a:lnTo>
                  <a:lnTo>
                    <a:pt x="12" y="7"/>
                  </a:lnTo>
                  <a:lnTo>
                    <a:pt x="29" y="19"/>
                  </a:lnTo>
                  <a:lnTo>
                    <a:pt x="26" y="12"/>
                  </a:lnTo>
                  <a:lnTo>
                    <a:pt x="19" y="10"/>
                  </a:lnTo>
                  <a:lnTo>
                    <a:pt x="26" y="7"/>
                  </a:lnTo>
                  <a:lnTo>
                    <a:pt x="14" y="3"/>
                  </a:lnTo>
                  <a:lnTo>
                    <a:pt x="24" y="5"/>
                  </a:lnTo>
                  <a:lnTo>
                    <a:pt x="22" y="0"/>
                  </a:lnTo>
                  <a:lnTo>
                    <a:pt x="22"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80" name="Freeform 24"/>
            <p:cNvSpPr/>
            <p:nvPr/>
          </p:nvSpPr>
          <p:spPr bwMode="auto">
            <a:xfrm>
              <a:off x="2797175" y="4822826"/>
              <a:ext cx="22225" cy="11113"/>
            </a:xfrm>
            <a:custGeom>
              <a:avLst/>
              <a:gdLst/>
              <a:ahLst/>
              <a:cxnLst>
                <a:cxn ang="0">
                  <a:pos x="14" y="0"/>
                </a:cxn>
                <a:cxn ang="0">
                  <a:pos x="0" y="3"/>
                </a:cxn>
                <a:cxn ang="0">
                  <a:pos x="0" y="5"/>
                </a:cxn>
                <a:cxn ang="0">
                  <a:pos x="7" y="7"/>
                </a:cxn>
                <a:cxn ang="0">
                  <a:pos x="14" y="5"/>
                </a:cxn>
                <a:cxn ang="0">
                  <a:pos x="14" y="0"/>
                </a:cxn>
                <a:cxn ang="0">
                  <a:pos x="14" y="0"/>
                </a:cxn>
              </a:cxnLst>
              <a:rect l="0" t="0" r="r" b="b"/>
              <a:pathLst>
                <a:path w="14" h="7">
                  <a:moveTo>
                    <a:pt x="14" y="0"/>
                  </a:moveTo>
                  <a:lnTo>
                    <a:pt x="0" y="3"/>
                  </a:lnTo>
                  <a:lnTo>
                    <a:pt x="0" y="5"/>
                  </a:lnTo>
                  <a:lnTo>
                    <a:pt x="7" y="7"/>
                  </a:lnTo>
                  <a:lnTo>
                    <a:pt x="14" y="5"/>
                  </a:lnTo>
                  <a:lnTo>
                    <a:pt x="14" y="0"/>
                  </a:lnTo>
                  <a:lnTo>
                    <a:pt x="14"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81" name="Freeform 25"/>
            <p:cNvSpPr/>
            <p:nvPr/>
          </p:nvSpPr>
          <p:spPr bwMode="auto">
            <a:xfrm>
              <a:off x="8407400" y="4435476"/>
              <a:ext cx="19050" cy="19050"/>
            </a:xfrm>
            <a:custGeom>
              <a:avLst/>
              <a:gdLst/>
              <a:ahLst/>
              <a:cxnLst>
                <a:cxn ang="0">
                  <a:pos x="12" y="0"/>
                </a:cxn>
                <a:cxn ang="0">
                  <a:pos x="0" y="0"/>
                </a:cxn>
                <a:cxn ang="0">
                  <a:pos x="0" y="5"/>
                </a:cxn>
                <a:cxn ang="0">
                  <a:pos x="3" y="5"/>
                </a:cxn>
                <a:cxn ang="0">
                  <a:pos x="5" y="12"/>
                </a:cxn>
                <a:cxn ang="0">
                  <a:pos x="12" y="0"/>
                </a:cxn>
                <a:cxn ang="0">
                  <a:pos x="12" y="0"/>
                </a:cxn>
              </a:cxnLst>
              <a:rect l="0" t="0" r="r" b="b"/>
              <a:pathLst>
                <a:path w="12" h="12">
                  <a:moveTo>
                    <a:pt x="12" y="0"/>
                  </a:moveTo>
                  <a:lnTo>
                    <a:pt x="0" y="0"/>
                  </a:lnTo>
                  <a:lnTo>
                    <a:pt x="0" y="5"/>
                  </a:lnTo>
                  <a:lnTo>
                    <a:pt x="3" y="5"/>
                  </a:lnTo>
                  <a:lnTo>
                    <a:pt x="5" y="12"/>
                  </a:lnTo>
                  <a:lnTo>
                    <a:pt x="12" y="0"/>
                  </a:lnTo>
                  <a:lnTo>
                    <a:pt x="12"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82" name="Freeform 26"/>
            <p:cNvSpPr/>
            <p:nvPr/>
          </p:nvSpPr>
          <p:spPr bwMode="auto">
            <a:xfrm>
              <a:off x="8167688" y="4165601"/>
              <a:ext cx="139700" cy="211138"/>
            </a:xfrm>
            <a:custGeom>
              <a:avLst/>
              <a:gdLst/>
              <a:ahLst/>
              <a:cxnLst>
                <a:cxn ang="0">
                  <a:pos x="7" y="0"/>
                </a:cxn>
                <a:cxn ang="0">
                  <a:pos x="0" y="2"/>
                </a:cxn>
                <a:cxn ang="0">
                  <a:pos x="10" y="19"/>
                </a:cxn>
                <a:cxn ang="0">
                  <a:pos x="12" y="21"/>
                </a:cxn>
                <a:cxn ang="0">
                  <a:pos x="14" y="26"/>
                </a:cxn>
                <a:cxn ang="0">
                  <a:pos x="21" y="36"/>
                </a:cxn>
                <a:cxn ang="0">
                  <a:pos x="24" y="36"/>
                </a:cxn>
                <a:cxn ang="0">
                  <a:pos x="24" y="43"/>
                </a:cxn>
                <a:cxn ang="0">
                  <a:pos x="28" y="50"/>
                </a:cxn>
                <a:cxn ang="0">
                  <a:pos x="28" y="47"/>
                </a:cxn>
                <a:cxn ang="0">
                  <a:pos x="28" y="50"/>
                </a:cxn>
                <a:cxn ang="0">
                  <a:pos x="33" y="54"/>
                </a:cxn>
                <a:cxn ang="0">
                  <a:pos x="33" y="64"/>
                </a:cxn>
                <a:cxn ang="0">
                  <a:pos x="31" y="64"/>
                </a:cxn>
                <a:cxn ang="0">
                  <a:pos x="28" y="78"/>
                </a:cxn>
                <a:cxn ang="0">
                  <a:pos x="21" y="83"/>
                </a:cxn>
                <a:cxn ang="0">
                  <a:pos x="17" y="90"/>
                </a:cxn>
                <a:cxn ang="0">
                  <a:pos x="38" y="104"/>
                </a:cxn>
                <a:cxn ang="0">
                  <a:pos x="38" y="111"/>
                </a:cxn>
                <a:cxn ang="0">
                  <a:pos x="31" y="125"/>
                </a:cxn>
                <a:cxn ang="0">
                  <a:pos x="43" y="133"/>
                </a:cxn>
                <a:cxn ang="0">
                  <a:pos x="62" y="109"/>
                </a:cxn>
                <a:cxn ang="0">
                  <a:pos x="66" y="97"/>
                </a:cxn>
                <a:cxn ang="0">
                  <a:pos x="64" y="90"/>
                </a:cxn>
                <a:cxn ang="0">
                  <a:pos x="69" y="88"/>
                </a:cxn>
                <a:cxn ang="0">
                  <a:pos x="81" y="85"/>
                </a:cxn>
                <a:cxn ang="0">
                  <a:pos x="81" y="78"/>
                </a:cxn>
                <a:cxn ang="0">
                  <a:pos x="85" y="76"/>
                </a:cxn>
                <a:cxn ang="0">
                  <a:pos x="88" y="57"/>
                </a:cxn>
                <a:cxn ang="0">
                  <a:pos x="78" y="54"/>
                </a:cxn>
                <a:cxn ang="0">
                  <a:pos x="66" y="62"/>
                </a:cxn>
                <a:cxn ang="0">
                  <a:pos x="52" y="57"/>
                </a:cxn>
                <a:cxn ang="0">
                  <a:pos x="47" y="40"/>
                </a:cxn>
                <a:cxn ang="0">
                  <a:pos x="40" y="36"/>
                </a:cxn>
                <a:cxn ang="0">
                  <a:pos x="40" y="45"/>
                </a:cxn>
                <a:cxn ang="0">
                  <a:pos x="36" y="43"/>
                </a:cxn>
                <a:cxn ang="0">
                  <a:pos x="38" y="38"/>
                </a:cxn>
                <a:cxn ang="0">
                  <a:pos x="31" y="28"/>
                </a:cxn>
                <a:cxn ang="0">
                  <a:pos x="33" y="28"/>
                </a:cxn>
                <a:cxn ang="0">
                  <a:pos x="28" y="17"/>
                </a:cxn>
                <a:cxn ang="0">
                  <a:pos x="14" y="7"/>
                </a:cxn>
                <a:cxn ang="0">
                  <a:pos x="12" y="7"/>
                </a:cxn>
                <a:cxn ang="0">
                  <a:pos x="7" y="0"/>
                </a:cxn>
                <a:cxn ang="0">
                  <a:pos x="7" y="0"/>
                </a:cxn>
              </a:cxnLst>
              <a:rect l="0" t="0" r="r" b="b"/>
              <a:pathLst>
                <a:path w="88" h="133">
                  <a:moveTo>
                    <a:pt x="7" y="0"/>
                  </a:moveTo>
                  <a:lnTo>
                    <a:pt x="0" y="2"/>
                  </a:lnTo>
                  <a:lnTo>
                    <a:pt x="10" y="19"/>
                  </a:lnTo>
                  <a:lnTo>
                    <a:pt x="12" y="21"/>
                  </a:lnTo>
                  <a:lnTo>
                    <a:pt x="14" y="26"/>
                  </a:lnTo>
                  <a:lnTo>
                    <a:pt x="21" y="36"/>
                  </a:lnTo>
                  <a:lnTo>
                    <a:pt x="24" y="36"/>
                  </a:lnTo>
                  <a:lnTo>
                    <a:pt x="24" y="43"/>
                  </a:lnTo>
                  <a:lnTo>
                    <a:pt x="28" y="50"/>
                  </a:lnTo>
                  <a:lnTo>
                    <a:pt x="28" y="47"/>
                  </a:lnTo>
                  <a:lnTo>
                    <a:pt x="28" y="50"/>
                  </a:lnTo>
                  <a:lnTo>
                    <a:pt x="33" y="54"/>
                  </a:lnTo>
                  <a:lnTo>
                    <a:pt x="33" y="64"/>
                  </a:lnTo>
                  <a:lnTo>
                    <a:pt x="31" y="64"/>
                  </a:lnTo>
                  <a:lnTo>
                    <a:pt x="28" y="78"/>
                  </a:lnTo>
                  <a:lnTo>
                    <a:pt x="21" y="83"/>
                  </a:lnTo>
                  <a:lnTo>
                    <a:pt x="17" y="90"/>
                  </a:lnTo>
                  <a:lnTo>
                    <a:pt x="38" y="104"/>
                  </a:lnTo>
                  <a:lnTo>
                    <a:pt x="38" y="111"/>
                  </a:lnTo>
                  <a:lnTo>
                    <a:pt x="31" y="125"/>
                  </a:lnTo>
                  <a:lnTo>
                    <a:pt x="43" y="133"/>
                  </a:lnTo>
                  <a:lnTo>
                    <a:pt x="62" y="109"/>
                  </a:lnTo>
                  <a:lnTo>
                    <a:pt x="66" y="97"/>
                  </a:lnTo>
                  <a:lnTo>
                    <a:pt x="64" y="90"/>
                  </a:lnTo>
                  <a:lnTo>
                    <a:pt x="69" y="88"/>
                  </a:lnTo>
                  <a:lnTo>
                    <a:pt x="81" y="85"/>
                  </a:lnTo>
                  <a:lnTo>
                    <a:pt x="81" y="78"/>
                  </a:lnTo>
                  <a:lnTo>
                    <a:pt x="85" y="76"/>
                  </a:lnTo>
                  <a:lnTo>
                    <a:pt x="88" y="57"/>
                  </a:lnTo>
                  <a:lnTo>
                    <a:pt x="78" y="54"/>
                  </a:lnTo>
                  <a:lnTo>
                    <a:pt x="66" y="62"/>
                  </a:lnTo>
                  <a:lnTo>
                    <a:pt x="52" y="57"/>
                  </a:lnTo>
                  <a:lnTo>
                    <a:pt x="47" y="40"/>
                  </a:lnTo>
                  <a:lnTo>
                    <a:pt x="40" y="36"/>
                  </a:lnTo>
                  <a:lnTo>
                    <a:pt x="40" y="45"/>
                  </a:lnTo>
                  <a:lnTo>
                    <a:pt x="36" y="43"/>
                  </a:lnTo>
                  <a:lnTo>
                    <a:pt x="38" y="38"/>
                  </a:lnTo>
                  <a:lnTo>
                    <a:pt x="31" y="28"/>
                  </a:lnTo>
                  <a:lnTo>
                    <a:pt x="33" y="28"/>
                  </a:lnTo>
                  <a:lnTo>
                    <a:pt x="28" y="17"/>
                  </a:lnTo>
                  <a:lnTo>
                    <a:pt x="14" y="7"/>
                  </a:lnTo>
                  <a:lnTo>
                    <a:pt x="12" y="7"/>
                  </a:lnTo>
                  <a:lnTo>
                    <a:pt x="7" y="0"/>
                  </a:lnTo>
                  <a:lnTo>
                    <a:pt x="7"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83" name="Freeform 27"/>
            <p:cNvSpPr/>
            <p:nvPr/>
          </p:nvSpPr>
          <p:spPr bwMode="auto">
            <a:xfrm>
              <a:off x="8029575" y="4335463"/>
              <a:ext cx="182563" cy="198438"/>
            </a:xfrm>
            <a:custGeom>
              <a:avLst/>
              <a:gdLst/>
              <a:ahLst/>
              <a:cxnLst>
                <a:cxn ang="0">
                  <a:pos x="89" y="0"/>
                </a:cxn>
                <a:cxn ang="0">
                  <a:pos x="82" y="11"/>
                </a:cxn>
                <a:cxn ang="0">
                  <a:pos x="78" y="21"/>
                </a:cxn>
                <a:cxn ang="0">
                  <a:pos x="71" y="26"/>
                </a:cxn>
                <a:cxn ang="0">
                  <a:pos x="63" y="45"/>
                </a:cxn>
                <a:cxn ang="0">
                  <a:pos x="40" y="66"/>
                </a:cxn>
                <a:cxn ang="0">
                  <a:pos x="26" y="68"/>
                </a:cxn>
                <a:cxn ang="0">
                  <a:pos x="16" y="85"/>
                </a:cxn>
                <a:cxn ang="0">
                  <a:pos x="16" y="85"/>
                </a:cxn>
                <a:cxn ang="0">
                  <a:pos x="16" y="85"/>
                </a:cxn>
                <a:cxn ang="0">
                  <a:pos x="11" y="87"/>
                </a:cxn>
                <a:cxn ang="0">
                  <a:pos x="9" y="92"/>
                </a:cxn>
                <a:cxn ang="0">
                  <a:pos x="9" y="92"/>
                </a:cxn>
                <a:cxn ang="0">
                  <a:pos x="7" y="99"/>
                </a:cxn>
                <a:cxn ang="0">
                  <a:pos x="9" y="101"/>
                </a:cxn>
                <a:cxn ang="0">
                  <a:pos x="9" y="101"/>
                </a:cxn>
                <a:cxn ang="0">
                  <a:pos x="0" y="108"/>
                </a:cxn>
                <a:cxn ang="0">
                  <a:pos x="4" y="108"/>
                </a:cxn>
                <a:cxn ang="0">
                  <a:pos x="4" y="108"/>
                </a:cxn>
                <a:cxn ang="0">
                  <a:pos x="7" y="111"/>
                </a:cxn>
                <a:cxn ang="0">
                  <a:pos x="4" y="113"/>
                </a:cxn>
                <a:cxn ang="0">
                  <a:pos x="18" y="113"/>
                </a:cxn>
                <a:cxn ang="0">
                  <a:pos x="21" y="118"/>
                </a:cxn>
                <a:cxn ang="0">
                  <a:pos x="40" y="125"/>
                </a:cxn>
                <a:cxn ang="0">
                  <a:pos x="49" y="123"/>
                </a:cxn>
                <a:cxn ang="0">
                  <a:pos x="66" y="111"/>
                </a:cxn>
                <a:cxn ang="0">
                  <a:pos x="75" y="73"/>
                </a:cxn>
                <a:cxn ang="0">
                  <a:pos x="78" y="73"/>
                </a:cxn>
                <a:cxn ang="0">
                  <a:pos x="87" y="66"/>
                </a:cxn>
                <a:cxn ang="0">
                  <a:pos x="97" y="68"/>
                </a:cxn>
                <a:cxn ang="0">
                  <a:pos x="99" y="66"/>
                </a:cxn>
                <a:cxn ang="0">
                  <a:pos x="94" y="61"/>
                </a:cxn>
                <a:cxn ang="0">
                  <a:pos x="94" y="54"/>
                </a:cxn>
                <a:cxn ang="0">
                  <a:pos x="101" y="47"/>
                </a:cxn>
                <a:cxn ang="0">
                  <a:pos x="115" y="28"/>
                </a:cxn>
                <a:cxn ang="0">
                  <a:pos x="113" y="16"/>
                </a:cxn>
                <a:cxn ang="0">
                  <a:pos x="115" y="14"/>
                </a:cxn>
                <a:cxn ang="0">
                  <a:pos x="111" y="11"/>
                </a:cxn>
                <a:cxn ang="0">
                  <a:pos x="108" y="9"/>
                </a:cxn>
                <a:cxn ang="0">
                  <a:pos x="106" y="9"/>
                </a:cxn>
                <a:cxn ang="0">
                  <a:pos x="99" y="14"/>
                </a:cxn>
                <a:cxn ang="0">
                  <a:pos x="89" y="0"/>
                </a:cxn>
                <a:cxn ang="0">
                  <a:pos x="89" y="0"/>
                </a:cxn>
              </a:cxnLst>
              <a:rect l="0" t="0" r="r" b="b"/>
              <a:pathLst>
                <a:path w="115" h="125">
                  <a:moveTo>
                    <a:pt x="89" y="0"/>
                  </a:moveTo>
                  <a:lnTo>
                    <a:pt x="82" y="11"/>
                  </a:lnTo>
                  <a:lnTo>
                    <a:pt x="78" y="21"/>
                  </a:lnTo>
                  <a:lnTo>
                    <a:pt x="71" y="26"/>
                  </a:lnTo>
                  <a:lnTo>
                    <a:pt x="63" y="45"/>
                  </a:lnTo>
                  <a:lnTo>
                    <a:pt x="40" y="66"/>
                  </a:lnTo>
                  <a:lnTo>
                    <a:pt x="26" y="68"/>
                  </a:lnTo>
                  <a:lnTo>
                    <a:pt x="16" y="85"/>
                  </a:lnTo>
                  <a:lnTo>
                    <a:pt x="16" y="85"/>
                  </a:lnTo>
                  <a:lnTo>
                    <a:pt x="16" y="85"/>
                  </a:lnTo>
                  <a:lnTo>
                    <a:pt x="11" y="87"/>
                  </a:lnTo>
                  <a:lnTo>
                    <a:pt x="9" y="92"/>
                  </a:lnTo>
                  <a:lnTo>
                    <a:pt x="9" y="92"/>
                  </a:lnTo>
                  <a:lnTo>
                    <a:pt x="7" y="99"/>
                  </a:lnTo>
                  <a:lnTo>
                    <a:pt x="9" y="101"/>
                  </a:lnTo>
                  <a:lnTo>
                    <a:pt x="9" y="101"/>
                  </a:lnTo>
                  <a:lnTo>
                    <a:pt x="0" y="108"/>
                  </a:lnTo>
                  <a:lnTo>
                    <a:pt x="4" y="108"/>
                  </a:lnTo>
                  <a:lnTo>
                    <a:pt x="4" y="108"/>
                  </a:lnTo>
                  <a:lnTo>
                    <a:pt x="7" y="111"/>
                  </a:lnTo>
                  <a:lnTo>
                    <a:pt x="4" y="113"/>
                  </a:lnTo>
                  <a:lnTo>
                    <a:pt x="18" y="113"/>
                  </a:lnTo>
                  <a:lnTo>
                    <a:pt x="21" y="118"/>
                  </a:lnTo>
                  <a:lnTo>
                    <a:pt x="40" y="125"/>
                  </a:lnTo>
                  <a:lnTo>
                    <a:pt x="49" y="123"/>
                  </a:lnTo>
                  <a:lnTo>
                    <a:pt x="66" y="111"/>
                  </a:lnTo>
                  <a:lnTo>
                    <a:pt x="75" y="73"/>
                  </a:lnTo>
                  <a:lnTo>
                    <a:pt x="78" y="73"/>
                  </a:lnTo>
                  <a:lnTo>
                    <a:pt x="87" y="66"/>
                  </a:lnTo>
                  <a:lnTo>
                    <a:pt x="97" y="68"/>
                  </a:lnTo>
                  <a:lnTo>
                    <a:pt x="99" y="66"/>
                  </a:lnTo>
                  <a:lnTo>
                    <a:pt x="94" y="61"/>
                  </a:lnTo>
                  <a:lnTo>
                    <a:pt x="94" y="54"/>
                  </a:lnTo>
                  <a:lnTo>
                    <a:pt x="101" y="47"/>
                  </a:lnTo>
                  <a:lnTo>
                    <a:pt x="115" y="28"/>
                  </a:lnTo>
                  <a:lnTo>
                    <a:pt x="113" y="16"/>
                  </a:lnTo>
                  <a:lnTo>
                    <a:pt x="115" y="14"/>
                  </a:lnTo>
                  <a:lnTo>
                    <a:pt x="111" y="11"/>
                  </a:lnTo>
                  <a:lnTo>
                    <a:pt x="108" y="9"/>
                  </a:lnTo>
                  <a:lnTo>
                    <a:pt x="106" y="9"/>
                  </a:lnTo>
                  <a:lnTo>
                    <a:pt x="99" y="14"/>
                  </a:lnTo>
                  <a:lnTo>
                    <a:pt x="89" y="0"/>
                  </a:lnTo>
                  <a:lnTo>
                    <a:pt x="89"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84" name="Freeform 28"/>
            <p:cNvSpPr/>
            <p:nvPr/>
          </p:nvSpPr>
          <p:spPr bwMode="auto">
            <a:xfrm>
              <a:off x="8054975" y="4525963"/>
              <a:ext cx="22225" cy="26988"/>
            </a:xfrm>
            <a:custGeom>
              <a:avLst/>
              <a:gdLst/>
              <a:ahLst/>
              <a:cxnLst>
                <a:cxn ang="0">
                  <a:pos x="5" y="0"/>
                </a:cxn>
                <a:cxn ang="0">
                  <a:pos x="0" y="17"/>
                </a:cxn>
                <a:cxn ang="0">
                  <a:pos x="14" y="12"/>
                </a:cxn>
                <a:cxn ang="0">
                  <a:pos x="10" y="3"/>
                </a:cxn>
                <a:cxn ang="0">
                  <a:pos x="5" y="0"/>
                </a:cxn>
                <a:cxn ang="0">
                  <a:pos x="5" y="0"/>
                </a:cxn>
              </a:cxnLst>
              <a:rect l="0" t="0" r="r" b="b"/>
              <a:pathLst>
                <a:path w="14" h="17">
                  <a:moveTo>
                    <a:pt x="5" y="0"/>
                  </a:moveTo>
                  <a:lnTo>
                    <a:pt x="0" y="17"/>
                  </a:lnTo>
                  <a:lnTo>
                    <a:pt x="14" y="12"/>
                  </a:lnTo>
                  <a:lnTo>
                    <a:pt x="10" y="3"/>
                  </a:lnTo>
                  <a:lnTo>
                    <a:pt x="5" y="0"/>
                  </a:lnTo>
                  <a:lnTo>
                    <a:pt x="5"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85" name="Freeform 29"/>
            <p:cNvSpPr/>
            <p:nvPr/>
          </p:nvSpPr>
          <p:spPr bwMode="auto">
            <a:xfrm>
              <a:off x="6094413" y="3127376"/>
              <a:ext cx="52388" cy="95250"/>
            </a:xfrm>
            <a:custGeom>
              <a:avLst/>
              <a:gdLst/>
              <a:ahLst/>
              <a:cxnLst>
                <a:cxn ang="0">
                  <a:pos x="7" y="0"/>
                </a:cxn>
                <a:cxn ang="0">
                  <a:pos x="3" y="5"/>
                </a:cxn>
                <a:cxn ang="0">
                  <a:pos x="7" y="8"/>
                </a:cxn>
                <a:cxn ang="0">
                  <a:pos x="5" y="8"/>
                </a:cxn>
                <a:cxn ang="0">
                  <a:pos x="3" y="26"/>
                </a:cxn>
                <a:cxn ang="0">
                  <a:pos x="0" y="26"/>
                </a:cxn>
                <a:cxn ang="0">
                  <a:pos x="3" y="48"/>
                </a:cxn>
                <a:cxn ang="0">
                  <a:pos x="7" y="60"/>
                </a:cxn>
                <a:cxn ang="0">
                  <a:pos x="17" y="60"/>
                </a:cxn>
                <a:cxn ang="0">
                  <a:pos x="33" y="48"/>
                </a:cxn>
                <a:cxn ang="0">
                  <a:pos x="33" y="36"/>
                </a:cxn>
                <a:cxn ang="0">
                  <a:pos x="19" y="12"/>
                </a:cxn>
                <a:cxn ang="0">
                  <a:pos x="12" y="3"/>
                </a:cxn>
                <a:cxn ang="0">
                  <a:pos x="7" y="0"/>
                </a:cxn>
                <a:cxn ang="0">
                  <a:pos x="7" y="0"/>
                </a:cxn>
              </a:cxnLst>
              <a:rect l="0" t="0" r="r" b="b"/>
              <a:pathLst>
                <a:path w="33" h="60">
                  <a:moveTo>
                    <a:pt x="7" y="0"/>
                  </a:moveTo>
                  <a:lnTo>
                    <a:pt x="3" y="5"/>
                  </a:lnTo>
                  <a:lnTo>
                    <a:pt x="7" y="8"/>
                  </a:lnTo>
                  <a:lnTo>
                    <a:pt x="5" y="8"/>
                  </a:lnTo>
                  <a:lnTo>
                    <a:pt x="3" y="26"/>
                  </a:lnTo>
                  <a:lnTo>
                    <a:pt x="0" y="26"/>
                  </a:lnTo>
                  <a:lnTo>
                    <a:pt x="3" y="48"/>
                  </a:lnTo>
                  <a:lnTo>
                    <a:pt x="7" y="60"/>
                  </a:lnTo>
                  <a:lnTo>
                    <a:pt x="17" y="60"/>
                  </a:lnTo>
                  <a:lnTo>
                    <a:pt x="33" y="48"/>
                  </a:lnTo>
                  <a:lnTo>
                    <a:pt x="33" y="36"/>
                  </a:lnTo>
                  <a:lnTo>
                    <a:pt x="19" y="12"/>
                  </a:lnTo>
                  <a:lnTo>
                    <a:pt x="12" y="3"/>
                  </a:lnTo>
                  <a:lnTo>
                    <a:pt x="7" y="0"/>
                  </a:lnTo>
                  <a:lnTo>
                    <a:pt x="7"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86" name="Freeform 30"/>
            <p:cNvSpPr/>
            <p:nvPr/>
          </p:nvSpPr>
          <p:spPr bwMode="auto">
            <a:xfrm>
              <a:off x="2813050" y="2928938"/>
              <a:ext cx="41275" cy="19050"/>
            </a:xfrm>
            <a:custGeom>
              <a:avLst/>
              <a:gdLst/>
              <a:ahLst/>
              <a:cxnLst>
                <a:cxn ang="0">
                  <a:pos x="2" y="0"/>
                </a:cxn>
                <a:cxn ang="0">
                  <a:pos x="0" y="7"/>
                </a:cxn>
                <a:cxn ang="0">
                  <a:pos x="2" y="12"/>
                </a:cxn>
                <a:cxn ang="0">
                  <a:pos x="16" y="12"/>
                </a:cxn>
                <a:cxn ang="0">
                  <a:pos x="26" y="7"/>
                </a:cxn>
                <a:cxn ang="0">
                  <a:pos x="23" y="2"/>
                </a:cxn>
                <a:cxn ang="0">
                  <a:pos x="2" y="0"/>
                </a:cxn>
                <a:cxn ang="0">
                  <a:pos x="2" y="0"/>
                </a:cxn>
              </a:cxnLst>
              <a:rect l="0" t="0" r="r" b="b"/>
              <a:pathLst>
                <a:path w="26" h="12">
                  <a:moveTo>
                    <a:pt x="2" y="0"/>
                  </a:moveTo>
                  <a:lnTo>
                    <a:pt x="0" y="7"/>
                  </a:lnTo>
                  <a:lnTo>
                    <a:pt x="2" y="12"/>
                  </a:lnTo>
                  <a:lnTo>
                    <a:pt x="16" y="12"/>
                  </a:lnTo>
                  <a:lnTo>
                    <a:pt x="26" y="7"/>
                  </a:lnTo>
                  <a:lnTo>
                    <a:pt x="23" y="2"/>
                  </a:lnTo>
                  <a:lnTo>
                    <a:pt x="2" y="0"/>
                  </a:lnTo>
                  <a:lnTo>
                    <a:pt x="2"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87" name="Freeform 31"/>
            <p:cNvSpPr/>
            <p:nvPr/>
          </p:nvSpPr>
          <p:spPr bwMode="auto">
            <a:xfrm>
              <a:off x="8497888" y="1973263"/>
              <a:ext cx="19050" cy="12700"/>
            </a:xfrm>
            <a:custGeom>
              <a:avLst/>
              <a:gdLst/>
              <a:ahLst/>
              <a:cxnLst>
                <a:cxn ang="0">
                  <a:pos x="3" y="0"/>
                </a:cxn>
                <a:cxn ang="0">
                  <a:pos x="0" y="8"/>
                </a:cxn>
                <a:cxn ang="0">
                  <a:pos x="12" y="5"/>
                </a:cxn>
                <a:cxn ang="0">
                  <a:pos x="3" y="0"/>
                </a:cxn>
                <a:cxn ang="0">
                  <a:pos x="3" y="0"/>
                </a:cxn>
              </a:cxnLst>
              <a:rect l="0" t="0" r="r" b="b"/>
              <a:pathLst>
                <a:path w="12" h="8">
                  <a:moveTo>
                    <a:pt x="3" y="0"/>
                  </a:moveTo>
                  <a:lnTo>
                    <a:pt x="0" y="8"/>
                  </a:lnTo>
                  <a:lnTo>
                    <a:pt x="12" y="5"/>
                  </a:lnTo>
                  <a:lnTo>
                    <a:pt x="3" y="0"/>
                  </a:lnTo>
                  <a:lnTo>
                    <a:pt x="3"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88" name="Freeform 32"/>
            <p:cNvSpPr/>
            <p:nvPr/>
          </p:nvSpPr>
          <p:spPr bwMode="auto">
            <a:xfrm>
              <a:off x="8453438" y="1973263"/>
              <a:ext cx="22225" cy="19050"/>
            </a:xfrm>
            <a:custGeom>
              <a:avLst/>
              <a:gdLst/>
              <a:ahLst/>
              <a:cxnLst>
                <a:cxn ang="0">
                  <a:pos x="5" y="0"/>
                </a:cxn>
                <a:cxn ang="0">
                  <a:pos x="0" y="10"/>
                </a:cxn>
                <a:cxn ang="0">
                  <a:pos x="2" y="12"/>
                </a:cxn>
                <a:cxn ang="0">
                  <a:pos x="14" y="5"/>
                </a:cxn>
                <a:cxn ang="0">
                  <a:pos x="5" y="0"/>
                </a:cxn>
                <a:cxn ang="0">
                  <a:pos x="5" y="0"/>
                </a:cxn>
              </a:cxnLst>
              <a:rect l="0" t="0" r="r" b="b"/>
              <a:pathLst>
                <a:path w="14" h="12">
                  <a:moveTo>
                    <a:pt x="5" y="0"/>
                  </a:moveTo>
                  <a:lnTo>
                    <a:pt x="0" y="10"/>
                  </a:lnTo>
                  <a:lnTo>
                    <a:pt x="2" y="12"/>
                  </a:lnTo>
                  <a:lnTo>
                    <a:pt x="14" y="5"/>
                  </a:lnTo>
                  <a:lnTo>
                    <a:pt x="5" y="0"/>
                  </a:lnTo>
                  <a:lnTo>
                    <a:pt x="5"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89" name="Freeform 33"/>
            <p:cNvSpPr/>
            <p:nvPr/>
          </p:nvSpPr>
          <p:spPr bwMode="auto">
            <a:xfrm>
              <a:off x="8366125" y="1989138"/>
              <a:ext cx="53975" cy="22225"/>
            </a:xfrm>
            <a:custGeom>
              <a:avLst/>
              <a:gdLst/>
              <a:ahLst/>
              <a:cxnLst>
                <a:cxn ang="0">
                  <a:pos x="29" y="0"/>
                </a:cxn>
                <a:cxn ang="0">
                  <a:pos x="24" y="7"/>
                </a:cxn>
                <a:cxn ang="0">
                  <a:pos x="26" y="0"/>
                </a:cxn>
                <a:cxn ang="0">
                  <a:pos x="15" y="7"/>
                </a:cxn>
                <a:cxn ang="0">
                  <a:pos x="17" y="5"/>
                </a:cxn>
                <a:cxn ang="0">
                  <a:pos x="0" y="2"/>
                </a:cxn>
                <a:cxn ang="0">
                  <a:pos x="10" y="14"/>
                </a:cxn>
                <a:cxn ang="0">
                  <a:pos x="12" y="9"/>
                </a:cxn>
                <a:cxn ang="0">
                  <a:pos x="15" y="12"/>
                </a:cxn>
                <a:cxn ang="0">
                  <a:pos x="22" y="9"/>
                </a:cxn>
                <a:cxn ang="0">
                  <a:pos x="22" y="7"/>
                </a:cxn>
                <a:cxn ang="0">
                  <a:pos x="24" y="14"/>
                </a:cxn>
                <a:cxn ang="0">
                  <a:pos x="34" y="9"/>
                </a:cxn>
                <a:cxn ang="0">
                  <a:pos x="29" y="0"/>
                </a:cxn>
                <a:cxn ang="0">
                  <a:pos x="29" y="0"/>
                </a:cxn>
              </a:cxnLst>
              <a:rect l="0" t="0" r="r" b="b"/>
              <a:pathLst>
                <a:path w="34" h="14">
                  <a:moveTo>
                    <a:pt x="29" y="0"/>
                  </a:moveTo>
                  <a:lnTo>
                    <a:pt x="24" y="7"/>
                  </a:lnTo>
                  <a:lnTo>
                    <a:pt x="26" y="0"/>
                  </a:lnTo>
                  <a:lnTo>
                    <a:pt x="15" y="7"/>
                  </a:lnTo>
                  <a:lnTo>
                    <a:pt x="17" y="5"/>
                  </a:lnTo>
                  <a:lnTo>
                    <a:pt x="0" y="2"/>
                  </a:lnTo>
                  <a:lnTo>
                    <a:pt x="10" y="14"/>
                  </a:lnTo>
                  <a:lnTo>
                    <a:pt x="12" y="9"/>
                  </a:lnTo>
                  <a:lnTo>
                    <a:pt x="15" y="12"/>
                  </a:lnTo>
                  <a:lnTo>
                    <a:pt x="22" y="9"/>
                  </a:lnTo>
                  <a:lnTo>
                    <a:pt x="22" y="7"/>
                  </a:lnTo>
                  <a:lnTo>
                    <a:pt x="24" y="14"/>
                  </a:lnTo>
                  <a:lnTo>
                    <a:pt x="34" y="9"/>
                  </a:lnTo>
                  <a:lnTo>
                    <a:pt x="29" y="0"/>
                  </a:lnTo>
                  <a:lnTo>
                    <a:pt x="29"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90" name="Freeform 34"/>
            <p:cNvSpPr/>
            <p:nvPr/>
          </p:nvSpPr>
          <p:spPr bwMode="auto">
            <a:xfrm>
              <a:off x="8321675" y="1985963"/>
              <a:ext cx="11113" cy="17463"/>
            </a:xfrm>
            <a:custGeom>
              <a:avLst/>
              <a:gdLst/>
              <a:ahLst/>
              <a:cxnLst>
                <a:cxn ang="0">
                  <a:pos x="0" y="0"/>
                </a:cxn>
                <a:cxn ang="0">
                  <a:pos x="0" y="11"/>
                </a:cxn>
                <a:cxn ang="0">
                  <a:pos x="7" y="4"/>
                </a:cxn>
                <a:cxn ang="0">
                  <a:pos x="0" y="0"/>
                </a:cxn>
                <a:cxn ang="0">
                  <a:pos x="0" y="0"/>
                </a:cxn>
              </a:cxnLst>
              <a:rect l="0" t="0" r="r" b="b"/>
              <a:pathLst>
                <a:path w="7" h="11">
                  <a:moveTo>
                    <a:pt x="0" y="0"/>
                  </a:moveTo>
                  <a:lnTo>
                    <a:pt x="0" y="11"/>
                  </a:lnTo>
                  <a:lnTo>
                    <a:pt x="7" y="4"/>
                  </a:lnTo>
                  <a:lnTo>
                    <a:pt x="0" y="0"/>
                  </a:lnTo>
                  <a:lnTo>
                    <a:pt x="0"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91" name="Freeform 35"/>
            <p:cNvSpPr/>
            <p:nvPr/>
          </p:nvSpPr>
          <p:spPr bwMode="auto">
            <a:xfrm>
              <a:off x="8266113" y="1978026"/>
              <a:ext cx="17463" cy="30163"/>
            </a:xfrm>
            <a:custGeom>
              <a:avLst/>
              <a:gdLst/>
              <a:ahLst/>
              <a:cxnLst>
                <a:cxn ang="0">
                  <a:pos x="11" y="0"/>
                </a:cxn>
                <a:cxn ang="0">
                  <a:pos x="0" y="19"/>
                </a:cxn>
                <a:cxn ang="0">
                  <a:pos x="11" y="12"/>
                </a:cxn>
                <a:cxn ang="0">
                  <a:pos x="11" y="0"/>
                </a:cxn>
                <a:cxn ang="0">
                  <a:pos x="11" y="0"/>
                </a:cxn>
              </a:cxnLst>
              <a:rect l="0" t="0" r="r" b="b"/>
              <a:pathLst>
                <a:path w="11" h="19">
                  <a:moveTo>
                    <a:pt x="11" y="0"/>
                  </a:moveTo>
                  <a:lnTo>
                    <a:pt x="0" y="19"/>
                  </a:lnTo>
                  <a:lnTo>
                    <a:pt x="11" y="12"/>
                  </a:lnTo>
                  <a:lnTo>
                    <a:pt x="11" y="0"/>
                  </a:lnTo>
                  <a:lnTo>
                    <a:pt x="11"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92" name="Freeform 36"/>
            <p:cNvSpPr/>
            <p:nvPr/>
          </p:nvSpPr>
          <p:spPr bwMode="auto">
            <a:xfrm>
              <a:off x="8164513" y="1955801"/>
              <a:ext cx="30163" cy="14288"/>
            </a:xfrm>
            <a:custGeom>
              <a:avLst/>
              <a:gdLst/>
              <a:ahLst/>
              <a:cxnLst>
                <a:cxn ang="0">
                  <a:pos x="2" y="0"/>
                </a:cxn>
                <a:cxn ang="0">
                  <a:pos x="0" y="4"/>
                </a:cxn>
                <a:cxn ang="0">
                  <a:pos x="9" y="9"/>
                </a:cxn>
                <a:cxn ang="0">
                  <a:pos x="19" y="2"/>
                </a:cxn>
                <a:cxn ang="0">
                  <a:pos x="2" y="0"/>
                </a:cxn>
                <a:cxn ang="0">
                  <a:pos x="2" y="0"/>
                </a:cxn>
              </a:cxnLst>
              <a:rect l="0" t="0" r="r" b="b"/>
              <a:pathLst>
                <a:path w="19" h="9">
                  <a:moveTo>
                    <a:pt x="2" y="0"/>
                  </a:moveTo>
                  <a:lnTo>
                    <a:pt x="0" y="4"/>
                  </a:lnTo>
                  <a:lnTo>
                    <a:pt x="9" y="9"/>
                  </a:lnTo>
                  <a:lnTo>
                    <a:pt x="19" y="2"/>
                  </a:lnTo>
                  <a:lnTo>
                    <a:pt x="2" y="0"/>
                  </a:lnTo>
                  <a:lnTo>
                    <a:pt x="2"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93" name="Freeform 37"/>
            <p:cNvSpPr/>
            <p:nvPr/>
          </p:nvSpPr>
          <p:spPr bwMode="auto">
            <a:xfrm>
              <a:off x="1636713" y="2541588"/>
              <a:ext cx="22225" cy="11113"/>
            </a:xfrm>
            <a:custGeom>
              <a:avLst/>
              <a:gdLst/>
              <a:ahLst/>
              <a:cxnLst>
                <a:cxn ang="0">
                  <a:pos x="0" y="0"/>
                </a:cxn>
                <a:cxn ang="0">
                  <a:pos x="3" y="7"/>
                </a:cxn>
                <a:cxn ang="0">
                  <a:pos x="14" y="5"/>
                </a:cxn>
                <a:cxn ang="0">
                  <a:pos x="0" y="0"/>
                </a:cxn>
                <a:cxn ang="0">
                  <a:pos x="0" y="0"/>
                </a:cxn>
              </a:cxnLst>
              <a:rect l="0" t="0" r="r" b="b"/>
              <a:pathLst>
                <a:path w="14" h="7">
                  <a:moveTo>
                    <a:pt x="0" y="0"/>
                  </a:moveTo>
                  <a:lnTo>
                    <a:pt x="3" y="7"/>
                  </a:lnTo>
                  <a:lnTo>
                    <a:pt x="14" y="5"/>
                  </a:lnTo>
                  <a:lnTo>
                    <a:pt x="0" y="0"/>
                  </a:lnTo>
                  <a:lnTo>
                    <a:pt x="0"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94" name="Freeform 38"/>
            <p:cNvSpPr/>
            <p:nvPr/>
          </p:nvSpPr>
          <p:spPr bwMode="auto">
            <a:xfrm>
              <a:off x="8513763" y="1489076"/>
              <a:ext cx="74613" cy="44450"/>
            </a:xfrm>
            <a:custGeom>
              <a:avLst/>
              <a:gdLst/>
              <a:ahLst/>
              <a:cxnLst>
                <a:cxn ang="0">
                  <a:pos x="2" y="0"/>
                </a:cxn>
                <a:cxn ang="0">
                  <a:pos x="0" y="12"/>
                </a:cxn>
                <a:cxn ang="0">
                  <a:pos x="33" y="28"/>
                </a:cxn>
                <a:cxn ang="0">
                  <a:pos x="47" y="19"/>
                </a:cxn>
                <a:cxn ang="0">
                  <a:pos x="47" y="14"/>
                </a:cxn>
                <a:cxn ang="0">
                  <a:pos x="38" y="14"/>
                </a:cxn>
                <a:cxn ang="0">
                  <a:pos x="26" y="5"/>
                </a:cxn>
                <a:cxn ang="0">
                  <a:pos x="16" y="7"/>
                </a:cxn>
                <a:cxn ang="0">
                  <a:pos x="2" y="0"/>
                </a:cxn>
                <a:cxn ang="0">
                  <a:pos x="2" y="0"/>
                </a:cxn>
              </a:cxnLst>
              <a:rect l="0" t="0" r="r" b="b"/>
              <a:pathLst>
                <a:path w="47" h="28">
                  <a:moveTo>
                    <a:pt x="2" y="0"/>
                  </a:moveTo>
                  <a:lnTo>
                    <a:pt x="0" y="12"/>
                  </a:lnTo>
                  <a:lnTo>
                    <a:pt x="33" y="28"/>
                  </a:lnTo>
                  <a:lnTo>
                    <a:pt x="47" y="19"/>
                  </a:lnTo>
                  <a:lnTo>
                    <a:pt x="47" y="14"/>
                  </a:lnTo>
                  <a:lnTo>
                    <a:pt x="38" y="14"/>
                  </a:lnTo>
                  <a:lnTo>
                    <a:pt x="26" y="5"/>
                  </a:lnTo>
                  <a:lnTo>
                    <a:pt x="16" y="7"/>
                  </a:lnTo>
                  <a:lnTo>
                    <a:pt x="2" y="0"/>
                  </a:lnTo>
                  <a:lnTo>
                    <a:pt x="2"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95" name="Freeform 39"/>
            <p:cNvSpPr/>
            <p:nvPr/>
          </p:nvSpPr>
          <p:spPr bwMode="auto">
            <a:xfrm>
              <a:off x="8574088" y="1939926"/>
              <a:ext cx="14288" cy="26988"/>
            </a:xfrm>
            <a:custGeom>
              <a:avLst/>
              <a:gdLst/>
              <a:ahLst/>
              <a:cxnLst>
                <a:cxn ang="0">
                  <a:pos x="9" y="0"/>
                </a:cxn>
                <a:cxn ang="0">
                  <a:pos x="0" y="14"/>
                </a:cxn>
                <a:cxn ang="0">
                  <a:pos x="2" y="17"/>
                </a:cxn>
                <a:cxn ang="0">
                  <a:pos x="9" y="12"/>
                </a:cxn>
                <a:cxn ang="0">
                  <a:pos x="9" y="0"/>
                </a:cxn>
                <a:cxn ang="0">
                  <a:pos x="9" y="0"/>
                </a:cxn>
              </a:cxnLst>
              <a:rect l="0" t="0" r="r" b="b"/>
              <a:pathLst>
                <a:path w="9" h="17">
                  <a:moveTo>
                    <a:pt x="9" y="0"/>
                  </a:moveTo>
                  <a:lnTo>
                    <a:pt x="0" y="14"/>
                  </a:lnTo>
                  <a:lnTo>
                    <a:pt x="2" y="17"/>
                  </a:lnTo>
                  <a:lnTo>
                    <a:pt x="9" y="12"/>
                  </a:lnTo>
                  <a:lnTo>
                    <a:pt x="9" y="0"/>
                  </a:lnTo>
                  <a:lnTo>
                    <a:pt x="9"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96" name="Freeform 40"/>
            <p:cNvSpPr>
              <a:spLocks noEditPoints="1"/>
            </p:cNvSpPr>
            <p:nvPr/>
          </p:nvSpPr>
          <p:spPr bwMode="auto">
            <a:xfrm>
              <a:off x="2298700" y="865188"/>
              <a:ext cx="652463" cy="725488"/>
            </a:xfrm>
            <a:custGeom>
              <a:avLst/>
              <a:gdLst/>
              <a:ahLst/>
              <a:cxnLst>
                <a:cxn ang="0">
                  <a:pos x="328" y="310"/>
                </a:cxn>
                <a:cxn ang="0">
                  <a:pos x="68" y="123"/>
                </a:cxn>
                <a:cxn ang="0">
                  <a:pos x="9" y="47"/>
                </a:cxn>
                <a:cxn ang="0">
                  <a:pos x="4" y="97"/>
                </a:cxn>
                <a:cxn ang="0">
                  <a:pos x="9" y="135"/>
                </a:cxn>
                <a:cxn ang="0">
                  <a:pos x="61" y="173"/>
                </a:cxn>
                <a:cxn ang="0">
                  <a:pos x="137" y="182"/>
                </a:cxn>
                <a:cxn ang="0">
                  <a:pos x="142" y="177"/>
                </a:cxn>
                <a:cxn ang="0">
                  <a:pos x="160" y="182"/>
                </a:cxn>
                <a:cxn ang="0">
                  <a:pos x="160" y="159"/>
                </a:cxn>
                <a:cxn ang="0">
                  <a:pos x="187" y="180"/>
                </a:cxn>
                <a:cxn ang="0">
                  <a:pos x="201" y="208"/>
                </a:cxn>
                <a:cxn ang="0">
                  <a:pos x="215" y="220"/>
                </a:cxn>
                <a:cxn ang="0">
                  <a:pos x="243" y="246"/>
                </a:cxn>
                <a:cxn ang="0">
                  <a:pos x="234" y="336"/>
                </a:cxn>
                <a:cxn ang="0">
                  <a:pos x="182" y="343"/>
                </a:cxn>
                <a:cxn ang="0">
                  <a:pos x="177" y="376"/>
                </a:cxn>
                <a:cxn ang="0">
                  <a:pos x="222" y="376"/>
                </a:cxn>
                <a:cxn ang="0">
                  <a:pos x="265" y="402"/>
                </a:cxn>
                <a:cxn ang="0">
                  <a:pos x="281" y="428"/>
                </a:cxn>
                <a:cxn ang="0">
                  <a:pos x="284" y="428"/>
                </a:cxn>
                <a:cxn ang="0">
                  <a:pos x="302" y="438"/>
                </a:cxn>
                <a:cxn ang="0">
                  <a:pos x="345" y="455"/>
                </a:cxn>
                <a:cxn ang="0">
                  <a:pos x="305" y="398"/>
                </a:cxn>
                <a:cxn ang="0">
                  <a:pos x="359" y="438"/>
                </a:cxn>
                <a:cxn ang="0">
                  <a:pos x="364" y="417"/>
                </a:cxn>
                <a:cxn ang="0">
                  <a:pos x="364" y="386"/>
                </a:cxn>
                <a:cxn ang="0">
                  <a:pos x="350" y="357"/>
                </a:cxn>
                <a:cxn ang="0">
                  <a:pos x="331" y="348"/>
                </a:cxn>
                <a:cxn ang="0">
                  <a:pos x="331" y="324"/>
                </a:cxn>
                <a:cxn ang="0">
                  <a:pos x="343" y="320"/>
                </a:cxn>
                <a:cxn ang="0">
                  <a:pos x="359" y="343"/>
                </a:cxn>
                <a:cxn ang="0">
                  <a:pos x="385" y="346"/>
                </a:cxn>
                <a:cxn ang="0">
                  <a:pos x="395" y="320"/>
                </a:cxn>
                <a:cxn ang="0">
                  <a:pos x="411" y="301"/>
                </a:cxn>
                <a:cxn ang="0">
                  <a:pos x="373" y="272"/>
                </a:cxn>
                <a:cxn ang="0">
                  <a:pos x="343" y="249"/>
                </a:cxn>
                <a:cxn ang="0">
                  <a:pos x="317" y="227"/>
                </a:cxn>
                <a:cxn ang="0">
                  <a:pos x="336" y="204"/>
                </a:cxn>
                <a:cxn ang="0">
                  <a:pos x="328" y="173"/>
                </a:cxn>
                <a:cxn ang="0">
                  <a:pos x="300" y="163"/>
                </a:cxn>
                <a:cxn ang="0">
                  <a:pos x="293" y="132"/>
                </a:cxn>
                <a:cxn ang="0">
                  <a:pos x="272" y="125"/>
                </a:cxn>
                <a:cxn ang="0">
                  <a:pos x="239" y="104"/>
                </a:cxn>
                <a:cxn ang="0">
                  <a:pos x="239" y="92"/>
                </a:cxn>
                <a:cxn ang="0">
                  <a:pos x="217" y="71"/>
                </a:cxn>
                <a:cxn ang="0">
                  <a:pos x="160" y="7"/>
                </a:cxn>
                <a:cxn ang="0">
                  <a:pos x="153" y="54"/>
                </a:cxn>
                <a:cxn ang="0">
                  <a:pos x="149" y="69"/>
                </a:cxn>
                <a:cxn ang="0">
                  <a:pos x="134" y="78"/>
                </a:cxn>
                <a:cxn ang="0">
                  <a:pos x="130" y="24"/>
                </a:cxn>
                <a:cxn ang="0">
                  <a:pos x="92" y="21"/>
                </a:cxn>
                <a:cxn ang="0">
                  <a:pos x="71" y="28"/>
                </a:cxn>
                <a:cxn ang="0">
                  <a:pos x="61" y="43"/>
                </a:cxn>
                <a:cxn ang="0">
                  <a:pos x="75" y="102"/>
                </a:cxn>
                <a:cxn ang="0">
                  <a:pos x="52" y="57"/>
                </a:cxn>
              </a:cxnLst>
              <a:rect l="0" t="0" r="r" b="b"/>
              <a:pathLst>
                <a:path w="411" h="457">
                  <a:moveTo>
                    <a:pt x="328" y="310"/>
                  </a:moveTo>
                  <a:lnTo>
                    <a:pt x="326" y="305"/>
                  </a:lnTo>
                  <a:lnTo>
                    <a:pt x="328" y="305"/>
                  </a:lnTo>
                  <a:lnTo>
                    <a:pt x="328" y="310"/>
                  </a:lnTo>
                  <a:lnTo>
                    <a:pt x="328" y="310"/>
                  </a:lnTo>
                  <a:close/>
                  <a:moveTo>
                    <a:pt x="68" y="123"/>
                  </a:moveTo>
                  <a:lnTo>
                    <a:pt x="75" y="118"/>
                  </a:lnTo>
                  <a:lnTo>
                    <a:pt x="75" y="121"/>
                  </a:lnTo>
                  <a:lnTo>
                    <a:pt x="68" y="123"/>
                  </a:lnTo>
                  <a:lnTo>
                    <a:pt x="68" y="123"/>
                  </a:lnTo>
                  <a:close/>
                  <a:moveTo>
                    <a:pt x="78" y="0"/>
                  </a:moveTo>
                  <a:lnTo>
                    <a:pt x="40" y="0"/>
                  </a:lnTo>
                  <a:lnTo>
                    <a:pt x="14" y="31"/>
                  </a:lnTo>
                  <a:lnTo>
                    <a:pt x="9" y="47"/>
                  </a:lnTo>
                  <a:lnTo>
                    <a:pt x="9" y="47"/>
                  </a:lnTo>
                  <a:lnTo>
                    <a:pt x="2" y="69"/>
                  </a:lnTo>
                  <a:lnTo>
                    <a:pt x="4" y="78"/>
                  </a:lnTo>
                  <a:lnTo>
                    <a:pt x="4" y="78"/>
                  </a:lnTo>
                  <a:lnTo>
                    <a:pt x="0" y="85"/>
                  </a:lnTo>
                  <a:lnTo>
                    <a:pt x="4" y="97"/>
                  </a:lnTo>
                  <a:lnTo>
                    <a:pt x="2" y="111"/>
                  </a:lnTo>
                  <a:lnTo>
                    <a:pt x="33" y="128"/>
                  </a:lnTo>
                  <a:lnTo>
                    <a:pt x="9" y="125"/>
                  </a:lnTo>
                  <a:lnTo>
                    <a:pt x="11" y="130"/>
                  </a:lnTo>
                  <a:lnTo>
                    <a:pt x="9" y="135"/>
                  </a:lnTo>
                  <a:lnTo>
                    <a:pt x="28" y="161"/>
                  </a:lnTo>
                  <a:lnTo>
                    <a:pt x="45" y="161"/>
                  </a:lnTo>
                  <a:lnTo>
                    <a:pt x="52" y="156"/>
                  </a:lnTo>
                  <a:lnTo>
                    <a:pt x="52" y="161"/>
                  </a:lnTo>
                  <a:lnTo>
                    <a:pt x="61" y="173"/>
                  </a:lnTo>
                  <a:lnTo>
                    <a:pt x="101" y="173"/>
                  </a:lnTo>
                  <a:lnTo>
                    <a:pt x="118" y="182"/>
                  </a:lnTo>
                  <a:lnTo>
                    <a:pt x="123" y="177"/>
                  </a:lnTo>
                  <a:lnTo>
                    <a:pt x="130" y="182"/>
                  </a:lnTo>
                  <a:lnTo>
                    <a:pt x="137" y="182"/>
                  </a:lnTo>
                  <a:lnTo>
                    <a:pt x="132" y="177"/>
                  </a:lnTo>
                  <a:lnTo>
                    <a:pt x="127" y="170"/>
                  </a:lnTo>
                  <a:lnTo>
                    <a:pt x="144" y="175"/>
                  </a:lnTo>
                  <a:lnTo>
                    <a:pt x="146" y="180"/>
                  </a:lnTo>
                  <a:lnTo>
                    <a:pt x="142" y="177"/>
                  </a:lnTo>
                  <a:lnTo>
                    <a:pt x="137" y="180"/>
                  </a:lnTo>
                  <a:lnTo>
                    <a:pt x="144" y="194"/>
                  </a:lnTo>
                  <a:lnTo>
                    <a:pt x="146" y="192"/>
                  </a:lnTo>
                  <a:lnTo>
                    <a:pt x="146" y="189"/>
                  </a:lnTo>
                  <a:lnTo>
                    <a:pt x="160" y="182"/>
                  </a:lnTo>
                  <a:lnTo>
                    <a:pt x="153" y="180"/>
                  </a:lnTo>
                  <a:lnTo>
                    <a:pt x="151" y="180"/>
                  </a:lnTo>
                  <a:lnTo>
                    <a:pt x="163" y="177"/>
                  </a:lnTo>
                  <a:lnTo>
                    <a:pt x="165" y="175"/>
                  </a:lnTo>
                  <a:lnTo>
                    <a:pt x="160" y="159"/>
                  </a:lnTo>
                  <a:lnTo>
                    <a:pt x="160" y="159"/>
                  </a:lnTo>
                  <a:lnTo>
                    <a:pt x="170" y="166"/>
                  </a:lnTo>
                  <a:lnTo>
                    <a:pt x="177" y="166"/>
                  </a:lnTo>
                  <a:lnTo>
                    <a:pt x="177" y="180"/>
                  </a:lnTo>
                  <a:lnTo>
                    <a:pt x="187" y="180"/>
                  </a:lnTo>
                  <a:lnTo>
                    <a:pt x="187" y="185"/>
                  </a:lnTo>
                  <a:lnTo>
                    <a:pt x="184" y="187"/>
                  </a:lnTo>
                  <a:lnTo>
                    <a:pt x="203" y="204"/>
                  </a:lnTo>
                  <a:lnTo>
                    <a:pt x="203" y="206"/>
                  </a:lnTo>
                  <a:lnTo>
                    <a:pt x="201" y="208"/>
                  </a:lnTo>
                  <a:lnTo>
                    <a:pt x="191" y="208"/>
                  </a:lnTo>
                  <a:lnTo>
                    <a:pt x="191" y="230"/>
                  </a:lnTo>
                  <a:lnTo>
                    <a:pt x="208" y="215"/>
                  </a:lnTo>
                  <a:lnTo>
                    <a:pt x="215" y="215"/>
                  </a:lnTo>
                  <a:lnTo>
                    <a:pt x="215" y="220"/>
                  </a:lnTo>
                  <a:lnTo>
                    <a:pt x="229" y="237"/>
                  </a:lnTo>
                  <a:lnTo>
                    <a:pt x="229" y="225"/>
                  </a:lnTo>
                  <a:lnTo>
                    <a:pt x="229" y="225"/>
                  </a:lnTo>
                  <a:lnTo>
                    <a:pt x="231" y="239"/>
                  </a:lnTo>
                  <a:lnTo>
                    <a:pt x="243" y="246"/>
                  </a:lnTo>
                  <a:lnTo>
                    <a:pt x="253" y="277"/>
                  </a:lnTo>
                  <a:lnTo>
                    <a:pt x="243" y="286"/>
                  </a:lnTo>
                  <a:lnTo>
                    <a:pt x="243" y="296"/>
                  </a:lnTo>
                  <a:lnTo>
                    <a:pt x="222" y="317"/>
                  </a:lnTo>
                  <a:lnTo>
                    <a:pt x="234" y="336"/>
                  </a:lnTo>
                  <a:lnTo>
                    <a:pt x="234" y="339"/>
                  </a:lnTo>
                  <a:lnTo>
                    <a:pt x="227" y="336"/>
                  </a:lnTo>
                  <a:lnTo>
                    <a:pt x="210" y="346"/>
                  </a:lnTo>
                  <a:lnTo>
                    <a:pt x="177" y="339"/>
                  </a:lnTo>
                  <a:lnTo>
                    <a:pt x="182" y="343"/>
                  </a:lnTo>
                  <a:lnTo>
                    <a:pt x="179" y="343"/>
                  </a:lnTo>
                  <a:lnTo>
                    <a:pt x="179" y="348"/>
                  </a:lnTo>
                  <a:lnTo>
                    <a:pt x="172" y="355"/>
                  </a:lnTo>
                  <a:lnTo>
                    <a:pt x="170" y="367"/>
                  </a:lnTo>
                  <a:lnTo>
                    <a:pt x="177" y="376"/>
                  </a:lnTo>
                  <a:lnTo>
                    <a:pt x="191" y="384"/>
                  </a:lnTo>
                  <a:lnTo>
                    <a:pt x="205" y="376"/>
                  </a:lnTo>
                  <a:lnTo>
                    <a:pt x="205" y="372"/>
                  </a:lnTo>
                  <a:lnTo>
                    <a:pt x="205" y="372"/>
                  </a:lnTo>
                  <a:lnTo>
                    <a:pt x="222" y="376"/>
                  </a:lnTo>
                  <a:lnTo>
                    <a:pt x="224" y="374"/>
                  </a:lnTo>
                  <a:lnTo>
                    <a:pt x="222" y="369"/>
                  </a:lnTo>
                  <a:lnTo>
                    <a:pt x="236" y="369"/>
                  </a:lnTo>
                  <a:lnTo>
                    <a:pt x="243" y="391"/>
                  </a:lnTo>
                  <a:lnTo>
                    <a:pt x="265" y="402"/>
                  </a:lnTo>
                  <a:lnTo>
                    <a:pt x="260" y="405"/>
                  </a:lnTo>
                  <a:lnTo>
                    <a:pt x="260" y="402"/>
                  </a:lnTo>
                  <a:lnTo>
                    <a:pt x="255" y="405"/>
                  </a:lnTo>
                  <a:lnTo>
                    <a:pt x="267" y="421"/>
                  </a:lnTo>
                  <a:lnTo>
                    <a:pt x="281" y="428"/>
                  </a:lnTo>
                  <a:lnTo>
                    <a:pt x="274" y="426"/>
                  </a:lnTo>
                  <a:lnTo>
                    <a:pt x="272" y="428"/>
                  </a:lnTo>
                  <a:lnTo>
                    <a:pt x="279" y="436"/>
                  </a:lnTo>
                  <a:lnTo>
                    <a:pt x="286" y="431"/>
                  </a:lnTo>
                  <a:lnTo>
                    <a:pt x="284" y="428"/>
                  </a:lnTo>
                  <a:lnTo>
                    <a:pt x="288" y="426"/>
                  </a:lnTo>
                  <a:lnTo>
                    <a:pt x="288" y="431"/>
                  </a:lnTo>
                  <a:lnTo>
                    <a:pt x="295" y="428"/>
                  </a:lnTo>
                  <a:lnTo>
                    <a:pt x="300" y="440"/>
                  </a:lnTo>
                  <a:lnTo>
                    <a:pt x="302" y="438"/>
                  </a:lnTo>
                  <a:lnTo>
                    <a:pt x="307" y="443"/>
                  </a:lnTo>
                  <a:lnTo>
                    <a:pt x="324" y="452"/>
                  </a:lnTo>
                  <a:lnTo>
                    <a:pt x="331" y="450"/>
                  </a:lnTo>
                  <a:lnTo>
                    <a:pt x="338" y="457"/>
                  </a:lnTo>
                  <a:lnTo>
                    <a:pt x="345" y="455"/>
                  </a:lnTo>
                  <a:lnTo>
                    <a:pt x="343" y="438"/>
                  </a:lnTo>
                  <a:lnTo>
                    <a:pt x="321" y="419"/>
                  </a:lnTo>
                  <a:lnTo>
                    <a:pt x="307" y="402"/>
                  </a:lnTo>
                  <a:lnTo>
                    <a:pt x="305" y="398"/>
                  </a:lnTo>
                  <a:lnTo>
                    <a:pt x="305" y="398"/>
                  </a:lnTo>
                  <a:lnTo>
                    <a:pt x="314" y="407"/>
                  </a:lnTo>
                  <a:lnTo>
                    <a:pt x="319" y="405"/>
                  </a:lnTo>
                  <a:lnTo>
                    <a:pt x="333" y="421"/>
                  </a:lnTo>
                  <a:lnTo>
                    <a:pt x="350" y="421"/>
                  </a:lnTo>
                  <a:lnTo>
                    <a:pt x="359" y="438"/>
                  </a:lnTo>
                  <a:lnTo>
                    <a:pt x="364" y="433"/>
                  </a:lnTo>
                  <a:lnTo>
                    <a:pt x="359" y="426"/>
                  </a:lnTo>
                  <a:lnTo>
                    <a:pt x="366" y="428"/>
                  </a:lnTo>
                  <a:lnTo>
                    <a:pt x="366" y="424"/>
                  </a:lnTo>
                  <a:lnTo>
                    <a:pt x="364" y="417"/>
                  </a:lnTo>
                  <a:lnTo>
                    <a:pt x="359" y="410"/>
                  </a:lnTo>
                  <a:lnTo>
                    <a:pt x="359" y="410"/>
                  </a:lnTo>
                  <a:lnTo>
                    <a:pt x="366" y="414"/>
                  </a:lnTo>
                  <a:lnTo>
                    <a:pt x="366" y="398"/>
                  </a:lnTo>
                  <a:lnTo>
                    <a:pt x="364" y="386"/>
                  </a:lnTo>
                  <a:lnTo>
                    <a:pt x="357" y="384"/>
                  </a:lnTo>
                  <a:lnTo>
                    <a:pt x="359" y="369"/>
                  </a:lnTo>
                  <a:lnTo>
                    <a:pt x="352" y="362"/>
                  </a:lnTo>
                  <a:lnTo>
                    <a:pt x="350" y="365"/>
                  </a:lnTo>
                  <a:lnTo>
                    <a:pt x="350" y="357"/>
                  </a:lnTo>
                  <a:lnTo>
                    <a:pt x="343" y="360"/>
                  </a:lnTo>
                  <a:lnTo>
                    <a:pt x="345" y="357"/>
                  </a:lnTo>
                  <a:lnTo>
                    <a:pt x="333" y="357"/>
                  </a:lnTo>
                  <a:lnTo>
                    <a:pt x="333" y="357"/>
                  </a:lnTo>
                  <a:lnTo>
                    <a:pt x="331" y="348"/>
                  </a:lnTo>
                  <a:lnTo>
                    <a:pt x="326" y="348"/>
                  </a:lnTo>
                  <a:lnTo>
                    <a:pt x="326" y="334"/>
                  </a:lnTo>
                  <a:lnTo>
                    <a:pt x="317" y="334"/>
                  </a:lnTo>
                  <a:lnTo>
                    <a:pt x="319" y="327"/>
                  </a:lnTo>
                  <a:lnTo>
                    <a:pt x="331" y="324"/>
                  </a:lnTo>
                  <a:lnTo>
                    <a:pt x="317" y="310"/>
                  </a:lnTo>
                  <a:lnTo>
                    <a:pt x="319" y="308"/>
                  </a:lnTo>
                  <a:lnTo>
                    <a:pt x="331" y="317"/>
                  </a:lnTo>
                  <a:lnTo>
                    <a:pt x="328" y="312"/>
                  </a:lnTo>
                  <a:lnTo>
                    <a:pt x="343" y="320"/>
                  </a:lnTo>
                  <a:lnTo>
                    <a:pt x="345" y="327"/>
                  </a:lnTo>
                  <a:lnTo>
                    <a:pt x="350" y="324"/>
                  </a:lnTo>
                  <a:lnTo>
                    <a:pt x="350" y="334"/>
                  </a:lnTo>
                  <a:lnTo>
                    <a:pt x="357" y="346"/>
                  </a:lnTo>
                  <a:lnTo>
                    <a:pt x="359" y="343"/>
                  </a:lnTo>
                  <a:lnTo>
                    <a:pt x="359" y="348"/>
                  </a:lnTo>
                  <a:lnTo>
                    <a:pt x="364" y="353"/>
                  </a:lnTo>
                  <a:lnTo>
                    <a:pt x="366" y="350"/>
                  </a:lnTo>
                  <a:lnTo>
                    <a:pt x="378" y="362"/>
                  </a:lnTo>
                  <a:lnTo>
                    <a:pt x="385" y="346"/>
                  </a:lnTo>
                  <a:lnTo>
                    <a:pt x="383" y="334"/>
                  </a:lnTo>
                  <a:lnTo>
                    <a:pt x="390" y="341"/>
                  </a:lnTo>
                  <a:lnTo>
                    <a:pt x="395" y="324"/>
                  </a:lnTo>
                  <a:lnTo>
                    <a:pt x="404" y="320"/>
                  </a:lnTo>
                  <a:lnTo>
                    <a:pt x="395" y="320"/>
                  </a:lnTo>
                  <a:lnTo>
                    <a:pt x="397" y="315"/>
                  </a:lnTo>
                  <a:lnTo>
                    <a:pt x="404" y="315"/>
                  </a:lnTo>
                  <a:lnTo>
                    <a:pt x="409" y="312"/>
                  </a:lnTo>
                  <a:lnTo>
                    <a:pt x="407" y="308"/>
                  </a:lnTo>
                  <a:lnTo>
                    <a:pt x="411" y="301"/>
                  </a:lnTo>
                  <a:lnTo>
                    <a:pt x="397" y="286"/>
                  </a:lnTo>
                  <a:lnTo>
                    <a:pt x="383" y="289"/>
                  </a:lnTo>
                  <a:lnTo>
                    <a:pt x="388" y="275"/>
                  </a:lnTo>
                  <a:lnTo>
                    <a:pt x="371" y="277"/>
                  </a:lnTo>
                  <a:lnTo>
                    <a:pt x="373" y="272"/>
                  </a:lnTo>
                  <a:lnTo>
                    <a:pt x="366" y="258"/>
                  </a:lnTo>
                  <a:lnTo>
                    <a:pt x="359" y="256"/>
                  </a:lnTo>
                  <a:lnTo>
                    <a:pt x="359" y="246"/>
                  </a:lnTo>
                  <a:lnTo>
                    <a:pt x="345" y="251"/>
                  </a:lnTo>
                  <a:lnTo>
                    <a:pt x="343" y="249"/>
                  </a:lnTo>
                  <a:lnTo>
                    <a:pt x="345" y="246"/>
                  </a:lnTo>
                  <a:lnTo>
                    <a:pt x="340" y="239"/>
                  </a:lnTo>
                  <a:lnTo>
                    <a:pt x="333" y="239"/>
                  </a:lnTo>
                  <a:lnTo>
                    <a:pt x="336" y="234"/>
                  </a:lnTo>
                  <a:lnTo>
                    <a:pt x="317" y="227"/>
                  </a:lnTo>
                  <a:lnTo>
                    <a:pt x="321" y="225"/>
                  </a:lnTo>
                  <a:lnTo>
                    <a:pt x="317" y="218"/>
                  </a:lnTo>
                  <a:lnTo>
                    <a:pt x="321" y="211"/>
                  </a:lnTo>
                  <a:lnTo>
                    <a:pt x="312" y="206"/>
                  </a:lnTo>
                  <a:lnTo>
                    <a:pt x="336" y="204"/>
                  </a:lnTo>
                  <a:lnTo>
                    <a:pt x="336" y="199"/>
                  </a:lnTo>
                  <a:lnTo>
                    <a:pt x="310" y="189"/>
                  </a:lnTo>
                  <a:lnTo>
                    <a:pt x="326" y="185"/>
                  </a:lnTo>
                  <a:lnTo>
                    <a:pt x="331" y="177"/>
                  </a:lnTo>
                  <a:lnTo>
                    <a:pt x="328" y="173"/>
                  </a:lnTo>
                  <a:lnTo>
                    <a:pt x="312" y="156"/>
                  </a:lnTo>
                  <a:lnTo>
                    <a:pt x="310" y="166"/>
                  </a:lnTo>
                  <a:lnTo>
                    <a:pt x="305" y="168"/>
                  </a:lnTo>
                  <a:lnTo>
                    <a:pt x="310" y="161"/>
                  </a:lnTo>
                  <a:lnTo>
                    <a:pt x="300" y="163"/>
                  </a:lnTo>
                  <a:lnTo>
                    <a:pt x="310" y="159"/>
                  </a:lnTo>
                  <a:lnTo>
                    <a:pt x="310" y="147"/>
                  </a:lnTo>
                  <a:lnTo>
                    <a:pt x="293" y="137"/>
                  </a:lnTo>
                  <a:lnTo>
                    <a:pt x="288" y="142"/>
                  </a:lnTo>
                  <a:lnTo>
                    <a:pt x="293" y="132"/>
                  </a:lnTo>
                  <a:lnTo>
                    <a:pt x="279" y="142"/>
                  </a:lnTo>
                  <a:lnTo>
                    <a:pt x="281" y="132"/>
                  </a:lnTo>
                  <a:lnTo>
                    <a:pt x="279" y="125"/>
                  </a:lnTo>
                  <a:lnTo>
                    <a:pt x="269" y="125"/>
                  </a:lnTo>
                  <a:lnTo>
                    <a:pt x="272" y="125"/>
                  </a:lnTo>
                  <a:lnTo>
                    <a:pt x="274" y="121"/>
                  </a:lnTo>
                  <a:lnTo>
                    <a:pt x="269" y="106"/>
                  </a:lnTo>
                  <a:lnTo>
                    <a:pt x="250" y="97"/>
                  </a:lnTo>
                  <a:lnTo>
                    <a:pt x="246" y="104"/>
                  </a:lnTo>
                  <a:lnTo>
                    <a:pt x="239" y="104"/>
                  </a:lnTo>
                  <a:lnTo>
                    <a:pt x="239" y="111"/>
                  </a:lnTo>
                  <a:lnTo>
                    <a:pt x="236" y="109"/>
                  </a:lnTo>
                  <a:lnTo>
                    <a:pt x="236" y="102"/>
                  </a:lnTo>
                  <a:lnTo>
                    <a:pt x="234" y="104"/>
                  </a:lnTo>
                  <a:lnTo>
                    <a:pt x="239" y="92"/>
                  </a:lnTo>
                  <a:lnTo>
                    <a:pt x="222" y="97"/>
                  </a:lnTo>
                  <a:lnTo>
                    <a:pt x="227" y="92"/>
                  </a:lnTo>
                  <a:lnTo>
                    <a:pt x="227" y="80"/>
                  </a:lnTo>
                  <a:lnTo>
                    <a:pt x="215" y="78"/>
                  </a:lnTo>
                  <a:lnTo>
                    <a:pt x="217" y="71"/>
                  </a:lnTo>
                  <a:lnTo>
                    <a:pt x="208" y="57"/>
                  </a:lnTo>
                  <a:lnTo>
                    <a:pt x="179" y="50"/>
                  </a:lnTo>
                  <a:lnTo>
                    <a:pt x="203" y="45"/>
                  </a:lnTo>
                  <a:lnTo>
                    <a:pt x="184" y="14"/>
                  </a:lnTo>
                  <a:lnTo>
                    <a:pt x="160" y="7"/>
                  </a:lnTo>
                  <a:lnTo>
                    <a:pt x="132" y="7"/>
                  </a:lnTo>
                  <a:lnTo>
                    <a:pt x="130" y="24"/>
                  </a:lnTo>
                  <a:lnTo>
                    <a:pt x="142" y="31"/>
                  </a:lnTo>
                  <a:lnTo>
                    <a:pt x="144" y="47"/>
                  </a:lnTo>
                  <a:lnTo>
                    <a:pt x="153" y="54"/>
                  </a:lnTo>
                  <a:lnTo>
                    <a:pt x="177" y="50"/>
                  </a:lnTo>
                  <a:lnTo>
                    <a:pt x="163" y="59"/>
                  </a:lnTo>
                  <a:lnTo>
                    <a:pt x="165" y="69"/>
                  </a:lnTo>
                  <a:lnTo>
                    <a:pt x="158" y="73"/>
                  </a:lnTo>
                  <a:lnTo>
                    <a:pt x="149" y="69"/>
                  </a:lnTo>
                  <a:lnTo>
                    <a:pt x="149" y="61"/>
                  </a:lnTo>
                  <a:lnTo>
                    <a:pt x="144" y="61"/>
                  </a:lnTo>
                  <a:lnTo>
                    <a:pt x="142" y="73"/>
                  </a:lnTo>
                  <a:lnTo>
                    <a:pt x="137" y="80"/>
                  </a:lnTo>
                  <a:lnTo>
                    <a:pt x="134" y="78"/>
                  </a:lnTo>
                  <a:lnTo>
                    <a:pt x="142" y="52"/>
                  </a:lnTo>
                  <a:lnTo>
                    <a:pt x="134" y="43"/>
                  </a:lnTo>
                  <a:lnTo>
                    <a:pt x="139" y="35"/>
                  </a:lnTo>
                  <a:lnTo>
                    <a:pt x="127" y="26"/>
                  </a:lnTo>
                  <a:lnTo>
                    <a:pt x="130" y="24"/>
                  </a:lnTo>
                  <a:lnTo>
                    <a:pt x="125" y="0"/>
                  </a:lnTo>
                  <a:lnTo>
                    <a:pt x="92" y="9"/>
                  </a:lnTo>
                  <a:lnTo>
                    <a:pt x="87" y="16"/>
                  </a:lnTo>
                  <a:lnTo>
                    <a:pt x="92" y="19"/>
                  </a:lnTo>
                  <a:lnTo>
                    <a:pt x="92" y="21"/>
                  </a:lnTo>
                  <a:lnTo>
                    <a:pt x="80" y="14"/>
                  </a:lnTo>
                  <a:lnTo>
                    <a:pt x="80" y="24"/>
                  </a:lnTo>
                  <a:lnTo>
                    <a:pt x="73" y="19"/>
                  </a:lnTo>
                  <a:lnTo>
                    <a:pt x="71" y="28"/>
                  </a:lnTo>
                  <a:lnTo>
                    <a:pt x="71" y="28"/>
                  </a:lnTo>
                  <a:lnTo>
                    <a:pt x="75" y="33"/>
                  </a:lnTo>
                  <a:lnTo>
                    <a:pt x="80" y="33"/>
                  </a:lnTo>
                  <a:lnTo>
                    <a:pt x="59" y="33"/>
                  </a:lnTo>
                  <a:lnTo>
                    <a:pt x="78" y="45"/>
                  </a:lnTo>
                  <a:lnTo>
                    <a:pt x="61" y="43"/>
                  </a:lnTo>
                  <a:lnTo>
                    <a:pt x="64" y="66"/>
                  </a:lnTo>
                  <a:lnTo>
                    <a:pt x="73" y="69"/>
                  </a:lnTo>
                  <a:lnTo>
                    <a:pt x="59" y="85"/>
                  </a:lnTo>
                  <a:lnTo>
                    <a:pt x="68" y="102"/>
                  </a:lnTo>
                  <a:lnTo>
                    <a:pt x="75" y="102"/>
                  </a:lnTo>
                  <a:lnTo>
                    <a:pt x="75" y="114"/>
                  </a:lnTo>
                  <a:lnTo>
                    <a:pt x="59" y="90"/>
                  </a:lnTo>
                  <a:lnTo>
                    <a:pt x="56" y="83"/>
                  </a:lnTo>
                  <a:lnTo>
                    <a:pt x="59" y="69"/>
                  </a:lnTo>
                  <a:lnTo>
                    <a:pt x="52" y="57"/>
                  </a:lnTo>
                  <a:lnTo>
                    <a:pt x="59" y="31"/>
                  </a:lnTo>
                  <a:lnTo>
                    <a:pt x="78" y="0"/>
                  </a:lnTo>
                  <a:lnTo>
                    <a:pt x="78"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97" name="Freeform 41"/>
            <p:cNvSpPr/>
            <p:nvPr/>
          </p:nvSpPr>
          <p:spPr bwMode="auto">
            <a:xfrm>
              <a:off x="2411413" y="2819401"/>
              <a:ext cx="254000" cy="87313"/>
            </a:xfrm>
            <a:custGeom>
              <a:avLst/>
              <a:gdLst/>
              <a:ahLst/>
              <a:cxnLst>
                <a:cxn ang="0">
                  <a:pos x="52" y="0"/>
                </a:cxn>
                <a:cxn ang="0">
                  <a:pos x="40" y="0"/>
                </a:cxn>
                <a:cxn ang="0">
                  <a:pos x="21" y="5"/>
                </a:cxn>
                <a:cxn ang="0">
                  <a:pos x="11" y="10"/>
                </a:cxn>
                <a:cxn ang="0">
                  <a:pos x="9" y="19"/>
                </a:cxn>
                <a:cxn ang="0">
                  <a:pos x="0" y="22"/>
                </a:cxn>
                <a:cxn ang="0">
                  <a:pos x="11" y="26"/>
                </a:cxn>
                <a:cxn ang="0">
                  <a:pos x="21" y="19"/>
                </a:cxn>
                <a:cxn ang="0">
                  <a:pos x="30" y="17"/>
                </a:cxn>
                <a:cxn ang="0">
                  <a:pos x="37" y="12"/>
                </a:cxn>
                <a:cxn ang="0">
                  <a:pos x="45" y="12"/>
                </a:cxn>
                <a:cxn ang="0">
                  <a:pos x="42" y="14"/>
                </a:cxn>
                <a:cxn ang="0">
                  <a:pos x="45" y="19"/>
                </a:cxn>
                <a:cxn ang="0">
                  <a:pos x="66" y="22"/>
                </a:cxn>
                <a:cxn ang="0">
                  <a:pos x="75" y="26"/>
                </a:cxn>
                <a:cxn ang="0">
                  <a:pos x="92" y="29"/>
                </a:cxn>
                <a:cxn ang="0">
                  <a:pos x="101" y="41"/>
                </a:cxn>
                <a:cxn ang="0">
                  <a:pos x="111" y="43"/>
                </a:cxn>
                <a:cxn ang="0">
                  <a:pos x="104" y="52"/>
                </a:cxn>
                <a:cxn ang="0">
                  <a:pos x="106" y="52"/>
                </a:cxn>
                <a:cxn ang="0">
                  <a:pos x="108" y="55"/>
                </a:cxn>
                <a:cxn ang="0">
                  <a:pos x="142" y="55"/>
                </a:cxn>
                <a:cxn ang="0">
                  <a:pos x="160" y="48"/>
                </a:cxn>
                <a:cxn ang="0">
                  <a:pos x="146" y="38"/>
                </a:cxn>
                <a:cxn ang="0">
                  <a:pos x="137" y="38"/>
                </a:cxn>
                <a:cxn ang="0">
                  <a:pos x="137" y="31"/>
                </a:cxn>
                <a:cxn ang="0">
                  <a:pos x="123" y="29"/>
                </a:cxn>
                <a:cxn ang="0">
                  <a:pos x="113" y="24"/>
                </a:cxn>
                <a:cxn ang="0">
                  <a:pos x="108" y="22"/>
                </a:cxn>
                <a:cxn ang="0">
                  <a:pos x="108" y="17"/>
                </a:cxn>
                <a:cxn ang="0">
                  <a:pos x="104" y="14"/>
                </a:cxn>
                <a:cxn ang="0">
                  <a:pos x="94" y="10"/>
                </a:cxn>
                <a:cxn ang="0">
                  <a:pos x="92" y="12"/>
                </a:cxn>
                <a:cxn ang="0">
                  <a:pos x="82" y="12"/>
                </a:cxn>
                <a:cxn ang="0">
                  <a:pos x="73" y="3"/>
                </a:cxn>
                <a:cxn ang="0">
                  <a:pos x="52" y="0"/>
                </a:cxn>
                <a:cxn ang="0">
                  <a:pos x="52" y="0"/>
                </a:cxn>
              </a:cxnLst>
              <a:rect l="0" t="0" r="r" b="b"/>
              <a:pathLst>
                <a:path w="160" h="55">
                  <a:moveTo>
                    <a:pt x="52" y="0"/>
                  </a:moveTo>
                  <a:lnTo>
                    <a:pt x="40" y="0"/>
                  </a:lnTo>
                  <a:lnTo>
                    <a:pt x="21" y="5"/>
                  </a:lnTo>
                  <a:lnTo>
                    <a:pt x="11" y="10"/>
                  </a:lnTo>
                  <a:lnTo>
                    <a:pt x="9" y="19"/>
                  </a:lnTo>
                  <a:lnTo>
                    <a:pt x="0" y="22"/>
                  </a:lnTo>
                  <a:lnTo>
                    <a:pt x="11" y="26"/>
                  </a:lnTo>
                  <a:lnTo>
                    <a:pt x="21" y="19"/>
                  </a:lnTo>
                  <a:lnTo>
                    <a:pt x="30" y="17"/>
                  </a:lnTo>
                  <a:lnTo>
                    <a:pt x="37" y="12"/>
                  </a:lnTo>
                  <a:lnTo>
                    <a:pt x="45" y="12"/>
                  </a:lnTo>
                  <a:lnTo>
                    <a:pt x="42" y="14"/>
                  </a:lnTo>
                  <a:lnTo>
                    <a:pt x="45" y="19"/>
                  </a:lnTo>
                  <a:lnTo>
                    <a:pt x="66" y="22"/>
                  </a:lnTo>
                  <a:lnTo>
                    <a:pt x="75" y="26"/>
                  </a:lnTo>
                  <a:lnTo>
                    <a:pt x="92" y="29"/>
                  </a:lnTo>
                  <a:lnTo>
                    <a:pt x="101" y="41"/>
                  </a:lnTo>
                  <a:lnTo>
                    <a:pt x="111" y="43"/>
                  </a:lnTo>
                  <a:lnTo>
                    <a:pt x="104" y="52"/>
                  </a:lnTo>
                  <a:lnTo>
                    <a:pt x="106" y="52"/>
                  </a:lnTo>
                  <a:lnTo>
                    <a:pt x="108" y="55"/>
                  </a:lnTo>
                  <a:lnTo>
                    <a:pt x="142" y="55"/>
                  </a:lnTo>
                  <a:lnTo>
                    <a:pt x="160" y="48"/>
                  </a:lnTo>
                  <a:lnTo>
                    <a:pt x="146" y="38"/>
                  </a:lnTo>
                  <a:lnTo>
                    <a:pt x="137" y="38"/>
                  </a:lnTo>
                  <a:lnTo>
                    <a:pt x="137" y="31"/>
                  </a:lnTo>
                  <a:lnTo>
                    <a:pt x="123" y="29"/>
                  </a:lnTo>
                  <a:lnTo>
                    <a:pt x="113" y="24"/>
                  </a:lnTo>
                  <a:lnTo>
                    <a:pt x="108" y="22"/>
                  </a:lnTo>
                  <a:lnTo>
                    <a:pt x="108" y="17"/>
                  </a:lnTo>
                  <a:lnTo>
                    <a:pt x="104" y="14"/>
                  </a:lnTo>
                  <a:lnTo>
                    <a:pt x="94" y="10"/>
                  </a:lnTo>
                  <a:lnTo>
                    <a:pt x="92" y="12"/>
                  </a:lnTo>
                  <a:lnTo>
                    <a:pt x="82" y="12"/>
                  </a:lnTo>
                  <a:lnTo>
                    <a:pt x="73" y="3"/>
                  </a:lnTo>
                  <a:lnTo>
                    <a:pt x="52" y="0"/>
                  </a:lnTo>
                  <a:lnTo>
                    <a:pt x="52"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8" name="Freeform 42"/>
            <p:cNvSpPr/>
            <p:nvPr/>
          </p:nvSpPr>
          <p:spPr bwMode="auto">
            <a:xfrm>
              <a:off x="2455863" y="2849563"/>
              <a:ext cx="19050" cy="19050"/>
            </a:xfrm>
            <a:custGeom>
              <a:avLst/>
              <a:gdLst/>
              <a:ahLst/>
              <a:cxnLst>
                <a:cxn ang="0">
                  <a:pos x="9" y="0"/>
                </a:cxn>
                <a:cxn ang="0">
                  <a:pos x="2" y="0"/>
                </a:cxn>
                <a:cxn ang="0">
                  <a:pos x="0" y="12"/>
                </a:cxn>
                <a:cxn ang="0">
                  <a:pos x="12" y="10"/>
                </a:cxn>
                <a:cxn ang="0">
                  <a:pos x="9" y="0"/>
                </a:cxn>
                <a:cxn ang="0">
                  <a:pos x="9" y="0"/>
                </a:cxn>
              </a:cxnLst>
              <a:rect l="0" t="0" r="r" b="b"/>
              <a:pathLst>
                <a:path w="12" h="12">
                  <a:moveTo>
                    <a:pt x="9" y="0"/>
                  </a:moveTo>
                  <a:lnTo>
                    <a:pt x="2" y="0"/>
                  </a:lnTo>
                  <a:lnTo>
                    <a:pt x="0" y="12"/>
                  </a:lnTo>
                  <a:lnTo>
                    <a:pt x="12" y="10"/>
                  </a:lnTo>
                  <a:lnTo>
                    <a:pt x="9" y="0"/>
                  </a:lnTo>
                  <a:lnTo>
                    <a:pt x="9"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99" name="Freeform 43"/>
            <p:cNvSpPr>
              <a:spLocks noEditPoints="1"/>
            </p:cNvSpPr>
            <p:nvPr/>
          </p:nvSpPr>
          <p:spPr bwMode="auto">
            <a:xfrm>
              <a:off x="2654300" y="2895601"/>
              <a:ext cx="139700" cy="63500"/>
            </a:xfrm>
            <a:custGeom>
              <a:avLst/>
              <a:gdLst/>
              <a:ahLst/>
              <a:cxnLst>
                <a:cxn ang="0">
                  <a:pos x="26" y="21"/>
                </a:cxn>
                <a:cxn ang="0">
                  <a:pos x="26" y="21"/>
                </a:cxn>
                <a:cxn ang="0">
                  <a:pos x="24" y="21"/>
                </a:cxn>
                <a:cxn ang="0">
                  <a:pos x="26" y="21"/>
                </a:cxn>
                <a:cxn ang="0">
                  <a:pos x="26" y="21"/>
                </a:cxn>
                <a:cxn ang="0">
                  <a:pos x="26" y="21"/>
                </a:cxn>
                <a:cxn ang="0">
                  <a:pos x="22" y="0"/>
                </a:cxn>
                <a:cxn ang="0">
                  <a:pos x="19" y="0"/>
                </a:cxn>
                <a:cxn ang="0">
                  <a:pos x="10" y="7"/>
                </a:cxn>
                <a:cxn ang="0">
                  <a:pos x="22" y="9"/>
                </a:cxn>
                <a:cxn ang="0">
                  <a:pos x="22" y="16"/>
                </a:cxn>
                <a:cxn ang="0">
                  <a:pos x="22" y="16"/>
                </a:cxn>
                <a:cxn ang="0">
                  <a:pos x="12" y="16"/>
                </a:cxn>
                <a:cxn ang="0">
                  <a:pos x="17" y="21"/>
                </a:cxn>
                <a:cxn ang="0">
                  <a:pos x="19" y="21"/>
                </a:cxn>
                <a:cxn ang="0">
                  <a:pos x="0" y="21"/>
                </a:cxn>
                <a:cxn ang="0">
                  <a:pos x="0" y="26"/>
                </a:cxn>
                <a:cxn ang="0">
                  <a:pos x="7" y="33"/>
                </a:cxn>
                <a:cxn ang="0">
                  <a:pos x="12" y="30"/>
                </a:cxn>
                <a:cxn ang="0">
                  <a:pos x="24" y="33"/>
                </a:cxn>
                <a:cxn ang="0">
                  <a:pos x="31" y="30"/>
                </a:cxn>
                <a:cxn ang="0">
                  <a:pos x="36" y="33"/>
                </a:cxn>
                <a:cxn ang="0">
                  <a:pos x="41" y="40"/>
                </a:cxn>
                <a:cxn ang="0">
                  <a:pos x="52" y="28"/>
                </a:cxn>
                <a:cxn ang="0">
                  <a:pos x="55" y="33"/>
                </a:cxn>
                <a:cxn ang="0">
                  <a:pos x="69" y="26"/>
                </a:cxn>
                <a:cxn ang="0">
                  <a:pos x="83" y="30"/>
                </a:cxn>
                <a:cxn ang="0">
                  <a:pos x="88" y="21"/>
                </a:cxn>
                <a:cxn ang="0">
                  <a:pos x="81" y="14"/>
                </a:cxn>
                <a:cxn ang="0">
                  <a:pos x="74" y="14"/>
                </a:cxn>
                <a:cxn ang="0">
                  <a:pos x="78" y="11"/>
                </a:cxn>
                <a:cxn ang="0">
                  <a:pos x="67" y="9"/>
                </a:cxn>
                <a:cxn ang="0">
                  <a:pos x="64" y="4"/>
                </a:cxn>
                <a:cxn ang="0">
                  <a:pos x="52" y="2"/>
                </a:cxn>
                <a:cxn ang="0">
                  <a:pos x="38" y="2"/>
                </a:cxn>
                <a:cxn ang="0">
                  <a:pos x="38" y="2"/>
                </a:cxn>
                <a:cxn ang="0">
                  <a:pos x="36" y="2"/>
                </a:cxn>
                <a:cxn ang="0">
                  <a:pos x="33" y="2"/>
                </a:cxn>
                <a:cxn ang="0">
                  <a:pos x="36" y="2"/>
                </a:cxn>
                <a:cxn ang="0">
                  <a:pos x="31" y="4"/>
                </a:cxn>
                <a:cxn ang="0">
                  <a:pos x="26" y="2"/>
                </a:cxn>
                <a:cxn ang="0">
                  <a:pos x="26" y="0"/>
                </a:cxn>
                <a:cxn ang="0">
                  <a:pos x="22" y="0"/>
                </a:cxn>
                <a:cxn ang="0">
                  <a:pos x="22" y="0"/>
                </a:cxn>
              </a:cxnLst>
              <a:rect l="0" t="0" r="r" b="b"/>
              <a:pathLst>
                <a:path w="88" h="40">
                  <a:moveTo>
                    <a:pt x="26" y="21"/>
                  </a:moveTo>
                  <a:lnTo>
                    <a:pt x="26" y="21"/>
                  </a:lnTo>
                  <a:lnTo>
                    <a:pt x="24" y="21"/>
                  </a:lnTo>
                  <a:lnTo>
                    <a:pt x="26" y="21"/>
                  </a:lnTo>
                  <a:lnTo>
                    <a:pt x="26" y="21"/>
                  </a:lnTo>
                  <a:lnTo>
                    <a:pt x="26" y="21"/>
                  </a:lnTo>
                  <a:close/>
                  <a:moveTo>
                    <a:pt x="22" y="0"/>
                  </a:moveTo>
                  <a:lnTo>
                    <a:pt x="19" y="0"/>
                  </a:lnTo>
                  <a:lnTo>
                    <a:pt x="10" y="7"/>
                  </a:lnTo>
                  <a:lnTo>
                    <a:pt x="22" y="9"/>
                  </a:lnTo>
                  <a:lnTo>
                    <a:pt x="22" y="16"/>
                  </a:lnTo>
                  <a:lnTo>
                    <a:pt x="22" y="16"/>
                  </a:lnTo>
                  <a:lnTo>
                    <a:pt x="12" y="16"/>
                  </a:lnTo>
                  <a:lnTo>
                    <a:pt x="17" y="21"/>
                  </a:lnTo>
                  <a:lnTo>
                    <a:pt x="19" y="21"/>
                  </a:lnTo>
                  <a:lnTo>
                    <a:pt x="0" y="21"/>
                  </a:lnTo>
                  <a:lnTo>
                    <a:pt x="0" y="26"/>
                  </a:lnTo>
                  <a:lnTo>
                    <a:pt x="7" y="33"/>
                  </a:lnTo>
                  <a:lnTo>
                    <a:pt x="12" y="30"/>
                  </a:lnTo>
                  <a:lnTo>
                    <a:pt x="24" y="33"/>
                  </a:lnTo>
                  <a:lnTo>
                    <a:pt x="31" y="30"/>
                  </a:lnTo>
                  <a:lnTo>
                    <a:pt x="36" y="33"/>
                  </a:lnTo>
                  <a:lnTo>
                    <a:pt x="41" y="40"/>
                  </a:lnTo>
                  <a:lnTo>
                    <a:pt x="52" y="28"/>
                  </a:lnTo>
                  <a:lnTo>
                    <a:pt x="55" y="33"/>
                  </a:lnTo>
                  <a:lnTo>
                    <a:pt x="69" y="26"/>
                  </a:lnTo>
                  <a:lnTo>
                    <a:pt x="83" y="30"/>
                  </a:lnTo>
                  <a:lnTo>
                    <a:pt x="88" y="21"/>
                  </a:lnTo>
                  <a:lnTo>
                    <a:pt x="81" y="14"/>
                  </a:lnTo>
                  <a:lnTo>
                    <a:pt x="74" y="14"/>
                  </a:lnTo>
                  <a:lnTo>
                    <a:pt x="78" y="11"/>
                  </a:lnTo>
                  <a:lnTo>
                    <a:pt x="67" y="9"/>
                  </a:lnTo>
                  <a:lnTo>
                    <a:pt x="64" y="4"/>
                  </a:lnTo>
                  <a:lnTo>
                    <a:pt x="52" y="2"/>
                  </a:lnTo>
                  <a:lnTo>
                    <a:pt x="38" y="2"/>
                  </a:lnTo>
                  <a:lnTo>
                    <a:pt x="38" y="2"/>
                  </a:lnTo>
                  <a:lnTo>
                    <a:pt x="36" y="2"/>
                  </a:lnTo>
                  <a:lnTo>
                    <a:pt x="33" y="2"/>
                  </a:lnTo>
                  <a:lnTo>
                    <a:pt x="36" y="2"/>
                  </a:lnTo>
                  <a:lnTo>
                    <a:pt x="31" y="4"/>
                  </a:lnTo>
                  <a:lnTo>
                    <a:pt x="26" y="2"/>
                  </a:lnTo>
                  <a:lnTo>
                    <a:pt x="26" y="0"/>
                  </a:lnTo>
                  <a:lnTo>
                    <a:pt x="22" y="0"/>
                  </a:lnTo>
                  <a:lnTo>
                    <a:pt x="22"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0" name="Freeform 44"/>
            <p:cNvSpPr/>
            <p:nvPr/>
          </p:nvSpPr>
          <p:spPr bwMode="auto">
            <a:xfrm>
              <a:off x="2560638" y="2928938"/>
              <a:ext cx="60325" cy="25400"/>
            </a:xfrm>
            <a:custGeom>
              <a:avLst/>
              <a:gdLst/>
              <a:ahLst/>
              <a:cxnLst>
                <a:cxn ang="0">
                  <a:pos x="10" y="0"/>
                </a:cxn>
                <a:cxn ang="0">
                  <a:pos x="0" y="5"/>
                </a:cxn>
                <a:cxn ang="0">
                  <a:pos x="12" y="14"/>
                </a:cxn>
                <a:cxn ang="0">
                  <a:pos x="22" y="16"/>
                </a:cxn>
                <a:cxn ang="0">
                  <a:pos x="29" y="12"/>
                </a:cxn>
                <a:cxn ang="0">
                  <a:pos x="38" y="14"/>
                </a:cxn>
                <a:cxn ang="0">
                  <a:pos x="33" y="5"/>
                </a:cxn>
                <a:cxn ang="0">
                  <a:pos x="22" y="2"/>
                </a:cxn>
                <a:cxn ang="0">
                  <a:pos x="10" y="0"/>
                </a:cxn>
                <a:cxn ang="0">
                  <a:pos x="10" y="0"/>
                </a:cxn>
              </a:cxnLst>
              <a:rect l="0" t="0" r="r" b="b"/>
              <a:pathLst>
                <a:path w="38" h="16">
                  <a:moveTo>
                    <a:pt x="10" y="0"/>
                  </a:moveTo>
                  <a:lnTo>
                    <a:pt x="0" y="5"/>
                  </a:lnTo>
                  <a:lnTo>
                    <a:pt x="12" y="14"/>
                  </a:lnTo>
                  <a:lnTo>
                    <a:pt x="22" y="16"/>
                  </a:lnTo>
                  <a:lnTo>
                    <a:pt x="29" y="12"/>
                  </a:lnTo>
                  <a:lnTo>
                    <a:pt x="38" y="14"/>
                  </a:lnTo>
                  <a:lnTo>
                    <a:pt x="33" y="5"/>
                  </a:lnTo>
                  <a:lnTo>
                    <a:pt x="22" y="2"/>
                  </a:lnTo>
                  <a:lnTo>
                    <a:pt x="10" y="0"/>
                  </a:lnTo>
                  <a:lnTo>
                    <a:pt x="10"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01" name="Freeform 45"/>
            <p:cNvSpPr/>
            <p:nvPr/>
          </p:nvSpPr>
          <p:spPr bwMode="auto">
            <a:xfrm>
              <a:off x="1674813" y="2676526"/>
              <a:ext cx="7938" cy="7938"/>
            </a:xfrm>
            <a:custGeom>
              <a:avLst/>
              <a:gdLst/>
              <a:ahLst/>
              <a:cxnLst>
                <a:cxn ang="0">
                  <a:pos x="0" y="0"/>
                </a:cxn>
                <a:cxn ang="0">
                  <a:pos x="0" y="3"/>
                </a:cxn>
                <a:cxn ang="0">
                  <a:pos x="0" y="5"/>
                </a:cxn>
                <a:cxn ang="0">
                  <a:pos x="5" y="5"/>
                </a:cxn>
                <a:cxn ang="0">
                  <a:pos x="5" y="0"/>
                </a:cxn>
                <a:cxn ang="0">
                  <a:pos x="0" y="0"/>
                </a:cxn>
                <a:cxn ang="0">
                  <a:pos x="0" y="0"/>
                </a:cxn>
              </a:cxnLst>
              <a:rect l="0" t="0" r="r" b="b"/>
              <a:pathLst>
                <a:path w="5" h="5">
                  <a:moveTo>
                    <a:pt x="0" y="0"/>
                  </a:moveTo>
                  <a:lnTo>
                    <a:pt x="0" y="3"/>
                  </a:lnTo>
                  <a:lnTo>
                    <a:pt x="0" y="5"/>
                  </a:lnTo>
                  <a:lnTo>
                    <a:pt x="5" y="5"/>
                  </a:lnTo>
                  <a:lnTo>
                    <a:pt x="5" y="0"/>
                  </a:lnTo>
                  <a:lnTo>
                    <a:pt x="0" y="0"/>
                  </a:lnTo>
                  <a:lnTo>
                    <a:pt x="0"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02" name="Freeform 46"/>
            <p:cNvSpPr/>
            <p:nvPr/>
          </p:nvSpPr>
          <p:spPr bwMode="auto">
            <a:xfrm>
              <a:off x="2552700" y="2728913"/>
              <a:ext cx="30163" cy="15875"/>
            </a:xfrm>
            <a:custGeom>
              <a:avLst/>
              <a:gdLst/>
              <a:ahLst/>
              <a:cxnLst>
                <a:cxn ang="0">
                  <a:pos x="15" y="0"/>
                </a:cxn>
                <a:cxn ang="0">
                  <a:pos x="0" y="3"/>
                </a:cxn>
                <a:cxn ang="0">
                  <a:pos x="0" y="8"/>
                </a:cxn>
                <a:cxn ang="0">
                  <a:pos x="19" y="10"/>
                </a:cxn>
                <a:cxn ang="0">
                  <a:pos x="15" y="0"/>
                </a:cxn>
                <a:cxn ang="0">
                  <a:pos x="15" y="0"/>
                </a:cxn>
              </a:cxnLst>
              <a:rect l="0" t="0" r="r" b="b"/>
              <a:pathLst>
                <a:path w="19" h="10">
                  <a:moveTo>
                    <a:pt x="15" y="0"/>
                  </a:moveTo>
                  <a:lnTo>
                    <a:pt x="0" y="3"/>
                  </a:lnTo>
                  <a:lnTo>
                    <a:pt x="0" y="8"/>
                  </a:lnTo>
                  <a:lnTo>
                    <a:pt x="19" y="10"/>
                  </a:lnTo>
                  <a:lnTo>
                    <a:pt x="15" y="0"/>
                  </a:lnTo>
                  <a:lnTo>
                    <a:pt x="15"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03" name="Freeform 47"/>
            <p:cNvSpPr/>
            <p:nvPr/>
          </p:nvSpPr>
          <p:spPr bwMode="auto">
            <a:xfrm>
              <a:off x="2670175" y="2860676"/>
              <a:ext cx="19050" cy="19050"/>
            </a:xfrm>
            <a:custGeom>
              <a:avLst/>
              <a:gdLst/>
              <a:ahLst/>
              <a:cxnLst>
                <a:cxn ang="0">
                  <a:pos x="12" y="0"/>
                </a:cxn>
                <a:cxn ang="0">
                  <a:pos x="0" y="5"/>
                </a:cxn>
                <a:cxn ang="0">
                  <a:pos x="0" y="12"/>
                </a:cxn>
                <a:cxn ang="0">
                  <a:pos x="12" y="10"/>
                </a:cxn>
                <a:cxn ang="0">
                  <a:pos x="12" y="0"/>
                </a:cxn>
                <a:cxn ang="0">
                  <a:pos x="12" y="0"/>
                </a:cxn>
              </a:cxnLst>
              <a:rect l="0" t="0" r="r" b="b"/>
              <a:pathLst>
                <a:path w="12" h="12">
                  <a:moveTo>
                    <a:pt x="12" y="0"/>
                  </a:moveTo>
                  <a:lnTo>
                    <a:pt x="0" y="5"/>
                  </a:lnTo>
                  <a:lnTo>
                    <a:pt x="0" y="12"/>
                  </a:lnTo>
                  <a:lnTo>
                    <a:pt x="12" y="10"/>
                  </a:lnTo>
                  <a:lnTo>
                    <a:pt x="12" y="0"/>
                  </a:lnTo>
                  <a:lnTo>
                    <a:pt x="12"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04" name="Freeform 48"/>
            <p:cNvSpPr/>
            <p:nvPr/>
          </p:nvSpPr>
          <p:spPr bwMode="auto">
            <a:xfrm>
              <a:off x="2620963" y="2782888"/>
              <a:ext cx="19050" cy="17463"/>
            </a:xfrm>
            <a:custGeom>
              <a:avLst/>
              <a:gdLst/>
              <a:ahLst/>
              <a:cxnLst>
                <a:cxn ang="0">
                  <a:pos x="2" y="0"/>
                </a:cxn>
                <a:cxn ang="0">
                  <a:pos x="0" y="2"/>
                </a:cxn>
                <a:cxn ang="0">
                  <a:pos x="5" y="11"/>
                </a:cxn>
                <a:cxn ang="0">
                  <a:pos x="12" y="11"/>
                </a:cxn>
                <a:cxn ang="0">
                  <a:pos x="10" y="7"/>
                </a:cxn>
                <a:cxn ang="0">
                  <a:pos x="2" y="0"/>
                </a:cxn>
                <a:cxn ang="0">
                  <a:pos x="2" y="0"/>
                </a:cxn>
              </a:cxnLst>
              <a:rect l="0" t="0" r="r" b="b"/>
              <a:pathLst>
                <a:path w="12" h="11">
                  <a:moveTo>
                    <a:pt x="2" y="0"/>
                  </a:moveTo>
                  <a:lnTo>
                    <a:pt x="0" y="2"/>
                  </a:lnTo>
                  <a:lnTo>
                    <a:pt x="5" y="11"/>
                  </a:lnTo>
                  <a:lnTo>
                    <a:pt x="12" y="11"/>
                  </a:lnTo>
                  <a:lnTo>
                    <a:pt x="10" y="7"/>
                  </a:lnTo>
                  <a:lnTo>
                    <a:pt x="2" y="0"/>
                  </a:lnTo>
                  <a:lnTo>
                    <a:pt x="2"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05" name="Freeform 49"/>
            <p:cNvSpPr/>
            <p:nvPr/>
          </p:nvSpPr>
          <p:spPr bwMode="auto">
            <a:xfrm>
              <a:off x="2606675" y="2763838"/>
              <a:ext cx="14288" cy="33338"/>
            </a:xfrm>
            <a:custGeom>
              <a:avLst/>
              <a:gdLst/>
              <a:ahLst/>
              <a:cxnLst>
                <a:cxn ang="0">
                  <a:pos x="7" y="0"/>
                </a:cxn>
                <a:cxn ang="0">
                  <a:pos x="0" y="12"/>
                </a:cxn>
                <a:cxn ang="0">
                  <a:pos x="9" y="21"/>
                </a:cxn>
                <a:cxn ang="0">
                  <a:pos x="7" y="0"/>
                </a:cxn>
                <a:cxn ang="0">
                  <a:pos x="7" y="0"/>
                </a:cxn>
              </a:cxnLst>
              <a:rect l="0" t="0" r="r" b="b"/>
              <a:pathLst>
                <a:path w="9" h="21">
                  <a:moveTo>
                    <a:pt x="7" y="0"/>
                  </a:moveTo>
                  <a:lnTo>
                    <a:pt x="0" y="12"/>
                  </a:lnTo>
                  <a:lnTo>
                    <a:pt x="9" y="21"/>
                  </a:lnTo>
                  <a:lnTo>
                    <a:pt x="7" y="0"/>
                  </a:lnTo>
                  <a:lnTo>
                    <a:pt x="7"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06" name="Freeform 50"/>
            <p:cNvSpPr/>
            <p:nvPr/>
          </p:nvSpPr>
          <p:spPr bwMode="auto">
            <a:xfrm>
              <a:off x="2576513" y="2789238"/>
              <a:ext cx="11113" cy="26988"/>
            </a:xfrm>
            <a:custGeom>
              <a:avLst/>
              <a:gdLst/>
              <a:ahLst/>
              <a:cxnLst>
                <a:cxn ang="0">
                  <a:pos x="7" y="0"/>
                </a:cxn>
                <a:cxn ang="0">
                  <a:pos x="0" y="10"/>
                </a:cxn>
                <a:cxn ang="0">
                  <a:pos x="7" y="17"/>
                </a:cxn>
                <a:cxn ang="0">
                  <a:pos x="7" y="0"/>
                </a:cxn>
                <a:cxn ang="0">
                  <a:pos x="7" y="0"/>
                </a:cxn>
              </a:cxnLst>
              <a:rect l="0" t="0" r="r" b="b"/>
              <a:pathLst>
                <a:path w="7" h="17">
                  <a:moveTo>
                    <a:pt x="7" y="0"/>
                  </a:moveTo>
                  <a:lnTo>
                    <a:pt x="0" y="10"/>
                  </a:lnTo>
                  <a:lnTo>
                    <a:pt x="7" y="17"/>
                  </a:lnTo>
                  <a:lnTo>
                    <a:pt x="7" y="0"/>
                  </a:lnTo>
                  <a:lnTo>
                    <a:pt x="7"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07" name="Freeform 51"/>
            <p:cNvSpPr/>
            <p:nvPr/>
          </p:nvSpPr>
          <p:spPr bwMode="auto">
            <a:xfrm>
              <a:off x="2560638" y="2767013"/>
              <a:ext cx="19050" cy="30163"/>
            </a:xfrm>
            <a:custGeom>
              <a:avLst/>
              <a:gdLst/>
              <a:ahLst/>
              <a:cxnLst>
                <a:cxn ang="0">
                  <a:pos x="5" y="0"/>
                </a:cxn>
                <a:cxn ang="0">
                  <a:pos x="0" y="12"/>
                </a:cxn>
                <a:cxn ang="0">
                  <a:pos x="10" y="19"/>
                </a:cxn>
                <a:cxn ang="0">
                  <a:pos x="12" y="12"/>
                </a:cxn>
                <a:cxn ang="0">
                  <a:pos x="10" y="5"/>
                </a:cxn>
                <a:cxn ang="0">
                  <a:pos x="5" y="0"/>
                </a:cxn>
                <a:cxn ang="0">
                  <a:pos x="5" y="0"/>
                </a:cxn>
              </a:cxnLst>
              <a:rect l="0" t="0" r="r" b="b"/>
              <a:pathLst>
                <a:path w="12" h="19">
                  <a:moveTo>
                    <a:pt x="5" y="0"/>
                  </a:moveTo>
                  <a:lnTo>
                    <a:pt x="0" y="12"/>
                  </a:lnTo>
                  <a:lnTo>
                    <a:pt x="10" y="19"/>
                  </a:lnTo>
                  <a:lnTo>
                    <a:pt x="12" y="12"/>
                  </a:lnTo>
                  <a:lnTo>
                    <a:pt x="10" y="5"/>
                  </a:lnTo>
                  <a:lnTo>
                    <a:pt x="5" y="0"/>
                  </a:lnTo>
                  <a:lnTo>
                    <a:pt x="5"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08" name="Freeform 52"/>
            <p:cNvSpPr/>
            <p:nvPr/>
          </p:nvSpPr>
          <p:spPr bwMode="auto">
            <a:xfrm>
              <a:off x="2587625" y="2728913"/>
              <a:ext cx="11113" cy="26988"/>
            </a:xfrm>
            <a:custGeom>
              <a:avLst/>
              <a:gdLst/>
              <a:ahLst/>
              <a:cxnLst>
                <a:cxn ang="0">
                  <a:pos x="5" y="0"/>
                </a:cxn>
                <a:cxn ang="0">
                  <a:pos x="0" y="10"/>
                </a:cxn>
                <a:cxn ang="0">
                  <a:pos x="2" y="17"/>
                </a:cxn>
                <a:cxn ang="0">
                  <a:pos x="5" y="17"/>
                </a:cxn>
                <a:cxn ang="0">
                  <a:pos x="7" y="10"/>
                </a:cxn>
                <a:cxn ang="0">
                  <a:pos x="5" y="0"/>
                </a:cxn>
                <a:cxn ang="0">
                  <a:pos x="5" y="0"/>
                </a:cxn>
              </a:cxnLst>
              <a:rect l="0" t="0" r="r" b="b"/>
              <a:pathLst>
                <a:path w="7" h="17">
                  <a:moveTo>
                    <a:pt x="5" y="0"/>
                  </a:moveTo>
                  <a:lnTo>
                    <a:pt x="0" y="10"/>
                  </a:lnTo>
                  <a:lnTo>
                    <a:pt x="2" y="17"/>
                  </a:lnTo>
                  <a:lnTo>
                    <a:pt x="5" y="17"/>
                  </a:lnTo>
                  <a:lnTo>
                    <a:pt x="7" y="10"/>
                  </a:lnTo>
                  <a:lnTo>
                    <a:pt x="5" y="0"/>
                  </a:lnTo>
                  <a:lnTo>
                    <a:pt x="5"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09" name="Freeform 53"/>
            <p:cNvSpPr/>
            <p:nvPr/>
          </p:nvSpPr>
          <p:spPr bwMode="auto">
            <a:xfrm>
              <a:off x="2654300" y="2827338"/>
              <a:ext cx="15875" cy="19050"/>
            </a:xfrm>
            <a:custGeom>
              <a:avLst/>
              <a:gdLst/>
              <a:ahLst/>
              <a:cxnLst>
                <a:cxn ang="0">
                  <a:pos x="0" y="0"/>
                </a:cxn>
                <a:cxn ang="0">
                  <a:pos x="0" y="5"/>
                </a:cxn>
                <a:cxn ang="0">
                  <a:pos x="3" y="7"/>
                </a:cxn>
                <a:cxn ang="0">
                  <a:pos x="3" y="9"/>
                </a:cxn>
                <a:cxn ang="0">
                  <a:pos x="7" y="12"/>
                </a:cxn>
                <a:cxn ang="0">
                  <a:pos x="10" y="2"/>
                </a:cxn>
                <a:cxn ang="0">
                  <a:pos x="0" y="0"/>
                </a:cxn>
                <a:cxn ang="0">
                  <a:pos x="0" y="0"/>
                </a:cxn>
              </a:cxnLst>
              <a:rect l="0" t="0" r="r" b="b"/>
              <a:pathLst>
                <a:path w="10" h="12">
                  <a:moveTo>
                    <a:pt x="0" y="0"/>
                  </a:moveTo>
                  <a:lnTo>
                    <a:pt x="0" y="5"/>
                  </a:lnTo>
                  <a:lnTo>
                    <a:pt x="3" y="7"/>
                  </a:lnTo>
                  <a:lnTo>
                    <a:pt x="3" y="9"/>
                  </a:lnTo>
                  <a:lnTo>
                    <a:pt x="7" y="12"/>
                  </a:lnTo>
                  <a:lnTo>
                    <a:pt x="10" y="2"/>
                  </a:lnTo>
                  <a:lnTo>
                    <a:pt x="0" y="0"/>
                  </a:lnTo>
                  <a:lnTo>
                    <a:pt x="0"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10" name="Freeform 54"/>
            <p:cNvSpPr>
              <a:spLocks noEditPoints="1"/>
            </p:cNvSpPr>
            <p:nvPr/>
          </p:nvSpPr>
          <p:spPr bwMode="auto">
            <a:xfrm>
              <a:off x="555625" y="831851"/>
              <a:ext cx="2986088" cy="3949700"/>
            </a:xfrm>
            <a:custGeom>
              <a:avLst/>
              <a:gdLst/>
              <a:ahLst/>
              <a:cxnLst>
                <a:cxn ang="0">
                  <a:pos x="1677" y="1612"/>
                </a:cxn>
                <a:cxn ang="0">
                  <a:pos x="1360" y="1449"/>
                </a:cxn>
                <a:cxn ang="0">
                  <a:pos x="1329" y="963"/>
                </a:cxn>
                <a:cxn ang="0">
                  <a:pos x="1270" y="909"/>
                </a:cxn>
                <a:cxn ang="0">
                  <a:pos x="1143" y="871"/>
                </a:cxn>
                <a:cxn ang="0">
                  <a:pos x="1199" y="892"/>
                </a:cxn>
                <a:cxn ang="0">
                  <a:pos x="1091" y="838"/>
                </a:cxn>
                <a:cxn ang="0">
                  <a:pos x="641" y="800"/>
                </a:cxn>
                <a:cxn ang="0">
                  <a:pos x="135" y="629"/>
                </a:cxn>
                <a:cxn ang="0">
                  <a:pos x="506" y="625"/>
                </a:cxn>
                <a:cxn ang="0">
                  <a:pos x="471" y="601"/>
                </a:cxn>
                <a:cxn ang="0">
                  <a:pos x="487" y="603"/>
                </a:cxn>
                <a:cxn ang="0">
                  <a:pos x="1117" y="364"/>
                </a:cxn>
                <a:cxn ang="0">
                  <a:pos x="873" y="253"/>
                </a:cxn>
                <a:cxn ang="0">
                  <a:pos x="1031" y="99"/>
                </a:cxn>
                <a:cxn ang="0">
                  <a:pos x="1005" y="258"/>
                </a:cxn>
                <a:cxn ang="0">
                  <a:pos x="854" y="260"/>
                </a:cxn>
                <a:cxn ang="0">
                  <a:pos x="724" y="234"/>
                </a:cxn>
                <a:cxn ang="0">
                  <a:pos x="473" y="213"/>
                </a:cxn>
                <a:cxn ang="0">
                  <a:pos x="180" y="149"/>
                </a:cxn>
                <a:cxn ang="0">
                  <a:pos x="88" y="319"/>
                </a:cxn>
                <a:cxn ang="0">
                  <a:pos x="64" y="440"/>
                </a:cxn>
                <a:cxn ang="0">
                  <a:pos x="92" y="554"/>
                </a:cxn>
                <a:cxn ang="0">
                  <a:pos x="71" y="670"/>
                </a:cxn>
                <a:cxn ang="0">
                  <a:pos x="201" y="580"/>
                </a:cxn>
                <a:cxn ang="0">
                  <a:pos x="265" y="537"/>
                </a:cxn>
                <a:cxn ang="0">
                  <a:pos x="423" y="558"/>
                </a:cxn>
                <a:cxn ang="0">
                  <a:pos x="494" y="660"/>
                </a:cxn>
                <a:cxn ang="0">
                  <a:pos x="535" y="691"/>
                </a:cxn>
                <a:cxn ang="0">
                  <a:pos x="589" y="783"/>
                </a:cxn>
                <a:cxn ang="0">
                  <a:pos x="672" y="1063"/>
                </a:cxn>
                <a:cxn ang="0">
                  <a:pos x="823" y="1262"/>
                </a:cxn>
                <a:cxn ang="0">
                  <a:pos x="852" y="1229"/>
                </a:cxn>
                <a:cxn ang="0">
                  <a:pos x="1135" y="1401"/>
                </a:cxn>
                <a:cxn ang="0">
                  <a:pos x="1277" y="1536"/>
                </a:cxn>
                <a:cxn ang="0">
                  <a:pos x="1329" y="1821"/>
                </a:cxn>
                <a:cxn ang="0">
                  <a:pos x="1337" y="2256"/>
                </a:cxn>
                <a:cxn ang="0">
                  <a:pos x="1329" y="2320"/>
                </a:cxn>
                <a:cxn ang="0">
                  <a:pos x="1318" y="2370"/>
                </a:cxn>
                <a:cxn ang="0">
                  <a:pos x="1351" y="2474"/>
                </a:cxn>
                <a:cxn ang="0">
                  <a:pos x="1462" y="2252"/>
                </a:cxn>
                <a:cxn ang="0">
                  <a:pos x="1564" y="2105"/>
                </a:cxn>
                <a:cxn ang="0">
                  <a:pos x="1881" y="1688"/>
                </a:cxn>
                <a:cxn ang="0">
                  <a:pos x="1642" y="1525"/>
                </a:cxn>
                <a:cxn ang="0">
                  <a:pos x="1467" y="1442"/>
                </a:cxn>
                <a:cxn ang="0">
                  <a:pos x="1270" y="1456"/>
                </a:cxn>
                <a:cxn ang="0">
                  <a:pos x="1135" y="1276"/>
                </a:cxn>
                <a:cxn ang="0">
                  <a:pos x="1015" y="1176"/>
                </a:cxn>
                <a:cxn ang="0">
                  <a:pos x="1218" y="1212"/>
                </a:cxn>
                <a:cxn ang="0">
                  <a:pos x="1370" y="949"/>
                </a:cxn>
                <a:cxn ang="0">
                  <a:pos x="1521" y="869"/>
                </a:cxn>
                <a:cxn ang="0">
                  <a:pos x="1389" y="817"/>
                </a:cxn>
                <a:cxn ang="0">
                  <a:pos x="1590" y="833"/>
                </a:cxn>
                <a:cxn ang="0">
                  <a:pos x="1573" y="774"/>
                </a:cxn>
                <a:cxn ang="0">
                  <a:pos x="1535" y="656"/>
                </a:cxn>
                <a:cxn ang="0">
                  <a:pos x="1469" y="539"/>
                </a:cxn>
                <a:cxn ang="0">
                  <a:pos x="1391" y="497"/>
                </a:cxn>
                <a:cxn ang="0">
                  <a:pos x="1247" y="672"/>
                </a:cxn>
                <a:cxn ang="0">
                  <a:pos x="1072" y="608"/>
                </a:cxn>
                <a:cxn ang="0">
                  <a:pos x="1162" y="341"/>
                </a:cxn>
                <a:cxn ang="0">
                  <a:pos x="1214" y="222"/>
                </a:cxn>
                <a:cxn ang="0">
                  <a:pos x="1079" y="194"/>
                </a:cxn>
              </a:cxnLst>
              <a:rect l="0" t="0" r="r" b="b"/>
              <a:pathLst>
                <a:path w="1881" h="2488">
                  <a:moveTo>
                    <a:pt x="1351" y="2465"/>
                  </a:moveTo>
                  <a:lnTo>
                    <a:pt x="1344" y="2460"/>
                  </a:lnTo>
                  <a:lnTo>
                    <a:pt x="1363" y="2460"/>
                  </a:lnTo>
                  <a:lnTo>
                    <a:pt x="1367" y="2465"/>
                  </a:lnTo>
                  <a:lnTo>
                    <a:pt x="1365" y="2469"/>
                  </a:lnTo>
                  <a:lnTo>
                    <a:pt x="1358" y="2474"/>
                  </a:lnTo>
                  <a:lnTo>
                    <a:pt x="1355" y="2472"/>
                  </a:lnTo>
                  <a:lnTo>
                    <a:pt x="1351" y="2474"/>
                  </a:lnTo>
                  <a:lnTo>
                    <a:pt x="1351" y="2474"/>
                  </a:lnTo>
                  <a:lnTo>
                    <a:pt x="1365" y="2465"/>
                  </a:lnTo>
                  <a:lnTo>
                    <a:pt x="1363" y="2460"/>
                  </a:lnTo>
                  <a:lnTo>
                    <a:pt x="1355" y="2460"/>
                  </a:lnTo>
                  <a:lnTo>
                    <a:pt x="1351" y="2465"/>
                  </a:lnTo>
                  <a:lnTo>
                    <a:pt x="1351" y="2465"/>
                  </a:lnTo>
                  <a:close/>
                  <a:moveTo>
                    <a:pt x="1344" y="2453"/>
                  </a:moveTo>
                  <a:lnTo>
                    <a:pt x="1341" y="2448"/>
                  </a:lnTo>
                  <a:lnTo>
                    <a:pt x="1346" y="2441"/>
                  </a:lnTo>
                  <a:lnTo>
                    <a:pt x="1346" y="2441"/>
                  </a:lnTo>
                  <a:lnTo>
                    <a:pt x="1348" y="2441"/>
                  </a:lnTo>
                  <a:lnTo>
                    <a:pt x="1346" y="2443"/>
                  </a:lnTo>
                  <a:lnTo>
                    <a:pt x="1348" y="2450"/>
                  </a:lnTo>
                  <a:lnTo>
                    <a:pt x="1346" y="2455"/>
                  </a:lnTo>
                  <a:lnTo>
                    <a:pt x="1348" y="2450"/>
                  </a:lnTo>
                  <a:lnTo>
                    <a:pt x="1346" y="2446"/>
                  </a:lnTo>
                  <a:lnTo>
                    <a:pt x="1344" y="2453"/>
                  </a:lnTo>
                  <a:lnTo>
                    <a:pt x="1344" y="2453"/>
                  </a:lnTo>
                  <a:close/>
                  <a:moveTo>
                    <a:pt x="1661" y="1612"/>
                  </a:moveTo>
                  <a:lnTo>
                    <a:pt x="1661" y="1612"/>
                  </a:lnTo>
                  <a:lnTo>
                    <a:pt x="1661" y="1612"/>
                  </a:lnTo>
                  <a:lnTo>
                    <a:pt x="1661" y="1612"/>
                  </a:lnTo>
                  <a:lnTo>
                    <a:pt x="1661" y="1612"/>
                  </a:lnTo>
                  <a:close/>
                  <a:moveTo>
                    <a:pt x="1677" y="1617"/>
                  </a:moveTo>
                  <a:lnTo>
                    <a:pt x="1677" y="1612"/>
                  </a:lnTo>
                  <a:lnTo>
                    <a:pt x="1680" y="1612"/>
                  </a:lnTo>
                  <a:lnTo>
                    <a:pt x="1677" y="1617"/>
                  </a:lnTo>
                  <a:lnTo>
                    <a:pt x="1677" y="1617"/>
                  </a:lnTo>
                  <a:close/>
                  <a:moveTo>
                    <a:pt x="1658" y="1603"/>
                  </a:moveTo>
                  <a:lnTo>
                    <a:pt x="1658" y="1603"/>
                  </a:lnTo>
                  <a:lnTo>
                    <a:pt x="1658" y="1603"/>
                  </a:lnTo>
                  <a:lnTo>
                    <a:pt x="1658" y="1603"/>
                  </a:lnTo>
                  <a:lnTo>
                    <a:pt x="1658" y="1603"/>
                  </a:lnTo>
                  <a:close/>
                  <a:moveTo>
                    <a:pt x="1651" y="1603"/>
                  </a:moveTo>
                  <a:lnTo>
                    <a:pt x="1649" y="1598"/>
                  </a:lnTo>
                  <a:lnTo>
                    <a:pt x="1651" y="1600"/>
                  </a:lnTo>
                  <a:lnTo>
                    <a:pt x="1651" y="1603"/>
                  </a:lnTo>
                  <a:lnTo>
                    <a:pt x="1651" y="1603"/>
                  </a:lnTo>
                  <a:close/>
                  <a:moveTo>
                    <a:pt x="1656" y="1598"/>
                  </a:moveTo>
                  <a:lnTo>
                    <a:pt x="1656" y="1596"/>
                  </a:lnTo>
                  <a:lnTo>
                    <a:pt x="1656" y="1598"/>
                  </a:lnTo>
                  <a:lnTo>
                    <a:pt x="1656" y="1598"/>
                  </a:lnTo>
                  <a:lnTo>
                    <a:pt x="1656" y="1598"/>
                  </a:lnTo>
                  <a:lnTo>
                    <a:pt x="1656" y="1598"/>
                  </a:lnTo>
                  <a:close/>
                  <a:moveTo>
                    <a:pt x="1656" y="1588"/>
                  </a:moveTo>
                  <a:lnTo>
                    <a:pt x="1661" y="1584"/>
                  </a:lnTo>
                  <a:lnTo>
                    <a:pt x="1661" y="1588"/>
                  </a:lnTo>
                  <a:lnTo>
                    <a:pt x="1665" y="1588"/>
                  </a:lnTo>
                  <a:lnTo>
                    <a:pt x="1663" y="1591"/>
                  </a:lnTo>
                  <a:lnTo>
                    <a:pt x="1661" y="1591"/>
                  </a:lnTo>
                  <a:lnTo>
                    <a:pt x="1661" y="1591"/>
                  </a:lnTo>
                  <a:lnTo>
                    <a:pt x="1661" y="1591"/>
                  </a:lnTo>
                  <a:lnTo>
                    <a:pt x="1658" y="1586"/>
                  </a:lnTo>
                  <a:lnTo>
                    <a:pt x="1656" y="1588"/>
                  </a:lnTo>
                  <a:lnTo>
                    <a:pt x="1656" y="1588"/>
                  </a:lnTo>
                  <a:close/>
                  <a:moveTo>
                    <a:pt x="1363" y="1458"/>
                  </a:moveTo>
                  <a:lnTo>
                    <a:pt x="1360" y="1451"/>
                  </a:lnTo>
                  <a:lnTo>
                    <a:pt x="1360" y="1449"/>
                  </a:lnTo>
                  <a:lnTo>
                    <a:pt x="1363" y="1442"/>
                  </a:lnTo>
                  <a:lnTo>
                    <a:pt x="1363" y="1442"/>
                  </a:lnTo>
                  <a:lnTo>
                    <a:pt x="1367" y="1451"/>
                  </a:lnTo>
                  <a:lnTo>
                    <a:pt x="1367" y="1456"/>
                  </a:lnTo>
                  <a:lnTo>
                    <a:pt x="1363" y="1458"/>
                  </a:lnTo>
                  <a:lnTo>
                    <a:pt x="1363" y="1458"/>
                  </a:lnTo>
                  <a:close/>
                  <a:moveTo>
                    <a:pt x="1299" y="1015"/>
                  </a:moveTo>
                  <a:lnTo>
                    <a:pt x="1296" y="1008"/>
                  </a:lnTo>
                  <a:lnTo>
                    <a:pt x="1294" y="1004"/>
                  </a:lnTo>
                  <a:lnTo>
                    <a:pt x="1294" y="997"/>
                  </a:lnTo>
                  <a:lnTo>
                    <a:pt x="1296" y="997"/>
                  </a:lnTo>
                  <a:lnTo>
                    <a:pt x="1296" y="1004"/>
                  </a:lnTo>
                  <a:lnTo>
                    <a:pt x="1303" y="1013"/>
                  </a:lnTo>
                  <a:lnTo>
                    <a:pt x="1299" y="1020"/>
                  </a:lnTo>
                  <a:lnTo>
                    <a:pt x="1301" y="1030"/>
                  </a:lnTo>
                  <a:lnTo>
                    <a:pt x="1299" y="1030"/>
                  </a:lnTo>
                  <a:lnTo>
                    <a:pt x="1296" y="1018"/>
                  </a:lnTo>
                  <a:lnTo>
                    <a:pt x="1299" y="1015"/>
                  </a:lnTo>
                  <a:lnTo>
                    <a:pt x="1296" y="1013"/>
                  </a:lnTo>
                  <a:lnTo>
                    <a:pt x="1299" y="1015"/>
                  </a:lnTo>
                  <a:lnTo>
                    <a:pt x="1299" y="1015"/>
                  </a:lnTo>
                  <a:close/>
                  <a:moveTo>
                    <a:pt x="1294" y="997"/>
                  </a:moveTo>
                  <a:lnTo>
                    <a:pt x="1294" y="989"/>
                  </a:lnTo>
                  <a:lnTo>
                    <a:pt x="1299" y="989"/>
                  </a:lnTo>
                  <a:lnTo>
                    <a:pt x="1294" y="997"/>
                  </a:lnTo>
                  <a:lnTo>
                    <a:pt x="1294" y="997"/>
                  </a:lnTo>
                  <a:close/>
                  <a:moveTo>
                    <a:pt x="1315" y="999"/>
                  </a:moveTo>
                  <a:lnTo>
                    <a:pt x="1313" y="989"/>
                  </a:lnTo>
                  <a:lnTo>
                    <a:pt x="1315" y="989"/>
                  </a:lnTo>
                  <a:lnTo>
                    <a:pt x="1315" y="999"/>
                  </a:lnTo>
                  <a:lnTo>
                    <a:pt x="1315" y="999"/>
                  </a:lnTo>
                  <a:close/>
                  <a:moveTo>
                    <a:pt x="1329" y="966"/>
                  </a:moveTo>
                  <a:lnTo>
                    <a:pt x="1329" y="963"/>
                  </a:lnTo>
                  <a:lnTo>
                    <a:pt x="1329" y="963"/>
                  </a:lnTo>
                  <a:lnTo>
                    <a:pt x="1329" y="966"/>
                  </a:lnTo>
                  <a:lnTo>
                    <a:pt x="1329" y="966"/>
                  </a:lnTo>
                  <a:close/>
                  <a:moveTo>
                    <a:pt x="1341" y="956"/>
                  </a:moveTo>
                  <a:lnTo>
                    <a:pt x="1344" y="954"/>
                  </a:lnTo>
                  <a:lnTo>
                    <a:pt x="1351" y="954"/>
                  </a:lnTo>
                  <a:lnTo>
                    <a:pt x="1341" y="956"/>
                  </a:lnTo>
                  <a:lnTo>
                    <a:pt x="1341" y="956"/>
                  </a:lnTo>
                  <a:close/>
                  <a:moveTo>
                    <a:pt x="1206" y="930"/>
                  </a:moveTo>
                  <a:lnTo>
                    <a:pt x="1206" y="930"/>
                  </a:lnTo>
                  <a:lnTo>
                    <a:pt x="1206" y="928"/>
                  </a:lnTo>
                  <a:lnTo>
                    <a:pt x="1206" y="930"/>
                  </a:lnTo>
                  <a:lnTo>
                    <a:pt x="1206" y="930"/>
                  </a:lnTo>
                  <a:close/>
                  <a:moveTo>
                    <a:pt x="1235" y="930"/>
                  </a:moveTo>
                  <a:lnTo>
                    <a:pt x="1244" y="925"/>
                  </a:lnTo>
                  <a:lnTo>
                    <a:pt x="1254" y="925"/>
                  </a:lnTo>
                  <a:lnTo>
                    <a:pt x="1244" y="933"/>
                  </a:lnTo>
                  <a:lnTo>
                    <a:pt x="1218" y="944"/>
                  </a:lnTo>
                  <a:lnTo>
                    <a:pt x="1202" y="944"/>
                  </a:lnTo>
                  <a:lnTo>
                    <a:pt x="1199" y="942"/>
                  </a:lnTo>
                  <a:lnTo>
                    <a:pt x="1202" y="940"/>
                  </a:lnTo>
                  <a:lnTo>
                    <a:pt x="1209" y="940"/>
                  </a:lnTo>
                  <a:lnTo>
                    <a:pt x="1228" y="928"/>
                  </a:lnTo>
                  <a:lnTo>
                    <a:pt x="1235" y="930"/>
                  </a:lnTo>
                  <a:lnTo>
                    <a:pt x="1235" y="930"/>
                  </a:lnTo>
                  <a:close/>
                  <a:moveTo>
                    <a:pt x="1287" y="899"/>
                  </a:moveTo>
                  <a:lnTo>
                    <a:pt x="1294" y="895"/>
                  </a:lnTo>
                  <a:lnTo>
                    <a:pt x="1292" y="899"/>
                  </a:lnTo>
                  <a:lnTo>
                    <a:pt x="1296" y="899"/>
                  </a:lnTo>
                  <a:lnTo>
                    <a:pt x="1294" y="902"/>
                  </a:lnTo>
                  <a:lnTo>
                    <a:pt x="1296" y="907"/>
                  </a:lnTo>
                  <a:lnTo>
                    <a:pt x="1287" y="911"/>
                  </a:lnTo>
                  <a:lnTo>
                    <a:pt x="1270" y="909"/>
                  </a:lnTo>
                  <a:lnTo>
                    <a:pt x="1256" y="914"/>
                  </a:lnTo>
                  <a:lnTo>
                    <a:pt x="1251" y="911"/>
                  </a:lnTo>
                  <a:lnTo>
                    <a:pt x="1256" y="907"/>
                  </a:lnTo>
                  <a:lnTo>
                    <a:pt x="1270" y="902"/>
                  </a:lnTo>
                  <a:lnTo>
                    <a:pt x="1289" y="904"/>
                  </a:lnTo>
                  <a:lnTo>
                    <a:pt x="1287" y="899"/>
                  </a:lnTo>
                  <a:lnTo>
                    <a:pt x="1287" y="899"/>
                  </a:lnTo>
                  <a:lnTo>
                    <a:pt x="1287" y="899"/>
                  </a:lnTo>
                  <a:close/>
                  <a:moveTo>
                    <a:pt x="1135" y="885"/>
                  </a:moveTo>
                  <a:lnTo>
                    <a:pt x="1140" y="876"/>
                  </a:lnTo>
                  <a:lnTo>
                    <a:pt x="1138" y="883"/>
                  </a:lnTo>
                  <a:lnTo>
                    <a:pt x="1135" y="885"/>
                  </a:lnTo>
                  <a:lnTo>
                    <a:pt x="1135" y="885"/>
                  </a:lnTo>
                  <a:close/>
                  <a:moveTo>
                    <a:pt x="1147" y="871"/>
                  </a:moveTo>
                  <a:lnTo>
                    <a:pt x="1169" y="862"/>
                  </a:lnTo>
                  <a:lnTo>
                    <a:pt x="1176" y="864"/>
                  </a:lnTo>
                  <a:lnTo>
                    <a:pt x="1171" y="864"/>
                  </a:lnTo>
                  <a:lnTo>
                    <a:pt x="1171" y="871"/>
                  </a:lnTo>
                  <a:lnTo>
                    <a:pt x="1166" y="873"/>
                  </a:lnTo>
                  <a:lnTo>
                    <a:pt x="1166" y="876"/>
                  </a:lnTo>
                  <a:lnTo>
                    <a:pt x="1164" y="873"/>
                  </a:lnTo>
                  <a:lnTo>
                    <a:pt x="1154" y="885"/>
                  </a:lnTo>
                  <a:lnTo>
                    <a:pt x="1150" y="907"/>
                  </a:lnTo>
                  <a:lnTo>
                    <a:pt x="1154" y="918"/>
                  </a:lnTo>
                  <a:lnTo>
                    <a:pt x="1154" y="925"/>
                  </a:lnTo>
                  <a:lnTo>
                    <a:pt x="1147" y="937"/>
                  </a:lnTo>
                  <a:lnTo>
                    <a:pt x="1143" y="942"/>
                  </a:lnTo>
                  <a:lnTo>
                    <a:pt x="1138" y="940"/>
                  </a:lnTo>
                  <a:lnTo>
                    <a:pt x="1135" y="933"/>
                  </a:lnTo>
                  <a:lnTo>
                    <a:pt x="1135" y="916"/>
                  </a:lnTo>
                  <a:lnTo>
                    <a:pt x="1140" y="890"/>
                  </a:lnTo>
                  <a:lnTo>
                    <a:pt x="1147" y="878"/>
                  </a:lnTo>
                  <a:lnTo>
                    <a:pt x="1143" y="871"/>
                  </a:lnTo>
                  <a:lnTo>
                    <a:pt x="1145" y="869"/>
                  </a:lnTo>
                  <a:lnTo>
                    <a:pt x="1147" y="866"/>
                  </a:lnTo>
                  <a:lnTo>
                    <a:pt x="1147" y="871"/>
                  </a:lnTo>
                  <a:lnTo>
                    <a:pt x="1147" y="871"/>
                  </a:lnTo>
                  <a:close/>
                  <a:moveTo>
                    <a:pt x="1192" y="862"/>
                  </a:moveTo>
                  <a:lnTo>
                    <a:pt x="1188" y="857"/>
                  </a:lnTo>
                  <a:lnTo>
                    <a:pt x="1211" y="862"/>
                  </a:lnTo>
                  <a:lnTo>
                    <a:pt x="1199" y="862"/>
                  </a:lnTo>
                  <a:lnTo>
                    <a:pt x="1199" y="864"/>
                  </a:lnTo>
                  <a:lnTo>
                    <a:pt x="1216" y="871"/>
                  </a:lnTo>
                  <a:lnTo>
                    <a:pt x="1221" y="869"/>
                  </a:lnTo>
                  <a:lnTo>
                    <a:pt x="1218" y="862"/>
                  </a:lnTo>
                  <a:lnTo>
                    <a:pt x="1232" y="864"/>
                  </a:lnTo>
                  <a:lnTo>
                    <a:pt x="1242" y="873"/>
                  </a:lnTo>
                  <a:lnTo>
                    <a:pt x="1242" y="878"/>
                  </a:lnTo>
                  <a:lnTo>
                    <a:pt x="1242" y="880"/>
                  </a:lnTo>
                  <a:lnTo>
                    <a:pt x="1242" y="880"/>
                  </a:lnTo>
                  <a:lnTo>
                    <a:pt x="1242" y="885"/>
                  </a:lnTo>
                  <a:lnTo>
                    <a:pt x="1232" y="883"/>
                  </a:lnTo>
                  <a:lnTo>
                    <a:pt x="1232" y="883"/>
                  </a:lnTo>
                  <a:lnTo>
                    <a:pt x="1232" y="878"/>
                  </a:lnTo>
                  <a:lnTo>
                    <a:pt x="1228" y="880"/>
                  </a:lnTo>
                  <a:lnTo>
                    <a:pt x="1228" y="873"/>
                  </a:lnTo>
                  <a:lnTo>
                    <a:pt x="1218" y="871"/>
                  </a:lnTo>
                  <a:lnTo>
                    <a:pt x="1223" y="885"/>
                  </a:lnTo>
                  <a:lnTo>
                    <a:pt x="1218" y="897"/>
                  </a:lnTo>
                  <a:lnTo>
                    <a:pt x="1216" y="911"/>
                  </a:lnTo>
                  <a:lnTo>
                    <a:pt x="1211" y="916"/>
                  </a:lnTo>
                  <a:lnTo>
                    <a:pt x="1204" y="897"/>
                  </a:lnTo>
                  <a:lnTo>
                    <a:pt x="1202" y="897"/>
                  </a:lnTo>
                  <a:lnTo>
                    <a:pt x="1195" y="899"/>
                  </a:lnTo>
                  <a:lnTo>
                    <a:pt x="1192" y="904"/>
                  </a:lnTo>
                  <a:lnTo>
                    <a:pt x="1199" y="892"/>
                  </a:lnTo>
                  <a:lnTo>
                    <a:pt x="1197" y="873"/>
                  </a:lnTo>
                  <a:lnTo>
                    <a:pt x="1183" y="864"/>
                  </a:lnTo>
                  <a:lnTo>
                    <a:pt x="1178" y="864"/>
                  </a:lnTo>
                  <a:lnTo>
                    <a:pt x="1180" y="862"/>
                  </a:lnTo>
                  <a:lnTo>
                    <a:pt x="1192" y="862"/>
                  </a:lnTo>
                  <a:lnTo>
                    <a:pt x="1192" y="862"/>
                  </a:lnTo>
                  <a:close/>
                  <a:moveTo>
                    <a:pt x="1128" y="809"/>
                  </a:moveTo>
                  <a:lnTo>
                    <a:pt x="1131" y="800"/>
                  </a:lnTo>
                  <a:lnTo>
                    <a:pt x="1138" y="802"/>
                  </a:lnTo>
                  <a:lnTo>
                    <a:pt x="1143" y="814"/>
                  </a:lnTo>
                  <a:lnTo>
                    <a:pt x="1147" y="812"/>
                  </a:lnTo>
                  <a:lnTo>
                    <a:pt x="1147" y="805"/>
                  </a:lnTo>
                  <a:lnTo>
                    <a:pt x="1152" y="805"/>
                  </a:lnTo>
                  <a:lnTo>
                    <a:pt x="1162" y="821"/>
                  </a:lnTo>
                  <a:lnTo>
                    <a:pt x="1171" y="821"/>
                  </a:lnTo>
                  <a:lnTo>
                    <a:pt x="1171" y="826"/>
                  </a:lnTo>
                  <a:lnTo>
                    <a:pt x="1176" y="833"/>
                  </a:lnTo>
                  <a:lnTo>
                    <a:pt x="1176" y="843"/>
                  </a:lnTo>
                  <a:lnTo>
                    <a:pt x="1180" y="843"/>
                  </a:lnTo>
                  <a:lnTo>
                    <a:pt x="1178" y="847"/>
                  </a:lnTo>
                  <a:lnTo>
                    <a:pt x="1173" y="847"/>
                  </a:lnTo>
                  <a:lnTo>
                    <a:pt x="1173" y="843"/>
                  </a:lnTo>
                  <a:lnTo>
                    <a:pt x="1157" y="845"/>
                  </a:lnTo>
                  <a:lnTo>
                    <a:pt x="1150" y="850"/>
                  </a:lnTo>
                  <a:lnTo>
                    <a:pt x="1143" y="850"/>
                  </a:lnTo>
                  <a:lnTo>
                    <a:pt x="1131" y="840"/>
                  </a:lnTo>
                  <a:lnTo>
                    <a:pt x="1126" y="843"/>
                  </a:lnTo>
                  <a:lnTo>
                    <a:pt x="1126" y="843"/>
                  </a:lnTo>
                  <a:lnTo>
                    <a:pt x="1135" y="831"/>
                  </a:lnTo>
                  <a:lnTo>
                    <a:pt x="1133" y="828"/>
                  </a:lnTo>
                  <a:lnTo>
                    <a:pt x="1100" y="847"/>
                  </a:lnTo>
                  <a:lnTo>
                    <a:pt x="1093" y="847"/>
                  </a:lnTo>
                  <a:lnTo>
                    <a:pt x="1091" y="838"/>
                  </a:lnTo>
                  <a:lnTo>
                    <a:pt x="1081" y="843"/>
                  </a:lnTo>
                  <a:lnTo>
                    <a:pt x="1086" y="838"/>
                  </a:lnTo>
                  <a:lnTo>
                    <a:pt x="1107" y="821"/>
                  </a:lnTo>
                  <a:lnTo>
                    <a:pt x="1114" y="819"/>
                  </a:lnTo>
                  <a:lnTo>
                    <a:pt x="1119" y="812"/>
                  </a:lnTo>
                  <a:lnTo>
                    <a:pt x="1121" y="817"/>
                  </a:lnTo>
                  <a:lnTo>
                    <a:pt x="1124" y="809"/>
                  </a:lnTo>
                  <a:lnTo>
                    <a:pt x="1124" y="809"/>
                  </a:lnTo>
                  <a:lnTo>
                    <a:pt x="1128" y="809"/>
                  </a:lnTo>
                  <a:lnTo>
                    <a:pt x="1128" y="809"/>
                  </a:lnTo>
                  <a:close/>
                  <a:moveTo>
                    <a:pt x="641" y="828"/>
                  </a:moveTo>
                  <a:lnTo>
                    <a:pt x="646" y="821"/>
                  </a:lnTo>
                  <a:lnTo>
                    <a:pt x="646" y="814"/>
                  </a:lnTo>
                  <a:lnTo>
                    <a:pt x="634" y="812"/>
                  </a:lnTo>
                  <a:lnTo>
                    <a:pt x="636" y="809"/>
                  </a:lnTo>
                  <a:lnTo>
                    <a:pt x="629" y="795"/>
                  </a:lnTo>
                  <a:lnTo>
                    <a:pt x="615" y="786"/>
                  </a:lnTo>
                  <a:lnTo>
                    <a:pt x="603" y="767"/>
                  </a:lnTo>
                  <a:lnTo>
                    <a:pt x="613" y="769"/>
                  </a:lnTo>
                  <a:lnTo>
                    <a:pt x="613" y="774"/>
                  </a:lnTo>
                  <a:lnTo>
                    <a:pt x="615" y="779"/>
                  </a:lnTo>
                  <a:lnTo>
                    <a:pt x="622" y="781"/>
                  </a:lnTo>
                  <a:lnTo>
                    <a:pt x="627" y="781"/>
                  </a:lnTo>
                  <a:lnTo>
                    <a:pt x="627" y="781"/>
                  </a:lnTo>
                  <a:lnTo>
                    <a:pt x="629" y="783"/>
                  </a:lnTo>
                  <a:lnTo>
                    <a:pt x="629" y="793"/>
                  </a:lnTo>
                  <a:lnTo>
                    <a:pt x="634" y="786"/>
                  </a:lnTo>
                  <a:lnTo>
                    <a:pt x="634" y="793"/>
                  </a:lnTo>
                  <a:lnTo>
                    <a:pt x="636" y="793"/>
                  </a:lnTo>
                  <a:lnTo>
                    <a:pt x="636" y="793"/>
                  </a:lnTo>
                  <a:lnTo>
                    <a:pt x="639" y="795"/>
                  </a:lnTo>
                  <a:lnTo>
                    <a:pt x="636" y="795"/>
                  </a:lnTo>
                  <a:lnTo>
                    <a:pt x="641" y="800"/>
                  </a:lnTo>
                  <a:lnTo>
                    <a:pt x="641" y="800"/>
                  </a:lnTo>
                  <a:lnTo>
                    <a:pt x="641" y="800"/>
                  </a:lnTo>
                  <a:lnTo>
                    <a:pt x="646" y="805"/>
                  </a:lnTo>
                  <a:lnTo>
                    <a:pt x="643" y="809"/>
                  </a:lnTo>
                  <a:lnTo>
                    <a:pt x="646" y="812"/>
                  </a:lnTo>
                  <a:lnTo>
                    <a:pt x="648" y="819"/>
                  </a:lnTo>
                  <a:lnTo>
                    <a:pt x="641" y="828"/>
                  </a:lnTo>
                  <a:lnTo>
                    <a:pt x="641" y="828"/>
                  </a:lnTo>
                  <a:close/>
                  <a:moveTo>
                    <a:pt x="1523" y="696"/>
                  </a:moveTo>
                  <a:lnTo>
                    <a:pt x="1528" y="689"/>
                  </a:lnTo>
                  <a:lnTo>
                    <a:pt x="1540" y="684"/>
                  </a:lnTo>
                  <a:lnTo>
                    <a:pt x="1523" y="698"/>
                  </a:lnTo>
                  <a:lnTo>
                    <a:pt x="1523" y="696"/>
                  </a:lnTo>
                  <a:lnTo>
                    <a:pt x="1523" y="696"/>
                  </a:lnTo>
                  <a:lnTo>
                    <a:pt x="1523" y="696"/>
                  </a:lnTo>
                  <a:close/>
                  <a:moveTo>
                    <a:pt x="530" y="656"/>
                  </a:moveTo>
                  <a:lnTo>
                    <a:pt x="528" y="653"/>
                  </a:lnTo>
                  <a:lnTo>
                    <a:pt x="530" y="653"/>
                  </a:lnTo>
                  <a:lnTo>
                    <a:pt x="530" y="656"/>
                  </a:lnTo>
                  <a:lnTo>
                    <a:pt x="530" y="656"/>
                  </a:lnTo>
                  <a:lnTo>
                    <a:pt x="530" y="656"/>
                  </a:lnTo>
                  <a:close/>
                  <a:moveTo>
                    <a:pt x="523" y="637"/>
                  </a:moveTo>
                  <a:lnTo>
                    <a:pt x="523" y="637"/>
                  </a:lnTo>
                  <a:lnTo>
                    <a:pt x="523" y="637"/>
                  </a:lnTo>
                  <a:lnTo>
                    <a:pt x="523" y="637"/>
                  </a:lnTo>
                  <a:lnTo>
                    <a:pt x="523" y="637"/>
                  </a:lnTo>
                  <a:close/>
                  <a:moveTo>
                    <a:pt x="513" y="629"/>
                  </a:moveTo>
                  <a:lnTo>
                    <a:pt x="513" y="629"/>
                  </a:lnTo>
                  <a:lnTo>
                    <a:pt x="513" y="629"/>
                  </a:lnTo>
                  <a:lnTo>
                    <a:pt x="513" y="629"/>
                  </a:lnTo>
                  <a:lnTo>
                    <a:pt x="513" y="629"/>
                  </a:lnTo>
                  <a:close/>
                  <a:moveTo>
                    <a:pt x="137" y="632"/>
                  </a:moveTo>
                  <a:lnTo>
                    <a:pt x="135" y="629"/>
                  </a:lnTo>
                  <a:lnTo>
                    <a:pt x="137" y="629"/>
                  </a:lnTo>
                  <a:lnTo>
                    <a:pt x="137" y="632"/>
                  </a:lnTo>
                  <a:lnTo>
                    <a:pt x="137" y="632"/>
                  </a:lnTo>
                  <a:close/>
                  <a:moveTo>
                    <a:pt x="494" y="625"/>
                  </a:moveTo>
                  <a:lnTo>
                    <a:pt x="494" y="625"/>
                  </a:lnTo>
                  <a:lnTo>
                    <a:pt x="494" y="625"/>
                  </a:lnTo>
                  <a:lnTo>
                    <a:pt x="494" y="625"/>
                  </a:lnTo>
                  <a:lnTo>
                    <a:pt x="494" y="625"/>
                  </a:lnTo>
                  <a:close/>
                  <a:moveTo>
                    <a:pt x="501" y="622"/>
                  </a:moveTo>
                  <a:lnTo>
                    <a:pt x="501" y="622"/>
                  </a:lnTo>
                  <a:lnTo>
                    <a:pt x="501" y="622"/>
                  </a:lnTo>
                  <a:lnTo>
                    <a:pt x="501" y="622"/>
                  </a:lnTo>
                  <a:lnTo>
                    <a:pt x="501" y="622"/>
                  </a:lnTo>
                  <a:close/>
                  <a:moveTo>
                    <a:pt x="497" y="622"/>
                  </a:moveTo>
                  <a:lnTo>
                    <a:pt x="497" y="622"/>
                  </a:lnTo>
                  <a:lnTo>
                    <a:pt x="499" y="622"/>
                  </a:lnTo>
                  <a:lnTo>
                    <a:pt x="501" y="622"/>
                  </a:lnTo>
                  <a:lnTo>
                    <a:pt x="497" y="622"/>
                  </a:lnTo>
                  <a:lnTo>
                    <a:pt x="497" y="622"/>
                  </a:lnTo>
                  <a:close/>
                  <a:moveTo>
                    <a:pt x="487" y="637"/>
                  </a:moveTo>
                  <a:lnTo>
                    <a:pt x="487" y="622"/>
                  </a:lnTo>
                  <a:lnTo>
                    <a:pt x="487" y="622"/>
                  </a:lnTo>
                  <a:lnTo>
                    <a:pt x="487" y="625"/>
                  </a:lnTo>
                  <a:lnTo>
                    <a:pt x="487" y="625"/>
                  </a:lnTo>
                  <a:lnTo>
                    <a:pt x="490" y="629"/>
                  </a:lnTo>
                  <a:lnTo>
                    <a:pt x="487" y="637"/>
                  </a:lnTo>
                  <a:lnTo>
                    <a:pt x="487" y="637"/>
                  </a:lnTo>
                  <a:close/>
                  <a:moveTo>
                    <a:pt x="497" y="622"/>
                  </a:moveTo>
                  <a:lnTo>
                    <a:pt x="497" y="620"/>
                  </a:lnTo>
                  <a:lnTo>
                    <a:pt x="497" y="620"/>
                  </a:lnTo>
                  <a:lnTo>
                    <a:pt x="497" y="622"/>
                  </a:lnTo>
                  <a:lnTo>
                    <a:pt x="497" y="622"/>
                  </a:lnTo>
                  <a:close/>
                  <a:moveTo>
                    <a:pt x="506" y="625"/>
                  </a:moveTo>
                  <a:lnTo>
                    <a:pt x="504" y="618"/>
                  </a:lnTo>
                  <a:lnTo>
                    <a:pt x="506" y="620"/>
                  </a:lnTo>
                  <a:lnTo>
                    <a:pt x="506" y="625"/>
                  </a:lnTo>
                  <a:lnTo>
                    <a:pt x="506" y="625"/>
                  </a:lnTo>
                  <a:lnTo>
                    <a:pt x="511" y="634"/>
                  </a:lnTo>
                  <a:lnTo>
                    <a:pt x="506" y="641"/>
                  </a:lnTo>
                  <a:lnTo>
                    <a:pt x="501" y="632"/>
                  </a:lnTo>
                  <a:lnTo>
                    <a:pt x="499" y="632"/>
                  </a:lnTo>
                  <a:lnTo>
                    <a:pt x="497" y="627"/>
                  </a:lnTo>
                  <a:lnTo>
                    <a:pt x="501" y="632"/>
                  </a:lnTo>
                  <a:lnTo>
                    <a:pt x="504" y="622"/>
                  </a:lnTo>
                  <a:lnTo>
                    <a:pt x="506" y="625"/>
                  </a:lnTo>
                  <a:lnTo>
                    <a:pt x="506" y="625"/>
                  </a:lnTo>
                  <a:close/>
                  <a:moveTo>
                    <a:pt x="475" y="613"/>
                  </a:moveTo>
                  <a:lnTo>
                    <a:pt x="473" y="611"/>
                  </a:lnTo>
                  <a:lnTo>
                    <a:pt x="475" y="611"/>
                  </a:lnTo>
                  <a:lnTo>
                    <a:pt x="475" y="613"/>
                  </a:lnTo>
                  <a:lnTo>
                    <a:pt x="475" y="613"/>
                  </a:lnTo>
                  <a:close/>
                  <a:moveTo>
                    <a:pt x="485" y="613"/>
                  </a:moveTo>
                  <a:lnTo>
                    <a:pt x="478" y="611"/>
                  </a:lnTo>
                  <a:lnTo>
                    <a:pt x="483" y="606"/>
                  </a:lnTo>
                  <a:lnTo>
                    <a:pt x="485" y="613"/>
                  </a:lnTo>
                  <a:lnTo>
                    <a:pt x="485" y="613"/>
                  </a:lnTo>
                  <a:lnTo>
                    <a:pt x="485" y="613"/>
                  </a:lnTo>
                  <a:close/>
                  <a:moveTo>
                    <a:pt x="461" y="594"/>
                  </a:moveTo>
                  <a:lnTo>
                    <a:pt x="461" y="594"/>
                  </a:lnTo>
                  <a:lnTo>
                    <a:pt x="461" y="594"/>
                  </a:lnTo>
                  <a:lnTo>
                    <a:pt x="461" y="594"/>
                  </a:lnTo>
                  <a:lnTo>
                    <a:pt x="461" y="594"/>
                  </a:lnTo>
                  <a:close/>
                  <a:moveTo>
                    <a:pt x="475" y="611"/>
                  </a:moveTo>
                  <a:lnTo>
                    <a:pt x="473" y="611"/>
                  </a:lnTo>
                  <a:lnTo>
                    <a:pt x="473" y="601"/>
                  </a:lnTo>
                  <a:lnTo>
                    <a:pt x="471" y="601"/>
                  </a:lnTo>
                  <a:lnTo>
                    <a:pt x="471" y="592"/>
                  </a:lnTo>
                  <a:lnTo>
                    <a:pt x="473" y="592"/>
                  </a:lnTo>
                  <a:lnTo>
                    <a:pt x="473" y="596"/>
                  </a:lnTo>
                  <a:lnTo>
                    <a:pt x="473" y="596"/>
                  </a:lnTo>
                  <a:lnTo>
                    <a:pt x="475" y="599"/>
                  </a:lnTo>
                  <a:lnTo>
                    <a:pt x="475" y="601"/>
                  </a:lnTo>
                  <a:lnTo>
                    <a:pt x="475" y="611"/>
                  </a:lnTo>
                  <a:lnTo>
                    <a:pt x="475" y="611"/>
                  </a:lnTo>
                  <a:close/>
                  <a:moveTo>
                    <a:pt x="473" y="589"/>
                  </a:moveTo>
                  <a:lnTo>
                    <a:pt x="471" y="587"/>
                  </a:lnTo>
                  <a:lnTo>
                    <a:pt x="471" y="587"/>
                  </a:lnTo>
                  <a:lnTo>
                    <a:pt x="473" y="589"/>
                  </a:lnTo>
                  <a:lnTo>
                    <a:pt x="473" y="589"/>
                  </a:lnTo>
                  <a:close/>
                  <a:moveTo>
                    <a:pt x="487" y="603"/>
                  </a:moveTo>
                  <a:lnTo>
                    <a:pt x="480" y="582"/>
                  </a:lnTo>
                  <a:lnTo>
                    <a:pt x="480" y="577"/>
                  </a:lnTo>
                  <a:lnTo>
                    <a:pt x="480" y="580"/>
                  </a:lnTo>
                  <a:lnTo>
                    <a:pt x="485" y="587"/>
                  </a:lnTo>
                  <a:lnTo>
                    <a:pt x="485" y="587"/>
                  </a:lnTo>
                  <a:lnTo>
                    <a:pt x="487" y="592"/>
                  </a:lnTo>
                  <a:lnTo>
                    <a:pt x="487" y="592"/>
                  </a:lnTo>
                  <a:lnTo>
                    <a:pt x="487" y="599"/>
                  </a:lnTo>
                  <a:lnTo>
                    <a:pt x="490" y="596"/>
                  </a:lnTo>
                  <a:lnTo>
                    <a:pt x="490" y="603"/>
                  </a:lnTo>
                  <a:lnTo>
                    <a:pt x="492" y="603"/>
                  </a:lnTo>
                  <a:lnTo>
                    <a:pt x="487" y="606"/>
                  </a:lnTo>
                  <a:lnTo>
                    <a:pt x="497" y="608"/>
                  </a:lnTo>
                  <a:lnTo>
                    <a:pt x="497" y="608"/>
                  </a:lnTo>
                  <a:lnTo>
                    <a:pt x="497" y="608"/>
                  </a:lnTo>
                  <a:lnTo>
                    <a:pt x="483" y="606"/>
                  </a:lnTo>
                  <a:lnTo>
                    <a:pt x="483" y="603"/>
                  </a:lnTo>
                  <a:lnTo>
                    <a:pt x="483" y="603"/>
                  </a:lnTo>
                  <a:lnTo>
                    <a:pt x="487" y="603"/>
                  </a:lnTo>
                  <a:lnTo>
                    <a:pt x="487" y="603"/>
                  </a:lnTo>
                  <a:close/>
                  <a:moveTo>
                    <a:pt x="461" y="575"/>
                  </a:moveTo>
                  <a:lnTo>
                    <a:pt x="459" y="575"/>
                  </a:lnTo>
                  <a:lnTo>
                    <a:pt x="461" y="573"/>
                  </a:lnTo>
                  <a:lnTo>
                    <a:pt x="461" y="575"/>
                  </a:lnTo>
                  <a:lnTo>
                    <a:pt x="461" y="575"/>
                  </a:lnTo>
                  <a:close/>
                  <a:moveTo>
                    <a:pt x="471" y="584"/>
                  </a:moveTo>
                  <a:lnTo>
                    <a:pt x="468" y="580"/>
                  </a:lnTo>
                  <a:lnTo>
                    <a:pt x="466" y="580"/>
                  </a:lnTo>
                  <a:lnTo>
                    <a:pt x="468" y="577"/>
                  </a:lnTo>
                  <a:lnTo>
                    <a:pt x="471" y="573"/>
                  </a:lnTo>
                  <a:lnTo>
                    <a:pt x="466" y="563"/>
                  </a:lnTo>
                  <a:lnTo>
                    <a:pt x="471" y="575"/>
                  </a:lnTo>
                  <a:lnTo>
                    <a:pt x="478" y="577"/>
                  </a:lnTo>
                  <a:lnTo>
                    <a:pt x="471" y="582"/>
                  </a:lnTo>
                  <a:lnTo>
                    <a:pt x="471" y="584"/>
                  </a:lnTo>
                  <a:lnTo>
                    <a:pt x="471" y="584"/>
                  </a:lnTo>
                  <a:close/>
                  <a:moveTo>
                    <a:pt x="454" y="570"/>
                  </a:moveTo>
                  <a:lnTo>
                    <a:pt x="454" y="570"/>
                  </a:lnTo>
                  <a:lnTo>
                    <a:pt x="445" y="561"/>
                  </a:lnTo>
                  <a:lnTo>
                    <a:pt x="452" y="566"/>
                  </a:lnTo>
                  <a:lnTo>
                    <a:pt x="454" y="563"/>
                  </a:lnTo>
                  <a:lnTo>
                    <a:pt x="454" y="568"/>
                  </a:lnTo>
                  <a:lnTo>
                    <a:pt x="454" y="570"/>
                  </a:lnTo>
                  <a:lnTo>
                    <a:pt x="454" y="570"/>
                  </a:lnTo>
                  <a:close/>
                  <a:moveTo>
                    <a:pt x="59" y="511"/>
                  </a:moveTo>
                  <a:lnTo>
                    <a:pt x="52" y="506"/>
                  </a:lnTo>
                  <a:lnTo>
                    <a:pt x="54" y="506"/>
                  </a:lnTo>
                  <a:lnTo>
                    <a:pt x="61" y="506"/>
                  </a:lnTo>
                  <a:lnTo>
                    <a:pt x="59" y="511"/>
                  </a:lnTo>
                  <a:lnTo>
                    <a:pt x="59" y="511"/>
                  </a:lnTo>
                  <a:close/>
                  <a:moveTo>
                    <a:pt x="1128" y="364"/>
                  </a:moveTo>
                  <a:lnTo>
                    <a:pt x="1117" y="364"/>
                  </a:lnTo>
                  <a:lnTo>
                    <a:pt x="1102" y="348"/>
                  </a:lnTo>
                  <a:lnTo>
                    <a:pt x="1102" y="348"/>
                  </a:lnTo>
                  <a:lnTo>
                    <a:pt x="1121" y="355"/>
                  </a:lnTo>
                  <a:lnTo>
                    <a:pt x="1128" y="364"/>
                  </a:lnTo>
                  <a:lnTo>
                    <a:pt x="1128" y="364"/>
                  </a:lnTo>
                  <a:close/>
                  <a:moveTo>
                    <a:pt x="109" y="329"/>
                  </a:moveTo>
                  <a:lnTo>
                    <a:pt x="102" y="326"/>
                  </a:lnTo>
                  <a:lnTo>
                    <a:pt x="102" y="319"/>
                  </a:lnTo>
                  <a:lnTo>
                    <a:pt x="118" y="324"/>
                  </a:lnTo>
                  <a:lnTo>
                    <a:pt x="109" y="329"/>
                  </a:lnTo>
                  <a:lnTo>
                    <a:pt x="109" y="329"/>
                  </a:lnTo>
                  <a:close/>
                  <a:moveTo>
                    <a:pt x="99" y="326"/>
                  </a:moveTo>
                  <a:lnTo>
                    <a:pt x="95" y="324"/>
                  </a:lnTo>
                  <a:lnTo>
                    <a:pt x="90" y="319"/>
                  </a:lnTo>
                  <a:lnTo>
                    <a:pt x="92" y="319"/>
                  </a:lnTo>
                  <a:lnTo>
                    <a:pt x="99" y="326"/>
                  </a:lnTo>
                  <a:lnTo>
                    <a:pt x="99" y="326"/>
                  </a:lnTo>
                  <a:close/>
                  <a:moveTo>
                    <a:pt x="90" y="315"/>
                  </a:moveTo>
                  <a:lnTo>
                    <a:pt x="85" y="310"/>
                  </a:lnTo>
                  <a:lnTo>
                    <a:pt x="95" y="310"/>
                  </a:lnTo>
                  <a:lnTo>
                    <a:pt x="95" y="310"/>
                  </a:lnTo>
                  <a:lnTo>
                    <a:pt x="90" y="315"/>
                  </a:lnTo>
                  <a:lnTo>
                    <a:pt x="90" y="315"/>
                  </a:lnTo>
                  <a:close/>
                  <a:moveTo>
                    <a:pt x="1001" y="281"/>
                  </a:moveTo>
                  <a:lnTo>
                    <a:pt x="989" y="279"/>
                  </a:lnTo>
                  <a:lnTo>
                    <a:pt x="989" y="277"/>
                  </a:lnTo>
                  <a:lnTo>
                    <a:pt x="1001" y="274"/>
                  </a:lnTo>
                  <a:lnTo>
                    <a:pt x="1001" y="281"/>
                  </a:lnTo>
                  <a:lnTo>
                    <a:pt x="1001" y="281"/>
                  </a:lnTo>
                  <a:lnTo>
                    <a:pt x="1001" y="281"/>
                  </a:lnTo>
                  <a:close/>
                  <a:moveTo>
                    <a:pt x="871" y="260"/>
                  </a:moveTo>
                  <a:lnTo>
                    <a:pt x="871" y="253"/>
                  </a:lnTo>
                  <a:lnTo>
                    <a:pt x="873" y="253"/>
                  </a:lnTo>
                  <a:lnTo>
                    <a:pt x="871" y="260"/>
                  </a:lnTo>
                  <a:lnTo>
                    <a:pt x="871" y="260"/>
                  </a:lnTo>
                  <a:lnTo>
                    <a:pt x="871" y="260"/>
                  </a:lnTo>
                  <a:close/>
                  <a:moveTo>
                    <a:pt x="480" y="243"/>
                  </a:moveTo>
                  <a:lnTo>
                    <a:pt x="473" y="236"/>
                  </a:lnTo>
                  <a:lnTo>
                    <a:pt x="471" y="236"/>
                  </a:lnTo>
                  <a:lnTo>
                    <a:pt x="471" y="232"/>
                  </a:lnTo>
                  <a:lnTo>
                    <a:pt x="468" y="229"/>
                  </a:lnTo>
                  <a:lnTo>
                    <a:pt x="473" y="232"/>
                  </a:lnTo>
                  <a:lnTo>
                    <a:pt x="480" y="243"/>
                  </a:lnTo>
                  <a:lnTo>
                    <a:pt x="480" y="243"/>
                  </a:lnTo>
                  <a:close/>
                  <a:moveTo>
                    <a:pt x="506" y="220"/>
                  </a:moveTo>
                  <a:lnTo>
                    <a:pt x="513" y="213"/>
                  </a:lnTo>
                  <a:lnTo>
                    <a:pt x="523" y="213"/>
                  </a:lnTo>
                  <a:lnTo>
                    <a:pt x="506" y="220"/>
                  </a:lnTo>
                  <a:lnTo>
                    <a:pt x="506" y="220"/>
                  </a:lnTo>
                  <a:close/>
                  <a:moveTo>
                    <a:pt x="528" y="217"/>
                  </a:moveTo>
                  <a:lnTo>
                    <a:pt x="528" y="213"/>
                  </a:lnTo>
                  <a:lnTo>
                    <a:pt x="528" y="213"/>
                  </a:lnTo>
                  <a:lnTo>
                    <a:pt x="530" y="208"/>
                  </a:lnTo>
                  <a:lnTo>
                    <a:pt x="528" y="217"/>
                  </a:lnTo>
                  <a:lnTo>
                    <a:pt x="528" y="217"/>
                  </a:lnTo>
                  <a:close/>
                  <a:moveTo>
                    <a:pt x="1055" y="0"/>
                  </a:moveTo>
                  <a:lnTo>
                    <a:pt x="1031" y="4"/>
                  </a:lnTo>
                  <a:lnTo>
                    <a:pt x="1024" y="14"/>
                  </a:lnTo>
                  <a:lnTo>
                    <a:pt x="1034" y="23"/>
                  </a:lnTo>
                  <a:lnTo>
                    <a:pt x="1022" y="21"/>
                  </a:lnTo>
                  <a:lnTo>
                    <a:pt x="1022" y="64"/>
                  </a:lnTo>
                  <a:lnTo>
                    <a:pt x="1022" y="75"/>
                  </a:lnTo>
                  <a:lnTo>
                    <a:pt x="1031" y="80"/>
                  </a:lnTo>
                  <a:lnTo>
                    <a:pt x="1029" y="87"/>
                  </a:lnTo>
                  <a:lnTo>
                    <a:pt x="1029" y="97"/>
                  </a:lnTo>
                  <a:lnTo>
                    <a:pt x="1031" y="99"/>
                  </a:lnTo>
                  <a:lnTo>
                    <a:pt x="1027" y="104"/>
                  </a:lnTo>
                  <a:lnTo>
                    <a:pt x="1031" y="106"/>
                  </a:lnTo>
                  <a:lnTo>
                    <a:pt x="1020" y="125"/>
                  </a:lnTo>
                  <a:lnTo>
                    <a:pt x="1024" y="130"/>
                  </a:lnTo>
                  <a:lnTo>
                    <a:pt x="1024" y="135"/>
                  </a:lnTo>
                  <a:lnTo>
                    <a:pt x="1020" y="132"/>
                  </a:lnTo>
                  <a:lnTo>
                    <a:pt x="1012" y="137"/>
                  </a:lnTo>
                  <a:lnTo>
                    <a:pt x="1010" y="158"/>
                  </a:lnTo>
                  <a:lnTo>
                    <a:pt x="1017" y="165"/>
                  </a:lnTo>
                  <a:lnTo>
                    <a:pt x="1008" y="177"/>
                  </a:lnTo>
                  <a:lnTo>
                    <a:pt x="1008" y="189"/>
                  </a:lnTo>
                  <a:lnTo>
                    <a:pt x="1041" y="217"/>
                  </a:lnTo>
                  <a:lnTo>
                    <a:pt x="1043" y="217"/>
                  </a:lnTo>
                  <a:lnTo>
                    <a:pt x="1043" y="217"/>
                  </a:lnTo>
                  <a:lnTo>
                    <a:pt x="1034" y="243"/>
                  </a:lnTo>
                  <a:lnTo>
                    <a:pt x="1046" y="243"/>
                  </a:lnTo>
                  <a:lnTo>
                    <a:pt x="1048" y="241"/>
                  </a:lnTo>
                  <a:lnTo>
                    <a:pt x="1050" y="248"/>
                  </a:lnTo>
                  <a:lnTo>
                    <a:pt x="1036" y="267"/>
                  </a:lnTo>
                  <a:lnTo>
                    <a:pt x="1020" y="265"/>
                  </a:lnTo>
                  <a:lnTo>
                    <a:pt x="1024" y="272"/>
                  </a:lnTo>
                  <a:lnTo>
                    <a:pt x="1022" y="281"/>
                  </a:lnTo>
                  <a:lnTo>
                    <a:pt x="1027" y="286"/>
                  </a:lnTo>
                  <a:lnTo>
                    <a:pt x="1027" y="291"/>
                  </a:lnTo>
                  <a:lnTo>
                    <a:pt x="1020" y="293"/>
                  </a:lnTo>
                  <a:lnTo>
                    <a:pt x="1020" y="288"/>
                  </a:lnTo>
                  <a:lnTo>
                    <a:pt x="1017" y="286"/>
                  </a:lnTo>
                  <a:lnTo>
                    <a:pt x="1022" y="284"/>
                  </a:lnTo>
                  <a:lnTo>
                    <a:pt x="1020" y="279"/>
                  </a:lnTo>
                  <a:lnTo>
                    <a:pt x="1022" y="255"/>
                  </a:lnTo>
                  <a:lnTo>
                    <a:pt x="1012" y="265"/>
                  </a:lnTo>
                  <a:lnTo>
                    <a:pt x="1015" y="258"/>
                  </a:lnTo>
                  <a:lnTo>
                    <a:pt x="1005" y="258"/>
                  </a:lnTo>
                  <a:lnTo>
                    <a:pt x="1001" y="251"/>
                  </a:lnTo>
                  <a:lnTo>
                    <a:pt x="1015" y="255"/>
                  </a:lnTo>
                  <a:lnTo>
                    <a:pt x="1031" y="241"/>
                  </a:lnTo>
                  <a:lnTo>
                    <a:pt x="1029" y="236"/>
                  </a:lnTo>
                  <a:lnTo>
                    <a:pt x="1027" y="239"/>
                  </a:lnTo>
                  <a:lnTo>
                    <a:pt x="1008" y="210"/>
                  </a:lnTo>
                  <a:lnTo>
                    <a:pt x="991" y="194"/>
                  </a:lnTo>
                  <a:lnTo>
                    <a:pt x="984" y="208"/>
                  </a:lnTo>
                  <a:lnTo>
                    <a:pt x="984" y="210"/>
                  </a:lnTo>
                  <a:lnTo>
                    <a:pt x="982" y="210"/>
                  </a:lnTo>
                  <a:lnTo>
                    <a:pt x="982" y="220"/>
                  </a:lnTo>
                  <a:lnTo>
                    <a:pt x="968" y="229"/>
                  </a:lnTo>
                  <a:lnTo>
                    <a:pt x="968" y="239"/>
                  </a:lnTo>
                  <a:lnTo>
                    <a:pt x="1001" y="251"/>
                  </a:lnTo>
                  <a:lnTo>
                    <a:pt x="977" y="253"/>
                  </a:lnTo>
                  <a:lnTo>
                    <a:pt x="984" y="265"/>
                  </a:lnTo>
                  <a:lnTo>
                    <a:pt x="977" y="270"/>
                  </a:lnTo>
                  <a:lnTo>
                    <a:pt x="982" y="277"/>
                  </a:lnTo>
                  <a:lnTo>
                    <a:pt x="958" y="274"/>
                  </a:lnTo>
                  <a:lnTo>
                    <a:pt x="932" y="279"/>
                  </a:lnTo>
                  <a:lnTo>
                    <a:pt x="918" y="262"/>
                  </a:lnTo>
                  <a:lnTo>
                    <a:pt x="899" y="265"/>
                  </a:lnTo>
                  <a:lnTo>
                    <a:pt x="899" y="260"/>
                  </a:lnTo>
                  <a:lnTo>
                    <a:pt x="887" y="253"/>
                  </a:lnTo>
                  <a:lnTo>
                    <a:pt x="889" y="251"/>
                  </a:lnTo>
                  <a:lnTo>
                    <a:pt x="885" y="243"/>
                  </a:lnTo>
                  <a:lnTo>
                    <a:pt x="887" y="241"/>
                  </a:lnTo>
                  <a:lnTo>
                    <a:pt x="875" y="229"/>
                  </a:lnTo>
                  <a:lnTo>
                    <a:pt x="842" y="243"/>
                  </a:lnTo>
                  <a:lnTo>
                    <a:pt x="835" y="255"/>
                  </a:lnTo>
                  <a:lnTo>
                    <a:pt x="849" y="267"/>
                  </a:lnTo>
                  <a:lnTo>
                    <a:pt x="859" y="265"/>
                  </a:lnTo>
                  <a:lnTo>
                    <a:pt x="854" y="260"/>
                  </a:lnTo>
                  <a:lnTo>
                    <a:pt x="856" y="258"/>
                  </a:lnTo>
                  <a:lnTo>
                    <a:pt x="866" y="260"/>
                  </a:lnTo>
                  <a:lnTo>
                    <a:pt x="854" y="265"/>
                  </a:lnTo>
                  <a:lnTo>
                    <a:pt x="849" y="272"/>
                  </a:lnTo>
                  <a:lnTo>
                    <a:pt x="852" y="272"/>
                  </a:lnTo>
                  <a:lnTo>
                    <a:pt x="847" y="279"/>
                  </a:lnTo>
                  <a:lnTo>
                    <a:pt x="856" y="303"/>
                  </a:lnTo>
                  <a:lnTo>
                    <a:pt x="854" y="303"/>
                  </a:lnTo>
                  <a:lnTo>
                    <a:pt x="856" y="307"/>
                  </a:lnTo>
                  <a:lnTo>
                    <a:pt x="852" y="307"/>
                  </a:lnTo>
                  <a:lnTo>
                    <a:pt x="852" y="310"/>
                  </a:lnTo>
                  <a:lnTo>
                    <a:pt x="847" y="305"/>
                  </a:lnTo>
                  <a:lnTo>
                    <a:pt x="854" y="303"/>
                  </a:lnTo>
                  <a:lnTo>
                    <a:pt x="849" y="293"/>
                  </a:lnTo>
                  <a:lnTo>
                    <a:pt x="842" y="291"/>
                  </a:lnTo>
                  <a:lnTo>
                    <a:pt x="842" y="281"/>
                  </a:lnTo>
                  <a:lnTo>
                    <a:pt x="837" y="281"/>
                  </a:lnTo>
                  <a:lnTo>
                    <a:pt x="837" y="281"/>
                  </a:lnTo>
                  <a:lnTo>
                    <a:pt x="837" y="277"/>
                  </a:lnTo>
                  <a:lnTo>
                    <a:pt x="826" y="277"/>
                  </a:lnTo>
                  <a:lnTo>
                    <a:pt x="821" y="265"/>
                  </a:lnTo>
                  <a:lnTo>
                    <a:pt x="795" y="279"/>
                  </a:lnTo>
                  <a:lnTo>
                    <a:pt x="757" y="279"/>
                  </a:lnTo>
                  <a:lnTo>
                    <a:pt x="745" y="272"/>
                  </a:lnTo>
                  <a:lnTo>
                    <a:pt x="750" y="270"/>
                  </a:lnTo>
                  <a:lnTo>
                    <a:pt x="750" y="265"/>
                  </a:lnTo>
                  <a:lnTo>
                    <a:pt x="759" y="262"/>
                  </a:lnTo>
                  <a:lnTo>
                    <a:pt x="766" y="262"/>
                  </a:lnTo>
                  <a:lnTo>
                    <a:pt x="764" y="248"/>
                  </a:lnTo>
                  <a:lnTo>
                    <a:pt x="750" y="232"/>
                  </a:lnTo>
                  <a:lnTo>
                    <a:pt x="731" y="229"/>
                  </a:lnTo>
                  <a:lnTo>
                    <a:pt x="733" y="236"/>
                  </a:lnTo>
                  <a:lnTo>
                    <a:pt x="724" y="234"/>
                  </a:lnTo>
                  <a:lnTo>
                    <a:pt x="681" y="215"/>
                  </a:lnTo>
                  <a:lnTo>
                    <a:pt x="658" y="198"/>
                  </a:lnTo>
                  <a:lnTo>
                    <a:pt x="636" y="198"/>
                  </a:lnTo>
                  <a:lnTo>
                    <a:pt x="632" y="215"/>
                  </a:lnTo>
                  <a:lnTo>
                    <a:pt x="620" y="215"/>
                  </a:lnTo>
                  <a:lnTo>
                    <a:pt x="627" y="203"/>
                  </a:lnTo>
                  <a:lnTo>
                    <a:pt x="620" y="201"/>
                  </a:lnTo>
                  <a:lnTo>
                    <a:pt x="620" y="187"/>
                  </a:lnTo>
                  <a:lnTo>
                    <a:pt x="610" y="187"/>
                  </a:lnTo>
                  <a:lnTo>
                    <a:pt x="615" y="191"/>
                  </a:lnTo>
                  <a:lnTo>
                    <a:pt x="613" y="189"/>
                  </a:lnTo>
                  <a:lnTo>
                    <a:pt x="601" y="208"/>
                  </a:lnTo>
                  <a:lnTo>
                    <a:pt x="606" y="210"/>
                  </a:lnTo>
                  <a:lnTo>
                    <a:pt x="601" y="215"/>
                  </a:lnTo>
                  <a:lnTo>
                    <a:pt x="596" y="215"/>
                  </a:lnTo>
                  <a:lnTo>
                    <a:pt x="587" y="203"/>
                  </a:lnTo>
                  <a:lnTo>
                    <a:pt x="580" y="180"/>
                  </a:lnTo>
                  <a:lnTo>
                    <a:pt x="565" y="165"/>
                  </a:lnTo>
                  <a:lnTo>
                    <a:pt x="563" y="175"/>
                  </a:lnTo>
                  <a:lnTo>
                    <a:pt x="570" y="182"/>
                  </a:lnTo>
                  <a:lnTo>
                    <a:pt x="556" y="196"/>
                  </a:lnTo>
                  <a:lnTo>
                    <a:pt x="558" y="189"/>
                  </a:lnTo>
                  <a:lnTo>
                    <a:pt x="542" y="201"/>
                  </a:lnTo>
                  <a:lnTo>
                    <a:pt x="546" y="194"/>
                  </a:lnTo>
                  <a:lnTo>
                    <a:pt x="549" y="189"/>
                  </a:lnTo>
                  <a:lnTo>
                    <a:pt x="546" y="180"/>
                  </a:lnTo>
                  <a:lnTo>
                    <a:pt x="483" y="217"/>
                  </a:lnTo>
                  <a:lnTo>
                    <a:pt x="480" y="222"/>
                  </a:lnTo>
                  <a:lnTo>
                    <a:pt x="487" y="206"/>
                  </a:lnTo>
                  <a:lnTo>
                    <a:pt x="480" y="208"/>
                  </a:lnTo>
                  <a:lnTo>
                    <a:pt x="478" y="196"/>
                  </a:lnTo>
                  <a:lnTo>
                    <a:pt x="473" y="210"/>
                  </a:lnTo>
                  <a:lnTo>
                    <a:pt x="473" y="213"/>
                  </a:lnTo>
                  <a:lnTo>
                    <a:pt x="468" y="215"/>
                  </a:lnTo>
                  <a:lnTo>
                    <a:pt x="461" y="210"/>
                  </a:lnTo>
                  <a:lnTo>
                    <a:pt x="466" y="227"/>
                  </a:lnTo>
                  <a:lnTo>
                    <a:pt x="468" y="225"/>
                  </a:lnTo>
                  <a:lnTo>
                    <a:pt x="466" y="229"/>
                  </a:lnTo>
                  <a:lnTo>
                    <a:pt x="452" y="217"/>
                  </a:lnTo>
                  <a:lnTo>
                    <a:pt x="459" y="232"/>
                  </a:lnTo>
                  <a:lnTo>
                    <a:pt x="468" y="234"/>
                  </a:lnTo>
                  <a:lnTo>
                    <a:pt x="459" y="234"/>
                  </a:lnTo>
                  <a:lnTo>
                    <a:pt x="466" y="243"/>
                  </a:lnTo>
                  <a:lnTo>
                    <a:pt x="464" y="243"/>
                  </a:lnTo>
                  <a:lnTo>
                    <a:pt x="449" y="232"/>
                  </a:lnTo>
                  <a:lnTo>
                    <a:pt x="435" y="232"/>
                  </a:lnTo>
                  <a:lnTo>
                    <a:pt x="409" y="208"/>
                  </a:lnTo>
                  <a:lnTo>
                    <a:pt x="388" y="201"/>
                  </a:lnTo>
                  <a:lnTo>
                    <a:pt x="388" y="198"/>
                  </a:lnTo>
                  <a:lnTo>
                    <a:pt x="386" y="201"/>
                  </a:lnTo>
                  <a:lnTo>
                    <a:pt x="383" y="201"/>
                  </a:lnTo>
                  <a:lnTo>
                    <a:pt x="383" y="203"/>
                  </a:lnTo>
                  <a:lnTo>
                    <a:pt x="381" y="203"/>
                  </a:lnTo>
                  <a:lnTo>
                    <a:pt x="355" y="184"/>
                  </a:lnTo>
                  <a:lnTo>
                    <a:pt x="326" y="191"/>
                  </a:lnTo>
                  <a:lnTo>
                    <a:pt x="267" y="170"/>
                  </a:lnTo>
                  <a:lnTo>
                    <a:pt x="239" y="170"/>
                  </a:lnTo>
                  <a:lnTo>
                    <a:pt x="239" y="168"/>
                  </a:lnTo>
                  <a:lnTo>
                    <a:pt x="232" y="165"/>
                  </a:lnTo>
                  <a:lnTo>
                    <a:pt x="229" y="165"/>
                  </a:lnTo>
                  <a:lnTo>
                    <a:pt x="232" y="156"/>
                  </a:lnTo>
                  <a:lnTo>
                    <a:pt x="220" y="158"/>
                  </a:lnTo>
                  <a:lnTo>
                    <a:pt x="215" y="151"/>
                  </a:lnTo>
                  <a:lnTo>
                    <a:pt x="201" y="156"/>
                  </a:lnTo>
                  <a:lnTo>
                    <a:pt x="189" y="142"/>
                  </a:lnTo>
                  <a:lnTo>
                    <a:pt x="180" y="149"/>
                  </a:lnTo>
                  <a:lnTo>
                    <a:pt x="182" y="158"/>
                  </a:lnTo>
                  <a:lnTo>
                    <a:pt x="173" y="156"/>
                  </a:lnTo>
                  <a:lnTo>
                    <a:pt x="185" y="144"/>
                  </a:lnTo>
                  <a:lnTo>
                    <a:pt x="163" y="132"/>
                  </a:lnTo>
                  <a:lnTo>
                    <a:pt x="147" y="156"/>
                  </a:lnTo>
                  <a:lnTo>
                    <a:pt x="132" y="156"/>
                  </a:lnTo>
                  <a:lnTo>
                    <a:pt x="132" y="156"/>
                  </a:lnTo>
                  <a:lnTo>
                    <a:pt x="130" y="151"/>
                  </a:lnTo>
                  <a:lnTo>
                    <a:pt x="118" y="161"/>
                  </a:lnTo>
                  <a:lnTo>
                    <a:pt x="114" y="165"/>
                  </a:lnTo>
                  <a:lnTo>
                    <a:pt x="95" y="182"/>
                  </a:lnTo>
                  <a:lnTo>
                    <a:pt x="95" y="180"/>
                  </a:lnTo>
                  <a:lnTo>
                    <a:pt x="90" y="177"/>
                  </a:lnTo>
                  <a:lnTo>
                    <a:pt x="85" y="189"/>
                  </a:lnTo>
                  <a:lnTo>
                    <a:pt x="83" y="189"/>
                  </a:lnTo>
                  <a:lnTo>
                    <a:pt x="76" y="201"/>
                  </a:lnTo>
                  <a:lnTo>
                    <a:pt x="71" y="201"/>
                  </a:lnTo>
                  <a:lnTo>
                    <a:pt x="73" y="203"/>
                  </a:lnTo>
                  <a:lnTo>
                    <a:pt x="73" y="215"/>
                  </a:lnTo>
                  <a:lnTo>
                    <a:pt x="61" y="232"/>
                  </a:lnTo>
                  <a:lnTo>
                    <a:pt x="28" y="236"/>
                  </a:lnTo>
                  <a:lnTo>
                    <a:pt x="26" y="253"/>
                  </a:lnTo>
                  <a:lnTo>
                    <a:pt x="17" y="255"/>
                  </a:lnTo>
                  <a:lnTo>
                    <a:pt x="54" y="284"/>
                  </a:lnTo>
                  <a:lnTo>
                    <a:pt x="61" y="288"/>
                  </a:lnTo>
                  <a:lnTo>
                    <a:pt x="66" y="305"/>
                  </a:lnTo>
                  <a:lnTo>
                    <a:pt x="78" y="312"/>
                  </a:lnTo>
                  <a:lnTo>
                    <a:pt x="80" y="307"/>
                  </a:lnTo>
                  <a:lnTo>
                    <a:pt x="80" y="312"/>
                  </a:lnTo>
                  <a:lnTo>
                    <a:pt x="80" y="312"/>
                  </a:lnTo>
                  <a:lnTo>
                    <a:pt x="85" y="319"/>
                  </a:lnTo>
                  <a:lnTo>
                    <a:pt x="90" y="319"/>
                  </a:lnTo>
                  <a:lnTo>
                    <a:pt x="88" y="319"/>
                  </a:lnTo>
                  <a:lnTo>
                    <a:pt x="90" y="326"/>
                  </a:lnTo>
                  <a:lnTo>
                    <a:pt x="88" y="333"/>
                  </a:lnTo>
                  <a:lnTo>
                    <a:pt x="95" y="333"/>
                  </a:lnTo>
                  <a:lnTo>
                    <a:pt x="92" y="343"/>
                  </a:lnTo>
                  <a:lnTo>
                    <a:pt x="69" y="338"/>
                  </a:lnTo>
                  <a:lnTo>
                    <a:pt x="64" y="336"/>
                  </a:lnTo>
                  <a:lnTo>
                    <a:pt x="66" y="333"/>
                  </a:lnTo>
                  <a:lnTo>
                    <a:pt x="66" y="322"/>
                  </a:lnTo>
                  <a:lnTo>
                    <a:pt x="66" y="322"/>
                  </a:lnTo>
                  <a:lnTo>
                    <a:pt x="61" y="322"/>
                  </a:lnTo>
                  <a:lnTo>
                    <a:pt x="52" y="322"/>
                  </a:lnTo>
                  <a:lnTo>
                    <a:pt x="33" y="333"/>
                  </a:lnTo>
                  <a:lnTo>
                    <a:pt x="35" y="336"/>
                  </a:lnTo>
                  <a:lnTo>
                    <a:pt x="28" y="336"/>
                  </a:lnTo>
                  <a:lnTo>
                    <a:pt x="0" y="352"/>
                  </a:lnTo>
                  <a:lnTo>
                    <a:pt x="14" y="367"/>
                  </a:lnTo>
                  <a:lnTo>
                    <a:pt x="24" y="367"/>
                  </a:lnTo>
                  <a:lnTo>
                    <a:pt x="19" y="369"/>
                  </a:lnTo>
                  <a:lnTo>
                    <a:pt x="31" y="393"/>
                  </a:lnTo>
                  <a:lnTo>
                    <a:pt x="50" y="397"/>
                  </a:lnTo>
                  <a:lnTo>
                    <a:pt x="66" y="393"/>
                  </a:lnTo>
                  <a:lnTo>
                    <a:pt x="76" y="400"/>
                  </a:lnTo>
                  <a:lnTo>
                    <a:pt x="76" y="397"/>
                  </a:lnTo>
                  <a:lnTo>
                    <a:pt x="78" y="405"/>
                  </a:lnTo>
                  <a:lnTo>
                    <a:pt x="95" y="386"/>
                  </a:lnTo>
                  <a:lnTo>
                    <a:pt x="104" y="386"/>
                  </a:lnTo>
                  <a:lnTo>
                    <a:pt x="104" y="390"/>
                  </a:lnTo>
                  <a:lnTo>
                    <a:pt x="95" y="390"/>
                  </a:lnTo>
                  <a:lnTo>
                    <a:pt x="104" y="412"/>
                  </a:lnTo>
                  <a:lnTo>
                    <a:pt x="102" y="421"/>
                  </a:lnTo>
                  <a:lnTo>
                    <a:pt x="85" y="423"/>
                  </a:lnTo>
                  <a:lnTo>
                    <a:pt x="73" y="438"/>
                  </a:lnTo>
                  <a:lnTo>
                    <a:pt x="64" y="440"/>
                  </a:lnTo>
                  <a:lnTo>
                    <a:pt x="59" y="442"/>
                  </a:lnTo>
                  <a:lnTo>
                    <a:pt x="59" y="447"/>
                  </a:lnTo>
                  <a:lnTo>
                    <a:pt x="59" y="447"/>
                  </a:lnTo>
                  <a:lnTo>
                    <a:pt x="59" y="438"/>
                  </a:lnTo>
                  <a:lnTo>
                    <a:pt x="52" y="435"/>
                  </a:lnTo>
                  <a:lnTo>
                    <a:pt x="45" y="442"/>
                  </a:lnTo>
                  <a:lnTo>
                    <a:pt x="47" y="452"/>
                  </a:lnTo>
                  <a:lnTo>
                    <a:pt x="38" y="459"/>
                  </a:lnTo>
                  <a:lnTo>
                    <a:pt x="35" y="473"/>
                  </a:lnTo>
                  <a:lnTo>
                    <a:pt x="28" y="476"/>
                  </a:lnTo>
                  <a:lnTo>
                    <a:pt x="31" y="480"/>
                  </a:lnTo>
                  <a:lnTo>
                    <a:pt x="26" y="490"/>
                  </a:lnTo>
                  <a:lnTo>
                    <a:pt x="33" y="487"/>
                  </a:lnTo>
                  <a:lnTo>
                    <a:pt x="28" y="490"/>
                  </a:lnTo>
                  <a:lnTo>
                    <a:pt x="40" y="490"/>
                  </a:lnTo>
                  <a:lnTo>
                    <a:pt x="38" y="494"/>
                  </a:lnTo>
                  <a:lnTo>
                    <a:pt x="43" y="504"/>
                  </a:lnTo>
                  <a:lnTo>
                    <a:pt x="50" y="499"/>
                  </a:lnTo>
                  <a:lnTo>
                    <a:pt x="50" y="502"/>
                  </a:lnTo>
                  <a:lnTo>
                    <a:pt x="50" y="504"/>
                  </a:lnTo>
                  <a:lnTo>
                    <a:pt x="47" y="502"/>
                  </a:lnTo>
                  <a:lnTo>
                    <a:pt x="40" y="511"/>
                  </a:lnTo>
                  <a:lnTo>
                    <a:pt x="52" y="521"/>
                  </a:lnTo>
                  <a:lnTo>
                    <a:pt x="54" y="518"/>
                  </a:lnTo>
                  <a:lnTo>
                    <a:pt x="52" y="523"/>
                  </a:lnTo>
                  <a:lnTo>
                    <a:pt x="54" y="532"/>
                  </a:lnTo>
                  <a:lnTo>
                    <a:pt x="54" y="532"/>
                  </a:lnTo>
                  <a:lnTo>
                    <a:pt x="61" y="539"/>
                  </a:lnTo>
                  <a:lnTo>
                    <a:pt x="76" y="542"/>
                  </a:lnTo>
                  <a:lnTo>
                    <a:pt x="85" y="528"/>
                  </a:lnTo>
                  <a:lnTo>
                    <a:pt x="92" y="542"/>
                  </a:lnTo>
                  <a:lnTo>
                    <a:pt x="88" y="551"/>
                  </a:lnTo>
                  <a:lnTo>
                    <a:pt x="92" y="554"/>
                  </a:lnTo>
                  <a:lnTo>
                    <a:pt x="90" y="556"/>
                  </a:lnTo>
                  <a:lnTo>
                    <a:pt x="92" y="561"/>
                  </a:lnTo>
                  <a:lnTo>
                    <a:pt x="85" y="566"/>
                  </a:lnTo>
                  <a:lnTo>
                    <a:pt x="88" y="568"/>
                  </a:lnTo>
                  <a:lnTo>
                    <a:pt x="109" y="561"/>
                  </a:lnTo>
                  <a:lnTo>
                    <a:pt x="111" y="556"/>
                  </a:lnTo>
                  <a:lnTo>
                    <a:pt x="111" y="561"/>
                  </a:lnTo>
                  <a:lnTo>
                    <a:pt x="121" y="561"/>
                  </a:lnTo>
                  <a:lnTo>
                    <a:pt x="132" y="575"/>
                  </a:lnTo>
                  <a:lnTo>
                    <a:pt x="137" y="570"/>
                  </a:lnTo>
                  <a:lnTo>
                    <a:pt x="135" y="563"/>
                  </a:lnTo>
                  <a:lnTo>
                    <a:pt x="137" y="561"/>
                  </a:lnTo>
                  <a:lnTo>
                    <a:pt x="144" y="570"/>
                  </a:lnTo>
                  <a:lnTo>
                    <a:pt x="156" y="561"/>
                  </a:lnTo>
                  <a:lnTo>
                    <a:pt x="151" y="568"/>
                  </a:lnTo>
                  <a:lnTo>
                    <a:pt x="149" y="577"/>
                  </a:lnTo>
                  <a:lnTo>
                    <a:pt x="154" y="577"/>
                  </a:lnTo>
                  <a:lnTo>
                    <a:pt x="144" y="601"/>
                  </a:lnTo>
                  <a:lnTo>
                    <a:pt x="137" y="606"/>
                  </a:lnTo>
                  <a:lnTo>
                    <a:pt x="135" y="613"/>
                  </a:lnTo>
                  <a:lnTo>
                    <a:pt x="114" y="625"/>
                  </a:lnTo>
                  <a:lnTo>
                    <a:pt x="109" y="637"/>
                  </a:lnTo>
                  <a:lnTo>
                    <a:pt x="99" y="632"/>
                  </a:lnTo>
                  <a:lnTo>
                    <a:pt x="71" y="653"/>
                  </a:lnTo>
                  <a:lnTo>
                    <a:pt x="66" y="656"/>
                  </a:lnTo>
                  <a:lnTo>
                    <a:pt x="66" y="658"/>
                  </a:lnTo>
                  <a:lnTo>
                    <a:pt x="66" y="656"/>
                  </a:lnTo>
                  <a:lnTo>
                    <a:pt x="52" y="660"/>
                  </a:lnTo>
                  <a:lnTo>
                    <a:pt x="45" y="670"/>
                  </a:lnTo>
                  <a:lnTo>
                    <a:pt x="52" y="679"/>
                  </a:lnTo>
                  <a:lnTo>
                    <a:pt x="59" y="670"/>
                  </a:lnTo>
                  <a:lnTo>
                    <a:pt x="71" y="670"/>
                  </a:lnTo>
                  <a:lnTo>
                    <a:pt x="71" y="670"/>
                  </a:lnTo>
                  <a:lnTo>
                    <a:pt x="71" y="670"/>
                  </a:lnTo>
                  <a:lnTo>
                    <a:pt x="76" y="667"/>
                  </a:lnTo>
                  <a:lnTo>
                    <a:pt x="73" y="665"/>
                  </a:lnTo>
                  <a:lnTo>
                    <a:pt x="73" y="658"/>
                  </a:lnTo>
                  <a:lnTo>
                    <a:pt x="83" y="660"/>
                  </a:lnTo>
                  <a:lnTo>
                    <a:pt x="83" y="660"/>
                  </a:lnTo>
                  <a:lnTo>
                    <a:pt x="90" y="658"/>
                  </a:lnTo>
                  <a:lnTo>
                    <a:pt x="95" y="651"/>
                  </a:lnTo>
                  <a:lnTo>
                    <a:pt x="95" y="653"/>
                  </a:lnTo>
                  <a:lnTo>
                    <a:pt x="104" y="648"/>
                  </a:lnTo>
                  <a:lnTo>
                    <a:pt x="104" y="658"/>
                  </a:lnTo>
                  <a:lnTo>
                    <a:pt x="114" y="658"/>
                  </a:lnTo>
                  <a:lnTo>
                    <a:pt x="109" y="651"/>
                  </a:lnTo>
                  <a:lnTo>
                    <a:pt x="104" y="648"/>
                  </a:lnTo>
                  <a:lnTo>
                    <a:pt x="118" y="641"/>
                  </a:lnTo>
                  <a:lnTo>
                    <a:pt x="123" y="651"/>
                  </a:lnTo>
                  <a:lnTo>
                    <a:pt x="125" y="639"/>
                  </a:lnTo>
                  <a:lnTo>
                    <a:pt x="137" y="637"/>
                  </a:lnTo>
                  <a:lnTo>
                    <a:pt x="137" y="637"/>
                  </a:lnTo>
                  <a:lnTo>
                    <a:pt x="142" y="637"/>
                  </a:lnTo>
                  <a:lnTo>
                    <a:pt x="142" y="629"/>
                  </a:lnTo>
                  <a:lnTo>
                    <a:pt x="140" y="627"/>
                  </a:lnTo>
                  <a:lnTo>
                    <a:pt x="151" y="625"/>
                  </a:lnTo>
                  <a:lnTo>
                    <a:pt x="149" y="622"/>
                  </a:lnTo>
                  <a:lnTo>
                    <a:pt x="154" y="620"/>
                  </a:lnTo>
                  <a:lnTo>
                    <a:pt x="154" y="615"/>
                  </a:lnTo>
                  <a:lnTo>
                    <a:pt x="168" y="611"/>
                  </a:lnTo>
                  <a:lnTo>
                    <a:pt x="170" y="601"/>
                  </a:lnTo>
                  <a:lnTo>
                    <a:pt x="177" y="596"/>
                  </a:lnTo>
                  <a:lnTo>
                    <a:pt x="180" y="592"/>
                  </a:lnTo>
                  <a:lnTo>
                    <a:pt x="182" y="594"/>
                  </a:lnTo>
                  <a:lnTo>
                    <a:pt x="187" y="584"/>
                  </a:lnTo>
                  <a:lnTo>
                    <a:pt x="201" y="580"/>
                  </a:lnTo>
                  <a:lnTo>
                    <a:pt x="201" y="575"/>
                  </a:lnTo>
                  <a:lnTo>
                    <a:pt x="201" y="573"/>
                  </a:lnTo>
                  <a:lnTo>
                    <a:pt x="213" y="561"/>
                  </a:lnTo>
                  <a:lnTo>
                    <a:pt x="206" y="554"/>
                  </a:lnTo>
                  <a:lnTo>
                    <a:pt x="201" y="554"/>
                  </a:lnTo>
                  <a:lnTo>
                    <a:pt x="201" y="547"/>
                  </a:lnTo>
                  <a:lnTo>
                    <a:pt x="222" y="530"/>
                  </a:lnTo>
                  <a:lnTo>
                    <a:pt x="218" y="525"/>
                  </a:lnTo>
                  <a:lnTo>
                    <a:pt x="222" y="525"/>
                  </a:lnTo>
                  <a:lnTo>
                    <a:pt x="234" y="504"/>
                  </a:lnTo>
                  <a:lnTo>
                    <a:pt x="248" y="494"/>
                  </a:lnTo>
                  <a:lnTo>
                    <a:pt x="255" y="497"/>
                  </a:lnTo>
                  <a:lnTo>
                    <a:pt x="258" y="494"/>
                  </a:lnTo>
                  <a:lnTo>
                    <a:pt x="255" y="499"/>
                  </a:lnTo>
                  <a:lnTo>
                    <a:pt x="255" y="499"/>
                  </a:lnTo>
                  <a:lnTo>
                    <a:pt x="253" y="499"/>
                  </a:lnTo>
                  <a:lnTo>
                    <a:pt x="237" y="506"/>
                  </a:lnTo>
                  <a:lnTo>
                    <a:pt x="237" y="521"/>
                  </a:lnTo>
                  <a:lnTo>
                    <a:pt x="229" y="537"/>
                  </a:lnTo>
                  <a:lnTo>
                    <a:pt x="237" y="542"/>
                  </a:lnTo>
                  <a:lnTo>
                    <a:pt x="239" y="539"/>
                  </a:lnTo>
                  <a:lnTo>
                    <a:pt x="237" y="542"/>
                  </a:lnTo>
                  <a:lnTo>
                    <a:pt x="232" y="542"/>
                  </a:lnTo>
                  <a:lnTo>
                    <a:pt x="229" y="549"/>
                  </a:lnTo>
                  <a:lnTo>
                    <a:pt x="234" y="554"/>
                  </a:lnTo>
                  <a:lnTo>
                    <a:pt x="246" y="551"/>
                  </a:lnTo>
                  <a:lnTo>
                    <a:pt x="251" y="547"/>
                  </a:lnTo>
                  <a:lnTo>
                    <a:pt x="251" y="547"/>
                  </a:lnTo>
                  <a:lnTo>
                    <a:pt x="253" y="547"/>
                  </a:lnTo>
                  <a:lnTo>
                    <a:pt x="258" y="539"/>
                  </a:lnTo>
                  <a:lnTo>
                    <a:pt x="263" y="539"/>
                  </a:lnTo>
                  <a:lnTo>
                    <a:pt x="263" y="537"/>
                  </a:lnTo>
                  <a:lnTo>
                    <a:pt x="265" y="537"/>
                  </a:lnTo>
                  <a:lnTo>
                    <a:pt x="267" y="530"/>
                  </a:lnTo>
                  <a:lnTo>
                    <a:pt x="279" y="532"/>
                  </a:lnTo>
                  <a:lnTo>
                    <a:pt x="289" y="511"/>
                  </a:lnTo>
                  <a:lnTo>
                    <a:pt x="281" y="513"/>
                  </a:lnTo>
                  <a:lnTo>
                    <a:pt x="284" y="509"/>
                  </a:lnTo>
                  <a:lnTo>
                    <a:pt x="279" y="506"/>
                  </a:lnTo>
                  <a:lnTo>
                    <a:pt x="286" y="499"/>
                  </a:lnTo>
                  <a:lnTo>
                    <a:pt x="284" y="506"/>
                  </a:lnTo>
                  <a:lnTo>
                    <a:pt x="291" y="504"/>
                  </a:lnTo>
                  <a:lnTo>
                    <a:pt x="291" y="502"/>
                  </a:lnTo>
                  <a:lnTo>
                    <a:pt x="293" y="504"/>
                  </a:lnTo>
                  <a:lnTo>
                    <a:pt x="303" y="502"/>
                  </a:lnTo>
                  <a:lnTo>
                    <a:pt x="300" y="506"/>
                  </a:lnTo>
                  <a:lnTo>
                    <a:pt x="303" y="506"/>
                  </a:lnTo>
                  <a:lnTo>
                    <a:pt x="303" y="506"/>
                  </a:lnTo>
                  <a:lnTo>
                    <a:pt x="305" y="511"/>
                  </a:lnTo>
                  <a:lnTo>
                    <a:pt x="308" y="509"/>
                  </a:lnTo>
                  <a:lnTo>
                    <a:pt x="305" y="511"/>
                  </a:lnTo>
                  <a:lnTo>
                    <a:pt x="315" y="511"/>
                  </a:lnTo>
                  <a:lnTo>
                    <a:pt x="315" y="513"/>
                  </a:lnTo>
                  <a:lnTo>
                    <a:pt x="324" y="523"/>
                  </a:lnTo>
                  <a:lnTo>
                    <a:pt x="329" y="518"/>
                  </a:lnTo>
                  <a:lnTo>
                    <a:pt x="341" y="532"/>
                  </a:lnTo>
                  <a:lnTo>
                    <a:pt x="376" y="530"/>
                  </a:lnTo>
                  <a:lnTo>
                    <a:pt x="378" y="535"/>
                  </a:lnTo>
                  <a:lnTo>
                    <a:pt x="390" y="539"/>
                  </a:lnTo>
                  <a:lnTo>
                    <a:pt x="400" y="537"/>
                  </a:lnTo>
                  <a:lnTo>
                    <a:pt x="405" y="530"/>
                  </a:lnTo>
                  <a:lnTo>
                    <a:pt x="402" y="539"/>
                  </a:lnTo>
                  <a:lnTo>
                    <a:pt x="397" y="542"/>
                  </a:lnTo>
                  <a:lnTo>
                    <a:pt x="419" y="556"/>
                  </a:lnTo>
                  <a:lnTo>
                    <a:pt x="423" y="551"/>
                  </a:lnTo>
                  <a:lnTo>
                    <a:pt x="423" y="558"/>
                  </a:lnTo>
                  <a:lnTo>
                    <a:pt x="431" y="566"/>
                  </a:lnTo>
                  <a:lnTo>
                    <a:pt x="431" y="568"/>
                  </a:lnTo>
                  <a:lnTo>
                    <a:pt x="445" y="580"/>
                  </a:lnTo>
                  <a:lnTo>
                    <a:pt x="452" y="577"/>
                  </a:lnTo>
                  <a:lnTo>
                    <a:pt x="447" y="580"/>
                  </a:lnTo>
                  <a:lnTo>
                    <a:pt x="452" y="584"/>
                  </a:lnTo>
                  <a:lnTo>
                    <a:pt x="449" y="589"/>
                  </a:lnTo>
                  <a:lnTo>
                    <a:pt x="459" y="603"/>
                  </a:lnTo>
                  <a:lnTo>
                    <a:pt x="459" y="603"/>
                  </a:lnTo>
                  <a:lnTo>
                    <a:pt x="464" y="608"/>
                  </a:lnTo>
                  <a:lnTo>
                    <a:pt x="461" y="613"/>
                  </a:lnTo>
                  <a:lnTo>
                    <a:pt x="468" y="618"/>
                  </a:lnTo>
                  <a:lnTo>
                    <a:pt x="468" y="620"/>
                  </a:lnTo>
                  <a:lnTo>
                    <a:pt x="471" y="632"/>
                  </a:lnTo>
                  <a:lnTo>
                    <a:pt x="475" y="629"/>
                  </a:lnTo>
                  <a:lnTo>
                    <a:pt x="475" y="620"/>
                  </a:lnTo>
                  <a:lnTo>
                    <a:pt x="475" y="613"/>
                  </a:lnTo>
                  <a:lnTo>
                    <a:pt x="475" y="613"/>
                  </a:lnTo>
                  <a:lnTo>
                    <a:pt x="480" y="620"/>
                  </a:lnTo>
                  <a:lnTo>
                    <a:pt x="480" y="622"/>
                  </a:lnTo>
                  <a:lnTo>
                    <a:pt x="478" y="622"/>
                  </a:lnTo>
                  <a:lnTo>
                    <a:pt x="478" y="629"/>
                  </a:lnTo>
                  <a:lnTo>
                    <a:pt x="487" y="637"/>
                  </a:lnTo>
                  <a:lnTo>
                    <a:pt x="487" y="637"/>
                  </a:lnTo>
                  <a:lnTo>
                    <a:pt x="490" y="639"/>
                  </a:lnTo>
                  <a:lnTo>
                    <a:pt x="492" y="637"/>
                  </a:lnTo>
                  <a:lnTo>
                    <a:pt x="490" y="646"/>
                  </a:lnTo>
                  <a:lnTo>
                    <a:pt x="497" y="648"/>
                  </a:lnTo>
                  <a:lnTo>
                    <a:pt x="497" y="648"/>
                  </a:lnTo>
                  <a:lnTo>
                    <a:pt x="490" y="651"/>
                  </a:lnTo>
                  <a:lnTo>
                    <a:pt x="494" y="653"/>
                  </a:lnTo>
                  <a:lnTo>
                    <a:pt x="492" y="653"/>
                  </a:lnTo>
                  <a:lnTo>
                    <a:pt x="494" y="660"/>
                  </a:lnTo>
                  <a:lnTo>
                    <a:pt x="499" y="667"/>
                  </a:lnTo>
                  <a:lnTo>
                    <a:pt x="501" y="665"/>
                  </a:lnTo>
                  <a:lnTo>
                    <a:pt x="499" y="658"/>
                  </a:lnTo>
                  <a:lnTo>
                    <a:pt x="497" y="656"/>
                  </a:lnTo>
                  <a:lnTo>
                    <a:pt x="501" y="656"/>
                  </a:lnTo>
                  <a:lnTo>
                    <a:pt x="506" y="670"/>
                  </a:lnTo>
                  <a:lnTo>
                    <a:pt x="513" y="670"/>
                  </a:lnTo>
                  <a:lnTo>
                    <a:pt x="513" y="658"/>
                  </a:lnTo>
                  <a:lnTo>
                    <a:pt x="513" y="658"/>
                  </a:lnTo>
                  <a:lnTo>
                    <a:pt x="513" y="656"/>
                  </a:lnTo>
                  <a:lnTo>
                    <a:pt x="509" y="651"/>
                  </a:lnTo>
                  <a:lnTo>
                    <a:pt x="509" y="648"/>
                  </a:lnTo>
                  <a:lnTo>
                    <a:pt x="511" y="648"/>
                  </a:lnTo>
                  <a:lnTo>
                    <a:pt x="511" y="646"/>
                  </a:lnTo>
                  <a:lnTo>
                    <a:pt x="516" y="641"/>
                  </a:lnTo>
                  <a:lnTo>
                    <a:pt x="513" y="651"/>
                  </a:lnTo>
                  <a:lnTo>
                    <a:pt x="518" y="656"/>
                  </a:lnTo>
                  <a:lnTo>
                    <a:pt x="518" y="656"/>
                  </a:lnTo>
                  <a:lnTo>
                    <a:pt x="528" y="658"/>
                  </a:lnTo>
                  <a:lnTo>
                    <a:pt x="525" y="658"/>
                  </a:lnTo>
                  <a:lnTo>
                    <a:pt x="525" y="670"/>
                  </a:lnTo>
                  <a:lnTo>
                    <a:pt x="537" y="663"/>
                  </a:lnTo>
                  <a:lnTo>
                    <a:pt x="537" y="667"/>
                  </a:lnTo>
                  <a:lnTo>
                    <a:pt x="535" y="667"/>
                  </a:lnTo>
                  <a:lnTo>
                    <a:pt x="532" y="674"/>
                  </a:lnTo>
                  <a:lnTo>
                    <a:pt x="539" y="679"/>
                  </a:lnTo>
                  <a:lnTo>
                    <a:pt x="537" y="684"/>
                  </a:lnTo>
                  <a:lnTo>
                    <a:pt x="535" y="679"/>
                  </a:lnTo>
                  <a:lnTo>
                    <a:pt x="528" y="686"/>
                  </a:lnTo>
                  <a:lnTo>
                    <a:pt x="535" y="689"/>
                  </a:lnTo>
                  <a:lnTo>
                    <a:pt x="535" y="689"/>
                  </a:lnTo>
                  <a:lnTo>
                    <a:pt x="537" y="691"/>
                  </a:lnTo>
                  <a:lnTo>
                    <a:pt x="535" y="691"/>
                  </a:lnTo>
                  <a:lnTo>
                    <a:pt x="532" y="693"/>
                  </a:lnTo>
                  <a:lnTo>
                    <a:pt x="542" y="705"/>
                  </a:lnTo>
                  <a:lnTo>
                    <a:pt x="544" y="703"/>
                  </a:lnTo>
                  <a:lnTo>
                    <a:pt x="546" y="708"/>
                  </a:lnTo>
                  <a:lnTo>
                    <a:pt x="549" y="701"/>
                  </a:lnTo>
                  <a:lnTo>
                    <a:pt x="549" y="701"/>
                  </a:lnTo>
                  <a:lnTo>
                    <a:pt x="551" y="701"/>
                  </a:lnTo>
                  <a:lnTo>
                    <a:pt x="551" y="710"/>
                  </a:lnTo>
                  <a:lnTo>
                    <a:pt x="556" y="722"/>
                  </a:lnTo>
                  <a:lnTo>
                    <a:pt x="563" y="719"/>
                  </a:lnTo>
                  <a:lnTo>
                    <a:pt x="563" y="727"/>
                  </a:lnTo>
                  <a:lnTo>
                    <a:pt x="568" y="724"/>
                  </a:lnTo>
                  <a:lnTo>
                    <a:pt x="570" y="743"/>
                  </a:lnTo>
                  <a:lnTo>
                    <a:pt x="575" y="741"/>
                  </a:lnTo>
                  <a:lnTo>
                    <a:pt x="575" y="741"/>
                  </a:lnTo>
                  <a:lnTo>
                    <a:pt x="568" y="743"/>
                  </a:lnTo>
                  <a:lnTo>
                    <a:pt x="572" y="745"/>
                  </a:lnTo>
                  <a:lnTo>
                    <a:pt x="570" y="748"/>
                  </a:lnTo>
                  <a:lnTo>
                    <a:pt x="572" y="753"/>
                  </a:lnTo>
                  <a:lnTo>
                    <a:pt x="580" y="757"/>
                  </a:lnTo>
                  <a:lnTo>
                    <a:pt x="589" y="757"/>
                  </a:lnTo>
                  <a:lnTo>
                    <a:pt x="589" y="757"/>
                  </a:lnTo>
                  <a:lnTo>
                    <a:pt x="594" y="760"/>
                  </a:lnTo>
                  <a:lnTo>
                    <a:pt x="594" y="762"/>
                  </a:lnTo>
                  <a:lnTo>
                    <a:pt x="568" y="755"/>
                  </a:lnTo>
                  <a:lnTo>
                    <a:pt x="558" y="762"/>
                  </a:lnTo>
                  <a:lnTo>
                    <a:pt x="572" y="764"/>
                  </a:lnTo>
                  <a:lnTo>
                    <a:pt x="572" y="764"/>
                  </a:lnTo>
                  <a:lnTo>
                    <a:pt x="568" y="764"/>
                  </a:lnTo>
                  <a:lnTo>
                    <a:pt x="568" y="776"/>
                  </a:lnTo>
                  <a:lnTo>
                    <a:pt x="580" y="776"/>
                  </a:lnTo>
                  <a:lnTo>
                    <a:pt x="580" y="781"/>
                  </a:lnTo>
                  <a:lnTo>
                    <a:pt x="589" y="783"/>
                  </a:lnTo>
                  <a:lnTo>
                    <a:pt x="587" y="783"/>
                  </a:lnTo>
                  <a:lnTo>
                    <a:pt x="589" y="790"/>
                  </a:lnTo>
                  <a:lnTo>
                    <a:pt x="598" y="793"/>
                  </a:lnTo>
                  <a:lnTo>
                    <a:pt x="598" y="793"/>
                  </a:lnTo>
                  <a:lnTo>
                    <a:pt x="596" y="793"/>
                  </a:lnTo>
                  <a:lnTo>
                    <a:pt x="601" y="800"/>
                  </a:lnTo>
                  <a:lnTo>
                    <a:pt x="608" y="800"/>
                  </a:lnTo>
                  <a:lnTo>
                    <a:pt x="606" y="802"/>
                  </a:lnTo>
                  <a:lnTo>
                    <a:pt x="613" y="805"/>
                  </a:lnTo>
                  <a:lnTo>
                    <a:pt x="610" y="807"/>
                  </a:lnTo>
                  <a:lnTo>
                    <a:pt x="615" y="809"/>
                  </a:lnTo>
                  <a:lnTo>
                    <a:pt x="615" y="814"/>
                  </a:lnTo>
                  <a:lnTo>
                    <a:pt x="622" y="840"/>
                  </a:lnTo>
                  <a:lnTo>
                    <a:pt x="625" y="840"/>
                  </a:lnTo>
                  <a:lnTo>
                    <a:pt x="622" y="843"/>
                  </a:lnTo>
                  <a:lnTo>
                    <a:pt x="622" y="840"/>
                  </a:lnTo>
                  <a:lnTo>
                    <a:pt x="625" y="854"/>
                  </a:lnTo>
                  <a:lnTo>
                    <a:pt x="629" y="857"/>
                  </a:lnTo>
                  <a:lnTo>
                    <a:pt x="625" y="857"/>
                  </a:lnTo>
                  <a:lnTo>
                    <a:pt x="622" y="911"/>
                  </a:lnTo>
                  <a:lnTo>
                    <a:pt x="617" y="921"/>
                  </a:lnTo>
                  <a:lnTo>
                    <a:pt x="622" y="942"/>
                  </a:lnTo>
                  <a:lnTo>
                    <a:pt x="625" y="949"/>
                  </a:lnTo>
                  <a:lnTo>
                    <a:pt x="620" y="970"/>
                  </a:lnTo>
                  <a:lnTo>
                    <a:pt x="627" y="982"/>
                  </a:lnTo>
                  <a:lnTo>
                    <a:pt x="629" y="997"/>
                  </a:lnTo>
                  <a:lnTo>
                    <a:pt x="641" y="1011"/>
                  </a:lnTo>
                  <a:lnTo>
                    <a:pt x="646" y="1015"/>
                  </a:lnTo>
                  <a:lnTo>
                    <a:pt x="646" y="1018"/>
                  </a:lnTo>
                  <a:lnTo>
                    <a:pt x="648" y="1027"/>
                  </a:lnTo>
                  <a:lnTo>
                    <a:pt x="655" y="1032"/>
                  </a:lnTo>
                  <a:lnTo>
                    <a:pt x="655" y="1041"/>
                  </a:lnTo>
                  <a:lnTo>
                    <a:pt x="672" y="1063"/>
                  </a:lnTo>
                  <a:lnTo>
                    <a:pt x="672" y="1072"/>
                  </a:lnTo>
                  <a:lnTo>
                    <a:pt x="700" y="1082"/>
                  </a:lnTo>
                  <a:lnTo>
                    <a:pt x="705" y="1086"/>
                  </a:lnTo>
                  <a:lnTo>
                    <a:pt x="710" y="1089"/>
                  </a:lnTo>
                  <a:lnTo>
                    <a:pt x="719" y="1096"/>
                  </a:lnTo>
                  <a:lnTo>
                    <a:pt x="719" y="1103"/>
                  </a:lnTo>
                  <a:lnTo>
                    <a:pt x="719" y="1105"/>
                  </a:lnTo>
                  <a:lnTo>
                    <a:pt x="719" y="1108"/>
                  </a:lnTo>
                  <a:lnTo>
                    <a:pt x="721" y="1108"/>
                  </a:lnTo>
                  <a:lnTo>
                    <a:pt x="721" y="1108"/>
                  </a:lnTo>
                  <a:lnTo>
                    <a:pt x="729" y="1117"/>
                  </a:lnTo>
                  <a:lnTo>
                    <a:pt x="738" y="1143"/>
                  </a:lnTo>
                  <a:lnTo>
                    <a:pt x="740" y="1143"/>
                  </a:lnTo>
                  <a:lnTo>
                    <a:pt x="743" y="1153"/>
                  </a:lnTo>
                  <a:lnTo>
                    <a:pt x="752" y="1158"/>
                  </a:lnTo>
                  <a:lnTo>
                    <a:pt x="764" y="1172"/>
                  </a:lnTo>
                  <a:lnTo>
                    <a:pt x="764" y="1181"/>
                  </a:lnTo>
                  <a:lnTo>
                    <a:pt x="752" y="1181"/>
                  </a:lnTo>
                  <a:lnTo>
                    <a:pt x="752" y="1174"/>
                  </a:lnTo>
                  <a:lnTo>
                    <a:pt x="748" y="1174"/>
                  </a:lnTo>
                  <a:lnTo>
                    <a:pt x="748" y="1179"/>
                  </a:lnTo>
                  <a:lnTo>
                    <a:pt x="752" y="1184"/>
                  </a:lnTo>
                  <a:lnTo>
                    <a:pt x="752" y="1186"/>
                  </a:lnTo>
                  <a:lnTo>
                    <a:pt x="774" y="1200"/>
                  </a:lnTo>
                  <a:lnTo>
                    <a:pt x="778" y="1203"/>
                  </a:lnTo>
                  <a:lnTo>
                    <a:pt x="778" y="1200"/>
                  </a:lnTo>
                  <a:lnTo>
                    <a:pt x="781" y="1203"/>
                  </a:lnTo>
                  <a:lnTo>
                    <a:pt x="788" y="1210"/>
                  </a:lnTo>
                  <a:lnTo>
                    <a:pt x="792" y="1217"/>
                  </a:lnTo>
                  <a:lnTo>
                    <a:pt x="790" y="1233"/>
                  </a:lnTo>
                  <a:lnTo>
                    <a:pt x="797" y="1233"/>
                  </a:lnTo>
                  <a:lnTo>
                    <a:pt x="816" y="1250"/>
                  </a:lnTo>
                  <a:lnTo>
                    <a:pt x="823" y="1262"/>
                  </a:lnTo>
                  <a:lnTo>
                    <a:pt x="833" y="1257"/>
                  </a:lnTo>
                  <a:lnTo>
                    <a:pt x="833" y="1250"/>
                  </a:lnTo>
                  <a:lnTo>
                    <a:pt x="821" y="1236"/>
                  </a:lnTo>
                  <a:lnTo>
                    <a:pt x="818" y="1238"/>
                  </a:lnTo>
                  <a:lnTo>
                    <a:pt x="816" y="1236"/>
                  </a:lnTo>
                  <a:lnTo>
                    <a:pt x="804" y="1200"/>
                  </a:lnTo>
                  <a:lnTo>
                    <a:pt x="797" y="1195"/>
                  </a:lnTo>
                  <a:lnTo>
                    <a:pt x="781" y="1165"/>
                  </a:lnTo>
                  <a:lnTo>
                    <a:pt x="776" y="1165"/>
                  </a:lnTo>
                  <a:lnTo>
                    <a:pt x="774" y="1158"/>
                  </a:lnTo>
                  <a:lnTo>
                    <a:pt x="764" y="1150"/>
                  </a:lnTo>
                  <a:lnTo>
                    <a:pt x="762" y="1146"/>
                  </a:lnTo>
                  <a:lnTo>
                    <a:pt x="757" y="1120"/>
                  </a:lnTo>
                  <a:lnTo>
                    <a:pt x="764" y="1124"/>
                  </a:lnTo>
                  <a:lnTo>
                    <a:pt x="769" y="1124"/>
                  </a:lnTo>
                  <a:lnTo>
                    <a:pt x="776" y="1131"/>
                  </a:lnTo>
                  <a:lnTo>
                    <a:pt x="783" y="1150"/>
                  </a:lnTo>
                  <a:lnTo>
                    <a:pt x="790" y="1160"/>
                  </a:lnTo>
                  <a:lnTo>
                    <a:pt x="785" y="1162"/>
                  </a:lnTo>
                  <a:lnTo>
                    <a:pt x="785" y="1167"/>
                  </a:lnTo>
                  <a:lnTo>
                    <a:pt x="795" y="1169"/>
                  </a:lnTo>
                  <a:lnTo>
                    <a:pt x="792" y="1167"/>
                  </a:lnTo>
                  <a:lnTo>
                    <a:pt x="797" y="1172"/>
                  </a:lnTo>
                  <a:lnTo>
                    <a:pt x="807" y="1181"/>
                  </a:lnTo>
                  <a:lnTo>
                    <a:pt x="814" y="1184"/>
                  </a:lnTo>
                  <a:lnTo>
                    <a:pt x="816" y="1193"/>
                  </a:lnTo>
                  <a:lnTo>
                    <a:pt x="833" y="1205"/>
                  </a:lnTo>
                  <a:lnTo>
                    <a:pt x="830" y="1212"/>
                  </a:lnTo>
                  <a:lnTo>
                    <a:pt x="833" y="1219"/>
                  </a:lnTo>
                  <a:lnTo>
                    <a:pt x="837" y="1219"/>
                  </a:lnTo>
                  <a:lnTo>
                    <a:pt x="837" y="1221"/>
                  </a:lnTo>
                  <a:lnTo>
                    <a:pt x="847" y="1224"/>
                  </a:lnTo>
                  <a:lnTo>
                    <a:pt x="852" y="1229"/>
                  </a:lnTo>
                  <a:lnTo>
                    <a:pt x="852" y="1236"/>
                  </a:lnTo>
                  <a:lnTo>
                    <a:pt x="866" y="1245"/>
                  </a:lnTo>
                  <a:lnTo>
                    <a:pt x="873" y="1257"/>
                  </a:lnTo>
                  <a:lnTo>
                    <a:pt x="882" y="1264"/>
                  </a:lnTo>
                  <a:lnTo>
                    <a:pt x="889" y="1283"/>
                  </a:lnTo>
                  <a:lnTo>
                    <a:pt x="885" y="1290"/>
                  </a:lnTo>
                  <a:lnTo>
                    <a:pt x="887" y="1293"/>
                  </a:lnTo>
                  <a:lnTo>
                    <a:pt x="882" y="1295"/>
                  </a:lnTo>
                  <a:lnTo>
                    <a:pt x="887" y="1307"/>
                  </a:lnTo>
                  <a:lnTo>
                    <a:pt x="894" y="1314"/>
                  </a:lnTo>
                  <a:lnTo>
                    <a:pt x="908" y="1321"/>
                  </a:lnTo>
                  <a:lnTo>
                    <a:pt x="915" y="1328"/>
                  </a:lnTo>
                  <a:lnTo>
                    <a:pt x="937" y="1333"/>
                  </a:lnTo>
                  <a:lnTo>
                    <a:pt x="949" y="1345"/>
                  </a:lnTo>
                  <a:lnTo>
                    <a:pt x="982" y="1354"/>
                  </a:lnTo>
                  <a:lnTo>
                    <a:pt x="994" y="1364"/>
                  </a:lnTo>
                  <a:lnTo>
                    <a:pt x="1017" y="1368"/>
                  </a:lnTo>
                  <a:lnTo>
                    <a:pt x="1034" y="1361"/>
                  </a:lnTo>
                  <a:lnTo>
                    <a:pt x="1038" y="1359"/>
                  </a:lnTo>
                  <a:lnTo>
                    <a:pt x="1053" y="1366"/>
                  </a:lnTo>
                  <a:lnTo>
                    <a:pt x="1069" y="1382"/>
                  </a:lnTo>
                  <a:lnTo>
                    <a:pt x="1069" y="1382"/>
                  </a:lnTo>
                  <a:lnTo>
                    <a:pt x="1069" y="1382"/>
                  </a:lnTo>
                  <a:lnTo>
                    <a:pt x="1072" y="1385"/>
                  </a:lnTo>
                  <a:lnTo>
                    <a:pt x="1072" y="1385"/>
                  </a:lnTo>
                  <a:lnTo>
                    <a:pt x="1083" y="1392"/>
                  </a:lnTo>
                  <a:lnTo>
                    <a:pt x="1102" y="1397"/>
                  </a:lnTo>
                  <a:lnTo>
                    <a:pt x="1121" y="1404"/>
                  </a:lnTo>
                  <a:lnTo>
                    <a:pt x="1128" y="1404"/>
                  </a:lnTo>
                  <a:lnTo>
                    <a:pt x="1135" y="1401"/>
                  </a:lnTo>
                  <a:lnTo>
                    <a:pt x="1138" y="1401"/>
                  </a:lnTo>
                  <a:lnTo>
                    <a:pt x="1138" y="1401"/>
                  </a:lnTo>
                  <a:lnTo>
                    <a:pt x="1135" y="1401"/>
                  </a:lnTo>
                  <a:lnTo>
                    <a:pt x="1135" y="1406"/>
                  </a:lnTo>
                  <a:lnTo>
                    <a:pt x="1162" y="1432"/>
                  </a:lnTo>
                  <a:lnTo>
                    <a:pt x="1159" y="1442"/>
                  </a:lnTo>
                  <a:lnTo>
                    <a:pt x="1164" y="1449"/>
                  </a:lnTo>
                  <a:lnTo>
                    <a:pt x="1173" y="1456"/>
                  </a:lnTo>
                  <a:lnTo>
                    <a:pt x="1176" y="1451"/>
                  </a:lnTo>
                  <a:lnTo>
                    <a:pt x="1180" y="1456"/>
                  </a:lnTo>
                  <a:lnTo>
                    <a:pt x="1190" y="1461"/>
                  </a:lnTo>
                  <a:lnTo>
                    <a:pt x="1190" y="1468"/>
                  </a:lnTo>
                  <a:lnTo>
                    <a:pt x="1199" y="1472"/>
                  </a:lnTo>
                  <a:lnTo>
                    <a:pt x="1199" y="1470"/>
                  </a:lnTo>
                  <a:lnTo>
                    <a:pt x="1199" y="1470"/>
                  </a:lnTo>
                  <a:lnTo>
                    <a:pt x="1202" y="1477"/>
                  </a:lnTo>
                  <a:lnTo>
                    <a:pt x="1206" y="1472"/>
                  </a:lnTo>
                  <a:lnTo>
                    <a:pt x="1218" y="1475"/>
                  </a:lnTo>
                  <a:lnTo>
                    <a:pt x="1218" y="1477"/>
                  </a:lnTo>
                  <a:lnTo>
                    <a:pt x="1214" y="1484"/>
                  </a:lnTo>
                  <a:lnTo>
                    <a:pt x="1223" y="1489"/>
                  </a:lnTo>
                  <a:lnTo>
                    <a:pt x="1221" y="1477"/>
                  </a:lnTo>
                  <a:lnTo>
                    <a:pt x="1225" y="1482"/>
                  </a:lnTo>
                  <a:lnTo>
                    <a:pt x="1228" y="1482"/>
                  </a:lnTo>
                  <a:lnTo>
                    <a:pt x="1230" y="1489"/>
                  </a:lnTo>
                  <a:lnTo>
                    <a:pt x="1237" y="1489"/>
                  </a:lnTo>
                  <a:lnTo>
                    <a:pt x="1244" y="1484"/>
                  </a:lnTo>
                  <a:lnTo>
                    <a:pt x="1240" y="1477"/>
                  </a:lnTo>
                  <a:lnTo>
                    <a:pt x="1240" y="1475"/>
                  </a:lnTo>
                  <a:lnTo>
                    <a:pt x="1254" y="1463"/>
                  </a:lnTo>
                  <a:lnTo>
                    <a:pt x="1266" y="1472"/>
                  </a:lnTo>
                  <a:lnTo>
                    <a:pt x="1268" y="1472"/>
                  </a:lnTo>
                  <a:lnTo>
                    <a:pt x="1266" y="1477"/>
                  </a:lnTo>
                  <a:lnTo>
                    <a:pt x="1273" y="1487"/>
                  </a:lnTo>
                  <a:lnTo>
                    <a:pt x="1280" y="1499"/>
                  </a:lnTo>
                  <a:lnTo>
                    <a:pt x="1277" y="1536"/>
                  </a:lnTo>
                  <a:lnTo>
                    <a:pt x="1282" y="1536"/>
                  </a:lnTo>
                  <a:lnTo>
                    <a:pt x="1277" y="1544"/>
                  </a:lnTo>
                  <a:lnTo>
                    <a:pt x="1275" y="1548"/>
                  </a:lnTo>
                  <a:lnTo>
                    <a:pt x="1263" y="1551"/>
                  </a:lnTo>
                  <a:lnTo>
                    <a:pt x="1261" y="1562"/>
                  </a:lnTo>
                  <a:lnTo>
                    <a:pt x="1256" y="1565"/>
                  </a:lnTo>
                  <a:lnTo>
                    <a:pt x="1258" y="1570"/>
                  </a:lnTo>
                  <a:lnTo>
                    <a:pt x="1242" y="1577"/>
                  </a:lnTo>
                  <a:lnTo>
                    <a:pt x="1242" y="1586"/>
                  </a:lnTo>
                  <a:lnTo>
                    <a:pt x="1237" y="1598"/>
                  </a:lnTo>
                  <a:lnTo>
                    <a:pt x="1230" y="1603"/>
                  </a:lnTo>
                  <a:lnTo>
                    <a:pt x="1230" y="1622"/>
                  </a:lnTo>
                  <a:lnTo>
                    <a:pt x="1240" y="1629"/>
                  </a:lnTo>
                  <a:lnTo>
                    <a:pt x="1244" y="1624"/>
                  </a:lnTo>
                  <a:lnTo>
                    <a:pt x="1244" y="1624"/>
                  </a:lnTo>
                  <a:lnTo>
                    <a:pt x="1244" y="1631"/>
                  </a:lnTo>
                  <a:lnTo>
                    <a:pt x="1240" y="1633"/>
                  </a:lnTo>
                  <a:lnTo>
                    <a:pt x="1240" y="1633"/>
                  </a:lnTo>
                  <a:lnTo>
                    <a:pt x="1237" y="1636"/>
                  </a:lnTo>
                  <a:lnTo>
                    <a:pt x="1237" y="1636"/>
                  </a:lnTo>
                  <a:lnTo>
                    <a:pt x="1237" y="1636"/>
                  </a:lnTo>
                  <a:lnTo>
                    <a:pt x="1225" y="1648"/>
                  </a:lnTo>
                  <a:lnTo>
                    <a:pt x="1228" y="1664"/>
                  </a:lnTo>
                  <a:lnTo>
                    <a:pt x="1230" y="1667"/>
                  </a:lnTo>
                  <a:lnTo>
                    <a:pt x="1225" y="1671"/>
                  </a:lnTo>
                  <a:lnTo>
                    <a:pt x="1244" y="1686"/>
                  </a:lnTo>
                  <a:lnTo>
                    <a:pt x="1251" y="1700"/>
                  </a:lnTo>
                  <a:lnTo>
                    <a:pt x="1258" y="1707"/>
                  </a:lnTo>
                  <a:lnTo>
                    <a:pt x="1275" y="1750"/>
                  </a:lnTo>
                  <a:lnTo>
                    <a:pt x="1294" y="1776"/>
                  </a:lnTo>
                  <a:lnTo>
                    <a:pt x="1294" y="1792"/>
                  </a:lnTo>
                  <a:lnTo>
                    <a:pt x="1311" y="1806"/>
                  </a:lnTo>
                  <a:lnTo>
                    <a:pt x="1329" y="1821"/>
                  </a:lnTo>
                  <a:lnTo>
                    <a:pt x="1351" y="1828"/>
                  </a:lnTo>
                  <a:lnTo>
                    <a:pt x="1374" y="1849"/>
                  </a:lnTo>
                  <a:lnTo>
                    <a:pt x="1379" y="1873"/>
                  </a:lnTo>
                  <a:lnTo>
                    <a:pt x="1382" y="1896"/>
                  </a:lnTo>
                  <a:lnTo>
                    <a:pt x="1379" y="1915"/>
                  </a:lnTo>
                  <a:lnTo>
                    <a:pt x="1374" y="1922"/>
                  </a:lnTo>
                  <a:lnTo>
                    <a:pt x="1377" y="1953"/>
                  </a:lnTo>
                  <a:lnTo>
                    <a:pt x="1372" y="1963"/>
                  </a:lnTo>
                  <a:lnTo>
                    <a:pt x="1372" y="1977"/>
                  </a:lnTo>
                  <a:lnTo>
                    <a:pt x="1363" y="2010"/>
                  </a:lnTo>
                  <a:lnTo>
                    <a:pt x="1363" y="2027"/>
                  </a:lnTo>
                  <a:lnTo>
                    <a:pt x="1360" y="2034"/>
                  </a:lnTo>
                  <a:lnTo>
                    <a:pt x="1358" y="2041"/>
                  </a:lnTo>
                  <a:lnTo>
                    <a:pt x="1363" y="2069"/>
                  </a:lnTo>
                  <a:lnTo>
                    <a:pt x="1360" y="2091"/>
                  </a:lnTo>
                  <a:lnTo>
                    <a:pt x="1341" y="2138"/>
                  </a:lnTo>
                  <a:lnTo>
                    <a:pt x="1337" y="2138"/>
                  </a:lnTo>
                  <a:lnTo>
                    <a:pt x="1339" y="2147"/>
                  </a:lnTo>
                  <a:lnTo>
                    <a:pt x="1332" y="2152"/>
                  </a:lnTo>
                  <a:lnTo>
                    <a:pt x="1332" y="2176"/>
                  </a:lnTo>
                  <a:lnTo>
                    <a:pt x="1337" y="2192"/>
                  </a:lnTo>
                  <a:lnTo>
                    <a:pt x="1332" y="2199"/>
                  </a:lnTo>
                  <a:lnTo>
                    <a:pt x="1329" y="2228"/>
                  </a:lnTo>
                  <a:lnTo>
                    <a:pt x="1332" y="2230"/>
                  </a:lnTo>
                  <a:lnTo>
                    <a:pt x="1329" y="2230"/>
                  </a:lnTo>
                  <a:lnTo>
                    <a:pt x="1329" y="2230"/>
                  </a:lnTo>
                  <a:lnTo>
                    <a:pt x="1325" y="2237"/>
                  </a:lnTo>
                  <a:lnTo>
                    <a:pt x="1322" y="2261"/>
                  </a:lnTo>
                  <a:lnTo>
                    <a:pt x="1322" y="2266"/>
                  </a:lnTo>
                  <a:lnTo>
                    <a:pt x="1332" y="2268"/>
                  </a:lnTo>
                  <a:lnTo>
                    <a:pt x="1334" y="2261"/>
                  </a:lnTo>
                  <a:lnTo>
                    <a:pt x="1337" y="2261"/>
                  </a:lnTo>
                  <a:lnTo>
                    <a:pt x="1337" y="2256"/>
                  </a:lnTo>
                  <a:lnTo>
                    <a:pt x="1339" y="2256"/>
                  </a:lnTo>
                  <a:lnTo>
                    <a:pt x="1334" y="2249"/>
                  </a:lnTo>
                  <a:lnTo>
                    <a:pt x="1339" y="2247"/>
                  </a:lnTo>
                  <a:lnTo>
                    <a:pt x="1337" y="2235"/>
                  </a:lnTo>
                  <a:lnTo>
                    <a:pt x="1337" y="2237"/>
                  </a:lnTo>
                  <a:lnTo>
                    <a:pt x="1344" y="2230"/>
                  </a:lnTo>
                  <a:lnTo>
                    <a:pt x="1348" y="2233"/>
                  </a:lnTo>
                  <a:lnTo>
                    <a:pt x="1341" y="2240"/>
                  </a:lnTo>
                  <a:lnTo>
                    <a:pt x="1348" y="2240"/>
                  </a:lnTo>
                  <a:lnTo>
                    <a:pt x="1348" y="2242"/>
                  </a:lnTo>
                  <a:lnTo>
                    <a:pt x="1344" y="2244"/>
                  </a:lnTo>
                  <a:lnTo>
                    <a:pt x="1346" y="2249"/>
                  </a:lnTo>
                  <a:lnTo>
                    <a:pt x="1344" y="2252"/>
                  </a:lnTo>
                  <a:lnTo>
                    <a:pt x="1346" y="2256"/>
                  </a:lnTo>
                  <a:lnTo>
                    <a:pt x="1339" y="2266"/>
                  </a:lnTo>
                  <a:lnTo>
                    <a:pt x="1344" y="2273"/>
                  </a:lnTo>
                  <a:lnTo>
                    <a:pt x="1337" y="2280"/>
                  </a:lnTo>
                  <a:lnTo>
                    <a:pt x="1341" y="2282"/>
                  </a:lnTo>
                  <a:lnTo>
                    <a:pt x="1332" y="2287"/>
                  </a:lnTo>
                  <a:lnTo>
                    <a:pt x="1337" y="2294"/>
                  </a:lnTo>
                  <a:lnTo>
                    <a:pt x="1337" y="2297"/>
                  </a:lnTo>
                  <a:lnTo>
                    <a:pt x="1337" y="2304"/>
                  </a:lnTo>
                  <a:lnTo>
                    <a:pt x="1337" y="2304"/>
                  </a:lnTo>
                  <a:lnTo>
                    <a:pt x="1334" y="2304"/>
                  </a:lnTo>
                  <a:lnTo>
                    <a:pt x="1332" y="2294"/>
                  </a:lnTo>
                  <a:lnTo>
                    <a:pt x="1322" y="2297"/>
                  </a:lnTo>
                  <a:lnTo>
                    <a:pt x="1334" y="2304"/>
                  </a:lnTo>
                  <a:lnTo>
                    <a:pt x="1332" y="2313"/>
                  </a:lnTo>
                  <a:lnTo>
                    <a:pt x="1334" y="2311"/>
                  </a:lnTo>
                  <a:lnTo>
                    <a:pt x="1334" y="2311"/>
                  </a:lnTo>
                  <a:lnTo>
                    <a:pt x="1334" y="2313"/>
                  </a:lnTo>
                  <a:lnTo>
                    <a:pt x="1332" y="2315"/>
                  </a:lnTo>
                  <a:lnTo>
                    <a:pt x="1329" y="2320"/>
                  </a:lnTo>
                  <a:lnTo>
                    <a:pt x="1329" y="2320"/>
                  </a:lnTo>
                  <a:lnTo>
                    <a:pt x="1327" y="2311"/>
                  </a:lnTo>
                  <a:lnTo>
                    <a:pt x="1311" y="2311"/>
                  </a:lnTo>
                  <a:lnTo>
                    <a:pt x="1315" y="2320"/>
                  </a:lnTo>
                  <a:lnTo>
                    <a:pt x="1306" y="2325"/>
                  </a:lnTo>
                  <a:lnTo>
                    <a:pt x="1303" y="2332"/>
                  </a:lnTo>
                  <a:lnTo>
                    <a:pt x="1313" y="2339"/>
                  </a:lnTo>
                  <a:lnTo>
                    <a:pt x="1311" y="2332"/>
                  </a:lnTo>
                  <a:lnTo>
                    <a:pt x="1313" y="2330"/>
                  </a:lnTo>
                  <a:lnTo>
                    <a:pt x="1318" y="2334"/>
                  </a:lnTo>
                  <a:lnTo>
                    <a:pt x="1325" y="2334"/>
                  </a:lnTo>
                  <a:lnTo>
                    <a:pt x="1327" y="2337"/>
                  </a:lnTo>
                  <a:lnTo>
                    <a:pt x="1325" y="2339"/>
                  </a:lnTo>
                  <a:lnTo>
                    <a:pt x="1327" y="2342"/>
                  </a:lnTo>
                  <a:lnTo>
                    <a:pt x="1318" y="2346"/>
                  </a:lnTo>
                  <a:lnTo>
                    <a:pt x="1327" y="2349"/>
                  </a:lnTo>
                  <a:lnTo>
                    <a:pt x="1325" y="2356"/>
                  </a:lnTo>
                  <a:lnTo>
                    <a:pt x="1329" y="2353"/>
                  </a:lnTo>
                  <a:lnTo>
                    <a:pt x="1334" y="2358"/>
                  </a:lnTo>
                  <a:lnTo>
                    <a:pt x="1325" y="2356"/>
                  </a:lnTo>
                  <a:lnTo>
                    <a:pt x="1325" y="2358"/>
                  </a:lnTo>
                  <a:lnTo>
                    <a:pt x="1322" y="2356"/>
                  </a:lnTo>
                  <a:lnTo>
                    <a:pt x="1320" y="2356"/>
                  </a:lnTo>
                  <a:lnTo>
                    <a:pt x="1322" y="2368"/>
                  </a:lnTo>
                  <a:lnTo>
                    <a:pt x="1325" y="2368"/>
                  </a:lnTo>
                  <a:lnTo>
                    <a:pt x="1325" y="2391"/>
                  </a:lnTo>
                  <a:lnTo>
                    <a:pt x="1327" y="2387"/>
                  </a:lnTo>
                  <a:lnTo>
                    <a:pt x="1327" y="2389"/>
                  </a:lnTo>
                  <a:lnTo>
                    <a:pt x="1329" y="2391"/>
                  </a:lnTo>
                  <a:lnTo>
                    <a:pt x="1325" y="2391"/>
                  </a:lnTo>
                  <a:lnTo>
                    <a:pt x="1320" y="2398"/>
                  </a:lnTo>
                  <a:lnTo>
                    <a:pt x="1322" y="2377"/>
                  </a:lnTo>
                  <a:lnTo>
                    <a:pt x="1318" y="2370"/>
                  </a:lnTo>
                  <a:lnTo>
                    <a:pt x="1315" y="2377"/>
                  </a:lnTo>
                  <a:lnTo>
                    <a:pt x="1313" y="2382"/>
                  </a:lnTo>
                  <a:lnTo>
                    <a:pt x="1315" y="2384"/>
                  </a:lnTo>
                  <a:lnTo>
                    <a:pt x="1311" y="2384"/>
                  </a:lnTo>
                  <a:lnTo>
                    <a:pt x="1318" y="2389"/>
                  </a:lnTo>
                  <a:lnTo>
                    <a:pt x="1318" y="2398"/>
                  </a:lnTo>
                  <a:lnTo>
                    <a:pt x="1320" y="2401"/>
                  </a:lnTo>
                  <a:lnTo>
                    <a:pt x="1318" y="2403"/>
                  </a:lnTo>
                  <a:lnTo>
                    <a:pt x="1327" y="2410"/>
                  </a:lnTo>
                  <a:lnTo>
                    <a:pt x="1325" y="2413"/>
                  </a:lnTo>
                  <a:lnTo>
                    <a:pt x="1325" y="2413"/>
                  </a:lnTo>
                  <a:lnTo>
                    <a:pt x="1320" y="2408"/>
                  </a:lnTo>
                  <a:lnTo>
                    <a:pt x="1322" y="2415"/>
                  </a:lnTo>
                  <a:lnTo>
                    <a:pt x="1327" y="2417"/>
                  </a:lnTo>
                  <a:lnTo>
                    <a:pt x="1327" y="2417"/>
                  </a:lnTo>
                  <a:lnTo>
                    <a:pt x="1327" y="2417"/>
                  </a:lnTo>
                  <a:lnTo>
                    <a:pt x="1325" y="2417"/>
                  </a:lnTo>
                  <a:lnTo>
                    <a:pt x="1325" y="2424"/>
                  </a:lnTo>
                  <a:lnTo>
                    <a:pt x="1332" y="2432"/>
                  </a:lnTo>
                  <a:lnTo>
                    <a:pt x="1332" y="2434"/>
                  </a:lnTo>
                  <a:lnTo>
                    <a:pt x="1329" y="2432"/>
                  </a:lnTo>
                  <a:lnTo>
                    <a:pt x="1334" y="2439"/>
                  </a:lnTo>
                  <a:lnTo>
                    <a:pt x="1334" y="2446"/>
                  </a:lnTo>
                  <a:lnTo>
                    <a:pt x="1339" y="2448"/>
                  </a:lnTo>
                  <a:lnTo>
                    <a:pt x="1334" y="2450"/>
                  </a:lnTo>
                  <a:lnTo>
                    <a:pt x="1334" y="2462"/>
                  </a:lnTo>
                  <a:lnTo>
                    <a:pt x="1339" y="2467"/>
                  </a:lnTo>
                  <a:lnTo>
                    <a:pt x="1344" y="2467"/>
                  </a:lnTo>
                  <a:lnTo>
                    <a:pt x="1346" y="2472"/>
                  </a:lnTo>
                  <a:lnTo>
                    <a:pt x="1341" y="2472"/>
                  </a:lnTo>
                  <a:lnTo>
                    <a:pt x="1348" y="2479"/>
                  </a:lnTo>
                  <a:lnTo>
                    <a:pt x="1351" y="2479"/>
                  </a:lnTo>
                  <a:lnTo>
                    <a:pt x="1351" y="2474"/>
                  </a:lnTo>
                  <a:lnTo>
                    <a:pt x="1353" y="2481"/>
                  </a:lnTo>
                  <a:lnTo>
                    <a:pt x="1360" y="2488"/>
                  </a:lnTo>
                  <a:lnTo>
                    <a:pt x="1372" y="2488"/>
                  </a:lnTo>
                  <a:lnTo>
                    <a:pt x="1374" y="2462"/>
                  </a:lnTo>
                  <a:lnTo>
                    <a:pt x="1396" y="2450"/>
                  </a:lnTo>
                  <a:lnTo>
                    <a:pt x="1408" y="2453"/>
                  </a:lnTo>
                  <a:lnTo>
                    <a:pt x="1412" y="2455"/>
                  </a:lnTo>
                  <a:lnTo>
                    <a:pt x="1400" y="2436"/>
                  </a:lnTo>
                  <a:lnTo>
                    <a:pt x="1400" y="2436"/>
                  </a:lnTo>
                  <a:lnTo>
                    <a:pt x="1400" y="2434"/>
                  </a:lnTo>
                  <a:lnTo>
                    <a:pt x="1398" y="2420"/>
                  </a:lnTo>
                  <a:lnTo>
                    <a:pt x="1396" y="2422"/>
                  </a:lnTo>
                  <a:lnTo>
                    <a:pt x="1400" y="2410"/>
                  </a:lnTo>
                  <a:lnTo>
                    <a:pt x="1408" y="2405"/>
                  </a:lnTo>
                  <a:lnTo>
                    <a:pt x="1417" y="2401"/>
                  </a:lnTo>
                  <a:lnTo>
                    <a:pt x="1422" y="2379"/>
                  </a:lnTo>
                  <a:lnTo>
                    <a:pt x="1443" y="2360"/>
                  </a:lnTo>
                  <a:lnTo>
                    <a:pt x="1448" y="2349"/>
                  </a:lnTo>
                  <a:lnTo>
                    <a:pt x="1445" y="2337"/>
                  </a:lnTo>
                  <a:lnTo>
                    <a:pt x="1431" y="2334"/>
                  </a:lnTo>
                  <a:lnTo>
                    <a:pt x="1424" y="2327"/>
                  </a:lnTo>
                  <a:lnTo>
                    <a:pt x="1422" y="2320"/>
                  </a:lnTo>
                  <a:lnTo>
                    <a:pt x="1422" y="2318"/>
                  </a:lnTo>
                  <a:lnTo>
                    <a:pt x="1431" y="2304"/>
                  </a:lnTo>
                  <a:lnTo>
                    <a:pt x="1438" y="2299"/>
                  </a:lnTo>
                  <a:lnTo>
                    <a:pt x="1450" y="2299"/>
                  </a:lnTo>
                  <a:lnTo>
                    <a:pt x="1448" y="2292"/>
                  </a:lnTo>
                  <a:lnTo>
                    <a:pt x="1455" y="2285"/>
                  </a:lnTo>
                  <a:lnTo>
                    <a:pt x="1455" y="2268"/>
                  </a:lnTo>
                  <a:lnTo>
                    <a:pt x="1457" y="2263"/>
                  </a:lnTo>
                  <a:lnTo>
                    <a:pt x="1469" y="2259"/>
                  </a:lnTo>
                  <a:lnTo>
                    <a:pt x="1460" y="2252"/>
                  </a:lnTo>
                  <a:lnTo>
                    <a:pt x="1462" y="2252"/>
                  </a:lnTo>
                  <a:lnTo>
                    <a:pt x="1464" y="2254"/>
                  </a:lnTo>
                  <a:lnTo>
                    <a:pt x="1474" y="2254"/>
                  </a:lnTo>
                  <a:lnTo>
                    <a:pt x="1478" y="2249"/>
                  </a:lnTo>
                  <a:lnTo>
                    <a:pt x="1476" y="2242"/>
                  </a:lnTo>
                  <a:lnTo>
                    <a:pt x="1474" y="2237"/>
                  </a:lnTo>
                  <a:lnTo>
                    <a:pt x="1462" y="2240"/>
                  </a:lnTo>
                  <a:lnTo>
                    <a:pt x="1464" y="2244"/>
                  </a:lnTo>
                  <a:lnTo>
                    <a:pt x="1464" y="2244"/>
                  </a:lnTo>
                  <a:lnTo>
                    <a:pt x="1457" y="2237"/>
                  </a:lnTo>
                  <a:lnTo>
                    <a:pt x="1455" y="2218"/>
                  </a:lnTo>
                  <a:lnTo>
                    <a:pt x="1457" y="2216"/>
                  </a:lnTo>
                  <a:lnTo>
                    <a:pt x="1471" y="2223"/>
                  </a:lnTo>
                  <a:lnTo>
                    <a:pt x="1483" y="2223"/>
                  </a:lnTo>
                  <a:lnTo>
                    <a:pt x="1493" y="2218"/>
                  </a:lnTo>
                  <a:lnTo>
                    <a:pt x="1495" y="2214"/>
                  </a:lnTo>
                  <a:lnTo>
                    <a:pt x="1493" y="2202"/>
                  </a:lnTo>
                  <a:lnTo>
                    <a:pt x="1500" y="2190"/>
                  </a:lnTo>
                  <a:lnTo>
                    <a:pt x="1495" y="2185"/>
                  </a:lnTo>
                  <a:lnTo>
                    <a:pt x="1495" y="2183"/>
                  </a:lnTo>
                  <a:lnTo>
                    <a:pt x="1495" y="2183"/>
                  </a:lnTo>
                  <a:lnTo>
                    <a:pt x="1512" y="2183"/>
                  </a:lnTo>
                  <a:lnTo>
                    <a:pt x="1554" y="2173"/>
                  </a:lnTo>
                  <a:lnTo>
                    <a:pt x="1561" y="2169"/>
                  </a:lnTo>
                  <a:lnTo>
                    <a:pt x="1564" y="2162"/>
                  </a:lnTo>
                  <a:lnTo>
                    <a:pt x="1573" y="2150"/>
                  </a:lnTo>
                  <a:lnTo>
                    <a:pt x="1573" y="2133"/>
                  </a:lnTo>
                  <a:lnTo>
                    <a:pt x="1566" y="2131"/>
                  </a:lnTo>
                  <a:lnTo>
                    <a:pt x="1564" y="2126"/>
                  </a:lnTo>
                  <a:lnTo>
                    <a:pt x="1566" y="2117"/>
                  </a:lnTo>
                  <a:lnTo>
                    <a:pt x="1549" y="2105"/>
                  </a:lnTo>
                  <a:lnTo>
                    <a:pt x="1549" y="2100"/>
                  </a:lnTo>
                  <a:lnTo>
                    <a:pt x="1554" y="2105"/>
                  </a:lnTo>
                  <a:lnTo>
                    <a:pt x="1564" y="2105"/>
                  </a:lnTo>
                  <a:lnTo>
                    <a:pt x="1578" y="2112"/>
                  </a:lnTo>
                  <a:lnTo>
                    <a:pt x="1597" y="2112"/>
                  </a:lnTo>
                  <a:lnTo>
                    <a:pt x="1609" y="2107"/>
                  </a:lnTo>
                  <a:lnTo>
                    <a:pt x="1620" y="2093"/>
                  </a:lnTo>
                  <a:lnTo>
                    <a:pt x="1632" y="2076"/>
                  </a:lnTo>
                  <a:lnTo>
                    <a:pt x="1635" y="2067"/>
                  </a:lnTo>
                  <a:lnTo>
                    <a:pt x="1654" y="2055"/>
                  </a:lnTo>
                  <a:lnTo>
                    <a:pt x="1663" y="2038"/>
                  </a:lnTo>
                  <a:lnTo>
                    <a:pt x="1670" y="2022"/>
                  </a:lnTo>
                  <a:lnTo>
                    <a:pt x="1687" y="2003"/>
                  </a:lnTo>
                  <a:lnTo>
                    <a:pt x="1689" y="1989"/>
                  </a:lnTo>
                  <a:lnTo>
                    <a:pt x="1689" y="1984"/>
                  </a:lnTo>
                  <a:lnTo>
                    <a:pt x="1687" y="1979"/>
                  </a:lnTo>
                  <a:lnTo>
                    <a:pt x="1687" y="1967"/>
                  </a:lnTo>
                  <a:lnTo>
                    <a:pt x="1691" y="1958"/>
                  </a:lnTo>
                  <a:lnTo>
                    <a:pt x="1713" y="1937"/>
                  </a:lnTo>
                  <a:lnTo>
                    <a:pt x="1743" y="1925"/>
                  </a:lnTo>
                  <a:lnTo>
                    <a:pt x="1746" y="1920"/>
                  </a:lnTo>
                  <a:lnTo>
                    <a:pt x="1777" y="1918"/>
                  </a:lnTo>
                  <a:lnTo>
                    <a:pt x="1779" y="1913"/>
                  </a:lnTo>
                  <a:lnTo>
                    <a:pt x="1791" y="1903"/>
                  </a:lnTo>
                  <a:lnTo>
                    <a:pt x="1795" y="1894"/>
                  </a:lnTo>
                  <a:lnTo>
                    <a:pt x="1812" y="1866"/>
                  </a:lnTo>
                  <a:lnTo>
                    <a:pt x="1814" y="1849"/>
                  </a:lnTo>
                  <a:lnTo>
                    <a:pt x="1819" y="1840"/>
                  </a:lnTo>
                  <a:lnTo>
                    <a:pt x="1824" y="1811"/>
                  </a:lnTo>
                  <a:lnTo>
                    <a:pt x="1822" y="1792"/>
                  </a:lnTo>
                  <a:lnTo>
                    <a:pt x="1824" y="1776"/>
                  </a:lnTo>
                  <a:lnTo>
                    <a:pt x="1833" y="1771"/>
                  </a:lnTo>
                  <a:lnTo>
                    <a:pt x="1845" y="1750"/>
                  </a:lnTo>
                  <a:lnTo>
                    <a:pt x="1859" y="1735"/>
                  </a:lnTo>
                  <a:lnTo>
                    <a:pt x="1876" y="1716"/>
                  </a:lnTo>
                  <a:lnTo>
                    <a:pt x="1881" y="1688"/>
                  </a:lnTo>
                  <a:lnTo>
                    <a:pt x="1878" y="1667"/>
                  </a:lnTo>
                  <a:lnTo>
                    <a:pt x="1871" y="1660"/>
                  </a:lnTo>
                  <a:lnTo>
                    <a:pt x="1850" y="1657"/>
                  </a:lnTo>
                  <a:lnTo>
                    <a:pt x="1817" y="1629"/>
                  </a:lnTo>
                  <a:lnTo>
                    <a:pt x="1810" y="1626"/>
                  </a:lnTo>
                  <a:lnTo>
                    <a:pt x="1781" y="1629"/>
                  </a:lnTo>
                  <a:lnTo>
                    <a:pt x="1758" y="1619"/>
                  </a:lnTo>
                  <a:lnTo>
                    <a:pt x="1748" y="1624"/>
                  </a:lnTo>
                  <a:lnTo>
                    <a:pt x="1751" y="1619"/>
                  </a:lnTo>
                  <a:lnTo>
                    <a:pt x="1743" y="1617"/>
                  </a:lnTo>
                  <a:lnTo>
                    <a:pt x="1746" y="1615"/>
                  </a:lnTo>
                  <a:lnTo>
                    <a:pt x="1741" y="1607"/>
                  </a:lnTo>
                  <a:lnTo>
                    <a:pt x="1734" y="1610"/>
                  </a:lnTo>
                  <a:lnTo>
                    <a:pt x="1732" y="1605"/>
                  </a:lnTo>
                  <a:lnTo>
                    <a:pt x="1708" y="1596"/>
                  </a:lnTo>
                  <a:lnTo>
                    <a:pt x="1694" y="1598"/>
                  </a:lnTo>
                  <a:lnTo>
                    <a:pt x="1689" y="1607"/>
                  </a:lnTo>
                  <a:lnTo>
                    <a:pt x="1682" y="1610"/>
                  </a:lnTo>
                  <a:lnTo>
                    <a:pt x="1689" y="1600"/>
                  </a:lnTo>
                  <a:lnTo>
                    <a:pt x="1691" y="1591"/>
                  </a:lnTo>
                  <a:lnTo>
                    <a:pt x="1682" y="1588"/>
                  </a:lnTo>
                  <a:lnTo>
                    <a:pt x="1677" y="1588"/>
                  </a:lnTo>
                  <a:lnTo>
                    <a:pt x="1672" y="1584"/>
                  </a:lnTo>
                  <a:lnTo>
                    <a:pt x="1670" y="1586"/>
                  </a:lnTo>
                  <a:lnTo>
                    <a:pt x="1665" y="1579"/>
                  </a:lnTo>
                  <a:lnTo>
                    <a:pt x="1663" y="1581"/>
                  </a:lnTo>
                  <a:lnTo>
                    <a:pt x="1668" y="1574"/>
                  </a:lnTo>
                  <a:lnTo>
                    <a:pt x="1670" y="1565"/>
                  </a:lnTo>
                  <a:lnTo>
                    <a:pt x="1663" y="1562"/>
                  </a:lnTo>
                  <a:lnTo>
                    <a:pt x="1654" y="1532"/>
                  </a:lnTo>
                  <a:lnTo>
                    <a:pt x="1646" y="1527"/>
                  </a:lnTo>
                  <a:lnTo>
                    <a:pt x="1646" y="1529"/>
                  </a:lnTo>
                  <a:lnTo>
                    <a:pt x="1642" y="1525"/>
                  </a:lnTo>
                  <a:lnTo>
                    <a:pt x="1630" y="1515"/>
                  </a:lnTo>
                  <a:lnTo>
                    <a:pt x="1613" y="1508"/>
                  </a:lnTo>
                  <a:lnTo>
                    <a:pt x="1613" y="1506"/>
                  </a:lnTo>
                  <a:lnTo>
                    <a:pt x="1597" y="1503"/>
                  </a:lnTo>
                  <a:lnTo>
                    <a:pt x="1568" y="1506"/>
                  </a:lnTo>
                  <a:lnTo>
                    <a:pt x="1559" y="1494"/>
                  </a:lnTo>
                  <a:lnTo>
                    <a:pt x="1549" y="1491"/>
                  </a:lnTo>
                  <a:lnTo>
                    <a:pt x="1547" y="1480"/>
                  </a:lnTo>
                  <a:lnTo>
                    <a:pt x="1533" y="1470"/>
                  </a:lnTo>
                  <a:lnTo>
                    <a:pt x="1531" y="1470"/>
                  </a:lnTo>
                  <a:lnTo>
                    <a:pt x="1523" y="1465"/>
                  </a:lnTo>
                  <a:lnTo>
                    <a:pt x="1519" y="1468"/>
                  </a:lnTo>
                  <a:lnTo>
                    <a:pt x="1516" y="1468"/>
                  </a:lnTo>
                  <a:lnTo>
                    <a:pt x="1516" y="1465"/>
                  </a:lnTo>
                  <a:lnTo>
                    <a:pt x="1514" y="1456"/>
                  </a:lnTo>
                  <a:lnTo>
                    <a:pt x="1502" y="1449"/>
                  </a:lnTo>
                  <a:lnTo>
                    <a:pt x="1500" y="1449"/>
                  </a:lnTo>
                  <a:lnTo>
                    <a:pt x="1512" y="1446"/>
                  </a:lnTo>
                  <a:lnTo>
                    <a:pt x="1514" y="1435"/>
                  </a:lnTo>
                  <a:lnTo>
                    <a:pt x="1500" y="1435"/>
                  </a:lnTo>
                  <a:lnTo>
                    <a:pt x="1502" y="1442"/>
                  </a:lnTo>
                  <a:lnTo>
                    <a:pt x="1495" y="1449"/>
                  </a:lnTo>
                  <a:lnTo>
                    <a:pt x="1490" y="1444"/>
                  </a:lnTo>
                  <a:lnTo>
                    <a:pt x="1490" y="1442"/>
                  </a:lnTo>
                  <a:lnTo>
                    <a:pt x="1497" y="1439"/>
                  </a:lnTo>
                  <a:lnTo>
                    <a:pt x="1497" y="1437"/>
                  </a:lnTo>
                  <a:lnTo>
                    <a:pt x="1471" y="1437"/>
                  </a:lnTo>
                  <a:lnTo>
                    <a:pt x="1476" y="1435"/>
                  </a:lnTo>
                  <a:lnTo>
                    <a:pt x="1471" y="1427"/>
                  </a:lnTo>
                  <a:lnTo>
                    <a:pt x="1460" y="1432"/>
                  </a:lnTo>
                  <a:lnTo>
                    <a:pt x="1467" y="1437"/>
                  </a:lnTo>
                  <a:lnTo>
                    <a:pt x="1460" y="1439"/>
                  </a:lnTo>
                  <a:lnTo>
                    <a:pt x="1467" y="1442"/>
                  </a:lnTo>
                  <a:lnTo>
                    <a:pt x="1455" y="1444"/>
                  </a:lnTo>
                  <a:lnTo>
                    <a:pt x="1448" y="1444"/>
                  </a:lnTo>
                  <a:lnTo>
                    <a:pt x="1441" y="1437"/>
                  </a:lnTo>
                  <a:lnTo>
                    <a:pt x="1415" y="1439"/>
                  </a:lnTo>
                  <a:lnTo>
                    <a:pt x="1410" y="1427"/>
                  </a:lnTo>
                  <a:lnTo>
                    <a:pt x="1393" y="1425"/>
                  </a:lnTo>
                  <a:lnTo>
                    <a:pt x="1386" y="1413"/>
                  </a:lnTo>
                  <a:lnTo>
                    <a:pt x="1379" y="1425"/>
                  </a:lnTo>
                  <a:lnTo>
                    <a:pt x="1384" y="1425"/>
                  </a:lnTo>
                  <a:lnTo>
                    <a:pt x="1372" y="1427"/>
                  </a:lnTo>
                  <a:lnTo>
                    <a:pt x="1365" y="1435"/>
                  </a:lnTo>
                  <a:lnTo>
                    <a:pt x="1360" y="1425"/>
                  </a:lnTo>
                  <a:lnTo>
                    <a:pt x="1367" y="1423"/>
                  </a:lnTo>
                  <a:lnTo>
                    <a:pt x="1367" y="1423"/>
                  </a:lnTo>
                  <a:lnTo>
                    <a:pt x="1370" y="1416"/>
                  </a:lnTo>
                  <a:lnTo>
                    <a:pt x="1363" y="1411"/>
                  </a:lnTo>
                  <a:lnTo>
                    <a:pt x="1355" y="1416"/>
                  </a:lnTo>
                  <a:lnTo>
                    <a:pt x="1351" y="1420"/>
                  </a:lnTo>
                  <a:lnTo>
                    <a:pt x="1339" y="1425"/>
                  </a:lnTo>
                  <a:lnTo>
                    <a:pt x="1325" y="1427"/>
                  </a:lnTo>
                  <a:lnTo>
                    <a:pt x="1322" y="1432"/>
                  </a:lnTo>
                  <a:lnTo>
                    <a:pt x="1322" y="1432"/>
                  </a:lnTo>
                  <a:lnTo>
                    <a:pt x="1315" y="1432"/>
                  </a:lnTo>
                  <a:lnTo>
                    <a:pt x="1303" y="1439"/>
                  </a:lnTo>
                  <a:lnTo>
                    <a:pt x="1303" y="1454"/>
                  </a:lnTo>
                  <a:lnTo>
                    <a:pt x="1287" y="1465"/>
                  </a:lnTo>
                  <a:lnTo>
                    <a:pt x="1287" y="1470"/>
                  </a:lnTo>
                  <a:lnTo>
                    <a:pt x="1282" y="1465"/>
                  </a:lnTo>
                  <a:lnTo>
                    <a:pt x="1282" y="1465"/>
                  </a:lnTo>
                  <a:lnTo>
                    <a:pt x="1282" y="1465"/>
                  </a:lnTo>
                  <a:lnTo>
                    <a:pt x="1280" y="1463"/>
                  </a:lnTo>
                  <a:lnTo>
                    <a:pt x="1280" y="1463"/>
                  </a:lnTo>
                  <a:lnTo>
                    <a:pt x="1270" y="1456"/>
                  </a:lnTo>
                  <a:lnTo>
                    <a:pt x="1254" y="1451"/>
                  </a:lnTo>
                  <a:lnTo>
                    <a:pt x="1247" y="1451"/>
                  </a:lnTo>
                  <a:lnTo>
                    <a:pt x="1244" y="1458"/>
                  </a:lnTo>
                  <a:lnTo>
                    <a:pt x="1242" y="1456"/>
                  </a:lnTo>
                  <a:lnTo>
                    <a:pt x="1228" y="1461"/>
                  </a:lnTo>
                  <a:lnTo>
                    <a:pt x="1216" y="1461"/>
                  </a:lnTo>
                  <a:lnTo>
                    <a:pt x="1214" y="1454"/>
                  </a:lnTo>
                  <a:lnTo>
                    <a:pt x="1209" y="1451"/>
                  </a:lnTo>
                  <a:lnTo>
                    <a:pt x="1199" y="1444"/>
                  </a:lnTo>
                  <a:lnTo>
                    <a:pt x="1195" y="1432"/>
                  </a:lnTo>
                  <a:lnTo>
                    <a:pt x="1192" y="1427"/>
                  </a:lnTo>
                  <a:lnTo>
                    <a:pt x="1199" y="1378"/>
                  </a:lnTo>
                  <a:lnTo>
                    <a:pt x="1202" y="1375"/>
                  </a:lnTo>
                  <a:lnTo>
                    <a:pt x="1199" y="1375"/>
                  </a:lnTo>
                  <a:lnTo>
                    <a:pt x="1199" y="1373"/>
                  </a:lnTo>
                  <a:lnTo>
                    <a:pt x="1197" y="1373"/>
                  </a:lnTo>
                  <a:lnTo>
                    <a:pt x="1188" y="1364"/>
                  </a:lnTo>
                  <a:lnTo>
                    <a:pt x="1173" y="1359"/>
                  </a:lnTo>
                  <a:lnTo>
                    <a:pt x="1126" y="1361"/>
                  </a:lnTo>
                  <a:lnTo>
                    <a:pt x="1121" y="1361"/>
                  </a:lnTo>
                  <a:lnTo>
                    <a:pt x="1128" y="1347"/>
                  </a:lnTo>
                  <a:lnTo>
                    <a:pt x="1131" y="1330"/>
                  </a:lnTo>
                  <a:lnTo>
                    <a:pt x="1133" y="1335"/>
                  </a:lnTo>
                  <a:lnTo>
                    <a:pt x="1140" y="1311"/>
                  </a:lnTo>
                  <a:lnTo>
                    <a:pt x="1138" y="1309"/>
                  </a:lnTo>
                  <a:lnTo>
                    <a:pt x="1140" y="1307"/>
                  </a:lnTo>
                  <a:lnTo>
                    <a:pt x="1138" y="1307"/>
                  </a:lnTo>
                  <a:lnTo>
                    <a:pt x="1150" y="1283"/>
                  </a:lnTo>
                  <a:lnTo>
                    <a:pt x="1147" y="1278"/>
                  </a:lnTo>
                  <a:lnTo>
                    <a:pt x="1138" y="1276"/>
                  </a:lnTo>
                  <a:lnTo>
                    <a:pt x="1135" y="1276"/>
                  </a:lnTo>
                  <a:lnTo>
                    <a:pt x="1135" y="1276"/>
                  </a:lnTo>
                  <a:lnTo>
                    <a:pt x="1135" y="1276"/>
                  </a:lnTo>
                  <a:lnTo>
                    <a:pt x="1128" y="1276"/>
                  </a:lnTo>
                  <a:lnTo>
                    <a:pt x="1095" y="1283"/>
                  </a:lnTo>
                  <a:lnTo>
                    <a:pt x="1091" y="1311"/>
                  </a:lnTo>
                  <a:lnTo>
                    <a:pt x="1083" y="1316"/>
                  </a:lnTo>
                  <a:lnTo>
                    <a:pt x="1083" y="1321"/>
                  </a:lnTo>
                  <a:lnTo>
                    <a:pt x="1081" y="1321"/>
                  </a:lnTo>
                  <a:lnTo>
                    <a:pt x="1069" y="1319"/>
                  </a:lnTo>
                  <a:lnTo>
                    <a:pt x="1041" y="1326"/>
                  </a:lnTo>
                  <a:lnTo>
                    <a:pt x="1034" y="1321"/>
                  </a:lnTo>
                  <a:lnTo>
                    <a:pt x="1024" y="1319"/>
                  </a:lnTo>
                  <a:lnTo>
                    <a:pt x="1020" y="1314"/>
                  </a:lnTo>
                  <a:lnTo>
                    <a:pt x="1015" y="1302"/>
                  </a:lnTo>
                  <a:lnTo>
                    <a:pt x="1003" y="1288"/>
                  </a:lnTo>
                  <a:lnTo>
                    <a:pt x="1005" y="1278"/>
                  </a:lnTo>
                  <a:lnTo>
                    <a:pt x="996" y="1269"/>
                  </a:lnTo>
                  <a:lnTo>
                    <a:pt x="998" y="1250"/>
                  </a:lnTo>
                  <a:lnTo>
                    <a:pt x="996" y="1231"/>
                  </a:lnTo>
                  <a:lnTo>
                    <a:pt x="998" y="1221"/>
                  </a:lnTo>
                  <a:lnTo>
                    <a:pt x="1005" y="1219"/>
                  </a:lnTo>
                  <a:lnTo>
                    <a:pt x="1005" y="1217"/>
                  </a:lnTo>
                  <a:lnTo>
                    <a:pt x="1008" y="1217"/>
                  </a:lnTo>
                  <a:lnTo>
                    <a:pt x="1005" y="1212"/>
                  </a:lnTo>
                  <a:lnTo>
                    <a:pt x="1005" y="1212"/>
                  </a:lnTo>
                  <a:lnTo>
                    <a:pt x="1005" y="1212"/>
                  </a:lnTo>
                  <a:lnTo>
                    <a:pt x="1001" y="1200"/>
                  </a:lnTo>
                  <a:lnTo>
                    <a:pt x="1003" y="1193"/>
                  </a:lnTo>
                  <a:lnTo>
                    <a:pt x="1003" y="1193"/>
                  </a:lnTo>
                  <a:lnTo>
                    <a:pt x="1003" y="1193"/>
                  </a:lnTo>
                  <a:lnTo>
                    <a:pt x="1003" y="1184"/>
                  </a:lnTo>
                  <a:lnTo>
                    <a:pt x="1005" y="1181"/>
                  </a:lnTo>
                  <a:lnTo>
                    <a:pt x="1003" y="1184"/>
                  </a:lnTo>
                  <a:lnTo>
                    <a:pt x="1008" y="1186"/>
                  </a:lnTo>
                  <a:lnTo>
                    <a:pt x="1015" y="1176"/>
                  </a:lnTo>
                  <a:lnTo>
                    <a:pt x="1012" y="1174"/>
                  </a:lnTo>
                  <a:lnTo>
                    <a:pt x="1015" y="1174"/>
                  </a:lnTo>
                  <a:lnTo>
                    <a:pt x="1015" y="1169"/>
                  </a:lnTo>
                  <a:lnTo>
                    <a:pt x="1024" y="1169"/>
                  </a:lnTo>
                  <a:lnTo>
                    <a:pt x="1031" y="1167"/>
                  </a:lnTo>
                  <a:lnTo>
                    <a:pt x="1034" y="1158"/>
                  </a:lnTo>
                  <a:lnTo>
                    <a:pt x="1048" y="1153"/>
                  </a:lnTo>
                  <a:lnTo>
                    <a:pt x="1072" y="1155"/>
                  </a:lnTo>
                  <a:lnTo>
                    <a:pt x="1076" y="1153"/>
                  </a:lnTo>
                  <a:lnTo>
                    <a:pt x="1091" y="1162"/>
                  </a:lnTo>
                  <a:lnTo>
                    <a:pt x="1100" y="1162"/>
                  </a:lnTo>
                  <a:lnTo>
                    <a:pt x="1102" y="1160"/>
                  </a:lnTo>
                  <a:lnTo>
                    <a:pt x="1112" y="1165"/>
                  </a:lnTo>
                  <a:lnTo>
                    <a:pt x="1117" y="1162"/>
                  </a:lnTo>
                  <a:lnTo>
                    <a:pt x="1109" y="1153"/>
                  </a:lnTo>
                  <a:lnTo>
                    <a:pt x="1117" y="1143"/>
                  </a:lnTo>
                  <a:lnTo>
                    <a:pt x="1100" y="1143"/>
                  </a:lnTo>
                  <a:lnTo>
                    <a:pt x="1100" y="1143"/>
                  </a:lnTo>
                  <a:lnTo>
                    <a:pt x="1128" y="1143"/>
                  </a:lnTo>
                  <a:lnTo>
                    <a:pt x="1128" y="1141"/>
                  </a:lnTo>
                  <a:lnTo>
                    <a:pt x="1131" y="1146"/>
                  </a:lnTo>
                  <a:lnTo>
                    <a:pt x="1143" y="1141"/>
                  </a:lnTo>
                  <a:lnTo>
                    <a:pt x="1143" y="1141"/>
                  </a:lnTo>
                  <a:lnTo>
                    <a:pt x="1154" y="1141"/>
                  </a:lnTo>
                  <a:lnTo>
                    <a:pt x="1169" y="1153"/>
                  </a:lnTo>
                  <a:lnTo>
                    <a:pt x="1188" y="1148"/>
                  </a:lnTo>
                  <a:lnTo>
                    <a:pt x="1202" y="1160"/>
                  </a:lnTo>
                  <a:lnTo>
                    <a:pt x="1204" y="1184"/>
                  </a:lnTo>
                  <a:lnTo>
                    <a:pt x="1206" y="1184"/>
                  </a:lnTo>
                  <a:lnTo>
                    <a:pt x="1204" y="1188"/>
                  </a:lnTo>
                  <a:lnTo>
                    <a:pt x="1211" y="1198"/>
                  </a:lnTo>
                  <a:lnTo>
                    <a:pt x="1214" y="1198"/>
                  </a:lnTo>
                  <a:lnTo>
                    <a:pt x="1218" y="1212"/>
                  </a:lnTo>
                  <a:lnTo>
                    <a:pt x="1223" y="1214"/>
                  </a:lnTo>
                  <a:lnTo>
                    <a:pt x="1228" y="1226"/>
                  </a:lnTo>
                  <a:lnTo>
                    <a:pt x="1240" y="1221"/>
                  </a:lnTo>
                  <a:lnTo>
                    <a:pt x="1244" y="1210"/>
                  </a:lnTo>
                  <a:lnTo>
                    <a:pt x="1244" y="1195"/>
                  </a:lnTo>
                  <a:lnTo>
                    <a:pt x="1223" y="1136"/>
                  </a:lnTo>
                  <a:lnTo>
                    <a:pt x="1232" y="1113"/>
                  </a:lnTo>
                  <a:lnTo>
                    <a:pt x="1237" y="1110"/>
                  </a:lnTo>
                  <a:lnTo>
                    <a:pt x="1237" y="1108"/>
                  </a:lnTo>
                  <a:lnTo>
                    <a:pt x="1244" y="1108"/>
                  </a:lnTo>
                  <a:lnTo>
                    <a:pt x="1256" y="1096"/>
                  </a:lnTo>
                  <a:lnTo>
                    <a:pt x="1261" y="1089"/>
                  </a:lnTo>
                  <a:lnTo>
                    <a:pt x="1277" y="1082"/>
                  </a:lnTo>
                  <a:lnTo>
                    <a:pt x="1282" y="1075"/>
                  </a:lnTo>
                  <a:lnTo>
                    <a:pt x="1296" y="1068"/>
                  </a:lnTo>
                  <a:lnTo>
                    <a:pt x="1296" y="1063"/>
                  </a:lnTo>
                  <a:lnTo>
                    <a:pt x="1296" y="1063"/>
                  </a:lnTo>
                  <a:lnTo>
                    <a:pt x="1296" y="1060"/>
                  </a:lnTo>
                  <a:lnTo>
                    <a:pt x="1299" y="1060"/>
                  </a:lnTo>
                  <a:lnTo>
                    <a:pt x="1308" y="1053"/>
                  </a:lnTo>
                  <a:lnTo>
                    <a:pt x="1303" y="1046"/>
                  </a:lnTo>
                  <a:lnTo>
                    <a:pt x="1306" y="1049"/>
                  </a:lnTo>
                  <a:lnTo>
                    <a:pt x="1303" y="1030"/>
                  </a:lnTo>
                  <a:lnTo>
                    <a:pt x="1318" y="1001"/>
                  </a:lnTo>
                  <a:lnTo>
                    <a:pt x="1315" y="999"/>
                  </a:lnTo>
                  <a:lnTo>
                    <a:pt x="1327" y="982"/>
                  </a:lnTo>
                  <a:lnTo>
                    <a:pt x="1332" y="973"/>
                  </a:lnTo>
                  <a:lnTo>
                    <a:pt x="1329" y="968"/>
                  </a:lnTo>
                  <a:lnTo>
                    <a:pt x="1353" y="961"/>
                  </a:lnTo>
                  <a:lnTo>
                    <a:pt x="1358" y="952"/>
                  </a:lnTo>
                  <a:lnTo>
                    <a:pt x="1365" y="952"/>
                  </a:lnTo>
                  <a:lnTo>
                    <a:pt x="1367" y="947"/>
                  </a:lnTo>
                  <a:lnTo>
                    <a:pt x="1370" y="949"/>
                  </a:lnTo>
                  <a:lnTo>
                    <a:pt x="1389" y="944"/>
                  </a:lnTo>
                  <a:lnTo>
                    <a:pt x="1389" y="940"/>
                  </a:lnTo>
                  <a:lnTo>
                    <a:pt x="1384" y="937"/>
                  </a:lnTo>
                  <a:lnTo>
                    <a:pt x="1384" y="942"/>
                  </a:lnTo>
                  <a:lnTo>
                    <a:pt x="1382" y="942"/>
                  </a:lnTo>
                  <a:lnTo>
                    <a:pt x="1374" y="933"/>
                  </a:lnTo>
                  <a:lnTo>
                    <a:pt x="1384" y="907"/>
                  </a:lnTo>
                  <a:lnTo>
                    <a:pt x="1398" y="902"/>
                  </a:lnTo>
                  <a:lnTo>
                    <a:pt x="1403" y="892"/>
                  </a:lnTo>
                  <a:lnTo>
                    <a:pt x="1410" y="897"/>
                  </a:lnTo>
                  <a:lnTo>
                    <a:pt x="1426" y="888"/>
                  </a:lnTo>
                  <a:lnTo>
                    <a:pt x="1429" y="885"/>
                  </a:lnTo>
                  <a:lnTo>
                    <a:pt x="1429" y="883"/>
                  </a:lnTo>
                  <a:lnTo>
                    <a:pt x="1429" y="878"/>
                  </a:lnTo>
                  <a:lnTo>
                    <a:pt x="1448" y="876"/>
                  </a:lnTo>
                  <a:lnTo>
                    <a:pt x="1462" y="864"/>
                  </a:lnTo>
                  <a:lnTo>
                    <a:pt x="1457" y="869"/>
                  </a:lnTo>
                  <a:lnTo>
                    <a:pt x="1457" y="876"/>
                  </a:lnTo>
                  <a:lnTo>
                    <a:pt x="1460" y="876"/>
                  </a:lnTo>
                  <a:lnTo>
                    <a:pt x="1438" y="888"/>
                  </a:lnTo>
                  <a:lnTo>
                    <a:pt x="1441" y="890"/>
                  </a:lnTo>
                  <a:lnTo>
                    <a:pt x="1438" y="895"/>
                  </a:lnTo>
                  <a:lnTo>
                    <a:pt x="1438" y="904"/>
                  </a:lnTo>
                  <a:lnTo>
                    <a:pt x="1450" y="911"/>
                  </a:lnTo>
                  <a:lnTo>
                    <a:pt x="1467" y="895"/>
                  </a:lnTo>
                  <a:lnTo>
                    <a:pt x="1469" y="890"/>
                  </a:lnTo>
                  <a:lnTo>
                    <a:pt x="1478" y="892"/>
                  </a:lnTo>
                  <a:lnTo>
                    <a:pt x="1478" y="888"/>
                  </a:lnTo>
                  <a:lnTo>
                    <a:pt x="1486" y="885"/>
                  </a:lnTo>
                  <a:lnTo>
                    <a:pt x="1519" y="873"/>
                  </a:lnTo>
                  <a:lnTo>
                    <a:pt x="1509" y="871"/>
                  </a:lnTo>
                  <a:lnTo>
                    <a:pt x="1509" y="869"/>
                  </a:lnTo>
                  <a:lnTo>
                    <a:pt x="1521" y="869"/>
                  </a:lnTo>
                  <a:lnTo>
                    <a:pt x="1531" y="862"/>
                  </a:lnTo>
                  <a:lnTo>
                    <a:pt x="1526" y="850"/>
                  </a:lnTo>
                  <a:lnTo>
                    <a:pt x="1521" y="857"/>
                  </a:lnTo>
                  <a:lnTo>
                    <a:pt x="1519" y="857"/>
                  </a:lnTo>
                  <a:lnTo>
                    <a:pt x="1523" y="843"/>
                  </a:lnTo>
                  <a:lnTo>
                    <a:pt x="1519" y="838"/>
                  </a:lnTo>
                  <a:lnTo>
                    <a:pt x="1505" y="857"/>
                  </a:lnTo>
                  <a:lnTo>
                    <a:pt x="1502" y="864"/>
                  </a:lnTo>
                  <a:lnTo>
                    <a:pt x="1505" y="866"/>
                  </a:lnTo>
                  <a:lnTo>
                    <a:pt x="1502" y="864"/>
                  </a:lnTo>
                  <a:lnTo>
                    <a:pt x="1500" y="859"/>
                  </a:lnTo>
                  <a:lnTo>
                    <a:pt x="1488" y="864"/>
                  </a:lnTo>
                  <a:lnTo>
                    <a:pt x="1474" y="859"/>
                  </a:lnTo>
                  <a:lnTo>
                    <a:pt x="1476" y="857"/>
                  </a:lnTo>
                  <a:lnTo>
                    <a:pt x="1464" y="852"/>
                  </a:lnTo>
                  <a:lnTo>
                    <a:pt x="1462" y="850"/>
                  </a:lnTo>
                  <a:lnTo>
                    <a:pt x="1460" y="835"/>
                  </a:lnTo>
                  <a:lnTo>
                    <a:pt x="1455" y="835"/>
                  </a:lnTo>
                  <a:lnTo>
                    <a:pt x="1462" y="824"/>
                  </a:lnTo>
                  <a:lnTo>
                    <a:pt x="1455" y="819"/>
                  </a:lnTo>
                  <a:lnTo>
                    <a:pt x="1448" y="821"/>
                  </a:lnTo>
                  <a:lnTo>
                    <a:pt x="1445" y="819"/>
                  </a:lnTo>
                  <a:lnTo>
                    <a:pt x="1443" y="819"/>
                  </a:lnTo>
                  <a:lnTo>
                    <a:pt x="1443" y="817"/>
                  </a:lnTo>
                  <a:lnTo>
                    <a:pt x="1452" y="819"/>
                  </a:lnTo>
                  <a:lnTo>
                    <a:pt x="1469" y="807"/>
                  </a:lnTo>
                  <a:lnTo>
                    <a:pt x="1467" y="798"/>
                  </a:lnTo>
                  <a:lnTo>
                    <a:pt x="1455" y="790"/>
                  </a:lnTo>
                  <a:lnTo>
                    <a:pt x="1434" y="793"/>
                  </a:lnTo>
                  <a:lnTo>
                    <a:pt x="1408" y="805"/>
                  </a:lnTo>
                  <a:lnTo>
                    <a:pt x="1389" y="819"/>
                  </a:lnTo>
                  <a:lnTo>
                    <a:pt x="1386" y="821"/>
                  </a:lnTo>
                  <a:lnTo>
                    <a:pt x="1389" y="817"/>
                  </a:lnTo>
                  <a:lnTo>
                    <a:pt x="1396" y="814"/>
                  </a:lnTo>
                  <a:lnTo>
                    <a:pt x="1403" y="802"/>
                  </a:lnTo>
                  <a:lnTo>
                    <a:pt x="1412" y="793"/>
                  </a:lnTo>
                  <a:lnTo>
                    <a:pt x="1424" y="790"/>
                  </a:lnTo>
                  <a:lnTo>
                    <a:pt x="1431" y="779"/>
                  </a:lnTo>
                  <a:lnTo>
                    <a:pt x="1438" y="772"/>
                  </a:lnTo>
                  <a:lnTo>
                    <a:pt x="1495" y="772"/>
                  </a:lnTo>
                  <a:lnTo>
                    <a:pt x="1505" y="776"/>
                  </a:lnTo>
                  <a:lnTo>
                    <a:pt x="1521" y="769"/>
                  </a:lnTo>
                  <a:lnTo>
                    <a:pt x="1521" y="772"/>
                  </a:lnTo>
                  <a:lnTo>
                    <a:pt x="1526" y="772"/>
                  </a:lnTo>
                  <a:lnTo>
                    <a:pt x="1549" y="748"/>
                  </a:lnTo>
                  <a:lnTo>
                    <a:pt x="1573" y="743"/>
                  </a:lnTo>
                  <a:lnTo>
                    <a:pt x="1571" y="745"/>
                  </a:lnTo>
                  <a:lnTo>
                    <a:pt x="1559" y="760"/>
                  </a:lnTo>
                  <a:lnTo>
                    <a:pt x="1564" y="762"/>
                  </a:lnTo>
                  <a:lnTo>
                    <a:pt x="1559" y="772"/>
                  </a:lnTo>
                  <a:lnTo>
                    <a:pt x="1561" y="772"/>
                  </a:lnTo>
                  <a:lnTo>
                    <a:pt x="1557" y="772"/>
                  </a:lnTo>
                  <a:lnTo>
                    <a:pt x="1554" y="786"/>
                  </a:lnTo>
                  <a:lnTo>
                    <a:pt x="1549" y="788"/>
                  </a:lnTo>
                  <a:lnTo>
                    <a:pt x="1552" y="793"/>
                  </a:lnTo>
                  <a:lnTo>
                    <a:pt x="1547" y="793"/>
                  </a:lnTo>
                  <a:lnTo>
                    <a:pt x="1545" y="805"/>
                  </a:lnTo>
                  <a:lnTo>
                    <a:pt x="1531" y="809"/>
                  </a:lnTo>
                  <a:lnTo>
                    <a:pt x="1542" y="812"/>
                  </a:lnTo>
                  <a:lnTo>
                    <a:pt x="1535" y="821"/>
                  </a:lnTo>
                  <a:lnTo>
                    <a:pt x="1535" y="826"/>
                  </a:lnTo>
                  <a:lnTo>
                    <a:pt x="1540" y="831"/>
                  </a:lnTo>
                  <a:lnTo>
                    <a:pt x="1573" y="831"/>
                  </a:lnTo>
                  <a:lnTo>
                    <a:pt x="1583" y="826"/>
                  </a:lnTo>
                  <a:lnTo>
                    <a:pt x="1575" y="833"/>
                  </a:lnTo>
                  <a:lnTo>
                    <a:pt x="1590" y="833"/>
                  </a:lnTo>
                  <a:lnTo>
                    <a:pt x="1580" y="838"/>
                  </a:lnTo>
                  <a:lnTo>
                    <a:pt x="1587" y="845"/>
                  </a:lnTo>
                  <a:lnTo>
                    <a:pt x="1606" y="833"/>
                  </a:lnTo>
                  <a:lnTo>
                    <a:pt x="1609" y="824"/>
                  </a:lnTo>
                  <a:lnTo>
                    <a:pt x="1611" y="831"/>
                  </a:lnTo>
                  <a:lnTo>
                    <a:pt x="1606" y="847"/>
                  </a:lnTo>
                  <a:lnTo>
                    <a:pt x="1616" y="840"/>
                  </a:lnTo>
                  <a:lnTo>
                    <a:pt x="1616" y="850"/>
                  </a:lnTo>
                  <a:lnTo>
                    <a:pt x="1625" y="847"/>
                  </a:lnTo>
                  <a:lnTo>
                    <a:pt x="1630" y="831"/>
                  </a:lnTo>
                  <a:lnTo>
                    <a:pt x="1628" y="821"/>
                  </a:lnTo>
                  <a:lnTo>
                    <a:pt x="1625" y="821"/>
                  </a:lnTo>
                  <a:lnTo>
                    <a:pt x="1628" y="817"/>
                  </a:lnTo>
                  <a:lnTo>
                    <a:pt x="1625" y="814"/>
                  </a:lnTo>
                  <a:lnTo>
                    <a:pt x="1616" y="824"/>
                  </a:lnTo>
                  <a:lnTo>
                    <a:pt x="1616" y="824"/>
                  </a:lnTo>
                  <a:lnTo>
                    <a:pt x="1618" y="817"/>
                  </a:lnTo>
                  <a:lnTo>
                    <a:pt x="1616" y="817"/>
                  </a:lnTo>
                  <a:lnTo>
                    <a:pt x="1623" y="812"/>
                  </a:lnTo>
                  <a:lnTo>
                    <a:pt x="1625" y="802"/>
                  </a:lnTo>
                  <a:lnTo>
                    <a:pt x="1613" y="807"/>
                  </a:lnTo>
                  <a:lnTo>
                    <a:pt x="1618" y="788"/>
                  </a:lnTo>
                  <a:lnTo>
                    <a:pt x="1604" y="786"/>
                  </a:lnTo>
                  <a:lnTo>
                    <a:pt x="1594" y="788"/>
                  </a:lnTo>
                  <a:lnTo>
                    <a:pt x="1597" y="783"/>
                  </a:lnTo>
                  <a:lnTo>
                    <a:pt x="1585" y="786"/>
                  </a:lnTo>
                  <a:lnTo>
                    <a:pt x="1583" y="783"/>
                  </a:lnTo>
                  <a:lnTo>
                    <a:pt x="1597" y="776"/>
                  </a:lnTo>
                  <a:lnTo>
                    <a:pt x="1583" y="774"/>
                  </a:lnTo>
                  <a:lnTo>
                    <a:pt x="1583" y="774"/>
                  </a:lnTo>
                  <a:lnTo>
                    <a:pt x="1580" y="772"/>
                  </a:lnTo>
                  <a:lnTo>
                    <a:pt x="1573" y="779"/>
                  </a:lnTo>
                  <a:lnTo>
                    <a:pt x="1573" y="774"/>
                  </a:lnTo>
                  <a:lnTo>
                    <a:pt x="1583" y="764"/>
                  </a:lnTo>
                  <a:lnTo>
                    <a:pt x="1583" y="757"/>
                  </a:lnTo>
                  <a:lnTo>
                    <a:pt x="1585" y="757"/>
                  </a:lnTo>
                  <a:lnTo>
                    <a:pt x="1585" y="757"/>
                  </a:lnTo>
                  <a:lnTo>
                    <a:pt x="1587" y="750"/>
                  </a:lnTo>
                  <a:lnTo>
                    <a:pt x="1585" y="745"/>
                  </a:lnTo>
                  <a:lnTo>
                    <a:pt x="1594" y="738"/>
                  </a:lnTo>
                  <a:lnTo>
                    <a:pt x="1587" y="741"/>
                  </a:lnTo>
                  <a:lnTo>
                    <a:pt x="1578" y="741"/>
                  </a:lnTo>
                  <a:lnTo>
                    <a:pt x="1575" y="743"/>
                  </a:lnTo>
                  <a:lnTo>
                    <a:pt x="1590" y="727"/>
                  </a:lnTo>
                  <a:lnTo>
                    <a:pt x="1587" y="724"/>
                  </a:lnTo>
                  <a:lnTo>
                    <a:pt x="1592" y="727"/>
                  </a:lnTo>
                  <a:lnTo>
                    <a:pt x="1585" y="719"/>
                  </a:lnTo>
                  <a:lnTo>
                    <a:pt x="1587" y="717"/>
                  </a:lnTo>
                  <a:lnTo>
                    <a:pt x="1585" y="708"/>
                  </a:lnTo>
                  <a:lnTo>
                    <a:pt x="1583" y="705"/>
                  </a:lnTo>
                  <a:lnTo>
                    <a:pt x="1590" y="705"/>
                  </a:lnTo>
                  <a:lnTo>
                    <a:pt x="1585" y="696"/>
                  </a:lnTo>
                  <a:lnTo>
                    <a:pt x="1587" y="693"/>
                  </a:lnTo>
                  <a:lnTo>
                    <a:pt x="1568" y="686"/>
                  </a:lnTo>
                  <a:lnTo>
                    <a:pt x="1566" y="691"/>
                  </a:lnTo>
                  <a:lnTo>
                    <a:pt x="1566" y="679"/>
                  </a:lnTo>
                  <a:lnTo>
                    <a:pt x="1552" y="679"/>
                  </a:lnTo>
                  <a:lnTo>
                    <a:pt x="1552" y="682"/>
                  </a:lnTo>
                  <a:lnTo>
                    <a:pt x="1545" y="682"/>
                  </a:lnTo>
                  <a:lnTo>
                    <a:pt x="1545" y="679"/>
                  </a:lnTo>
                  <a:lnTo>
                    <a:pt x="1566" y="672"/>
                  </a:lnTo>
                  <a:lnTo>
                    <a:pt x="1554" y="658"/>
                  </a:lnTo>
                  <a:lnTo>
                    <a:pt x="1549" y="663"/>
                  </a:lnTo>
                  <a:lnTo>
                    <a:pt x="1545" y="663"/>
                  </a:lnTo>
                  <a:lnTo>
                    <a:pt x="1538" y="653"/>
                  </a:lnTo>
                  <a:lnTo>
                    <a:pt x="1535" y="656"/>
                  </a:lnTo>
                  <a:lnTo>
                    <a:pt x="1531" y="651"/>
                  </a:lnTo>
                  <a:lnTo>
                    <a:pt x="1523" y="651"/>
                  </a:lnTo>
                  <a:lnTo>
                    <a:pt x="1523" y="651"/>
                  </a:lnTo>
                  <a:lnTo>
                    <a:pt x="1523" y="641"/>
                  </a:lnTo>
                  <a:lnTo>
                    <a:pt x="1509" y="637"/>
                  </a:lnTo>
                  <a:lnTo>
                    <a:pt x="1509" y="627"/>
                  </a:lnTo>
                  <a:lnTo>
                    <a:pt x="1505" y="629"/>
                  </a:lnTo>
                  <a:lnTo>
                    <a:pt x="1505" y="627"/>
                  </a:lnTo>
                  <a:lnTo>
                    <a:pt x="1500" y="625"/>
                  </a:lnTo>
                  <a:lnTo>
                    <a:pt x="1505" y="620"/>
                  </a:lnTo>
                  <a:lnTo>
                    <a:pt x="1505" y="620"/>
                  </a:lnTo>
                  <a:lnTo>
                    <a:pt x="1505" y="620"/>
                  </a:lnTo>
                  <a:lnTo>
                    <a:pt x="1505" y="620"/>
                  </a:lnTo>
                  <a:lnTo>
                    <a:pt x="1505" y="620"/>
                  </a:lnTo>
                  <a:lnTo>
                    <a:pt x="1502" y="615"/>
                  </a:lnTo>
                  <a:lnTo>
                    <a:pt x="1509" y="611"/>
                  </a:lnTo>
                  <a:lnTo>
                    <a:pt x="1500" y="596"/>
                  </a:lnTo>
                  <a:lnTo>
                    <a:pt x="1502" y="594"/>
                  </a:lnTo>
                  <a:lnTo>
                    <a:pt x="1495" y="584"/>
                  </a:lnTo>
                  <a:lnTo>
                    <a:pt x="1495" y="584"/>
                  </a:lnTo>
                  <a:lnTo>
                    <a:pt x="1495" y="584"/>
                  </a:lnTo>
                  <a:lnTo>
                    <a:pt x="1490" y="577"/>
                  </a:lnTo>
                  <a:lnTo>
                    <a:pt x="1488" y="580"/>
                  </a:lnTo>
                  <a:lnTo>
                    <a:pt x="1495" y="573"/>
                  </a:lnTo>
                  <a:lnTo>
                    <a:pt x="1483" y="570"/>
                  </a:lnTo>
                  <a:lnTo>
                    <a:pt x="1490" y="568"/>
                  </a:lnTo>
                  <a:lnTo>
                    <a:pt x="1483" y="561"/>
                  </a:lnTo>
                  <a:lnTo>
                    <a:pt x="1483" y="554"/>
                  </a:lnTo>
                  <a:lnTo>
                    <a:pt x="1476" y="554"/>
                  </a:lnTo>
                  <a:lnTo>
                    <a:pt x="1483" y="551"/>
                  </a:lnTo>
                  <a:lnTo>
                    <a:pt x="1474" y="547"/>
                  </a:lnTo>
                  <a:lnTo>
                    <a:pt x="1476" y="542"/>
                  </a:lnTo>
                  <a:lnTo>
                    <a:pt x="1469" y="539"/>
                  </a:lnTo>
                  <a:lnTo>
                    <a:pt x="1467" y="530"/>
                  </a:lnTo>
                  <a:lnTo>
                    <a:pt x="1467" y="530"/>
                  </a:lnTo>
                  <a:lnTo>
                    <a:pt x="1467" y="528"/>
                  </a:lnTo>
                  <a:lnTo>
                    <a:pt x="1462" y="518"/>
                  </a:lnTo>
                  <a:lnTo>
                    <a:pt x="1457" y="518"/>
                  </a:lnTo>
                  <a:lnTo>
                    <a:pt x="1445" y="537"/>
                  </a:lnTo>
                  <a:lnTo>
                    <a:pt x="1450" y="544"/>
                  </a:lnTo>
                  <a:lnTo>
                    <a:pt x="1443" y="549"/>
                  </a:lnTo>
                  <a:lnTo>
                    <a:pt x="1445" y="551"/>
                  </a:lnTo>
                  <a:lnTo>
                    <a:pt x="1443" y="558"/>
                  </a:lnTo>
                  <a:lnTo>
                    <a:pt x="1436" y="558"/>
                  </a:lnTo>
                  <a:lnTo>
                    <a:pt x="1438" y="561"/>
                  </a:lnTo>
                  <a:lnTo>
                    <a:pt x="1434" y="558"/>
                  </a:lnTo>
                  <a:lnTo>
                    <a:pt x="1429" y="570"/>
                  </a:lnTo>
                  <a:lnTo>
                    <a:pt x="1419" y="577"/>
                  </a:lnTo>
                  <a:lnTo>
                    <a:pt x="1417" y="568"/>
                  </a:lnTo>
                  <a:lnTo>
                    <a:pt x="1417" y="568"/>
                  </a:lnTo>
                  <a:lnTo>
                    <a:pt x="1417" y="568"/>
                  </a:lnTo>
                  <a:lnTo>
                    <a:pt x="1412" y="566"/>
                  </a:lnTo>
                  <a:lnTo>
                    <a:pt x="1412" y="570"/>
                  </a:lnTo>
                  <a:lnTo>
                    <a:pt x="1408" y="558"/>
                  </a:lnTo>
                  <a:lnTo>
                    <a:pt x="1393" y="561"/>
                  </a:lnTo>
                  <a:lnTo>
                    <a:pt x="1398" y="558"/>
                  </a:lnTo>
                  <a:lnTo>
                    <a:pt x="1393" y="554"/>
                  </a:lnTo>
                  <a:lnTo>
                    <a:pt x="1400" y="547"/>
                  </a:lnTo>
                  <a:lnTo>
                    <a:pt x="1393" y="547"/>
                  </a:lnTo>
                  <a:lnTo>
                    <a:pt x="1396" y="539"/>
                  </a:lnTo>
                  <a:lnTo>
                    <a:pt x="1391" y="530"/>
                  </a:lnTo>
                  <a:lnTo>
                    <a:pt x="1384" y="530"/>
                  </a:lnTo>
                  <a:lnTo>
                    <a:pt x="1396" y="530"/>
                  </a:lnTo>
                  <a:lnTo>
                    <a:pt x="1391" y="516"/>
                  </a:lnTo>
                  <a:lnTo>
                    <a:pt x="1396" y="502"/>
                  </a:lnTo>
                  <a:lnTo>
                    <a:pt x="1391" y="497"/>
                  </a:lnTo>
                  <a:lnTo>
                    <a:pt x="1384" y="502"/>
                  </a:lnTo>
                  <a:lnTo>
                    <a:pt x="1382" y="497"/>
                  </a:lnTo>
                  <a:lnTo>
                    <a:pt x="1363" y="494"/>
                  </a:lnTo>
                  <a:lnTo>
                    <a:pt x="1360" y="487"/>
                  </a:lnTo>
                  <a:lnTo>
                    <a:pt x="1370" y="480"/>
                  </a:lnTo>
                  <a:lnTo>
                    <a:pt x="1355" y="483"/>
                  </a:lnTo>
                  <a:lnTo>
                    <a:pt x="1358" y="483"/>
                  </a:lnTo>
                  <a:lnTo>
                    <a:pt x="1353" y="471"/>
                  </a:lnTo>
                  <a:lnTo>
                    <a:pt x="1348" y="473"/>
                  </a:lnTo>
                  <a:lnTo>
                    <a:pt x="1351" y="466"/>
                  </a:lnTo>
                  <a:lnTo>
                    <a:pt x="1329" y="454"/>
                  </a:lnTo>
                  <a:lnTo>
                    <a:pt x="1313" y="464"/>
                  </a:lnTo>
                  <a:lnTo>
                    <a:pt x="1277" y="452"/>
                  </a:lnTo>
                  <a:lnTo>
                    <a:pt x="1268" y="464"/>
                  </a:lnTo>
                  <a:lnTo>
                    <a:pt x="1268" y="478"/>
                  </a:lnTo>
                  <a:lnTo>
                    <a:pt x="1277" y="480"/>
                  </a:lnTo>
                  <a:lnTo>
                    <a:pt x="1268" y="506"/>
                  </a:lnTo>
                  <a:lnTo>
                    <a:pt x="1273" y="509"/>
                  </a:lnTo>
                  <a:lnTo>
                    <a:pt x="1273" y="509"/>
                  </a:lnTo>
                  <a:lnTo>
                    <a:pt x="1273" y="518"/>
                  </a:lnTo>
                  <a:lnTo>
                    <a:pt x="1277" y="525"/>
                  </a:lnTo>
                  <a:lnTo>
                    <a:pt x="1273" y="532"/>
                  </a:lnTo>
                  <a:lnTo>
                    <a:pt x="1280" y="532"/>
                  </a:lnTo>
                  <a:lnTo>
                    <a:pt x="1277" y="537"/>
                  </a:lnTo>
                  <a:lnTo>
                    <a:pt x="1275" y="537"/>
                  </a:lnTo>
                  <a:lnTo>
                    <a:pt x="1275" y="549"/>
                  </a:lnTo>
                  <a:lnTo>
                    <a:pt x="1258" y="554"/>
                  </a:lnTo>
                  <a:lnTo>
                    <a:pt x="1258" y="563"/>
                  </a:lnTo>
                  <a:lnTo>
                    <a:pt x="1277" y="577"/>
                  </a:lnTo>
                  <a:lnTo>
                    <a:pt x="1287" y="611"/>
                  </a:lnTo>
                  <a:lnTo>
                    <a:pt x="1289" y="629"/>
                  </a:lnTo>
                  <a:lnTo>
                    <a:pt x="1275" y="651"/>
                  </a:lnTo>
                  <a:lnTo>
                    <a:pt x="1247" y="672"/>
                  </a:lnTo>
                  <a:lnTo>
                    <a:pt x="1256" y="686"/>
                  </a:lnTo>
                  <a:lnTo>
                    <a:pt x="1261" y="722"/>
                  </a:lnTo>
                  <a:lnTo>
                    <a:pt x="1266" y="727"/>
                  </a:lnTo>
                  <a:lnTo>
                    <a:pt x="1254" y="736"/>
                  </a:lnTo>
                  <a:lnTo>
                    <a:pt x="1261" y="743"/>
                  </a:lnTo>
                  <a:lnTo>
                    <a:pt x="1258" y="745"/>
                  </a:lnTo>
                  <a:lnTo>
                    <a:pt x="1251" y="741"/>
                  </a:lnTo>
                  <a:lnTo>
                    <a:pt x="1251" y="741"/>
                  </a:lnTo>
                  <a:lnTo>
                    <a:pt x="1249" y="743"/>
                  </a:lnTo>
                  <a:lnTo>
                    <a:pt x="1247" y="743"/>
                  </a:lnTo>
                  <a:lnTo>
                    <a:pt x="1247" y="748"/>
                  </a:lnTo>
                  <a:lnTo>
                    <a:pt x="1240" y="745"/>
                  </a:lnTo>
                  <a:lnTo>
                    <a:pt x="1237" y="745"/>
                  </a:lnTo>
                  <a:lnTo>
                    <a:pt x="1235" y="736"/>
                  </a:lnTo>
                  <a:lnTo>
                    <a:pt x="1228" y="729"/>
                  </a:lnTo>
                  <a:lnTo>
                    <a:pt x="1221" y="729"/>
                  </a:lnTo>
                  <a:lnTo>
                    <a:pt x="1225" y="724"/>
                  </a:lnTo>
                  <a:lnTo>
                    <a:pt x="1216" y="712"/>
                  </a:lnTo>
                  <a:lnTo>
                    <a:pt x="1237" y="719"/>
                  </a:lnTo>
                  <a:lnTo>
                    <a:pt x="1230" y="703"/>
                  </a:lnTo>
                  <a:lnTo>
                    <a:pt x="1214" y="703"/>
                  </a:lnTo>
                  <a:lnTo>
                    <a:pt x="1214" y="705"/>
                  </a:lnTo>
                  <a:lnTo>
                    <a:pt x="1214" y="703"/>
                  </a:lnTo>
                  <a:lnTo>
                    <a:pt x="1211" y="682"/>
                  </a:lnTo>
                  <a:lnTo>
                    <a:pt x="1214" y="656"/>
                  </a:lnTo>
                  <a:lnTo>
                    <a:pt x="1171" y="653"/>
                  </a:lnTo>
                  <a:lnTo>
                    <a:pt x="1171" y="651"/>
                  </a:lnTo>
                  <a:lnTo>
                    <a:pt x="1162" y="644"/>
                  </a:lnTo>
                  <a:lnTo>
                    <a:pt x="1138" y="637"/>
                  </a:lnTo>
                  <a:lnTo>
                    <a:pt x="1128" y="622"/>
                  </a:lnTo>
                  <a:lnTo>
                    <a:pt x="1114" y="615"/>
                  </a:lnTo>
                  <a:lnTo>
                    <a:pt x="1088" y="601"/>
                  </a:lnTo>
                  <a:lnTo>
                    <a:pt x="1072" y="608"/>
                  </a:lnTo>
                  <a:lnTo>
                    <a:pt x="1072" y="596"/>
                  </a:lnTo>
                  <a:lnTo>
                    <a:pt x="1060" y="563"/>
                  </a:lnTo>
                  <a:lnTo>
                    <a:pt x="1046" y="561"/>
                  </a:lnTo>
                  <a:lnTo>
                    <a:pt x="1043" y="561"/>
                  </a:lnTo>
                  <a:lnTo>
                    <a:pt x="1036" y="551"/>
                  </a:lnTo>
                  <a:lnTo>
                    <a:pt x="1038" y="516"/>
                  </a:lnTo>
                  <a:lnTo>
                    <a:pt x="1046" y="494"/>
                  </a:lnTo>
                  <a:lnTo>
                    <a:pt x="1041" y="490"/>
                  </a:lnTo>
                  <a:lnTo>
                    <a:pt x="1055" y="483"/>
                  </a:lnTo>
                  <a:lnTo>
                    <a:pt x="1057" y="478"/>
                  </a:lnTo>
                  <a:lnTo>
                    <a:pt x="1057" y="476"/>
                  </a:lnTo>
                  <a:lnTo>
                    <a:pt x="1057" y="476"/>
                  </a:lnTo>
                  <a:lnTo>
                    <a:pt x="1062" y="468"/>
                  </a:lnTo>
                  <a:lnTo>
                    <a:pt x="1069" y="473"/>
                  </a:lnTo>
                  <a:lnTo>
                    <a:pt x="1069" y="457"/>
                  </a:lnTo>
                  <a:lnTo>
                    <a:pt x="1076" y="457"/>
                  </a:lnTo>
                  <a:lnTo>
                    <a:pt x="1076" y="452"/>
                  </a:lnTo>
                  <a:lnTo>
                    <a:pt x="1072" y="452"/>
                  </a:lnTo>
                  <a:lnTo>
                    <a:pt x="1072" y="447"/>
                  </a:lnTo>
                  <a:lnTo>
                    <a:pt x="1083" y="449"/>
                  </a:lnTo>
                  <a:lnTo>
                    <a:pt x="1098" y="442"/>
                  </a:lnTo>
                  <a:lnTo>
                    <a:pt x="1093" y="426"/>
                  </a:lnTo>
                  <a:lnTo>
                    <a:pt x="1095" y="428"/>
                  </a:lnTo>
                  <a:lnTo>
                    <a:pt x="1105" y="421"/>
                  </a:lnTo>
                  <a:lnTo>
                    <a:pt x="1105" y="412"/>
                  </a:lnTo>
                  <a:lnTo>
                    <a:pt x="1107" y="412"/>
                  </a:lnTo>
                  <a:lnTo>
                    <a:pt x="1107" y="409"/>
                  </a:lnTo>
                  <a:lnTo>
                    <a:pt x="1117" y="412"/>
                  </a:lnTo>
                  <a:lnTo>
                    <a:pt x="1131" y="405"/>
                  </a:lnTo>
                  <a:lnTo>
                    <a:pt x="1150" y="369"/>
                  </a:lnTo>
                  <a:lnTo>
                    <a:pt x="1138" y="367"/>
                  </a:lnTo>
                  <a:lnTo>
                    <a:pt x="1143" y="367"/>
                  </a:lnTo>
                  <a:lnTo>
                    <a:pt x="1162" y="341"/>
                  </a:lnTo>
                  <a:lnTo>
                    <a:pt x="1159" y="331"/>
                  </a:lnTo>
                  <a:lnTo>
                    <a:pt x="1152" y="329"/>
                  </a:lnTo>
                  <a:lnTo>
                    <a:pt x="1154" y="324"/>
                  </a:lnTo>
                  <a:lnTo>
                    <a:pt x="1169" y="324"/>
                  </a:lnTo>
                  <a:lnTo>
                    <a:pt x="1171" y="336"/>
                  </a:lnTo>
                  <a:lnTo>
                    <a:pt x="1180" y="338"/>
                  </a:lnTo>
                  <a:lnTo>
                    <a:pt x="1178" y="341"/>
                  </a:lnTo>
                  <a:lnTo>
                    <a:pt x="1185" y="350"/>
                  </a:lnTo>
                  <a:lnTo>
                    <a:pt x="1197" y="357"/>
                  </a:lnTo>
                  <a:lnTo>
                    <a:pt x="1199" y="355"/>
                  </a:lnTo>
                  <a:lnTo>
                    <a:pt x="1190" y="343"/>
                  </a:lnTo>
                  <a:lnTo>
                    <a:pt x="1183" y="338"/>
                  </a:lnTo>
                  <a:lnTo>
                    <a:pt x="1183" y="338"/>
                  </a:lnTo>
                  <a:lnTo>
                    <a:pt x="1183" y="333"/>
                  </a:lnTo>
                  <a:lnTo>
                    <a:pt x="1195" y="343"/>
                  </a:lnTo>
                  <a:lnTo>
                    <a:pt x="1188" y="324"/>
                  </a:lnTo>
                  <a:lnTo>
                    <a:pt x="1188" y="322"/>
                  </a:lnTo>
                  <a:lnTo>
                    <a:pt x="1197" y="331"/>
                  </a:lnTo>
                  <a:lnTo>
                    <a:pt x="1209" y="324"/>
                  </a:lnTo>
                  <a:lnTo>
                    <a:pt x="1228" y="300"/>
                  </a:lnTo>
                  <a:lnTo>
                    <a:pt x="1228" y="288"/>
                  </a:lnTo>
                  <a:lnTo>
                    <a:pt x="1216" y="274"/>
                  </a:lnTo>
                  <a:lnTo>
                    <a:pt x="1218" y="260"/>
                  </a:lnTo>
                  <a:lnTo>
                    <a:pt x="1214" y="262"/>
                  </a:lnTo>
                  <a:lnTo>
                    <a:pt x="1214" y="258"/>
                  </a:lnTo>
                  <a:lnTo>
                    <a:pt x="1211" y="253"/>
                  </a:lnTo>
                  <a:lnTo>
                    <a:pt x="1214" y="253"/>
                  </a:lnTo>
                  <a:lnTo>
                    <a:pt x="1216" y="260"/>
                  </a:lnTo>
                  <a:lnTo>
                    <a:pt x="1225" y="251"/>
                  </a:lnTo>
                  <a:lnTo>
                    <a:pt x="1228" y="239"/>
                  </a:lnTo>
                  <a:lnTo>
                    <a:pt x="1221" y="236"/>
                  </a:lnTo>
                  <a:lnTo>
                    <a:pt x="1230" y="227"/>
                  </a:lnTo>
                  <a:lnTo>
                    <a:pt x="1214" y="222"/>
                  </a:lnTo>
                  <a:lnTo>
                    <a:pt x="1209" y="215"/>
                  </a:lnTo>
                  <a:lnTo>
                    <a:pt x="1211" y="213"/>
                  </a:lnTo>
                  <a:lnTo>
                    <a:pt x="1209" y="203"/>
                  </a:lnTo>
                  <a:lnTo>
                    <a:pt x="1166" y="198"/>
                  </a:lnTo>
                  <a:lnTo>
                    <a:pt x="1166" y="222"/>
                  </a:lnTo>
                  <a:lnTo>
                    <a:pt x="1176" y="232"/>
                  </a:lnTo>
                  <a:lnTo>
                    <a:pt x="1169" y="239"/>
                  </a:lnTo>
                  <a:lnTo>
                    <a:pt x="1173" y="241"/>
                  </a:lnTo>
                  <a:lnTo>
                    <a:pt x="1162" y="243"/>
                  </a:lnTo>
                  <a:lnTo>
                    <a:pt x="1162" y="258"/>
                  </a:lnTo>
                  <a:lnTo>
                    <a:pt x="1152" y="274"/>
                  </a:lnTo>
                  <a:lnTo>
                    <a:pt x="1152" y="258"/>
                  </a:lnTo>
                  <a:lnTo>
                    <a:pt x="1145" y="260"/>
                  </a:lnTo>
                  <a:lnTo>
                    <a:pt x="1145" y="277"/>
                  </a:lnTo>
                  <a:lnTo>
                    <a:pt x="1150" y="281"/>
                  </a:lnTo>
                  <a:lnTo>
                    <a:pt x="1150" y="291"/>
                  </a:lnTo>
                  <a:lnTo>
                    <a:pt x="1140" y="296"/>
                  </a:lnTo>
                  <a:lnTo>
                    <a:pt x="1128" y="272"/>
                  </a:lnTo>
                  <a:lnTo>
                    <a:pt x="1128" y="262"/>
                  </a:lnTo>
                  <a:lnTo>
                    <a:pt x="1135" y="260"/>
                  </a:lnTo>
                  <a:lnTo>
                    <a:pt x="1128" y="236"/>
                  </a:lnTo>
                  <a:lnTo>
                    <a:pt x="1117" y="220"/>
                  </a:lnTo>
                  <a:lnTo>
                    <a:pt x="1109" y="222"/>
                  </a:lnTo>
                  <a:lnTo>
                    <a:pt x="1105" y="232"/>
                  </a:lnTo>
                  <a:lnTo>
                    <a:pt x="1105" y="243"/>
                  </a:lnTo>
                  <a:lnTo>
                    <a:pt x="1098" y="255"/>
                  </a:lnTo>
                  <a:lnTo>
                    <a:pt x="1098" y="251"/>
                  </a:lnTo>
                  <a:lnTo>
                    <a:pt x="1100" y="239"/>
                  </a:lnTo>
                  <a:lnTo>
                    <a:pt x="1088" y="222"/>
                  </a:lnTo>
                  <a:lnTo>
                    <a:pt x="1093" y="222"/>
                  </a:lnTo>
                  <a:lnTo>
                    <a:pt x="1093" y="210"/>
                  </a:lnTo>
                  <a:lnTo>
                    <a:pt x="1067" y="206"/>
                  </a:lnTo>
                  <a:lnTo>
                    <a:pt x="1079" y="194"/>
                  </a:lnTo>
                  <a:lnTo>
                    <a:pt x="1074" y="189"/>
                  </a:lnTo>
                  <a:lnTo>
                    <a:pt x="1086" y="189"/>
                  </a:lnTo>
                  <a:lnTo>
                    <a:pt x="1065" y="158"/>
                  </a:lnTo>
                  <a:lnTo>
                    <a:pt x="1062" y="137"/>
                  </a:lnTo>
                  <a:lnTo>
                    <a:pt x="1053" y="125"/>
                  </a:lnTo>
                  <a:lnTo>
                    <a:pt x="1053" y="113"/>
                  </a:lnTo>
                  <a:lnTo>
                    <a:pt x="1041" y="118"/>
                  </a:lnTo>
                  <a:lnTo>
                    <a:pt x="1041" y="116"/>
                  </a:lnTo>
                  <a:lnTo>
                    <a:pt x="1043" y="109"/>
                  </a:lnTo>
                  <a:lnTo>
                    <a:pt x="1036" y="106"/>
                  </a:lnTo>
                  <a:lnTo>
                    <a:pt x="1046" y="104"/>
                  </a:lnTo>
                  <a:lnTo>
                    <a:pt x="1057" y="85"/>
                  </a:lnTo>
                  <a:lnTo>
                    <a:pt x="1046" y="73"/>
                  </a:lnTo>
                  <a:lnTo>
                    <a:pt x="1074" y="75"/>
                  </a:lnTo>
                  <a:lnTo>
                    <a:pt x="1083" y="54"/>
                  </a:lnTo>
                  <a:lnTo>
                    <a:pt x="1086" y="47"/>
                  </a:lnTo>
                  <a:lnTo>
                    <a:pt x="1086" y="47"/>
                  </a:lnTo>
                  <a:lnTo>
                    <a:pt x="1088" y="47"/>
                  </a:lnTo>
                  <a:lnTo>
                    <a:pt x="1091" y="33"/>
                  </a:lnTo>
                  <a:lnTo>
                    <a:pt x="1093" y="33"/>
                  </a:lnTo>
                  <a:lnTo>
                    <a:pt x="1100" y="11"/>
                  </a:lnTo>
                  <a:lnTo>
                    <a:pt x="1055" y="0"/>
                  </a:lnTo>
                  <a:lnTo>
                    <a:pt x="1055"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11" name="Freeform 55"/>
            <p:cNvSpPr/>
            <p:nvPr/>
          </p:nvSpPr>
          <p:spPr bwMode="auto">
            <a:xfrm>
              <a:off x="830263" y="2895601"/>
              <a:ext cx="33338" cy="36513"/>
            </a:xfrm>
            <a:custGeom>
              <a:avLst/>
              <a:gdLst/>
              <a:ahLst/>
              <a:cxnLst>
                <a:cxn ang="0">
                  <a:pos x="2" y="0"/>
                </a:cxn>
                <a:cxn ang="0">
                  <a:pos x="2" y="2"/>
                </a:cxn>
                <a:cxn ang="0">
                  <a:pos x="0" y="9"/>
                </a:cxn>
                <a:cxn ang="0">
                  <a:pos x="4" y="21"/>
                </a:cxn>
                <a:cxn ang="0">
                  <a:pos x="7" y="23"/>
                </a:cxn>
                <a:cxn ang="0">
                  <a:pos x="14" y="16"/>
                </a:cxn>
                <a:cxn ang="0">
                  <a:pos x="19" y="16"/>
                </a:cxn>
                <a:cxn ang="0">
                  <a:pos x="21" y="9"/>
                </a:cxn>
                <a:cxn ang="0">
                  <a:pos x="14" y="2"/>
                </a:cxn>
                <a:cxn ang="0">
                  <a:pos x="2" y="0"/>
                </a:cxn>
                <a:cxn ang="0">
                  <a:pos x="2" y="0"/>
                </a:cxn>
              </a:cxnLst>
              <a:rect l="0" t="0" r="r" b="b"/>
              <a:pathLst>
                <a:path w="21" h="23">
                  <a:moveTo>
                    <a:pt x="2" y="0"/>
                  </a:moveTo>
                  <a:lnTo>
                    <a:pt x="2" y="2"/>
                  </a:lnTo>
                  <a:lnTo>
                    <a:pt x="0" y="9"/>
                  </a:lnTo>
                  <a:lnTo>
                    <a:pt x="4" y="21"/>
                  </a:lnTo>
                  <a:lnTo>
                    <a:pt x="7" y="23"/>
                  </a:lnTo>
                  <a:lnTo>
                    <a:pt x="14" y="16"/>
                  </a:lnTo>
                  <a:lnTo>
                    <a:pt x="19" y="16"/>
                  </a:lnTo>
                  <a:lnTo>
                    <a:pt x="21" y="9"/>
                  </a:lnTo>
                  <a:lnTo>
                    <a:pt x="14" y="2"/>
                  </a:lnTo>
                  <a:lnTo>
                    <a:pt x="2" y="0"/>
                  </a:lnTo>
                  <a:lnTo>
                    <a:pt x="2"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12" name="Freeform 56"/>
            <p:cNvSpPr/>
            <p:nvPr/>
          </p:nvSpPr>
          <p:spPr bwMode="auto">
            <a:xfrm>
              <a:off x="800100" y="2868613"/>
              <a:ext cx="36513" cy="22225"/>
            </a:xfrm>
            <a:custGeom>
              <a:avLst/>
              <a:gdLst/>
              <a:ahLst/>
              <a:cxnLst>
                <a:cxn ang="0">
                  <a:pos x="0" y="0"/>
                </a:cxn>
                <a:cxn ang="0">
                  <a:pos x="0" y="7"/>
                </a:cxn>
                <a:cxn ang="0">
                  <a:pos x="9" y="7"/>
                </a:cxn>
                <a:cxn ang="0">
                  <a:pos x="16" y="14"/>
                </a:cxn>
                <a:cxn ang="0">
                  <a:pos x="23" y="12"/>
                </a:cxn>
                <a:cxn ang="0">
                  <a:pos x="16" y="5"/>
                </a:cxn>
                <a:cxn ang="0">
                  <a:pos x="12" y="5"/>
                </a:cxn>
                <a:cxn ang="0">
                  <a:pos x="12" y="2"/>
                </a:cxn>
                <a:cxn ang="0">
                  <a:pos x="0" y="0"/>
                </a:cxn>
                <a:cxn ang="0">
                  <a:pos x="0" y="0"/>
                </a:cxn>
              </a:cxnLst>
              <a:rect l="0" t="0" r="r" b="b"/>
              <a:pathLst>
                <a:path w="23" h="14">
                  <a:moveTo>
                    <a:pt x="0" y="0"/>
                  </a:moveTo>
                  <a:lnTo>
                    <a:pt x="0" y="7"/>
                  </a:lnTo>
                  <a:lnTo>
                    <a:pt x="9" y="7"/>
                  </a:lnTo>
                  <a:lnTo>
                    <a:pt x="16" y="14"/>
                  </a:lnTo>
                  <a:lnTo>
                    <a:pt x="23" y="12"/>
                  </a:lnTo>
                  <a:lnTo>
                    <a:pt x="16" y="5"/>
                  </a:lnTo>
                  <a:lnTo>
                    <a:pt x="12" y="5"/>
                  </a:lnTo>
                  <a:lnTo>
                    <a:pt x="12" y="2"/>
                  </a:lnTo>
                  <a:lnTo>
                    <a:pt x="0" y="0"/>
                  </a:lnTo>
                  <a:lnTo>
                    <a:pt x="0"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13" name="Freeform 57"/>
            <p:cNvSpPr/>
            <p:nvPr/>
          </p:nvSpPr>
          <p:spPr bwMode="auto">
            <a:xfrm>
              <a:off x="784225" y="2857501"/>
              <a:ext cx="15875" cy="19050"/>
            </a:xfrm>
            <a:custGeom>
              <a:avLst/>
              <a:gdLst/>
              <a:ahLst/>
              <a:cxnLst>
                <a:cxn ang="0">
                  <a:pos x="3" y="0"/>
                </a:cxn>
                <a:cxn ang="0">
                  <a:pos x="0" y="5"/>
                </a:cxn>
                <a:cxn ang="0">
                  <a:pos x="3" y="12"/>
                </a:cxn>
                <a:cxn ang="0">
                  <a:pos x="10" y="9"/>
                </a:cxn>
                <a:cxn ang="0">
                  <a:pos x="3" y="0"/>
                </a:cxn>
                <a:cxn ang="0">
                  <a:pos x="3" y="0"/>
                </a:cxn>
              </a:cxnLst>
              <a:rect l="0" t="0" r="r" b="b"/>
              <a:pathLst>
                <a:path w="10" h="12">
                  <a:moveTo>
                    <a:pt x="3" y="0"/>
                  </a:moveTo>
                  <a:lnTo>
                    <a:pt x="0" y="5"/>
                  </a:lnTo>
                  <a:lnTo>
                    <a:pt x="3" y="12"/>
                  </a:lnTo>
                  <a:lnTo>
                    <a:pt x="10" y="9"/>
                  </a:lnTo>
                  <a:lnTo>
                    <a:pt x="3" y="0"/>
                  </a:lnTo>
                  <a:lnTo>
                    <a:pt x="3"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14" name="Freeform 58"/>
            <p:cNvSpPr/>
            <p:nvPr/>
          </p:nvSpPr>
          <p:spPr bwMode="auto">
            <a:xfrm>
              <a:off x="742950" y="2846388"/>
              <a:ext cx="19050" cy="14288"/>
            </a:xfrm>
            <a:custGeom>
              <a:avLst/>
              <a:gdLst/>
              <a:ahLst/>
              <a:cxnLst>
                <a:cxn ang="0">
                  <a:pos x="5" y="0"/>
                </a:cxn>
                <a:cxn ang="0">
                  <a:pos x="0" y="5"/>
                </a:cxn>
                <a:cxn ang="0">
                  <a:pos x="7" y="9"/>
                </a:cxn>
                <a:cxn ang="0">
                  <a:pos x="12" y="2"/>
                </a:cxn>
                <a:cxn ang="0">
                  <a:pos x="5" y="0"/>
                </a:cxn>
                <a:cxn ang="0">
                  <a:pos x="5" y="0"/>
                </a:cxn>
              </a:cxnLst>
              <a:rect l="0" t="0" r="r" b="b"/>
              <a:pathLst>
                <a:path w="12" h="9">
                  <a:moveTo>
                    <a:pt x="5" y="0"/>
                  </a:moveTo>
                  <a:lnTo>
                    <a:pt x="0" y="5"/>
                  </a:lnTo>
                  <a:lnTo>
                    <a:pt x="7" y="9"/>
                  </a:lnTo>
                  <a:lnTo>
                    <a:pt x="12" y="2"/>
                  </a:lnTo>
                  <a:lnTo>
                    <a:pt x="5" y="0"/>
                  </a:lnTo>
                  <a:lnTo>
                    <a:pt x="5"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15" name="Freeform 59"/>
            <p:cNvSpPr/>
            <p:nvPr/>
          </p:nvSpPr>
          <p:spPr bwMode="auto">
            <a:xfrm>
              <a:off x="890588" y="1736726"/>
              <a:ext cx="33338" cy="22225"/>
            </a:xfrm>
            <a:custGeom>
              <a:avLst/>
              <a:gdLst/>
              <a:ahLst/>
              <a:cxnLst>
                <a:cxn ang="0">
                  <a:pos x="18" y="0"/>
                </a:cxn>
                <a:cxn ang="0">
                  <a:pos x="16" y="0"/>
                </a:cxn>
                <a:cxn ang="0">
                  <a:pos x="16" y="0"/>
                </a:cxn>
                <a:cxn ang="0">
                  <a:pos x="7" y="0"/>
                </a:cxn>
                <a:cxn ang="0">
                  <a:pos x="4" y="5"/>
                </a:cxn>
                <a:cxn ang="0">
                  <a:pos x="4" y="5"/>
                </a:cxn>
                <a:cxn ang="0">
                  <a:pos x="0" y="7"/>
                </a:cxn>
                <a:cxn ang="0">
                  <a:pos x="7" y="14"/>
                </a:cxn>
                <a:cxn ang="0">
                  <a:pos x="21" y="10"/>
                </a:cxn>
                <a:cxn ang="0">
                  <a:pos x="18" y="0"/>
                </a:cxn>
                <a:cxn ang="0">
                  <a:pos x="18" y="0"/>
                </a:cxn>
              </a:cxnLst>
              <a:rect l="0" t="0" r="r" b="b"/>
              <a:pathLst>
                <a:path w="21" h="14">
                  <a:moveTo>
                    <a:pt x="18" y="0"/>
                  </a:moveTo>
                  <a:lnTo>
                    <a:pt x="16" y="0"/>
                  </a:lnTo>
                  <a:lnTo>
                    <a:pt x="16" y="0"/>
                  </a:lnTo>
                  <a:lnTo>
                    <a:pt x="7" y="0"/>
                  </a:lnTo>
                  <a:lnTo>
                    <a:pt x="4" y="5"/>
                  </a:lnTo>
                  <a:lnTo>
                    <a:pt x="4" y="5"/>
                  </a:lnTo>
                  <a:lnTo>
                    <a:pt x="0" y="7"/>
                  </a:lnTo>
                  <a:lnTo>
                    <a:pt x="7" y="14"/>
                  </a:lnTo>
                  <a:lnTo>
                    <a:pt x="21" y="10"/>
                  </a:lnTo>
                  <a:lnTo>
                    <a:pt x="18" y="0"/>
                  </a:lnTo>
                  <a:lnTo>
                    <a:pt x="18"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16" name="Freeform 60"/>
            <p:cNvSpPr/>
            <p:nvPr/>
          </p:nvSpPr>
          <p:spPr bwMode="auto">
            <a:xfrm>
              <a:off x="855663" y="1752601"/>
              <a:ext cx="68263" cy="60325"/>
            </a:xfrm>
            <a:custGeom>
              <a:avLst/>
              <a:gdLst/>
              <a:ahLst/>
              <a:cxnLst>
                <a:cxn ang="0">
                  <a:pos x="22" y="0"/>
                </a:cxn>
                <a:cxn ang="0">
                  <a:pos x="22" y="7"/>
                </a:cxn>
                <a:cxn ang="0">
                  <a:pos x="19" y="9"/>
                </a:cxn>
                <a:cxn ang="0">
                  <a:pos x="17" y="7"/>
                </a:cxn>
                <a:cxn ang="0">
                  <a:pos x="12" y="7"/>
                </a:cxn>
                <a:cxn ang="0">
                  <a:pos x="14" y="14"/>
                </a:cxn>
                <a:cxn ang="0">
                  <a:pos x="14" y="14"/>
                </a:cxn>
                <a:cxn ang="0">
                  <a:pos x="12" y="9"/>
                </a:cxn>
                <a:cxn ang="0">
                  <a:pos x="0" y="21"/>
                </a:cxn>
                <a:cxn ang="0">
                  <a:pos x="10" y="38"/>
                </a:cxn>
                <a:cxn ang="0">
                  <a:pos x="12" y="31"/>
                </a:cxn>
                <a:cxn ang="0">
                  <a:pos x="12" y="31"/>
                </a:cxn>
                <a:cxn ang="0">
                  <a:pos x="12" y="35"/>
                </a:cxn>
                <a:cxn ang="0">
                  <a:pos x="17" y="38"/>
                </a:cxn>
                <a:cxn ang="0">
                  <a:pos x="26" y="23"/>
                </a:cxn>
                <a:cxn ang="0">
                  <a:pos x="36" y="26"/>
                </a:cxn>
                <a:cxn ang="0">
                  <a:pos x="31" y="19"/>
                </a:cxn>
                <a:cxn ang="0">
                  <a:pos x="38" y="21"/>
                </a:cxn>
                <a:cxn ang="0">
                  <a:pos x="43" y="12"/>
                </a:cxn>
                <a:cxn ang="0">
                  <a:pos x="36" y="12"/>
                </a:cxn>
                <a:cxn ang="0">
                  <a:pos x="36" y="2"/>
                </a:cxn>
                <a:cxn ang="0">
                  <a:pos x="29" y="7"/>
                </a:cxn>
                <a:cxn ang="0">
                  <a:pos x="22" y="0"/>
                </a:cxn>
                <a:cxn ang="0">
                  <a:pos x="22" y="0"/>
                </a:cxn>
              </a:cxnLst>
              <a:rect l="0" t="0" r="r" b="b"/>
              <a:pathLst>
                <a:path w="43" h="38">
                  <a:moveTo>
                    <a:pt x="22" y="0"/>
                  </a:moveTo>
                  <a:lnTo>
                    <a:pt x="22" y="7"/>
                  </a:lnTo>
                  <a:lnTo>
                    <a:pt x="19" y="9"/>
                  </a:lnTo>
                  <a:lnTo>
                    <a:pt x="17" y="7"/>
                  </a:lnTo>
                  <a:lnTo>
                    <a:pt x="12" y="7"/>
                  </a:lnTo>
                  <a:lnTo>
                    <a:pt x="14" y="14"/>
                  </a:lnTo>
                  <a:lnTo>
                    <a:pt x="14" y="14"/>
                  </a:lnTo>
                  <a:lnTo>
                    <a:pt x="12" y="9"/>
                  </a:lnTo>
                  <a:lnTo>
                    <a:pt x="0" y="21"/>
                  </a:lnTo>
                  <a:lnTo>
                    <a:pt x="10" y="38"/>
                  </a:lnTo>
                  <a:lnTo>
                    <a:pt x="12" y="31"/>
                  </a:lnTo>
                  <a:lnTo>
                    <a:pt x="12" y="31"/>
                  </a:lnTo>
                  <a:lnTo>
                    <a:pt x="12" y="35"/>
                  </a:lnTo>
                  <a:lnTo>
                    <a:pt x="17" y="38"/>
                  </a:lnTo>
                  <a:lnTo>
                    <a:pt x="26" y="23"/>
                  </a:lnTo>
                  <a:lnTo>
                    <a:pt x="36" y="26"/>
                  </a:lnTo>
                  <a:lnTo>
                    <a:pt x="31" y="19"/>
                  </a:lnTo>
                  <a:lnTo>
                    <a:pt x="38" y="21"/>
                  </a:lnTo>
                  <a:lnTo>
                    <a:pt x="43" y="12"/>
                  </a:lnTo>
                  <a:lnTo>
                    <a:pt x="36" y="12"/>
                  </a:lnTo>
                  <a:lnTo>
                    <a:pt x="36" y="2"/>
                  </a:lnTo>
                  <a:lnTo>
                    <a:pt x="29" y="7"/>
                  </a:lnTo>
                  <a:lnTo>
                    <a:pt x="22" y="0"/>
                  </a:lnTo>
                  <a:lnTo>
                    <a:pt x="22"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17" name="Freeform 61"/>
            <p:cNvSpPr/>
            <p:nvPr/>
          </p:nvSpPr>
          <p:spPr bwMode="auto">
            <a:xfrm>
              <a:off x="855663" y="1816101"/>
              <a:ext cx="11113" cy="14288"/>
            </a:xfrm>
            <a:custGeom>
              <a:avLst/>
              <a:gdLst/>
              <a:ahLst/>
              <a:cxnLst>
                <a:cxn ang="0">
                  <a:pos x="0" y="0"/>
                </a:cxn>
                <a:cxn ang="0">
                  <a:pos x="0" y="9"/>
                </a:cxn>
                <a:cxn ang="0">
                  <a:pos x="7" y="2"/>
                </a:cxn>
                <a:cxn ang="0">
                  <a:pos x="0" y="0"/>
                </a:cxn>
                <a:cxn ang="0">
                  <a:pos x="0" y="0"/>
                </a:cxn>
              </a:cxnLst>
              <a:rect l="0" t="0" r="r" b="b"/>
              <a:pathLst>
                <a:path w="7" h="9">
                  <a:moveTo>
                    <a:pt x="0" y="0"/>
                  </a:moveTo>
                  <a:lnTo>
                    <a:pt x="0" y="9"/>
                  </a:lnTo>
                  <a:lnTo>
                    <a:pt x="7" y="2"/>
                  </a:lnTo>
                  <a:lnTo>
                    <a:pt x="0" y="0"/>
                  </a:lnTo>
                  <a:lnTo>
                    <a:pt x="0"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18" name="Freeform 62"/>
            <p:cNvSpPr/>
            <p:nvPr/>
          </p:nvSpPr>
          <p:spPr bwMode="auto">
            <a:xfrm>
              <a:off x="566738" y="1901826"/>
              <a:ext cx="52388" cy="46038"/>
            </a:xfrm>
            <a:custGeom>
              <a:avLst/>
              <a:gdLst/>
              <a:ahLst/>
              <a:cxnLst>
                <a:cxn ang="0">
                  <a:pos x="24" y="0"/>
                </a:cxn>
                <a:cxn ang="0">
                  <a:pos x="21" y="10"/>
                </a:cxn>
                <a:cxn ang="0">
                  <a:pos x="5" y="12"/>
                </a:cxn>
                <a:cxn ang="0">
                  <a:pos x="10" y="17"/>
                </a:cxn>
                <a:cxn ang="0">
                  <a:pos x="0" y="27"/>
                </a:cxn>
                <a:cxn ang="0">
                  <a:pos x="0" y="29"/>
                </a:cxn>
                <a:cxn ang="0">
                  <a:pos x="14" y="24"/>
                </a:cxn>
                <a:cxn ang="0">
                  <a:pos x="21" y="17"/>
                </a:cxn>
                <a:cxn ang="0">
                  <a:pos x="19" y="17"/>
                </a:cxn>
                <a:cxn ang="0">
                  <a:pos x="24" y="10"/>
                </a:cxn>
                <a:cxn ang="0">
                  <a:pos x="33" y="10"/>
                </a:cxn>
                <a:cxn ang="0">
                  <a:pos x="24" y="0"/>
                </a:cxn>
                <a:cxn ang="0">
                  <a:pos x="24" y="0"/>
                </a:cxn>
              </a:cxnLst>
              <a:rect l="0" t="0" r="r" b="b"/>
              <a:pathLst>
                <a:path w="33" h="29">
                  <a:moveTo>
                    <a:pt x="24" y="0"/>
                  </a:moveTo>
                  <a:lnTo>
                    <a:pt x="21" y="10"/>
                  </a:lnTo>
                  <a:lnTo>
                    <a:pt x="5" y="12"/>
                  </a:lnTo>
                  <a:lnTo>
                    <a:pt x="10" y="17"/>
                  </a:lnTo>
                  <a:lnTo>
                    <a:pt x="0" y="27"/>
                  </a:lnTo>
                  <a:lnTo>
                    <a:pt x="0" y="29"/>
                  </a:lnTo>
                  <a:lnTo>
                    <a:pt x="14" y="24"/>
                  </a:lnTo>
                  <a:lnTo>
                    <a:pt x="21" y="17"/>
                  </a:lnTo>
                  <a:lnTo>
                    <a:pt x="19" y="17"/>
                  </a:lnTo>
                  <a:lnTo>
                    <a:pt x="24" y="10"/>
                  </a:lnTo>
                  <a:lnTo>
                    <a:pt x="33" y="10"/>
                  </a:lnTo>
                  <a:lnTo>
                    <a:pt x="24" y="0"/>
                  </a:lnTo>
                  <a:lnTo>
                    <a:pt x="24"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19" name="Freeform 63"/>
            <p:cNvSpPr/>
            <p:nvPr/>
          </p:nvSpPr>
          <p:spPr bwMode="auto">
            <a:xfrm>
              <a:off x="1001713" y="1646238"/>
              <a:ext cx="49213" cy="38100"/>
            </a:xfrm>
            <a:custGeom>
              <a:avLst/>
              <a:gdLst/>
              <a:ahLst/>
              <a:cxnLst>
                <a:cxn ang="0">
                  <a:pos x="24" y="0"/>
                </a:cxn>
                <a:cxn ang="0">
                  <a:pos x="19" y="5"/>
                </a:cxn>
                <a:cxn ang="0">
                  <a:pos x="17" y="3"/>
                </a:cxn>
                <a:cxn ang="0">
                  <a:pos x="8" y="15"/>
                </a:cxn>
                <a:cxn ang="0">
                  <a:pos x="0" y="24"/>
                </a:cxn>
                <a:cxn ang="0">
                  <a:pos x="12" y="22"/>
                </a:cxn>
                <a:cxn ang="0">
                  <a:pos x="22" y="8"/>
                </a:cxn>
                <a:cxn ang="0">
                  <a:pos x="22" y="8"/>
                </a:cxn>
                <a:cxn ang="0">
                  <a:pos x="31" y="5"/>
                </a:cxn>
                <a:cxn ang="0">
                  <a:pos x="31" y="3"/>
                </a:cxn>
                <a:cxn ang="0">
                  <a:pos x="24" y="0"/>
                </a:cxn>
                <a:cxn ang="0">
                  <a:pos x="24" y="0"/>
                </a:cxn>
              </a:cxnLst>
              <a:rect l="0" t="0" r="r" b="b"/>
              <a:pathLst>
                <a:path w="31" h="24">
                  <a:moveTo>
                    <a:pt x="24" y="0"/>
                  </a:moveTo>
                  <a:lnTo>
                    <a:pt x="19" y="5"/>
                  </a:lnTo>
                  <a:lnTo>
                    <a:pt x="17" y="3"/>
                  </a:lnTo>
                  <a:lnTo>
                    <a:pt x="8" y="15"/>
                  </a:lnTo>
                  <a:lnTo>
                    <a:pt x="0" y="24"/>
                  </a:lnTo>
                  <a:lnTo>
                    <a:pt x="12" y="22"/>
                  </a:lnTo>
                  <a:lnTo>
                    <a:pt x="22" y="8"/>
                  </a:lnTo>
                  <a:lnTo>
                    <a:pt x="22" y="8"/>
                  </a:lnTo>
                  <a:lnTo>
                    <a:pt x="31" y="5"/>
                  </a:lnTo>
                  <a:lnTo>
                    <a:pt x="31" y="3"/>
                  </a:lnTo>
                  <a:lnTo>
                    <a:pt x="24" y="0"/>
                  </a:lnTo>
                  <a:lnTo>
                    <a:pt x="24"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20" name="Freeform 64"/>
            <p:cNvSpPr/>
            <p:nvPr/>
          </p:nvSpPr>
          <p:spPr bwMode="auto">
            <a:xfrm>
              <a:off x="566738" y="1651001"/>
              <a:ext cx="52388" cy="33338"/>
            </a:xfrm>
            <a:custGeom>
              <a:avLst/>
              <a:gdLst/>
              <a:ahLst/>
              <a:cxnLst>
                <a:cxn ang="0">
                  <a:pos x="24" y="0"/>
                </a:cxn>
                <a:cxn ang="0">
                  <a:pos x="0" y="5"/>
                </a:cxn>
                <a:cxn ang="0">
                  <a:pos x="10" y="14"/>
                </a:cxn>
                <a:cxn ang="0">
                  <a:pos x="24" y="21"/>
                </a:cxn>
                <a:cxn ang="0">
                  <a:pos x="33" y="14"/>
                </a:cxn>
                <a:cxn ang="0">
                  <a:pos x="33" y="5"/>
                </a:cxn>
                <a:cxn ang="0">
                  <a:pos x="24" y="0"/>
                </a:cxn>
                <a:cxn ang="0">
                  <a:pos x="24" y="0"/>
                </a:cxn>
              </a:cxnLst>
              <a:rect l="0" t="0" r="r" b="b"/>
              <a:pathLst>
                <a:path w="33" h="21">
                  <a:moveTo>
                    <a:pt x="24" y="0"/>
                  </a:moveTo>
                  <a:lnTo>
                    <a:pt x="0" y="5"/>
                  </a:lnTo>
                  <a:lnTo>
                    <a:pt x="10" y="14"/>
                  </a:lnTo>
                  <a:lnTo>
                    <a:pt x="24" y="21"/>
                  </a:lnTo>
                  <a:lnTo>
                    <a:pt x="33" y="14"/>
                  </a:lnTo>
                  <a:lnTo>
                    <a:pt x="33" y="5"/>
                  </a:lnTo>
                  <a:lnTo>
                    <a:pt x="24" y="0"/>
                  </a:lnTo>
                  <a:lnTo>
                    <a:pt x="24"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21" name="Freeform 65"/>
            <p:cNvSpPr/>
            <p:nvPr/>
          </p:nvSpPr>
          <p:spPr bwMode="auto">
            <a:xfrm>
              <a:off x="1339850" y="1906588"/>
              <a:ext cx="46038" cy="82550"/>
            </a:xfrm>
            <a:custGeom>
              <a:avLst/>
              <a:gdLst/>
              <a:ahLst/>
              <a:cxnLst>
                <a:cxn ang="0">
                  <a:pos x="22" y="0"/>
                </a:cxn>
                <a:cxn ang="0">
                  <a:pos x="19" y="2"/>
                </a:cxn>
                <a:cxn ang="0">
                  <a:pos x="17" y="7"/>
                </a:cxn>
                <a:cxn ang="0">
                  <a:pos x="17" y="7"/>
                </a:cxn>
                <a:cxn ang="0">
                  <a:pos x="15" y="2"/>
                </a:cxn>
                <a:cxn ang="0">
                  <a:pos x="12" y="5"/>
                </a:cxn>
                <a:cxn ang="0">
                  <a:pos x="12" y="2"/>
                </a:cxn>
                <a:cxn ang="0">
                  <a:pos x="0" y="2"/>
                </a:cxn>
                <a:cxn ang="0">
                  <a:pos x="0" y="5"/>
                </a:cxn>
                <a:cxn ang="0">
                  <a:pos x="0" y="9"/>
                </a:cxn>
                <a:cxn ang="0">
                  <a:pos x="5" y="19"/>
                </a:cxn>
                <a:cxn ang="0">
                  <a:pos x="10" y="21"/>
                </a:cxn>
                <a:cxn ang="0">
                  <a:pos x="10" y="21"/>
                </a:cxn>
                <a:cxn ang="0">
                  <a:pos x="12" y="31"/>
                </a:cxn>
                <a:cxn ang="0">
                  <a:pos x="12" y="31"/>
                </a:cxn>
                <a:cxn ang="0">
                  <a:pos x="12" y="31"/>
                </a:cxn>
                <a:cxn ang="0">
                  <a:pos x="12" y="31"/>
                </a:cxn>
                <a:cxn ang="0">
                  <a:pos x="12" y="33"/>
                </a:cxn>
                <a:cxn ang="0">
                  <a:pos x="15" y="33"/>
                </a:cxn>
                <a:cxn ang="0">
                  <a:pos x="15" y="40"/>
                </a:cxn>
                <a:cxn ang="0">
                  <a:pos x="26" y="52"/>
                </a:cxn>
                <a:cxn ang="0">
                  <a:pos x="29" y="50"/>
                </a:cxn>
                <a:cxn ang="0">
                  <a:pos x="22" y="38"/>
                </a:cxn>
                <a:cxn ang="0">
                  <a:pos x="22" y="35"/>
                </a:cxn>
                <a:cxn ang="0">
                  <a:pos x="26" y="33"/>
                </a:cxn>
                <a:cxn ang="0">
                  <a:pos x="24" y="31"/>
                </a:cxn>
                <a:cxn ang="0">
                  <a:pos x="26" y="31"/>
                </a:cxn>
                <a:cxn ang="0">
                  <a:pos x="22" y="24"/>
                </a:cxn>
                <a:cxn ang="0">
                  <a:pos x="24" y="7"/>
                </a:cxn>
                <a:cxn ang="0">
                  <a:pos x="22" y="0"/>
                </a:cxn>
                <a:cxn ang="0">
                  <a:pos x="22" y="0"/>
                </a:cxn>
              </a:cxnLst>
              <a:rect l="0" t="0" r="r" b="b"/>
              <a:pathLst>
                <a:path w="29" h="52">
                  <a:moveTo>
                    <a:pt x="22" y="0"/>
                  </a:moveTo>
                  <a:lnTo>
                    <a:pt x="19" y="2"/>
                  </a:lnTo>
                  <a:lnTo>
                    <a:pt x="17" y="7"/>
                  </a:lnTo>
                  <a:lnTo>
                    <a:pt x="17" y="7"/>
                  </a:lnTo>
                  <a:lnTo>
                    <a:pt x="15" y="2"/>
                  </a:lnTo>
                  <a:lnTo>
                    <a:pt x="12" y="5"/>
                  </a:lnTo>
                  <a:lnTo>
                    <a:pt x="12" y="2"/>
                  </a:lnTo>
                  <a:lnTo>
                    <a:pt x="0" y="2"/>
                  </a:lnTo>
                  <a:lnTo>
                    <a:pt x="0" y="5"/>
                  </a:lnTo>
                  <a:lnTo>
                    <a:pt x="0" y="9"/>
                  </a:lnTo>
                  <a:lnTo>
                    <a:pt x="5" y="19"/>
                  </a:lnTo>
                  <a:lnTo>
                    <a:pt x="10" y="21"/>
                  </a:lnTo>
                  <a:lnTo>
                    <a:pt x="10" y="21"/>
                  </a:lnTo>
                  <a:lnTo>
                    <a:pt x="12" y="31"/>
                  </a:lnTo>
                  <a:lnTo>
                    <a:pt x="12" y="31"/>
                  </a:lnTo>
                  <a:lnTo>
                    <a:pt x="12" y="31"/>
                  </a:lnTo>
                  <a:lnTo>
                    <a:pt x="12" y="31"/>
                  </a:lnTo>
                  <a:lnTo>
                    <a:pt x="12" y="33"/>
                  </a:lnTo>
                  <a:lnTo>
                    <a:pt x="15" y="33"/>
                  </a:lnTo>
                  <a:lnTo>
                    <a:pt x="15" y="40"/>
                  </a:lnTo>
                  <a:lnTo>
                    <a:pt x="26" y="52"/>
                  </a:lnTo>
                  <a:lnTo>
                    <a:pt x="29" y="50"/>
                  </a:lnTo>
                  <a:lnTo>
                    <a:pt x="22" y="38"/>
                  </a:lnTo>
                  <a:lnTo>
                    <a:pt x="22" y="35"/>
                  </a:lnTo>
                  <a:lnTo>
                    <a:pt x="26" y="33"/>
                  </a:lnTo>
                  <a:lnTo>
                    <a:pt x="24" y="31"/>
                  </a:lnTo>
                  <a:lnTo>
                    <a:pt x="26" y="31"/>
                  </a:lnTo>
                  <a:lnTo>
                    <a:pt x="22" y="24"/>
                  </a:lnTo>
                  <a:lnTo>
                    <a:pt x="24" y="7"/>
                  </a:lnTo>
                  <a:lnTo>
                    <a:pt x="22" y="0"/>
                  </a:lnTo>
                  <a:lnTo>
                    <a:pt x="22"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22" name="Freeform 66"/>
            <p:cNvSpPr>
              <a:spLocks noEditPoints="1"/>
            </p:cNvSpPr>
            <p:nvPr/>
          </p:nvSpPr>
          <p:spPr bwMode="auto">
            <a:xfrm>
              <a:off x="2024063" y="838201"/>
              <a:ext cx="142875" cy="219075"/>
            </a:xfrm>
            <a:custGeom>
              <a:avLst/>
              <a:gdLst/>
              <a:ahLst/>
              <a:cxnLst>
                <a:cxn ang="0">
                  <a:pos x="52" y="19"/>
                </a:cxn>
                <a:cxn ang="0">
                  <a:pos x="43" y="15"/>
                </a:cxn>
                <a:cxn ang="0">
                  <a:pos x="54" y="17"/>
                </a:cxn>
                <a:cxn ang="0">
                  <a:pos x="52" y="19"/>
                </a:cxn>
                <a:cxn ang="0">
                  <a:pos x="52" y="19"/>
                </a:cxn>
                <a:cxn ang="0">
                  <a:pos x="66" y="0"/>
                </a:cxn>
                <a:cxn ang="0">
                  <a:pos x="40" y="12"/>
                </a:cxn>
                <a:cxn ang="0">
                  <a:pos x="33" y="10"/>
                </a:cxn>
                <a:cxn ang="0">
                  <a:pos x="28" y="15"/>
                </a:cxn>
                <a:cxn ang="0">
                  <a:pos x="33" y="19"/>
                </a:cxn>
                <a:cxn ang="0">
                  <a:pos x="16" y="22"/>
                </a:cxn>
                <a:cxn ang="0">
                  <a:pos x="26" y="29"/>
                </a:cxn>
                <a:cxn ang="0">
                  <a:pos x="26" y="33"/>
                </a:cxn>
                <a:cxn ang="0">
                  <a:pos x="19" y="31"/>
                </a:cxn>
                <a:cxn ang="0">
                  <a:pos x="16" y="36"/>
                </a:cxn>
                <a:cxn ang="0">
                  <a:pos x="31" y="45"/>
                </a:cxn>
                <a:cxn ang="0">
                  <a:pos x="28" y="45"/>
                </a:cxn>
                <a:cxn ang="0">
                  <a:pos x="35" y="60"/>
                </a:cxn>
                <a:cxn ang="0">
                  <a:pos x="31" y="62"/>
                </a:cxn>
                <a:cxn ang="0">
                  <a:pos x="33" y="67"/>
                </a:cxn>
                <a:cxn ang="0">
                  <a:pos x="24" y="71"/>
                </a:cxn>
                <a:cxn ang="0">
                  <a:pos x="12" y="55"/>
                </a:cxn>
                <a:cxn ang="0">
                  <a:pos x="5" y="60"/>
                </a:cxn>
                <a:cxn ang="0">
                  <a:pos x="0" y="69"/>
                </a:cxn>
                <a:cxn ang="0">
                  <a:pos x="16" y="95"/>
                </a:cxn>
                <a:cxn ang="0">
                  <a:pos x="33" y="100"/>
                </a:cxn>
                <a:cxn ang="0">
                  <a:pos x="38" y="109"/>
                </a:cxn>
                <a:cxn ang="0">
                  <a:pos x="45" y="116"/>
                </a:cxn>
                <a:cxn ang="0">
                  <a:pos x="50" y="135"/>
                </a:cxn>
                <a:cxn ang="0">
                  <a:pos x="61" y="138"/>
                </a:cxn>
                <a:cxn ang="0">
                  <a:pos x="69" y="128"/>
                </a:cxn>
                <a:cxn ang="0">
                  <a:pos x="69" y="121"/>
                </a:cxn>
                <a:cxn ang="0">
                  <a:pos x="76" y="123"/>
                </a:cxn>
                <a:cxn ang="0">
                  <a:pos x="90" y="112"/>
                </a:cxn>
                <a:cxn ang="0">
                  <a:pos x="87" y="88"/>
                </a:cxn>
                <a:cxn ang="0">
                  <a:pos x="90" y="81"/>
                </a:cxn>
                <a:cxn ang="0">
                  <a:pos x="85" y="64"/>
                </a:cxn>
                <a:cxn ang="0">
                  <a:pos x="80" y="69"/>
                </a:cxn>
                <a:cxn ang="0">
                  <a:pos x="80" y="69"/>
                </a:cxn>
                <a:cxn ang="0">
                  <a:pos x="71" y="52"/>
                </a:cxn>
                <a:cxn ang="0">
                  <a:pos x="64" y="57"/>
                </a:cxn>
                <a:cxn ang="0">
                  <a:pos x="69" y="45"/>
                </a:cxn>
                <a:cxn ang="0">
                  <a:pos x="78" y="41"/>
                </a:cxn>
                <a:cxn ang="0">
                  <a:pos x="73" y="31"/>
                </a:cxn>
                <a:cxn ang="0">
                  <a:pos x="83" y="19"/>
                </a:cxn>
                <a:cxn ang="0">
                  <a:pos x="73" y="10"/>
                </a:cxn>
                <a:cxn ang="0">
                  <a:pos x="59" y="17"/>
                </a:cxn>
                <a:cxn ang="0">
                  <a:pos x="69" y="3"/>
                </a:cxn>
                <a:cxn ang="0">
                  <a:pos x="66" y="0"/>
                </a:cxn>
                <a:cxn ang="0">
                  <a:pos x="66" y="0"/>
                </a:cxn>
              </a:cxnLst>
              <a:rect l="0" t="0" r="r" b="b"/>
              <a:pathLst>
                <a:path w="90" h="138">
                  <a:moveTo>
                    <a:pt x="52" y="19"/>
                  </a:moveTo>
                  <a:lnTo>
                    <a:pt x="43" y="15"/>
                  </a:lnTo>
                  <a:lnTo>
                    <a:pt x="54" y="17"/>
                  </a:lnTo>
                  <a:lnTo>
                    <a:pt x="52" y="19"/>
                  </a:lnTo>
                  <a:lnTo>
                    <a:pt x="52" y="19"/>
                  </a:lnTo>
                  <a:close/>
                  <a:moveTo>
                    <a:pt x="66" y="0"/>
                  </a:moveTo>
                  <a:lnTo>
                    <a:pt x="40" y="12"/>
                  </a:lnTo>
                  <a:lnTo>
                    <a:pt x="33" y="10"/>
                  </a:lnTo>
                  <a:lnTo>
                    <a:pt x="28" y="15"/>
                  </a:lnTo>
                  <a:lnTo>
                    <a:pt x="33" y="19"/>
                  </a:lnTo>
                  <a:lnTo>
                    <a:pt x="16" y="22"/>
                  </a:lnTo>
                  <a:lnTo>
                    <a:pt x="26" y="29"/>
                  </a:lnTo>
                  <a:lnTo>
                    <a:pt x="26" y="33"/>
                  </a:lnTo>
                  <a:lnTo>
                    <a:pt x="19" y="31"/>
                  </a:lnTo>
                  <a:lnTo>
                    <a:pt x="16" y="36"/>
                  </a:lnTo>
                  <a:lnTo>
                    <a:pt x="31" y="45"/>
                  </a:lnTo>
                  <a:lnTo>
                    <a:pt x="28" y="45"/>
                  </a:lnTo>
                  <a:lnTo>
                    <a:pt x="35" y="60"/>
                  </a:lnTo>
                  <a:lnTo>
                    <a:pt x="31" y="62"/>
                  </a:lnTo>
                  <a:lnTo>
                    <a:pt x="33" y="67"/>
                  </a:lnTo>
                  <a:lnTo>
                    <a:pt x="24" y="71"/>
                  </a:lnTo>
                  <a:lnTo>
                    <a:pt x="12" y="55"/>
                  </a:lnTo>
                  <a:lnTo>
                    <a:pt x="5" y="60"/>
                  </a:lnTo>
                  <a:lnTo>
                    <a:pt x="0" y="69"/>
                  </a:lnTo>
                  <a:lnTo>
                    <a:pt x="16" y="95"/>
                  </a:lnTo>
                  <a:lnTo>
                    <a:pt x="33" y="100"/>
                  </a:lnTo>
                  <a:lnTo>
                    <a:pt x="38" y="109"/>
                  </a:lnTo>
                  <a:lnTo>
                    <a:pt x="45" y="116"/>
                  </a:lnTo>
                  <a:lnTo>
                    <a:pt x="50" y="135"/>
                  </a:lnTo>
                  <a:lnTo>
                    <a:pt x="61" y="138"/>
                  </a:lnTo>
                  <a:lnTo>
                    <a:pt x="69" y="128"/>
                  </a:lnTo>
                  <a:lnTo>
                    <a:pt x="69" y="121"/>
                  </a:lnTo>
                  <a:lnTo>
                    <a:pt x="76" y="123"/>
                  </a:lnTo>
                  <a:lnTo>
                    <a:pt x="90" y="112"/>
                  </a:lnTo>
                  <a:lnTo>
                    <a:pt x="87" y="88"/>
                  </a:lnTo>
                  <a:lnTo>
                    <a:pt x="90" y="81"/>
                  </a:lnTo>
                  <a:lnTo>
                    <a:pt x="85" y="64"/>
                  </a:lnTo>
                  <a:lnTo>
                    <a:pt x="80" y="69"/>
                  </a:lnTo>
                  <a:lnTo>
                    <a:pt x="80" y="69"/>
                  </a:lnTo>
                  <a:lnTo>
                    <a:pt x="71" y="52"/>
                  </a:lnTo>
                  <a:lnTo>
                    <a:pt x="64" y="57"/>
                  </a:lnTo>
                  <a:lnTo>
                    <a:pt x="69" y="45"/>
                  </a:lnTo>
                  <a:lnTo>
                    <a:pt x="78" y="41"/>
                  </a:lnTo>
                  <a:lnTo>
                    <a:pt x="73" y="31"/>
                  </a:lnTo>
                  <a:lnTo>
                    <a:pt x="83" y="19"/>
                  </a:lnTo>
                  <a:lnTo>
                    <a:pt x="73" y="10"/>
                  </a:lnTo>
                  <a:lnTo>
                    <a:pt x="59" y="17"/>
                  </a:lnTo>
                  <a:lnTo>
                    <a:pt x="69" y="3"/>
                  </a:lnTo>
                  <a:lnTo>
                    <a:pt x="66" y="0"/>
                  </a:lnTo>
                  <a:lnTo>
                    <a:pt x="66"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23" name="Freeform 67"/>
            <p:cNvSpPr/>
            <p:nvPr/>
          </p:nvSpPr>
          <p:spPr bwMode="auto">
            <a:xfrm>
              <a:off x="2790825" y="1643063"/>
              <a:ext cx="14288" cy="22225"/>
            </a:xfrm>
            <a:custGeom>
              <a:avLst/>
              <a:gdLst/>
              <a:ahLst/>
              <a:cxnLst>
                <a:cxn ang="0">
                  <a:pos x="9" y="0"/>
                </a:cxn>
                <a:cxn ang="0">
                  <a:pos x="0" y="5"/>
                </a:cxn>
                <a:cxn ang="0">
                  <a:pos x="0" y="14"/>
                </a:cxn>
                <a:cxn ang="0">
                  <a:pos x="9" y="7"/>
                </a:cxn>
                <a:cxn ang="0">
                  <a:pos x="9" y="0"/>
                </a:cxn>
                <a:cxn ang="0">
                  <a:pos x="9" y="0"/>
                </a:cxn>
              </a:cxnLst>
              <a:rect l="0" t="0" r="r" b="b"/>
              <a:pathLst>
                <a:path w="9" h="14">
                  <a:moveTo>
                    <a:pt x="9" y="0"/>
                  </a:moveTo>
                  <a:lnTo>
                    <a:pt x="0" y="5"/>
                  </a:lnTo>
                  <a:lnTo>
                    <a:pt x="0" y="14"/>
                  </a:lnTo>
                  <a:lnTo>
                    <a:pt x="9" y="7"/>
                  </a:lnTo>
                  <a:lnTo>
                    <a:pt x="9" y="0"/>
                  </a:lnTo>
                  <a:lnTo>
                    <a:pt x="9"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24" name="Freeform 68"/>
            <p:cNvSpPr/>
            <p:nvPr/>
          </p:nvSpPr>
          <p:spPr bwMode="auto">
            <a:xfrm>
              <a:off x="2519363" y="1560513"/>
              <a:ext cx="30163" cy="44450"/>
            </a:xfrm>
            <a:custGeom>
              <a:avLst/>
              <a:gdLst/>
              <a:ahLst/>
              <a:cxnLst>
                <a:cxn ang="0">
                  <a:pos x="5" y="0"/>
                </a:cxn>
                <a:cxn ang="0">
                  <a:pos x="5" y="0"/>
                </a:cxn>
                <a:cxn ang="0">
                  <a:pos x="3" y="5"/>
                </a:cxn>
                <a:cxn ang="0">
                  <a:pos x="0" y="19"/>
                </a:cxn>
                <a:cxn ang="0">
                  <a:pos x="10" y="28"/>
                </a:cxn>
                <a:cxn ang="0">
                  <a:pos x="19" y="2"/>
                </a:cxn>
                <a:cxn ang="0">
                  <a:pos x="5" y="0"/>
                </a:cxn>
                <a:cxn ang="0">
                  <a:pos x="5" y="0"/>
                </a:cxn>
              </a:cxnLst>
              <a:rect l="0" t="0" r="r" b="b"/>
              <a:pathLst>
                <a:path w="19" h="28">
                  <a:moveTo>
                    <a:pt x="5" y="0"/>
                  </a:moveTo>
                  <a:lnTo>
                    <a:pt x="5" y="0"/>
                  </a:lnTo>
                  <a:lnTo>
                    <a:pt x="3" y="5"/>
                  </a:lnTo>
                  <a:lnTo>
                    <a:pt x="0" y="19"/>
                  </a:lnTo>
                  <a:lnTo>
                    <a:pt x="10" y="28"/>
                  </a:lnTo>
                  <a:lnTo>
                    <a:pt x="19" y="2"/>
                  </a:lnTo>
                  <a:lnTo>
                    <a:pt x="5" y="0"/>
                  </a:lnTo>
                  <a:lnTo>
                    <a:pt x="5"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25" name="Freeform 69"/>
            <p:cNvSpPr/>
            <p:nvPr/>
          </p:nvSpPr>
          <p:spPr bwMode="auto">
            <a:xfrm>
              <a:off x="2441575" y="1533526"/>
              <a:ext cx="47625" cy="46038"/>
            </a:xfrm>
            <a:custGeom>
              <a:avLst/>
              <a:gdLst/>
              <a:ahLst/>
              <a:cxnLst>
                <a:cxn ang="0">
                  <a:pos x="21" y="0"/>
                </a:cxn>
                <a:cxn ang="0">
                  <a:pos x="9" y="5"/>
                </a:cxn>
                <a:cxn ang="0">
                  <a:pos x="0" y="29"/>
                </a:cxn>
                <a:cxn ang="0">
                  <a:pos x="11" y="26"/>
                </a:cxn>
                <a:cxn ang="0">
                  <a:pos x="28" y="10"/>
                </a:cxn>
                <a:cxn ang="0">
                  <a:pos x="30" y="0"/>
                </a:cxn>
                <a:cxn ang="0">
                  <a:pos x="21" y="0"/>
                </a:cxn>
                <a:cxn ang="0">
                  <a:pos x="21" y="0"/>
                </a:cxn>
              </a:cxnLst>
              <a:rect l="0" t="0" r="r" b="b"/>
              <a:pathLst>
                <a:path w="30" h="29">
                  <a:moveTo>
                    <a:pt x="21" y="0"/>
                  </a:moveTo>
                  <a:lnTo>
                    <a:pt x="9" y="5"/>
                  </a:lnTo>
                  <a:lnTo>
                    <a:pt x="0" y="29"/>
                  </a:lnTo>
                  <a:lnTo>
                    <a:pt x="11" y="26"/>
                  </a:lnTo>
                  <a:lnTo>
                    <a:pt x="28" y="10"/>
                  </a:lnTo>
                  <a:lnTo>
                    <a:pt x="30" y="0"/>
                  </a:lnTo>
                  <a:lnTo>
                    <a:pt x="21" y="0"/>
                  </a:lnTo>
                  <a:lnTo>
                    <a:pt x="21"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26" name="Freeform 70"/>
            <p:cNvSpPr/>
            <p:nvPr/>
          </p:nvSpPr>
          <p:spPr bwMode="auto">
            <a:xfrm>
              <a:off x="2849563" y="1590676"/>
              <a:ext cx="26988" cy="22225"/>
            </a:xfrm>
            <a:custGeom>
              <a:avLst/>
              <a:gdLst/>
              <a:ahLst/>
              <a:cxnLst>
                <a:cxn ang="0">
                  <a:pos x="10" y="0"/>
                </a:cxn>
                <a:cxn ang="0">
                  <a:pos x="0" y="7"/>
                </a:cxn>
                <a:cxn ang="0">
                  <a:pos x="15" y="14"/>
                </a:cxn>
                <a:cxn ang="0">
                  <a:pos x="17" y="5"/>
                </a:cxn>
                <a:cxn ang="0">
                  <a:pos x="10" y="0"/>
                </a:cxn>
                <a:cxn ang="0">
                  <a:pos x="10" y="0"/>
                </a:cxn>
              </a:cxnLst>
              <a:rect l="0" t="0" r="r" b="b"/>
              <a:pathLst>
                <a:path w="17" h="14">
                  <a:moveTo>
                    <a:pt x="10" y="0"/>
                  </a:moveTo>
                  <a:lnTo>
                    <a:pt x="0" y="7"/>
                  </a:lnTo>
                  <a:lnTo>
                    <a:pt x="15" y="14"/>
                  </a:lnTo>
                  <a:lnTo>
                    <a:pt x="17" y="5"/>
                  </a:lnTo>
                  <a:lnTo>
                    <a:pt x="10" y="0"/>
                  </a:lnTo>
                  <a:lnTo>
                    <a:pt x="10"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27" name="Freeform 71"/>
            <p:cNvSpPr/>
            <p:nvPr/>
          </p:nvSpPr>
          <p:spPr bwMode="auto">
            <a:xfrm>
              <a:off x="2868613" y="2063751"/>
              <a:ext cx="76200" cy="34925"/>
            </a:xfrm>
            <a:custGeom>
              <a:avLst/>
              <a:gdLst/>
              <a:ahLst/>
              <a:cxnLst>
                <a:cxn ang="0">
                  <a:pos x="12" y="0"/>
                </a:cxn>
                <a:cxn ang="0">
                  <a:pos x="0" y="3"/>
                </a:cxn>
                <a:cxn ang="0">
                  <a:pos x="17" y="10"/>
                </a:cxn>
                <a:cxn ang="0">
                  <a:pos x="19" y="14"/>
                </a:cxn>
                <a:cxn ang="0">
                  <a:pos x="36" y="22"/>
                </a:cxn>
                <a:cxn ang="0">
                  <a:pos x="48" y="19"/>
                </a:cxn>
                <a:cxn ang="0">
                  <a:pos x="43" y="12"/>
                </a:cxn>
                <a:cxn ang="0">
                  <a:pos x="33" y="7"/>
                </a:cxn>
                <a:cxn ang="0">
                  <a:pos x="12" y="0"/>
                </a:cxn>
                <a:cxn ang="0">
                  <a:pos x="12" y="0"/>
                </a:cxn>
              </a:cxnLst>
              <a:rect l="0" t="0" r="r" b="b"/>
              <a:pathLst>
                <a:path w="48" h="22">
                  <a:moveTo>
                    <a:pt x="12" y="0"/>
                  </a:moveTo>
                  <a:lnTo>
                    <a:pt x="0" y="3"/>
                  </a:lnTo>
                  <a:lnTo>
                    <a:pt x="17" y="10"/>
                  </a:lnTo>
                  <a:lnTo>
                    <a:pt x="19" y="14"/>
                  </a:lnTo>
                  <a:lnTo>
                    <a:pt x="36" y="22"/>
                  </a:lnTo>
                  <a:lnTo>
                    <a:pt x="48" y="19"/>
                  </a:lnTo>
                  <a:lnTo>
                    <a:pt x="43" y="12"/>
                  </a:lnTo>
                  <a:lnTo>
                    <a:pt x="33" y="7"/>
                  </a:lnTo>
                  <a:lnTo>
                    <a:pt x="12" y="0"/>
                  </a:lnTo>
                  <a:lnTo>
                    <a:pt x="12"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28" name="Freeform 72"/>
            <p:cNvSpPr/>
            <p:nvPr/>
          </p:nvSpPr>
          <p:spPr bwMode="auto">
            <a:xfrm>
              <a:off x="2643188" y="1247776"/>
              <a:ext cx="38100" cy="30163"/>
            </a:xfrm>
            <a:custGeom>
              <a:avLst/>
              <a:gdLst/>
              <a:ahLst/>
              <a:cxnLst>
                <a:cxn ang="0">
                  <a:pos x="10" y="0"/>
                </a:cxn>
                <a:cxn ang="0">
                  <a:pos x="0" y="8"/>
                </a:cxn>
                <a:cxn ang="0">
                  <a:pos x="5" y="19"/>
                </a:cxn>
                <a:cxn ang="0">
                  <a:pos x="24" y="17"/>
                </a:cxn>
                <a:cxn ang="0">
                  <a:pos x="10" y="0"/>
                </a:cxn>
                <a:cxn ang="0">
                  <a:pos x="10" y="0"/>
                </a:cxn>
              </a:cxnLst>
              <a:rect l="0" t="0" r="r" b="b"/>
              <a:pathLst>
                <a:path w="24" h="19">
                  <a:moveTo>
                    <a:pt x="10" y="0"/>
                  </a:moveTo>
                  <a:lnTo>
                    <a:pt x="0" y="8"/>
                  </a:lnTo>
                  <a:lnTo>
                    <a:pt x="5" y="19"/>
                  </a:lnTo>
                  <a:lnTo>
                    <a:pt x="24" y="17"/>
                  </a:lnTo>
                  <a:lnTo>
                    <a:pt x="10" y="0"/>
                  </a:lnTo>
                  <a:lnTo>
                    <a:pt x="10"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29" name="Freeform 73"/>
            <p:cNvSpPr/>
            <p:nvPr/>
          </p:nvSpPr>
          <p:spPr bwMode="auto">
            <a:xfrm>
              <a:off x="2587625" y="1241426"/>
              <a:ext cx="55563" cy="66675"/>
            </a:xfrm>
            <a:custGeom>
              <a:avLst/>
              <a:gdLst/>
              <a:ahLst/>
              <a:cxnLst>
                <a:cxn ang="0">
                  <a:pos x="14" y="0"/>
                </a:cxn>
                <a:cxn ang="0">
                  <a:pos x="0" y="19"/>
                </a:cxn>
                <a:cxn ang="0">
                  <a:pos x="0" y="30"/>
                </a:cxn>
                <a:cxn ang="0">
                  <a:pos x="5" y="42"/>
                </a:cxn>
                <a:cxn ang="0">
                  <a:pos x="26" y="42"/>
                </a:cxn>
                <a:cxn ang="0">
                  <a:pos x="33" y="30"/>
                </a:cxn>
                <a:cxn ang="0">
                  <a:pos x="35" y="12"/>
                </a:cxn>
                <a:cxn ang="0">
                  <a:pos x="31" y="4"/>
                </a:cxn>
                <a:cxn ang="0">
                  <a:pos x="14" y="0"/>
                </a:cxn>
                <a:cxn ang="0">
                  <a:pos x="14" y="0"/>
                </a:cxn>
              </a:cxnLst>
              <a:rect l="0" t="0" r="r" b="b"/>
              <a:pathLst>
                <a:path w="35" h="42">
                  <a:moveTo>
                    <a:pt x="14" y="0"/>
                  </a:moveTo>
                  <a:lnTo>
                    <a:pt x="0" y="19"/>
                  </a:lnTo>
                  <a:lnTo>
                    <a:pt x="0" y="30"/>
                  </a:lnTo>
                  <a:lnTo>
                    <a:pt x="5" y="42"/>
                  </a:lnTo>
                  <a:lnTo>
                    <a:pt x="26" y="42"/>
                  </a:lnTo>
                  <a:lnTo>
                    <a:pt x="33" y="30"/>
                  </a:lnTo>
                  <a:lnTo>
                    <a:pt x="35" y="12"/>
                  </a:lnTo>
                  <a:lnTo>
                    <a:pt x="31" y="4"/>
                  </a:lnTo>
                  <a:lnTo>
                    <a:pt x="14" y="0"/>
                  </a:lnTo>
                  <a:lnTo>
                    <a:pt x="14"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30" name="Freeform 74"/>
            <p:cNvSpPr/>
            <p:nvPr/>
          </p:nvSpPr>
          <p:spPr bwMode="auto">
            <a:xfrm>
              <a:off x="2365375" y="1384301"/>
              <a:ext cx="165100" cy="146050"/>
            </a:xfrm>
            <a:custGeom>
              <a:avLst/>
              <a:gdLst/>
              <a:ahLst/>
              <a:cxnLst>
                <a:cxn ang="0">
                  <a:pos x="31" y="0"/>
                </a:cxn>
                <a:cxn ang="0">
                  <a:pos x="22" y="2"/>
                </a:cxn>
                <a:cxn ang="0">
                  <a:pos x="14" y="14"/>
                </a:cxn>
                <a:cxn ang="0">
                  <a:pos x="12" y="42"/>
                </a:cxn>
                <a:cxn ang="0">
                  <a:pos x="14" y="54"/>
                </a:cxn>
                <a:cxn ang="0">
                  <a:pos x="3" y="64"/>
                </a:cxn>
                <a:cxn ang="0">
                  <a:pos x="0" y="71"/>
                </a:cxn>
                <a:cxn ang="0">
                  <a:pos x="3" y="78"/>
                </a:cxn>
                <a:cxn ang="0">
                  <a:pos x="22" y="73"/>
                </a:cxn>
                <a:cxn ang="0">
                  <a:pos x="22" y="85"/>
                </a:cxn>
                <a:cxn ang="0">
                  <a:pos x="31" y="92"/>
                </a:cxn>
                <a:cxn ang="0">
                  <a:pos x="55" y="71"/>
                </a:cxn>
                <a:cxn ang="0">
                  <a:pos x="55" y="61"/>
                </a:cxn>
                <a:cxn ang="0">
                  <a:pos x="59" y="59"/>
                </a:cxn>
                <a:cxn ang="0">
                  <a:pos x="57" y="64"/>
                </a:cxn>
                <a:cxn ang="0">
                  <a:pos x="69" y="64"/>
                </a:cxn>
                <a:cxn ang="0">
                  <a:pos x="69" y="73"/>
                </a:cxn>
                <a:cxn ang="0">
                  <a:pos x="88" y="80"/>
                </a:cxn>
                <a:cxn ang="0">
                  <a:pos x="104" y="68"/>
                </a:cxn>
                <a:cxn ang="0">
                  <a:pos x="92" y="54"/>
                </a:cxn>
                <a:cxn ang="0">
                  <a:pos x="81" y="57"/>
                </a:cxn>
                <a:cxn ang="0">
                  <a:pos x="78" y="40"/>
                </a:cxn>
                <a:cxn ang="0">
                  <a:pos x="48" y="21"/>
                </a:cxn>
                <a:cxn ang="0">
                  <a:pos x="48" y="16"/>
                </a:cxn>
                <a:cxn ang="0">
                  <a:pos x="40" y="12"/>
                </a:cxn>
                <a:cxn ang="0">
                  <a:pos x="36" y="16"/>
                </a:cxn>
                <a:cxn ang="0">
                  <a:pos x="33" y="7"/>
                </a:cxn>
                <a:cxn ang="0">
                  <a:pos x="31" y="0"/>
                </a:cxn>
                <a:cxn ang="0">
                  <a:pos x="31" y="0"/>
                </a:cxn>
              </a:cxnLst>
              <a:rect l="0" t="0" r="r" b="b"/>
              <a:pathLst>
                <a:path w="104" h="92">
                  <a:moveTo>
                    <a:pt x="31" y="0"/>
                  </a:moveTo>
                  <a:lnTo>
                    <a:pt x="22" y="2"/>
                  </a:lnTo>
                  <a:lnTo>
                    <a:pt x="14" y="14"/>
                  </a:lnTo>
                  <a:lnTo>
                    <a:pt x="12" y="42"/>
                  </a:lnTo>
                  <a:lnTo>
                    <a:pt x="14" y="54"/>
                  </a:lnTo>
                  <a:lnTo>
                    <a:pt x="3" y="64"/>
                  </a:lnTo>
                  <a:lnTo>
                    <a:pt x="0" y="71"/>
                  </a:lnTo>
                  <a:lnTo>
                    <a:pt x="3" y="78"/>
                  </a:lnTo>
                  <a:lnTo>
                    <a:pt x="22" y="73"/>
                  </a:lnTo>
                  <a:lnTo>
                    <a:pt x="22" y="85"/>
                  </a:lnTo>
                  <a:lnTo>
                    <a:pt x="31" y="92"/>
                  </a:lnTo>
                  <a:lnTo>
                    <a:pt x="55" y="71"/>
                  </a:lnTo>
                  <a:lnTo>
                    <a:pt x="55" y="61"/>
                  </a:lnTo>
                  <a:lnTo>
                    <a:pt x="59" y="59"/>
                  </a:lnTo>
                  <a:lnTo>
                    <a:pt x="57" y="64"/>
                  </a:lnTo>
                  <a:lnTo>
                    <a:pt x="69" y="64"/>
                  </a:lnTo>
                  <a:lnTo>
                    <a:pt x="69" y="73"/>
                  </a:lnTo>
                  <a:lnTo>
                    <a:pt x="88" y="80"/>
                  </a:lnTo>
                  <a:lnTo>
                    <a:pt x="104" y="68"/>
                  </a:lnTo>
                  <a:lnTo>
                    <a:pt x="92" y="54"/>
                  </a:lnTo>
                  <a:lnTo>
                    <a:pt x="81" y="57"/>
                  </a:lnTo>
                  <a:lnTo>
                    <a:pt x="78" y="40"/>
                  </a:lnTo>
                  <a:lnTo>
                    <a:pt x="48" y="21"/>
                  </a:lnTo>
                  <a:lnTo>
                    <a:pt x="48" y="16"/>
                  </a:lnTo>
                  <a:lnTo>
                    <a:pt x="40" y="12"/>
                  </a:lnTo>
                  <a:lnTo>
                    <a:pt x="36" y="16"/>
                  </a:lnTo>
                  <a:lnTo>
                    <a:pt x="33" y="7"/>
                  </a:lnTo>
                  <a:lnTo>
                    <a:pt x="31" y="0"/>
                  </a:lnTo>
                  <a:lnTo>
                    <a:pt x="31"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31" name="Freeform 75"/>
            <p:cNvSpPr/>
            <p:nvPr/>
          </p:nvSpPr>
          <p:spPr bwMode="auto">
            <a:xfrm>
              <a:off x="2876550" y="2162176"/>
              <a:ext cx="63500" cy="41275"/>
            </a:xfrm>
            <a:custGeom>
              <a:avLst/>
              <a:gdLst/>
              <a:ahLst/>
              <a:cxnLst>
                <a:cxn ang="0">
                  <a:pos x="7" y="0"/>
                </a:cxn>
                <a:cxn ang="0">
                  <a:pos x="0" y="9"/>
                </a:cxn>
                <a:cxn ang="0">
                  <a:pos x="14" y="19"/>
                </a:cxn>
                <a:cxn ang="0">
                  <a:pos x="21" y="19"/>
                </a:cxn>
                <a:cxn ang="0">
                  <a:pos x="28" y="26"/>
                </a:cxn>
                <a:cxn ang="0">
                  <a:pos x="40" y="12"/>
                </a:cxn>
                <a:cxn ang="0">
                  <a:pos x="12" y="9"/>
                </a:cxn>
                <a:cxn ang="0">
                  <a:pos x="9" y="5"/>
                </a:cxn>
                <a:cxn ang="0">
                  <a:pos x="9" y="2"/>
                </a:cxn>
                <a:cxn ang="0">
                  <a:pos x="7" y="0"/>
                </a:cxn>
                <a:cxn ang="0">
                  <a:pos x="7" y="0"/>
                </a:cxn>
              </a:cxnLst>
              <a:rect l="0" t="0" r="r" b="b"/>
              <a:pathLst>
                <a:path w="40" h="26">
                  <a:moveTo>
                    <a:pt x="7" y="0"/>
                  </a:moveTo>
                  <a:lnTo>
                    <a:pt x="0" y="9"/>
                  </a:lnTo>
                  <a:lnTo>
                    <a:pt x="14" y="19"/>
                  </a:lnTo>
                  <a:lnTo>
                    <a:pt x="21" y="19"/>
                  </a:lnTo>
                  <a:lnTo>
                    <a:pt x="28" y="26"/>
                  </a:lnTo>
                  <a:lnTo>
                    <a:pt x="40" y="12"/>
                  </a:lnTo>
                  <a:lnTo>
                    <a:pt x="12" y="9"/>
                  </a:lnTo>
                  <a:lnTo>
                    <a:pt x="9" y="5"/>
                  </a:lnTo>
                  <a:lnTo>
                    <a:pt x="9" y="2"/>
                  </a:lnTo>
                  <a:lnTo>
                    <a:pt x="7" y="0"/>
                  </a:lnTo>
                  <a:lnTo>
                    <a:pt x="7"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32" name="Freeform 76"/>
            <p:cNvSpPr/>
            <p:nvPr/>
          </p:nvSpPr>
          <p:spPr bwMode="auto">
            <a:xfrm>
              <a:off x="2557463" y="1508126"/>
              <a:ext cx="30163" cy="22225"/>
            </a:xfrm>
            <a:custGeom>
              <a:avLst/>
              <a:gdLst/>
              <a:ahLst/>
              <a:cxnLst>
                <a:cxn ang="0">
                  <a:pos x="16" y="0"/>
                </a:cxn>
                <a:cxn ang="0">
                  <a:pos x="0" y="0"/>
                </a:cxn>
                <a:cxn ang="0">
                  <a:pos x="14" y="14"/>
                </a:cxn>
                <a:cxn ang="0">
                  <a:pos x="19" y="9"/>
                </a:cxn>
                <a:cxn ang="0">
                  <a:pos x="16" y="0"/>
                </a:cxn>
                <a:cxn ang="0">
                  <a:pos x="16" y="0"/>
                </a:cxn>
              </a:cxnLst>
              <a:rect l="0" t="0" r="r" b="b"/>
              <a:pathLst>
                <a:path w="19" h="14">
                  <a:moveTo>
                    <a:pt x="16" y="0"/>
                  </a:moveTo>
                  <a:lnTo>
                    <a:pt x="0" y="0"/>
                  </a:lnTo>
                  <a:lnTo>
                    <a:pt x="14" y="14"/>
                  </a:lnTo>
                  <a:lnTo>
                    <a:pt x="19" y="9"/>
                  </a:lnTo>
                  <a:lnTo>
                    <a:pt x="16" y="0"/>
                  </a:lnTo>
                  <a:lnTo>
                    <a:pt x="16"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33" name="Freeform 77"/>
            <p:cNvSpPr/>
            <p:nvPr/>
          </p:nvSpPr>
          <p:spPr bwMode="auto">
            <a:xfrm>
              <a:off x="2139950" y="909638"/>
              <a:ext cx="22225" cy="30163"/>
            </a:xfrm>
            <a:custGeom>
              <a:avLst/>
              <a:gdLst/>
              <a:ahLst/>
              <a:cxnLst>
                <a:cxn ang="0">
                  <a:pos x="10" y="0"/>
                </a:cxn>
                <a:cxn ang="0">
                  <a:pos x="0" y="5"/>
                </a:cxn>
                <a:cxn ang="0">
                  <a:pos x="5" y="19"/>
                </a:cxn>
                <a:cxn ang="0">
                  <a:pos x="14" y="12"/>
                </a:cxn>
                <a:cxn ang="0">
                  <a:pos x="10" y="0"/>
                </a:cxn>
                <a:cxn ang="0">
                  <a:pos x="10" y="0"/>
                </a:cxn>
              </a:cxnLst>
              <a:rect l="0" t="0" r="r" b="b"/>
              <a:pathLst>
                <a:path w="14" h="19">
                  <a:moveTo>
                    <a:pt x="10" y="0"/>
                  </a:moveTo>
                  <a:lnTo>
                    <a:pt x="0" y="5"/>
                  </a:lnTo>
                  <a:lnTo>
                    <a:pt x="5" y="19"/>
                  </a:lnTo>
                  <a:lnTo>
                    <a:pt x="14" y="12"/>
                  </a:lnTo>
                  <a:lnTo>
                    <a:pt x="10" y="0"/>
                  </a:lnTo>
                  <a:lnTo>
                    <a:pt x="10"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34" name="Freeform 78"/>
            <p:cNvSpPr/>
            <p:nvPr/>
          </p:nvSpPr>
          <p:spPr bwMode="auto">
            <a:xfrm>
              <a:off x="1655763" y="865188"/>
              <a:ext cx="409575" cy="371475"/>
            </a:xfrm>
            <a:custGeom>
              <a:avLst/>
              <a:gdLst/>
              <a:ahLst/>
              <a:cxnLst>
                <a:cxn ang="0">
                  <a:pos x="168" y="16"/>
                </a:cxn>
                <a:cxn ang="0">
                  <a:pos x="168" y="24"/>
                </a:cxn>
                <a:cxn ang="0">
                  <a:pos x="152" y="19"/>
                </a:cxn>
                <a:cxn ang="0">
                  <a:pos x="152" y="31"/>
                </a:cxn>
                <a:cxn ang="0">
                  <a:pos x="163" y="88"/>
                </a:cxn>
                <a:cxn ang="0">
                  <a:pos x="154" y="95"/>
                </a:cxn>
                <a:cxn ang="0">
                  <a:pos x="152" y="83"/>
                </a:cxn>
                <a:cxn ang="0">
                  <a:pos x="135" y="40"/>
                </a:cxn>
                <a:cxn ang="0">
                  <a:pos x="128" y="52"/>
                </a:cxn>
                <a:cxn ang="0">
                  <a:pos x="125" y="57"/>
                </a:cxn>
                <a:cxn ang="0">
                  <a:pos x="114" y="52"/>
                </a:cxn>
                <a:cxn ang="0">
                  <a:pos x="76" y="40"/>
                </a:cxn>
                <a:cxn ang="0">
                  <a:pos x="66" y="54"/>
                </a:cxn>
                <a:cxn ang="0">
                  <a:pos x="71" y="24"/>
                </a:cxn>
                <a:cxn ang="0">
                  <a:pos x="12" y="54"/>
                </a:cxn>
                <a:cxn ang="0">
                  <a:pos x="12" y="73"/>
                </a:cxn>
                <a:cxn ang="0">
                  <a:pos x="2" y="104"/>
                </a:cxn>
                <a:cxn ang="0">
                  <a:pos x="17" y="106"/>
                </a:cxn>
                <a:cxn ang="0">
                  <a:pos x="12" y="116"/>
                </a:cxn>
                <a:cxn ang="0">
                  <a:pos x="40" y="111"/>
                </a:cxn>
                <a:cxn ang="0">
                  <a:pos x="10" y="128"/>
                </a:cxn>
                <a:cxn ang="0">
                  <a:pos x="52" y="151"/>
                </a:cxn>
                <a:cxn ang="0">
                  <a:pos x="95" y="154"/>
                </a:cxn>
                <a:cxn ang="0">
                  <a:pos x="66" y="156"/>
                </a:cxn>
                <a:cxn ang="0">
                  <a:pos x="36" y="194"/>
                </a:cxn>
                <a:cxn ang="0">
                  <a:pos x="76" y="211"/>
                </a:cxn>
                <a:cxn ang="0">
                  <a:pos x="78" y="222"/>
                </a:cxn>
                <a:cxn ang="0">
                  <a:pos x="78" y="234"/>
                </a:cxn>
                <a:cxn ang="0">
                  <a:pos x="149" y="215"/>
                </a:cxn>
                <a:cxn ang="0">
                  <a:pos x="178" y="194"/>
                </a:cxn>
                <a:cxn ang="0">
                  <a:pos x="178" y="204"/>
                </a:cxn>
                <a:cxn ang="0">
                  <a:pos x="194" y="215"/>
                </a:cxn>
                <a:cxn ang="0">
                  <a:pos x="253" y="206"/>
                </a:cxn>
                <a:cxn ang="0">
                  <a:pos x="244" y="192"/>
                </a:cxn>
                <a:cxn ang="0">
                  <a:pos x="227" y="199"/>
                </a:cxn>
                <a:cxn ang="0">
                  <a:pos x="237" y="192"/>
                </a:cxn>
                <a:cxn ang="0">
                  <a:pos x="239" y="177"/>
                </a:cxn>
                <a:cxn ang="0">
                  <a:pos x="248" y="187"/>
                </a:cxn>
                <a:cxn ang="0">
                  <a:pos x="251" y="187"/>
                </a:cxn>
                <a:cxn ang="0">
                  <a:pos x="258" y="170"/>
                </a:cxn>
                <a:cxn ang="0">
                  <a:pos x="248" y="163"/>
                </a:cxn>
                <a:cxn ang="0">
                  <a:pos x="222" y="142"/>
                </a:cxn>
                <a:cxn ang="0">
                  <a:pos x="208" y="102"/>
                </a:cxn>
                <a:cxn ang="0">
                  <a:pos x="196" y="54"/>
                </a:cxn>
                <a:cxn ang="0">
                  <a:pos x="194" y="47"/>
                </a:cxn>
                <a:cxn ang="0">
                  <a:pos x="194" y="45"/>
                </a:cxn>
                <a:cxn ang="0">
                  <a:pos x="208" y="9"/>
                </a:cxn>
                <a:cxn ang="0">
                  <a:pos x="178" y="0"/>
                </a:cxn>
              </a:cxnLst>
              <a:rect l="0" t="0" r="r" b="b"/>
              <a:pathLst>
                <a:path w="258" h="234">
                  <a:moveTo>
                    <a:pt x="178" y="0"/>
                  </a:moveTo>
                  <a:lnTo>
                    <a:pt x="168" y="16"/>
                  </a:lnTo>
                  <a:lnTo>
                    <a:pt x="175" y="24"/>
                  </a:lnTo>
                  <a:lnTo>
                    <a:pt x="168" y="24"/>
                  </a:lnTo>
                  <a:lnTo>
                    <a:pt x="170" y="28"/>
                  </a:lnTo>
                  <a:lnTo>
                    <a:pt x="152" y="19"/>
                  </a:lnTo>
                  <a:lnTo>
                    <a:pt x="154" y="26"/>
                  </a:lnTo>
                  <a:lnTo>
                    <a:pt x="152" y="31"/>
                  </a:lnTo>
                  <a:lnTo>
                    <a:pt x="159" y="73"/>
                  </a:lnTo>
                  <a:lnTo>
                    <a:pt x="163" y="88"/>
                  </a:lnTo>
                  <a:lnTo>
                    <a:pt x="154" y="97"/>
                  </a:lnTo>
                  <a:lnTo>
                    <a:pt x="154" y="95"/>
                  </a:lnTo>
                  <a:lnTo>
                    <a:pt x="154" y="88"/>
                  </a:lnTo>
                  <a:lnTo>
                    <a:pt x="152" y="83"/>
                  </a:lnTo>
                  <a:lnTo>
                    <a:pt x="149" y="59"/>
                  </a:lnTo>
                  <a:lnTo>
                    <a:pt x="135" y="40"/>
                  </a:lnTo>
                  <a:lnTo>
                    <a:pt x="116" y="35"/>
                  </a:lnTo>
                  <a:lnTo>
                    <a:pt x="128" y="52"/>
                  </a:lnTo>
                  <a:lnTo>
                    <a:pt x="123" y="52"/>
                  </a:lnTo>
                  <a:lnTo>
                    <a:pt x="125" y="57"/>
                  </a:lnTo>
                  <a:lnTo>
                    <a:pt x="104" y="66"/>
                  </a:lnTo>
                  <a:lnTo>
                    <a:pt x="114" y="52"/>
                  </a:lnTo>
                  <a:lnTo>
                    <a:pt x="85" y="35"/>
                  </a:lnTo>
                  <a:lnTo>
                    <a:pt x="76" y="40"/>
                  </a:lnTo>
                  <a:lnTo>
                    <a:pt x="76" y="52"/>
                  </a:lnTo>
                  <a:lnTo>
                    <a:pt x="66" y="54"/>
                  </a:lnTo>
                  <a:lnTo>
                    <a:pt x="73" y="40"/>
                  </a:lnTo>
                  <a:lnTo>
                    <a:pt x="71" y="24"/>
                  </a:lnTo>
                  <a:lnTo>
                    <a:pt x="62" y="19"/>
                  </a:lnTo>
                  <a:lnTo>
                    <a:pt x="12" y="54"/>
                  </a:lnTo>
                  <a:lnTo>
                    <a:pt x="7" y="69"/>
                  </a:lnTo>
                  <a:lnTo>
                    <a:pt x="12" y="73"/>
                  </a:lnTo>
                  <a:lnTo>
                    <a:pt x="0" y="90"/>
                  </a:lnTo>
                  <a:lnTo>
                    <a:pt x="2" y="104"/>
                  </a:lnTo>
                  <a:lnTo>
                    <a:pt x="17" y="102"/>
                  </a:lnTo>
                  <a:lnTo>
                    <a:pt x="17" y="106"/>
                  </a:lnTo>
                  <a:lnTo>
                    <a:pt x="10" y="109"/>
                  </a:lnTo>
                  <a:lnTo>
                    <a:pt x="12" y="116"/>
                  </a:lnTo>
                  <a:lnTo>
                    <a:pt x="43" y="109"/>
                  </a:lnTo>
                  <a:lnTo>
                    <a:pt x="40" y="111"/>
                  </a:lnTo>
                  <a:lnTo>
                    <a:pt x="43" y="114"/>
                  </a:lnTo>
                  <a:lnTo>
                    <a:pt x="10" y="128"/>
                  </a:lnTo>
                  <a:lnTo>
                    <a:pt x="21" y="147"/>
                  </a:lnTo>
                  <a:lnTo>
                    <a:pt x="52" y="151"/>
                  </a:lnTo>
                  <a:lnTo>
                    <a:pt x="73" y="144"/>
                  </a:lnTo>
                  <a:lnTo>
                    <a:pt x="95" y="154"/>
                  </a:lnTo>
                  <a:lnTo>
                    <a:pt x="92" y="159"/>
                  </a:lnTo>
                  <a:lnTo>
                    <a:pt x="66" y="156"/>
                  </a:lnTo>
                  <a:lnTo>
                    <a:pt x="21" y="168"/>
                  </a:lnTo>
                  <a:lnTo>
                    <a:pt x="36" y="194"/>
                  </a:lnTo>
                  <a:lnTo>
                    <a:pt x="59" y="201"/>
                  </a:lnTo>
                  <a:lnTo>
                    <a:pt x="76" y="211"/>
                  </a:lnTo>
                  <a:lnTo>
                    <a:pt x="76" y="215"/>
                  </a:lnTo>
                  <a:lnTo>
                    <a:pt x="78" y="222"/>
                  </a:lnTo>
                  <a:lnTo>
                    <a:pt x="83" y="227"/>
                  </a:lnTo>
                  <a:lnTo>
                    <a:pt x="78" y="234"/>
                  </a:lnTo>
                  <a:lnTo>
                    <a:pt x="135" y="227"/>
                  </a:lnTo>
                  <a:lnTo>
                    <a:pt x="149" y="215"/>
                  </a:lnTo>
                  <a:lnTo>
                    <a:pt x="168" y="213"/>
                  </a:lnTo>
                  <a:lnTo>
                    <a:pt x="178" y="194"/>
                  </a:lnTo>
                  <a:lnTo>
                    <a:pt x="178" y="196"/>
                  </a:lnTo>
                  <a:lnTo>
                    <a:pt x="178" y="204"/>
                  </a:lnTo>
                  <a:lnTo>
                    <a:pt x="196" y="208"/>
                  </a:lnTo>
                  <a:lnTo>
                    <a:pt x="194" y="215"/>
                  </a:lnTo>
                  <a:lnTo>
                    <a:pt x="227" y="222"/>
                  </a:lnTo>
                  <a:lnTo>
                    <a:pt x="253" y="206"/>
                  </a:lnTo>
                  <a:lnTo>
                    <a:pt x="241" y="201"/>
                  </a:lnTo>
                  <a:lnTo>
                    <a:pt x="244" y="192"/>
                  </a:lnTo>
                  <a:lnTo>
                    <a:pt x="239" y="189"/>
                  </a:lnTo>
                  <a:lnTo>
                    <a:pt x="227" y="199"/>
                  </a:lnTo>
                  <a:lnTo>
                    <a:pt x="227" y="192"/>
                  </a:lnTo>
                  <a:lnTo>
                    <a:pt x="237" y="192"/>
                  </a:lnTo>
                  <a:lnTo>
                    <a:pt x="234" y="182"/>
                  </a:lnTo>
                  <a:lnTo>
                    <a:pt x="239" y="177"/>
                  </a:lnTo>
                  <a:lnTo>
                    <a:pt x="241" y="185"/>
                  </a:lnTo>
                  <a:lnTo>
                    <a:pt x="248" y="187"/>
                  </a:lnTo>
                  <a:lnTo>
                    <a:pt x="248" y="182"/>
                  </a:lnTo>
                  <a:lnTo>
                    <a:pt x="251" y="187"/>
                  </a:lnTo>
                  <a:lnTo>
                    <a:pt x="258" y="187"/>
                  </a:lnTo>
                  <a:lnTo>
                    <a:pt x="258" y="170"/>
                  </a:lnTo>
                  <a:lnTo>
                    <a:pt x="258" y="163"/>
                  </a:lnTo>
                  <a:lnTo>
                    <a:pt x="248" y="163"/>
                  </a:lnTo>
                  <a:lnTo>
                    <a:pt x="232" y="142"/>
                  </a:lnTo>
                  <a:lnTo>
                    <a:pt x="222" y="142"/>
                  </a:lnTo>
                  <a:lnTo>
                    <a:pt x="208" y="125"/>
                  </a:lnTo>
                  <a:lnTo>
                    <a:pt x="208" y="102"/>
                  </a:lnTo>
                  <a:lnTo>
                    <a:pt x="201" y="85"/>
                  </a:lnTo>
                  <a:lnTo>
                    <a:pt x="196" y="54"/>
                  </a:lnTo>
                  <a:lnTo>
                    <a:pt x="194" y="52"/>
                  </a:lnTo>
                  <a:lnTo>
                    <a:pt x="194" y="47"/>
                  </a:lnTo>
                  <a:lnTo>
                    <a:pt x="192" y="43"/>
                  </a:lnTo>
                  <a:lnTo>
                    <a:pt x="194" y="45"/>
                  </a:lnTo>
                  <a:lnTo>
                    <a:pt x="201" y="35"/>
                  </a:lnTo>
                  <a:lnTo>
                    <a:pt x="208" y="9"/>
                  </a:lnTo>
                  <a:lnTo>
                    <a:pt x="204" y="2"/>
                  </a:lnTo>
                  <a:lnTo>
                    <a:pt x="178" y="0"/>
                  </a:lnTo>
                  <a:lnTo>
                    <a:pt x="178"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35" name="Freeform 79"/>
            <p:cNvSpPr/>
            <p:nvPr/>
          </p:nvSpPr>
          <p:spPr bwMode="auto">
            <a:xfrm>
              <a:off x="1501775" y="793751"/>
              <a:ext cx="244475" cy="274638"/>
            </a:xfrm>
            <a:custGeom>
              <a:avLst/>
              <a:gdLst/>
              <a:ahLst/>
              <a:cxnLst>
                <a:cxn ang="0">
                  <a:pos x="64" y="0"/>
                </a:cxn>
                <a:cxn ang="0">
                  <a:pos x="40" y="5"/>
                </a:cxn>
                <a:cxn ang="0">
                  <a:pos x="40" y="5"/>
                </a:cxn>
                <a:cxn ang="0">
                  <a:pos x="17" y="12"/>
                </a:cxn>
                <a:cxn ang="0">
                  <a:pos x="21" y="21"/>
                </a:cxn>
                <a:cxn ang="0">
                  <a:pos x="21" y="26"/>
                </a:cxn>
                <a:cxn ang="0">
                  <a:pos x="24" y="33"/>
                </a:cxn>
                <a:cxn ang="0">
                  <a:pos x="29" y="40"/>
                </a:cxn>
                <a:cxn ang="0">
                  <a:pos x="12" y="76"/>
                </a:cxn>
                <a:cxn ang="0">
                  <a:pos x="17" y="83"/>
                </a:cxn>
                <a:cxn ang="0">
                  <a:pos x="10" y="85"/>
                </a:cxn>
                <a:cxn ang="0">
                  <a:pos x="12" y="102"/>
                </a:cxn>
                <a:cxn ang="0">
                  <a:pos x="0" y="133"/>
                </a:cxn>
                <a:cxn ang="0">
                  <a:pos x="24" y="142"/>
                </a:cxn>
                <a:cxn ang="0">
                  <a:pos x="38" y="173"/>
                </a:cxn>
                <a:cxn ang="0">
                  <a:pos x="59" y="154"/>
                </a:cxn>
                <a:cxn ang="0">
                  <a:pos x="64" y="159"/>
                </a:cxn>
                <a:cxn ang="0">
                  <a:pos x="76" y="151"/>
                </a:cxn>
                <a:cxn ang="0">
                  <a:pos x="81" y="142"/>
                </a:cxn>
                <a:cxn ang="0">
                  <a:pos x="78" y="130"/>
                </a:cxn>
                <a:cxn ang="0">
                  <a:pos x="83" y="118"/>
                </a:cxn>
                <a:cxn ang="0">
                  <a:pos x="95" y="116"/>
                </a:cxn>
                <a:cxn ang="0">
                  <a:pos x="99" y="99"/>
                </a:cxn>
                <a:cxn ang="0">
                  <a:pos x="154" y="59"/>
                </a:cxn>
                <a:cxn ang="0">
                  <a:pos x="121" y="19"/>
                </a:cxn>
                <a:cxn ang="0">
                  <a:pos x="99" y="19"/>
                </a:cxn>
                <a:cxn ang="0">
                  <a:pos x="99" y="21"/>
                </a:cxn>
                <a:cxn ang="0">
                  <a:pos x="99" y="16"/>
                </a:cxn>
                <a:cxn ang="0">
                  <a:pos x="90" y="26"/>
                </a:cxn>
                <a:cxn ang="0">
                  <a:pos x="92" y="21"/>
                </a:cxn>
                <a:cxn ang="0">
                  <a:pos x="64" y="0"/>
                </a:cxn>
                <a:cxn ang="0">
                  <a:pos x="64" y="0"/>
                </a:cxn>
              </a:cxnLst>
              <a:rect l="0" t="0" r="r" b="b"/>
              <a:pathLst>
                <a:path w="154" h="173">
                  <a:moveTo>
                    <a:pt x="64" y="0"/>
                  </a:moveTo>
                  <a:lnTo>
                    <a:pt x="40" y="5"/>
                  </a:lnTo>
                  <a:lnTo>
                    <a:pt x="40" y="5"/>
                  </a:lnTo>
                  <a:lnTo>
                    <a:pt x="17" y="12"/>
                  </a:lnTo>
                  <a:lnTo>
                    <a:pt x="21" y="21"/>
                  </a:lnTo>
                  <a:lnTo>
                    <a:pt x="21" y="26"/>
                  </a:lnTo>
                  <a:lnTo>
                    <a:pt x="24" y="33"/>
                  </a:lnTo>
                  <a:lnTo>
                    <a:pt x="29" y="40"/>
                  </a:lnTo>
                  <a:lnTo>
                    <a:pt x="12" y="76"/>
                  </a:lnTo>
                  <a:lnTo>
                    <a:pt x="17" y="83"/>
                  </a:lnTo>
                  <a:lnTo>
                    <a:pt x="10" y="85"/>
                  </a:lnTo>
                  <a:lnTo>
                    <a:pt x="12" y="102"/>
                  </a:lnTo>
                  <a:lnTo>
                    <a:pt x="0" y="133"/>
                  </a:lnTo>
                  <a:lnTo>
                    <a:pt x="24" y="142"/>
                  </a:lnTo>
                  <a:lnTo>
                    <a:pt x="38" y="173"/>
                  </a:lnTo>
                  <a:lnTo>
                    <a:pt x="59" y="154"/>
                  </a:lnTo>
                  <a:lnTo>
                    <a:pt x="64" y="159"/>
                  </a:lnTo>
                  <a:lnTo>
                    <a:pt x="76" y="151"/>
                  </a:lnTo>
                  <a:lnTo>
                    <a:pt x="81" y="142"/>
                  </a:lnTo>
                  <a:lnTo>
                    <a:pt x="78" y="130"/>
                  </a:lnTo>
                  <a:lnTo>
                    <a:pt x="83" y="118"/>
                  </a:lnTo>
                  <a:lnTo>
                    <a:pt x="95" y="116"/>
                  </a:lnTo>
                  <a:lnTo>
                    <a:pt x="99" y="99"/>
                  </a:lnTo>
                  <a:lnTo>
                    <a:pt x="154" y="59"/>
                  </a:lnTo>
                  <a:lnTo>
                    <a:pt x="121" y="19"/>
                  </a:lnTo>
                  <a:lnTo>
                    <a:pt x="99" y="19"/>
                  </a:lnTo>
                  <a:lnTo>
                    <a:pt x="99" y="21"/>
                  </a:lnTo>
                  <a:lnTo>
                    <a:pt x="99" y="16"/>
                  </a:lnTo>
                  <a:lnTo>
                    <a:pt x="90" y="26"/>
                  </a:lnTo>
                  <a:lnTo>
                    <a:pt x="92" y="21"/>
                  </a:lnTo>
                  <a:lnTo>
                    <a:pt x="64" y="0"/>
                  </a:lnTo>
                  <a:lnTo>
                    <a:pt x="64"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36" name="Freeform 80"/>
            <p:cNvSpPr/>
            <p:nvPr/>
          </p:nvSpPr>
          <p:spPr bwMode="auto">
            <a:xfrm>
              <a:off x="2535238" y="1173163"/>
              <a:ext cx="36513" cy="41275"/>
            </a:xfrm>
            <a:custGeom>
              <a:avLst/>
              <a:gdLst/>
              <a:ahLst/>
              <a:cxnLst>
                <a:cxn ang="0">
                  <a:pos x="23" y="0"/>
                </a:cxn>
                <a:cxn ang="0">
                  <a:pos x="14" y="0"/>
                </a:cxn>
                <a:cxn ang="0">
                  <a:pos x="14" y="5"/>
                </a:cxn>
                <a:cxn ang="0">
                  <a:pos x="0" y="26"/>
                </a:cxn>
                <a:cxn ang="0">
                  <a:pos x="14" y="21"/>
                </a:cxn>
                <a:cxn ang="0">
                  <a:pos x="19" y="12"/>
                </a:cxn>
                <a:cxn ang="0">
                  <a:pos x="19" y="10"/>
                </a:cxn>
                <a:cxn ang="0">
                  <a:pos x="21" y="10"/>
                </a:cxn>
                <a:cxn ang="0">
                  <a:pos x="23" y="0"/>
                </a:cxn>
                <a:cxn ang="0">
                  <a:pos x="23" y="0"/>
                </a:cxn>
              </a:cxnLst>
              <a:rect l="0" t="0" r="r" b="b"/>
              <a:pathLst>
                <a:path w="23" h="26">
                  <a:moveTo>
                    <a:pt x="23" y="0"/>
                  </a:moveTo>
                  <a:lnTo>
                    <a:pt x="14" y="0"/>
                  </a:lnTo>
                  <a:lnTo>
                    <a:pt x="14" y="5"/>
                  </a:lnTo>
                  <a:lnTo>
                    <a:pt x="0" y="26"/>
                  </a:lnTo>
                  <a:lnTo>
                    <a:pt x="14" y="21"/>
                  </a:lnTo>
                  <a:lnTo>
                    <a:pt x="19" y="12"/>
                  </a:lnTo>
                  <a:lnTo>
                    <a:pt x="19" y="10"/>
                  </a:lnTo>
                  <a:lnTo>
                    <a:pt x="21" y="10"/>
                  </a:lnTo>
                  <a:lnTo>
                    <a:pt x="23" y="0"/>
                  </a:lnTo>
                  <a:lnTo>
                    <a:pt x="23"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37" name="Freeform 81"/>
            <p:cNvSpPr/>
            <p:nvPr/>
          </p:nvSpPr>
          <p:spPr bwMode="auto">
            <a:xfrm>
              <a:off x="5276850" y="3621088"/>
              <a:ext cx="168275" cy="327025"/>
            </a:xfrm>
            <a:custGeom>
              <a:avLst/>
              <a:gdLst/>
              <a:ahLst/>
              <a:cxnLst>
                <a:cxn ang="0">
                  <a:pos x="87" y="0"/>
                </a:cxn>
                <a:cxn ang="0">
                  <a:pos x="78" y="7"/>
                </a:cxn>
                <a:cxn ang="0">
                  <a:pos x="78" y="16"/>
                </a:cxn>
                <a:cxn ang="0">
                  <a:pos x="75" y="16"/>
                </a:cxn>
                <a:cxn ang="0">
                  <a:pos x="73" y="21"/>
                </a:cxn>
                <a:cxn ang="0">
                  <a:pos x="66" y="21"/>
                </a:cxn>
                <a:cxn ang="0">
                  <a:pos x="68" y="28"/>
                </a:cxn>
                <a:cxn ang="0">
                  <a:pos x="63" y="35"/>
                </a:cxn>
                <a:cxn ang="0">
                  <a:pos x="63" y="35"/>
                </a:cxn>
                <a:cxn ang="0">
                  <a:pos x="59" y="40"/>
                </a:cxn>
                <a:cxn ang="0">
                  <a:pos x="54" y="45"/>
                </a:cxn>
                <a:cxn ang="0">
                  <a:pos x="54" y="45"/>
                </a:cxn>
                <a:cxn ang="0">
                  <a:pos x="45" y="52"/>
                </a:cxn>
                <a:cxn ang="0">
                  <a:pos x="47" y="56"/>
                </a:cxn>
                <a:cxn ang="0">
                  <a:pos x="42" y="52"/>
                </a:cxn>
                <a:cxn ang="0">
                  <a:pos x="33" y="56"/>
                </a:cxn>
                <a:cxn ang="0">
                  <a:pos x="30" y="56"/>
                </a:cxn>
                <a:cxn ang="0">
                  <a:pos x="18" y="61"/>
                </a:cxn>
                <a:cxn ang="0">
                  <a:pos x="18" y="64"/>
                </a:cxn>
                <a:cxn ang="0">
                  <a:pos x="18" y="66"/>
                </a:cxn>
                <a:cxn ang="0">
                  <a:pos x="11" y="80"/>
                </a:cxn>
                <a:cxn ang="0">
                  <a:pos x="18" y="113"/>
                </a:cxn>
                <a:cxn ang="0">
                  <a:pos x="0" y="144"/>
                </a:cxn>
                <a:cxn ang="0">
                  <a:pos x="2" y="158"/>
                </a:cxn>
                <a:cxn ang="0">
                  <a:pos x="9" y="170"/>
                </a:cxn>
                <a:cxn ang="0">
                  <a:pos x="11" y="187"/>
                </a:cxn>
                <a:cxn ang="0">
                  <a:pos x="14" y="194"/>
                </a:cxn>
                <a:cxn ang="0">
                  <a:pos x="30" y="206"/>
                </a:cxn>
                <a:cxn ang="0">
                  <a:pos x="42" y="199"/>
                </a:cxn>
                <a:cxn ang="0">
                  <a:pos x="54" y="196"/>
                </a:cxn>
                <a:cxn ang="0">
                  <a:pos x="61" y="187"/>
                </a:cxn>
                <a:cxn ang="0">
                  <a:pos x="89" y="97"/>
                </a:cxn>
                <a:cxn ang="0">
                  <a:pos x="92" y="75"/>
                </a:cxn>
                <a:cxn ang="0">
                  <a:pos x="97" y="68"/>
                </a:cxn>
                <a:cxn ang="0">
                  <a:pos x="97" y="52"/>
                </a:cxn>
                <a:cxn ang="0">
                  <a:pos x="99" y="59"/>
                </a:cxn>
                <a:cxn ang="0">
                  <a:pos x="104" y="59"/>
                </a:cxn>
                <a:cxn ang="0">
                  <a:pos x="106" y="49"/>
                </a:cxn>
                <a:cxn ang="0">
                  <a:pos x="97" y="14"/>
                </a:cxn>
                <a:cxn ang="0">
                  <a:pos x="87" y="0"/>
                </a:cxn>
                <a:cxn ang="0">
                  <a:pos x="87" y="0"/>
                </a:cxn>
              </a:cxnLst>
              <a:rect l="0" t="0" r="r" b="b"/>
              <a:pathLst>
                <a:path w="106" h="206">
                  <a:moveTo>
                    <a:pt x="87" y="0"/>
                  </a:moveTo>
                  <a:lnTo>
                    <a:pt x="78" y="7"/>
                  </a:lnTo>
                  <a:lnTo>
                    <a:pt x="78" y="16"/>
                  </a:lnTo>
                  <a:lnTo>
                    <a:pt x="75" y="16"/>
                  </a:lnTo>
                  <a:lnTo>
                    <a:pt x="73" y="21"/>
                  </a:lnTo>
                  <a:lnTo>
                    <a:pt x="66" y="21"/>
                  </a:lnTo>
                  <a:lnTo>
                    <a:pt x="68" y="28"/>
                  </a:lnTo>
                  <a:lnTo>
                    <a:pt x="63" y="35"/>
                  </a:lnTo>
                  <a:lnTo>
                    <a:pt x="63" y="35"/>
                  </a:lnTo>
                  <a:lnTo>
                    <a:pt x="59" y="40"/>
                  </a:lnTo>
                  <a:lnTo>
                    <a:pt x="54" y="45"/>
                  </a:lnTo>
                  <a:lnTo>
                    <a:pt x="54" y="45"/>
                  </a:lnTo>
                  <a:lnTo>
                    <a:pt x="45" y="52"/>
                  </a:lnTo>
                  <a:lnTo>
                    <a:pt x="47" y="56"/>
                  </a:lnTo>
                  <a:lnTo>
                    <a:pt x="42" y="52"/>
                  </a:lnTo>
                  <a:lnTo>
                    <a:pt x="33" y="56"/>
                  </a:lnTo>
                  <a:lnTo>
                    <a:pt x="30" y="56"/>
                  </a:lnTo>
                  <a:lnTo>
                    <a:pt x="18" y="61"/>
                  </a:lnTo>
                  <a:lnTo>
                    <a:pt x="18" y="64"/>
                  </a:lnTo>
                  <a:lnTo>
                    <a:pt x="18" y="66"/>
                  </a:lnTo>
                  <a:lnTo>
                    <a:pt x="11" y="80"/>
                  </a:lnTo>
                  <a:lnTo>
                    <a:pt x="18" y="113"/>
                  </a:lnTo>
                  <a:lnTo>
                    <a:pt x="0" y="144"/>
                  </a:lnTo>
                  <a:lnTo>
                    <a:pt x="2" y="158"/>
                  </a:lnTo>
                  <a:lnTo>
                    <a:pt x="9" y="170"/>
                  </a:lnTo>
                  <a:lnTo>
                    <a:pt x="11" y="187"/>
                  </a:lnTo>
                  <a:lnTo>
                    <a:pt x="14" y="194"/>
                  </a:lnTo>
                  <a:lnTo>
                    <a:pt x="30" y="206"/>
                  </a:lnTo>
                  <a:lnTo>
                    <a:pt x="42" y="199"/>
                  </a:lnTo>
                  <a:lnTo>
                    <a:pt x="54" y="196"/>
                  </a:lnTo>
                  <a:lnTo>
                    <a:pt x="61" y="187"/>
                  </a:lnTo>
                  <a:lnTo>
                    <a:pt x="89" y="97"/>
                  </a:lnTo>
                  <a:lnTo>
                    <a:pt x="92" y="75"/>
                  </a:lnTo>
                  <a:lnTo>
                    <a:pt x="97" y="68"/>
                  </a:lnTo>
                  <a:lnTo>
                    <a:pt x="97" y="52"/>
                  </a:lnTo>
                  <a:lnTo>
                    <a:pt x="99" y="59"/>
                  </a:lnTo>
                  <a:lnTo>
                    <a:pt x="104" y="59"/>
                  </a:lnTo>
                  <a:lnTo>
                    <a:pt x="106" y="49"/>
                  </a:lnTo>
                  <a:lnTo>
                    <a:pt x="97" y="14"/>
                  </a:lnTo>
                  <a:lnTo>
                    <a:pt x="87" y="0"/>
                  </a:lnTo>
                  <a:lnTo>
                    <a:pt x="87"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38" name="Freeform 82"/>
            <p:cNvSpPr/>
            <p:nvPr/>
          </p:nvSpPr>
          <p:spPr bwMode="auto">
            <a:xfrm>
              <a:off x="5035550" y="2492376"/>
              <a:ext cx="63500" cy="41275"/>
            </a:xfrm>
            <a:custGeom>
              <a:avLst/>
              <a:gdLst/>
              <a:ahLst/>
              <a:cxnLst>
                <a:cxn ang="0">
                  <a:pos x="40" y="0"/>
                </a:cxn>
                <a:cxn ang="0">
                  <a:pos x="36" y="3"/>
                </a:cxn>
                <a:cxn ang="0">
                  <a:pos x="29" y="7"/>
                </a:cxn>
                <a:cxn ang="0">
                  <a:pos x="12" y="10"/>
                </a:cxn>
                <a:cxn ang="0">
                  <a:pos x="0" y="17"/>
                </a:cxn>
                <a:cxn ang="0">
                  <a:pos x="5" y="24"/>
                </a:cxn>
                <a:cxn ang="0">
                  <a:pos x="14" y="26"/>
                </a:cxn>
                <a:cxn ang="0">
                  <a:pos x="29" y="19"/>
                </a:cxn>
                <a:cxn ang="0">
                  <a:pos x="40" y="0"/>
                </a:cxn>
                <a:cxn ang="0">
                  <a:pos x="40" y="0"/>
                </a:cxn>
              </a:cxnLst>
              <a:rect l="0" t="0" r="r" b="b"/>
              <a:pathLst>
                <a:path w="40" h="26">
                  <a:moveTo>
                    <a:pt x="40" y="0"/>
                  </a:moveTo>
                  <a:lnTo>
                    <a:pt x="36" y="3"/>
                  </a:lnTo>
                  <a:lnTo>
                    <a:pt x="29" y="7"/>
                  </a:lnTo>
                  <a:lnTo>
                    <a:pt x="12" y="10"/>
                  </a:lnTo>
                  <a:lnTo>
                    <a:pt x="0" y="17"/>
                  </a:lnTo>
                  <a:lnTo>
                    <a:pt x="5" y="24"/>
                  </a:lnTo>
                  <a:lnTo>
                    <a:pt x="14" y="26"/>
                  </a:lnTo>
                  <a:lnTo>
                    <a:pt x="29" y="19"/>
                  </a:lnTo>
                  <a:lnTo>
                    <a:pt x="40" y="0"/>
                  </a:lnTo>
                  <a:lnTo>
                    <a:pt x="40"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39" name="Freeform 83"/>
            <p:cNvSpPr/>
            <p:nvPr/>
          </p:nvSpPr>
          <p:spPr bwMode="auto">
            <a:xfrm>
              <a:off x="4641850" y="1860551"/>
              <a:ext cx="14288" cy="19050"/>
            </a:xfrm>
            <a:custGeom>
              <a:avLst/>
              <a:gdLst/>
              <a:ahLst/>
              <a:cxnLst>
                <a:cxn ang="0">
                  <a:pos x="0" y="0"/>
                </a:cxn>
                <a:cxn ang="0">
                  <a:pos x="0" y="10"/>
                </a:cxn>
                <a:cxn ang="0">
                  <a:pos x="7" y="12"/>
                </a:cxn>
                <a:cxn ang="0">
                  <a:pos x="9" y="10"/>
                </a:cxn>
                <a:cxn ang="0">
                  <a:pos x="0" y="0"/>
                </a:cxn>
                <a:cxn ang="0">
                  <a:pos x="0" y="0"/>
                </a:cxn>
              </a:cxnLst>
              <a:rect l="0" t="0" r="r" b="b"/>
              <a:pathLst>
                <a:path w="9" h="12">
                  <a:moveTo>
                    <a:pt x="0" y="0"/>
                  </a:moveTo>
                  <a:lnTo>
                    <a:pt x="0" y="10"/>
                  </a:lnTo>
                  <a:lnTo>
                    <a:pt x="7" y="12"/>
                  </a:lnTo>
                  <a:lnTo>
                    <a:pt x="9" y="10"/>
                  </a:lnTo>
                  <a:lnTo>
                    <a:pt x="0" y="0"/>
                  </a:lnTo>
                  <a:lnTo>
                    <a:pt x="0"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40" name="Freeform 84"/>
            <p:cNvSpPr/>
            <p:nvPr/>
          </p:nvSpPr>
          <p:spPr bwMode="auto">
            <a:xfrm>
              <a:off x="4768850" y="2417763"/>
              <a:ext cx="19050" cy="22225"/>
            </a:xfrm>
            <a:custGeom>
              <a:avLst/>
              <a:gdLst/>
              <a:ahLst/>
              <a:cxnLst>
                <a:cxn ang="0">
                  <a:pos x="7" y="0"/>
                </a:cxn>
                <a:cxn ang="0">
                  <a:pos x="0" y="7"/>
                </a:cxn>
                <a:cxn ang="0">
                  <a:pos x="12" y="14"/>
                </a:cxn>
                <a:cxn ang="0">
                  <a:pos x="7" y="0"/>
                </a:cxn>
                <a:cxn ang="0">
                  <a:pos x="7" y="0"/>
                </a:cxn>
              </a:cxnLst>
              <a:rect l="0" t="0" r="r" b="b"/>
              <a:pathLst>
                <a:path w="12" h="14">
                  <a:moveTo>
                    <a:pt x="7" y="0"/>
                  </a:moveTo>
                  <a:lnTo>
                    <a:pt x="0" y="7"/>
                  </a:lnTo>
                  <a:lnTo>
                    <a:pt x="12" y="14"/>
                  </a:lnTo>
                  <a:lnTo>
                    <a:pt x="7" y="0"/>
                  </a:lnTo>
                  <a:lnTo>
                    <a:pt x="7"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41" name="Freeform 85"/>
            <p:cNvSpPr/>
            <p:nvPr/>
          </p:nvSpPr>
          <p:spPr bwMode="auto">
            <a:xfrm>
              <a:off x="4840288" y="2500313"/>
              <a:ext cx="68263" cy="26988"/>
            </a:xfrm>
            <a:custGeom>
              <a:avLst/>
              <a:gdLst/>
              <a:ahLst/>
              <a:cxnLst>
                <a:cxn ang="0">
                  <a:pos x="12" y="0"/>
                </a:cxn>
                <a:cxn ang="0">
                  <a:pos x="5" y="0"/>
                </a:cxn>
                <a:cxn ang="0">
                  <a:pos x="0" y="9"/>
                </a:cxn>
                <a:cxn ang="0">
                  <a:pos x="14" y="12"/>
                </a:cxn>
                <a:cxn ang="0">
                  <a:pos x="19" y="17"/>
                </a:cxn>
                <a:cxn ang="0">
                  <a:pos x="40" y="14"/>
                </a:cxn>
                <a:cxn ang="0">
                  <a:pos x="43" y="5"/>
                </a:cxn>
                <a:cxn ang="0">
                  <a:pos x="36" y="7"/>
                </a:cxn>
                <a:cxn ang="0">
                  <a:pos x="24" y="2"/>
                </a:cxn>
                <a:cxn ang="0">
                  <a:pos x="14" y="5"/>
                </a:cxn>
                <a:cxn ang="0">
                  <a:pos x="12" y="0"/>
                </a:cxn>
                <a:cxn ang="0">
                  <a:pos x="12" y="0"/>
                </a:cxn>
              </a:cxnLst>
              <a:rect l="0" t="0" r="r" b="b"/>
              <a:pathLst>
                <a:path w="43" h="17">
                  <a:moveTo>
                    <a:pt x="12" y="0"/>
                  </a:moveTo>
                  <a:lnTo>
                    <a:pt x="5" y="0"/>
                  </a:lnTo>
                  <a:lnTo>
                    <a:pt x="0" y="9"/>
                  </a:lnTo>
                  <a:lnTo>
                    <a:pt x="14" y="12"/>
                  </a:lnTo>
                  <a:lnTo>
                    <a:pt x="19" y="17"/>
                  </a:lnTo>
                  <a:lnTo>
                    <a:pt x="40" y="14"/>
                  </a:lnTo>
                  <a:lnTo>
                    <a:pt x="43" y="5"/>
                  </a:lnTo>
                  <a:lnTo>
                    <a:pt x="36" y="7"/>
                  </a:lnTo>
                  <a:lnTo>
                    <a:pt x="24" y="2"/>
                  </a:lnTo>
                  <a:lnTo>
                    <a:pt x="14" y="5"/>
                  </a:lnTo>
                  <a:lnTo>
                    <a:pt x="12" y="0"/>
                  </a:lnTo>
                  <a:lnTo>
                    <a:pt x="12"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42" name="Freeform 86"/>
            <p:cNvSpPr/>
            <p:nvPr/>
          </p:nvSpPr>
          <p:spPr bwMode="auto">
            <a:xfrm>
              <a:off x="4870450" y="2376488"/>
              <a:ext cx="19050" cy="11113"/>
            </a:xfrm>
            <a:custGeom>
              <a:avLst/>
              <a:gdLst/>
              <a:ahLst/>
              <a:cxnLst>
                <a:cxn ang="0">
                  <a:pos x="10" y="0"/>
                </a:cxn>
                <a:cxn ang="0">
                  <a:pos x="2" y="0"/>
                </a:cxn>
                <a:cxn ang="0">
                  <a:pos x="0" y="7"/>
                </a:cxn>
                <a:cxn ang="0">
                  <a:pos x="12" y="2"/>
                </a:cxn>
                <a:cxn ang="0">
                  <a:pos x="10" y="0"/>
                </a:cxn>
                <a:cxn ang="0">
                  <a:pos x="10" y="0"/>
                </a:cxn>
              </a:cxnLst>
              <a:rect l="0" t="0" r="r" b="b"/>
              <a:pathLst>
                <a:path w="12" h="7">
                  <a:moveTo>
                    <a:pt x="10" y="0"/>
                  </a:moveTo>
                  <a:lnTo>
                    <a:pt x="2" y="0"/>
                  </a:lnTo>
                  <a:lnTo>
                    <a:pt x="0" y="7"/>
                  </a:lnTo>
                  <a:lnTo>
                    <a:pt x="12" y="2"/>
                  </a:lnTo>
                  <a:lnTo>
                    <a:pt x="10" y="0"/>
                  </a:lnTo>
                  <a:lnTo>
                    <a:pt x="10"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43" name="Freeform 87"/>
            <p:cNvSpPr>
              <a:spLocks noEditPoints="1"/>
            </p:cNvSpPr>
            <p:nvPr/>
          </p:nvSpPr>
          <p:spPr bwMode="auto">
            <a:xfrm>
              <a:off x="3767138" y="1343026"/>
              <a:ext cx="250825" cy="173038"/>
            </a:xfrm>
            <a:custGeom>
              <a:avLst/>
              <a:gdLst/>
              <a:ahLst/>
              <a:cxnLst>
                <a:cxn ang="0">
                  <a:pos x="30" y="49"/>
                </a:cxn>
                <a:cxn ang="0">
                  <a:pos x="37" y="49"/>
                </a:cxn>
                <a:cxn ang="0">
                  <a:pos x="118" y="0"/>
                </a:cxn>
                <a:cxn ang="0">
                  <a:pos x="113" y="11"/>
                </a:cxn>
                <a:cxn ang="0">
                  <a:pos x="99" y="16"/>
                </a:cxn>
                <a:cxn ang="0">
                  <a:pos x="89" y="19"/>
                </a:cxn>
                <a:cxn ang="0">
                  <a:pos x="73" y="16"/>
                </a:cxn>
                <a:cxn ang="0">
                  <a:pos x="59" y="11"/>
                </a:cxn>
                <a:cxn ang="0">
                  <a:pos x="52" y="28"/>
                </a:cxn>
                <a:cxn ang="0">
                  <a:pos x="52" y="38"/>
                </a:cxn>
                <a:cxn ang="0">
                  <a:pos x="47" y="33"/>
                </a:cxn>
                <a:cxn ang="0">
                  <a:pos x="49" y="28"/>
                </a:cxn>
                <a:cxn ang="0">
                  <a:pos x="49" y="19"/>
                </a:cxn>
                <a:cxn ang="0">
                  <a:pos x="21" y="2"/>
                </a:cxn>
                <a:cxn ang="0">
                  <a:pos x="23" y="11"/>
                </a:cxn>
                <a:cxn ang="0">
                  <a:pos x="28" y="16"/>
                </a:cxn>
                <a:cxn ang="0">
                  <a:pos x="16" y="14"/>
                </a:cxn>
                <a:cxn ang="0">
                  <a:pos x="9" y="16"/>
                </a:cxn>
                <a:cxn ang="0">
                  <a:pos x="9" y="23"/>
                </a:cxn>
                <a:cxn ang="0">
                  <a:pos x="2" y="21"/>
                </a:cxn>
                <a:cxn ang="0">
                  <a:pos x="2" y="30"/>
                </a:cxn>
                <a:cxn ang="0">
                  <a:pos x="30" y="35"/>
                </a:cxn>
                <a:cxn ang="0">
                  <a:pos x="26" y="49"/>
                </a:cxn>
                <a:cxn ang="0">
                  <a:pos x="9" y="59"/>
                </a:cxn>
                <a:cxn ang="0">
                  <a:pos x="28" y="61"/>
                </a:cxn>
                <a:cxn ang="0">
                  <a:pos x="33" y="80"/>
                </a:cxn>
                <a:cxn ang="0">
                  <a:pos x="37" y="80"/>
                </a:cxn>
                <a:cxn ang="0">
                  <a:pos x="26" y="94"/>
                </a:cxn>
                <a:cxn ang="0">
                  <a:pos x="66" y="104"/>
                </a:cxn>
                <a:cxn ang="0">
                  <a:pos x="108" y="90"/>
                </a:cxn>
                <a:cxn ang="0">
                  <a:pos x="132" y="75"/>
                </a:cxn>
                <a:cxn ang="0">
                  <a:pos x="149" y="64"/>
                </a:cxn>
                <a:cxn ang="0">
                  <a:pos x="156" y="56"/>
                </a:cxn>
                <a:cxn ang="0">
                  <a:pos x="156" y="42"/>
                </a:cxn>
                <a:cxn ang="0">
                  <a:pos x="151" y="28"/>
                </a:cxn>
                <a:cxn ang="0">
                  <a:pos x="142" y="14"/>
                </a:cxn>
                <a:cxn ang="0">
                  <a:pos x="144" y="0"/>
                </a:cxn>
                <a:cxn ang="0">
                  <a:pos x="118" y="0"/>
                </a:cxn>
              </a:cxnLst>
              <a:rect l="0" t="0" r="r" b="b"/>
              <a:pathLst>
                <a:path w="158" h="109">
                  <a:moveTo>
                    <a:pt x="37" y="49"/>
                  </a:moveTo>
                  <a:lnTo>
                    <a:pt x="30" y="49"/>
                  </a:lnTo>
                  <a:lnTo>
                    <a:pt x="37" y="49"/>
                  </a:lnTo>
                  <a:lnTo>
                    <a:pt x="37" y="49"/>
                  </a:lnTo>
                  <a:lnTo>
                    <a:pt x="37" y="49"/>
                  </a:lnTo>
                  <a:close/>
                  <a:moveTo>
                    <a:pt x="118" y="0"/>
                  </a:moveTo>
                  <a:lnTo>
                    <a:pt x="111" y="2"/>
                  </a:lnTo>
                  <a:lnTo>
                    <a:pt x="113" y="11"/>
                  </a:lnTo>
                  <a:lnTo>
                    <a:pt x="101" y="11"/>
                  </a:lnTo>
                  <a:lnTo>
                    <a:pt x="99" y="16"/>
                  </a:lnTo>
                  <a:lnTo>
                    <a:pt x="87" y="9"/>
                  </a:lnTo>
                  <a:lnTo>
                    <a:pt x="89" y="19"/>
                  </a:lnTo>
                  <a:lnTo>
                    <a:pt x="85" y="9"/>
                  </a:lnTo>
                  <a:lnTo>
                    <a:pt x="73" y="16"/>
                  </a:lnTo>
                  <a:lnTo>
                    <a:pt x="71" y="23"/>
                  </a:lnTo>
                  <a:lnTo>
                    <a:pt x="59" y="11"/>
                  </a:lnTo>
                  <a:lnTo>
                    <a:pt x="59" y="30"/>
                  </a:lnTo>
                  <a:lnTo>
                    <a:pt x="52" y="28"/>
                  </a:lnTo>
                  <a:lnTo>
                    <a:pt x="52" y="30"/>
                  </a:lnTo>
                  <a:lnTo>
                    <a:pt x="52" y="38"/>
                  </a:lnTo>
                  <a:lnTo>
                    <a:pt x="49" y="40"/>
                  </a:lnTo>
                  <a:lnTo>
                    <a:pt x="47" y="33"/>
                  </a:lnTo>
                  <a:lnTo>
                    <a:pt x="45" y="30"/>
                  </a:lnTo>
                  <a:lnTo>
                    <a:pt x="49" y="28"/>
                  </a:lnTo>
                  <a:lnTo>
                    <a:pt x="45" y="21"/>
                  </a:lnTo>
                  <a:lnTo>
                    <a:pt x="49" y="19"/>
                  </a:lnTo>
                  <a:lnTo>
                    <a:pt x="33" y="2"/>
                  </a:lnTo>
                  <a:lnTo>
                    <a:pt x="21" y="2"/>
                  </a:lnTo>
                  <a:lnTo>
                    <a:pt x="19" y="9"/>
                  </a:lnTo>
                  <a:lnTo>
                    <a:pt x="23" y="11"/>
                  </a:lnTo>
                  <a:lnTo>
                    <a:pt x="21" y="11"/>
                  </a:lnTo>
                  <a:lnTo>
                    <a:pt x="28" y="16"/>
                  </a:lnTo>
                  <a:lnTo>
                    <a:pt x="28" y="21"/>
                  </a:lnTo>
                  <a:lnTo>
                    <a:pt x="16" y="14"/>
                  </a:lnTo>
                  <a:lnTo>
                    <a:pt x="14" y="16"/>
                  </a:lnTo>
                  <a:lnTo>
                    <a:pt x="9" y="16"/>
                  </a:lnTo>
                  <a:lnTo>
                    <a:pt x="11" y="21"/>
                  </a:lnTo>
                  <a:lnTo>
                    <a:pt x="9" y="23"/>
                  </a:lnTo>
                  <a:lnTo>
                    <a:pt x="11" y="26"/>
                  </a:lnTo>
                  <a:lnTo>
                    <a:pt x="2" y="21"/>
                  </a:lnTo>
                  <a:lnTo>
                    <a:pt x="7" y="30"/>
                  </a:lnTo>
                  <a:lnTo>
                    <a:pt x="2" y="30"/>
                  </a:lnTo>
                  <a:lnTo>
                    <a:pt x="0" y="40"/>
                  </a:lnTo>
                  <a:lnTo>
                    <a:pt x="30" y="35"/>
                  </a:lnTo>
                  <a:lnTo>
                    <a:pt x="37" y="40"/>
                  </a:lnTo>
                  <a:lnTo>
                    <a:pt x="26" y="49"/>
                  </a:lnTo>
                  <a:lnTo>
                    <a:pt x="26" y="49"/>
                  </a:lnTo>
                  <a:lnTo>
                    <a:pt x="9" y="59"/>
                  </a:lnTo>
                  <a:lnTo>
                    <a:pt x="11" y="61"/>
                  </a:lnTo>
                  <a:lnTo>
                    <a:pt x="28" y="61"/>
                  </a:lnTo>
                  <a:lnTo>
                    <a:pt x="35" y="73"/>
                  </a:lnTo>
                  <a:lnTo>
                    <a:pt x="33" y="80"/>
                  </a:lnTo>
                  <a:lnTo>
                    <a:pt x="37" y="78"/>
                  </a:lnTo>
                  <a:lnTo>
                    <a:pt x="37" y="80"/>
                  </a:lnTo>
                  <a:lnTo>
                    <a:pt x="26" y="83"/>
                  </a:lnTo>
                  <a:lnTo>
                    <a:pt x="26" y="94"/>
                  </a:lnTo>
                  <a:lnTo>
                    <a:pt x="49" y="92"/>
                  </a:lnTo>
                  <a:lnTo>
                    <a:pt x="66" y="104"/>
                  </a:lnTo>
                  <a:lnTo>
                    <a:pt x="85" y="109"/>
                  </a:lnTo>
                  <a:lnTo>
                    <a:pt x="108" y="90"/>
                  </a:lnTo>
                  <a:lnTo>
                    <a:pt x="118" y="90"/>
                  </a:lnTo>
                  <a:lnTo>
                    <a:pt x="132" y="75"/>
                  </a:lnTo>
                  <a:lnTo>
                    <a:pt x="137" y="80"/>
                  </a:lnTo>
                  <a:lnTo>
                    <a:pt x="149" y="64"/>
                  </a:lnTo>
                  <a:lnTo>
                    <a:pt x="146" y="64"/>
                  </a:lnTo>
                  <a:lnTo>
                    <a:pt x="156" y="56"/>
                  </a:lnTo>
                  <a:lnTo>
                    <a:pt x="158" y="45"/>
                  </a:lnTo>
                  <a:lnTo>
                    <a:pt x="156" y="42"/>
                  </a:lnTo>
                  <a:lnTo>
                    <a:pt x="156" y="38"/>
                  </a:lnTo>
                  <a:lnTo>
                    <a:pt x="151" y="28"/>
                  </a:lnTo>
                  <a:lnTo>
                    <a:pt x="142" y="28"/>
                  </a:lnTo>
                  <a:lnTo>
                    <a:pt x="142" y="14"/>
                  </a:lnTo>
                  <a:lnTo>
                    <a:pt x="137" y="16"/>
                  </a:lnTo>
                  <a:lnTo>
                    <a:pt x="144" y="0"/>
                  </a:lnTo>
                  <a:lnTo>
                    <a:pt x="130" y="11"/>
                  </a:lnTo>
                  <a:lnTo>
                    <a:pt x="118" y="0"/>
                  </a:lnTo>
                  <a:lnTo>
                    <a:pt x="118"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44" name="Freeform 88"/>
            <p:cNvSpPr/>
            <p:nvPr/>
          </p:nvSpPr>
          <p:spPr bwMode="auto">
            <a:xfrm>
              <a:off x="4498975" y="2286001"/>
              <a:ext cx="38100" cy="128588"/>
            </a:xfrm>
            <a:custGeom>
              <a:avLst/>
              <a:gdLst/>
              <a:ahLst/>
              <a:cxnLst>
                <a:cxn ang="0">
                  <a:pos x="19" y="0"/>
                </a:cxn>
                <a:cxn ang="0">
                  <a:pos x="16" y="0"/>
                </a:cxn>
                <a:cxn ang="0">
                  <a:pos x="14" y="5"/>
                </a:cxn>
                <a:cxn ang="0">
                  <a:pos x="7" y="7"/>
                </a:cxn>
                <a:cxn ang="0">
                  <a:pos x="5" y="12"/>
                </a:cxn>
                <a:cxn ang="0">
                  <a:pos x="7" y="26"/>
                </a:cxn>
                <a:cxn ang="0">
                  <a:pos x="14" y="33"/>
                </a:cxn>
                <a:cxn ang="0">
                  <a:pos x="7" y="40"/>
                </a:cxn>
                <a:cxn ang="0">
                  <a:pos x="0" y="38"/>
                </a:cxn>
                <a:cxn ang="0">
                  <a:pos x="5" y="59"/>
                </a:cxn>
                <a:cxn ang="0">
                  <a:pos x="2" y="71"/>
                </a:cxn>
                <a:cxn ang="0">
                  <a:pos x="9" y="81"/>
                </a:cxn>
                <a:cxn ang="0">
                  <a:pos x="16" y="73"/>
                </a:cxn>
                <a:cxn ang="0">
                  <a:pos x="21" y="76"/>
                </a:cxn>
                <a:cxn ang="0">
                  <a:pos x="24" y="69"/>
                </a:cxn>
                <a:cxn ang="0">
                  <a:pos x="24" y="45"/>
                </a:cxn>
                <a:cxn ang="0">
                  <a:pos x="21" y="36"/>
                </a:cxn>
                <a:cxn ang="0">
                  <a:pos x="19" y="33"/>
                </a:cxn>
                <a:cxn ang="0">
                  <a:pos x="21" y="17"/>
                </a:cxn>
                <a:cxn ang="0">
                  <a:pos x="19" y="0"/>
                </a:cxn>
                <a:cxn ang="0">
                  <a:pos x="19" y="0"/>
                </a:cxn>
              </a:cxnLst>
              <a:rect l="0" t="0" r="r" b="b"/>
              <a:pathLst>
                <a:path w="24" h="81">
                  <a:moveTo>
                    <a:pt x="19" y="0"/>
                  </a:moveTo>
                  <a:lnTo>
                    <a:pt x="16" y="0"/>
                  </a:lnTo>
                  <a:lnTo>
                    <a:pt x="14" y="5"/>
                  </a:lnTo>
                  <a:lnTo>
                    <a:pt x="7" y="7"/>
                  </a:lnTo>
                  <a:lnTo>
                    <a:pt x="5" y="12"/>
                  </a:lnTo>
                  <a:lnTo>
                    <a:pt x="7" y="26"/>
                  </a:lnTo>
                  <a:lnTo>
                    <a:pt x="14" y="33"/>
                  </a:lnTo>
                  <a:lnTo>
                    <a:pt x="7" y="40"/>
                  </a:lnTo>
                  <a:lnTo>
                    <a:pt x="0" y="38"/>
                  </a:lnTo>
                  <a:lnTo>
                    <a:pt x="5" y="59"/>
                  </a:lnTo>
                  <a:lnTo>
                    <a:pt x="2" y="71"/>
                  </a:lnTo>
                  <a:lnTo>
                    <a:pt x="9" y="81"/>
                  </a:lnTo>
                  <a:lnTo>
                    <a:pt x="16" y="73"/>
                  </a:lnTo>
                  <a:lnTo>
                    <a:pt x="21" y="76"/>
                  </a:lnTo>
                  <a:lnTo>
                    <a:pt x="24" y="69"/>
                  </a:lnTo>
                  <a:lnTo>
                    <a:pt x="24" y="45"/>
                  </a:lnTo>
                  <a:lnTo>
                    <a:pt x="21" y="36"/>
                  </a:lnTo>
                  <a:lnTo>
                    <a:pt x="19" y="33"/>
                  </a:lnTo>
                  <a:lnTo>
                    <a:pt x="21" y="17"/>
                  </a:lnTo>
                  <a:lnTo>
                    <a:pt x="19" y="0"/>
                  </a:lnTo>
                  <a:lnTo>
                    <a:pt x="19"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45" name="Freeform 89"/>
            <p:cNvSpPr/>
            <p:nvPr/>
          </p:nvSpPr>
          <p:spPr bwMode="auto">
            <a:xfrm>
              <a:off x="4341813" y="2395538"/>
              <a:ext cx="17463" cy="19050"/>
            </a:xfrm>
            <a:custGeom>
              <a:avLst/>
              <a:gdLst/>
              <a:ahLst/>
              <a:cxnLst>
                <a:cxn ang="0">
                  <a:pos x="11" y="0"/>
                </a:cxn>
                <a:cxn ang="0">
                  <a:pos x="0" y="9"/>
                </a:cxn>
                <a:cxn ang="0">
                  <a:pos x="7" y="12"/>
                </a:cxn>
                <a:cxn ang="0">
                  <a:pos x="11" y="0"/>
                </a:cxn>
                <a:cxn ang="0">
                  <a:pos x="11" y="0"/>
                </a:cxn>
              </a:cxnLst>
              <a:rect l="0" t="0" r="r" b="b"/>
              <a:pathLst>
                <a:path w="11" h="12">
                  <a:moveTo>
                    <a:pt x="11" y="0"/>
                  </a:moveTo>
                  <a:lnTo>
                    <a:pt x="0" y="9"/>
                  </a:lnTo>
                  <a:lnTo>
                    <a:pt x="7" y="12"/>
                  </a:lnTo>
                  <a:lnTo>
                    <a:pt x="11" y="0"/>
                  </a:lnTo>
                  <a:lnTo>
                    <a:pt x="11"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46" name="Freeform 90"/>
            <p:cNvSpPr/>
            <p:nvPr/>
          </p:nvSpPr>
          <p:spPr bwMode="auto">
            <a:xfrm>
              <a:off x="4405313" y="2376488"/>
              <a:ext cx="19050" cy="11113"/>
            </a:xfrm>
            <a:custGeom>
              <a:avLst/>
              <a:gdLst/>
              <a:ahLst/>
              <a:cxnLst>
                <a:cxn ang="0">
                  <a:pos x="7" y="0"/>
                </a:cxn>
                <a:cxn ang="0">
                  <a:pos x="0" y="0"/>
                </a:cxn>
                <a:cxn ang="0">
                  <a:pos x="0" y="2"/>
                </a:cxn>
                <a:cxn ang="0">
                  <a:pos x="12" y="7"/>
                </a:cxn>
                <a:cxn ang="0">
                  <a:pos x="7" y="0"/>
                </a:cxn>
                <a:cxn ang="0">
                  <a:pos x="7" y="0"/>
                </a:cxn>
              </a:cxnLst>
              <a:rect l="0" t="0" r="r" b="b"/>
              <a:pathLst>
                <a:path w="12" h="7">
                  <a:moveTo>
                    <a:pt x="7" y="0"/>
                  </a:moveTo>
                  <a:lnTo>
                    <a:pt x="0" y="0"/>
                  </a:lnTo>
                  <a:lnTo>
                    <a:pt x="0" y="2"/>
                  </a:lnTo>
                  <a:lnTo>
                    <a:pt x="12" y="7"/>
                  </a:lnTo>
                  <a:lnTo>
                    <a:pt x="7" y="0"/>
                  </a:lnTo>
                  <a:lnTo>
                    <a:pt x="7"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47" name="Freeform 91"/>
            <p:cNvSpPr/>
            <p:nvPr/>
          </p:nvSpPr>
          <p:spPr bwMode="auto">
            <a:xfrm>
              <a:off x="4367213" y="2371726"/>
              <a:ext cx="33338" cy="30163"/>
            </a:xfrm>
            <a:custGeom>
              <a:avLst/>
              <a:gdLst/>
              <a:ahLst/>
              <a:cxnLst>
                <a:cxn ang="0">
                  <a:pos x="17" y="0"/>
                </a:cxn>
                <a:cxn ang="0">
                  <a:pos x="0" y="12"/>
                </a:cxn>
                <a:cxn ang="0">
                  <a:pos x="14" y="19"/>
                </a:cxn>
                <a:cxn ang="0">
                  <a:pos x="21" y="10"/>
                </a:cxn>
                <a:cxn ang="0">
                  <a:pos x="17" y="8"/>
                </a:cxn>
                <a:cxn ang="0">
                  <a:pos x="17" y="0"/>
                </a:cxn>
                <a:cxn ang="0">
                  <a:pos x="17" y="0"/>
                </a:cxn>
              </a:cxnLst>
              <a:rect l="0" t="0" r="r" b="b"/>
              <a:pathLst>
                <a:path w="21" h="19">
                  <a:moveTo>
                    <a:pt x="17" y="0"/>
                  </a:moveTo>
                  <a:lnTo>
                    <a:pt x="0" y="12"/>
                  </a:lnTo>
                  <a:lnTo>
                    <a:pt x="14" y="19"/>
                  </a:lnTo>
                  <a:lnTo>
                    <a:pt x="21" y="10"/>
                  </a:lnTo>
                  <a:lnTo>
                    <a:pt x="17" y="8"/>
                  </a:lnTo>
                  <a:lnTo>
                    <a:pt x="17" y="0"/>
                  </a:lnTo>
                  <a:lnTo>
                    <a:pt x="17"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48" name="Freeform 92"/>
            <p:cNvSpPr/>
            <p:nvPr/>
          </p:nvSpPr>
          <p:spPr bwMode="auto">
            <a:xfrm>
              <a:off x="4806950" y="1090613"/>
              <a:ext cx="38100" cy="19050"/>
            </a:xfrm>
            <a:custGeom>
              <a:avLst/>
              <a:gdLst/>
              <a:ahLst/>
              <a:cxnLst>
                <a:cxn ang="0">
                  <a:pos x="5" y="0"/>
                </a:cxn>
                <a:cxn ang="0">
                  <a:pos x="0" y="2"/>
                </a:cxn>
                <a:cxn ang="0">
                  <a:pos x="5" y="12"/>
                </a:cxn>
                <a:cxn ang="0">
                  <a:pos x="24" y="0"/>
                </a:cxn>
                <a:cxn ang="0">
                  <a:pos x="5" y="0"/>
                </a:cxn>
                <a:cxn ang="0">
                  <a:pos x="5" y="0"/>
                </a:cxn>
              </a:cxnLst>
              <a:rect l="0" t="0" r="r" b="b"/>
              <a:pathLst>
                <a:path w="24" h="12">
                  <a:moveTo>
                    <a:pt x="5" y="0"/>
                  </a:moveTo>
                  <a:lnTo>
                    <a:pt x="0" y="2"/>
                  </a:lnTo>
                  <a:lnTo>
                    <a:pt x="5" y="12"/>
                  </a:lnTo>
                  <a:lnTo>
                    <a:pt x="24" y="0"/>
                  </a:lnTo>
                  <a:lnTo>
                    <a:pt x="5" y="0"/>
                  </a:lnTo>
                  <a:lnTo>
                    <a:pt x="5"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49" name="Freeform 93"/>
            <p:cNvSpPr/>
            <p:nvPr/>
          </p:nvSpPr>
          <p:spPr bwMode="auto">
            <a:xfrm>
              <a:off x="4716463" y="1758951"/>
              <a:ext cx="26988" cy="49213"/>
            </a:xfrm>
            <a:custGeom>
              <a:avLst/>
              <a:gdLst/>
              <a:ahLst/>
              <a:cxnLst>
                <a:cxn ang="0">
                  <a:pos x="17" y="0"/>
                </a:cxn>
                <a:cxn ang="0">
                  <a:pos x="10" y="0"/>
                </a:cxn>
                <a:cxn ang="0">
                  <a:pos x="2" y="10"/>
                </a:cxn>
                <a:cxn ang="0">
                  <a:pos x="0" y="31"/>
                </a:cxn>
                <a:cxn ang="0">
                  <a:pos x="14" y="15"/>
                </a:cxn>
                <a:cxn ang="0">
                  <a:pos x="14" y="5"/>
                </a:cxn>
                <a:cxn ang="0">
                  <a:pos x="17" y="0"/>
                </a:cxn>
                <a:cxn ang="0">
                  <a:pos x="17" y="0"/>
                </a:cxn>
              </a:cxnLst>
              <a:rect l="0" t="0" r="r" b="b"/>
              <a:pathLst>
                <a:path w="17" h="31">
                  <a:moveTo>
                    <a:pt x="17" y="0"/>
                  </a:moveTo>
                  <a:lnTo>
                    <a:pt x="10" y="0"/>
                  </a:lnTo>
                  <a:lnTo>
                    <a:pt x="2" y="10"/>
                  </a:lnTo>
                  <a:lnTo>
                    <a:pt x="0" y="31"/>
                  </a:lnTo>
                  <a:lnTo>
                    <a:pt x="14" y="15"/>
                  </a:lnTo>
                  <a:lnTo>
                    <a:pt x="14" y="5"/>
                  </a:lnTo>
                  <a:lnTo>
                    <a:pt x="17" y="0"/>
                  </a:lnTo>
                  <a:lnTo>
                    <a:pt x="17"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50" name="Freeform 94"/>
            <p:cNvSpPr/>
            <p:nvPr/>
          </p:nvSpPr>
          <p:spPr bwMode="auto">
            <a:xfrm>
              <a:off x="2936875" y="2978151"/>
              <a:ext cx="19050" cy="19050"/>
            </a:xfrm>
            <a:custGeom>
              <a:avLst/>
              <a:gdLst/>
              <a:ahLst/>
              <a:cxnLst>
                <a:cxn ang="0">
                  <a:pos x="7" y="0"/>
                </a:cxn>
                <a:cxn ang="0">
                  <a:pos x="0" y="2"/>
                </a:cxn>
                <a:cxn ang="0">
                  <a:pos x="0" y="12"/>
                </a:cxn>
                <a:cxn ang="0">
                  <a:pos x="12" y="4"/>
                </a:cxn>
                <a:cxn ang="0">
                  <a:pos x="7" y="0"/>
                </a:cxn>
                <a:cxn ang="0">
                  <a:pos x="7" y="0"/>
                </a:cxn>
              </a:cxnLst>
              <a:rect l="0" t="0" r="r" b="b"/>
              <a:pathLst>
                <a:path w="12" h="12">
                  <a:moveTo>
                    <a:pt x="7" y="0"/>
                  </a:moveTo>
                  <a:lnTo>
                    <a:pt x="0" y="2"/>
                  </a:lnTo>
                  <a:lnTo>
                    <a:pt x="0" y="12"/>
                  </a:lnTo>
                  <a:lnTo>
                    <a:pt x="12" y="4"/>
                  </a:lnTo>
                  <a:lnTo>
                    <a:pt x="7" y="0"/>
                  </a:lnTo>
                  <a:lnTo>
                    <a:pt x="7"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51" name="Freeform 95"/>
            <p:cNvSpPr/>
            <p:nvPr/>
          </p:nvSpPr>
          <p:spPr bwMode="auto">
            <a:xfrm>
              <a:off x="2947988" y="3014663"/>
              <a:ext cx="14288" cy="15875"/>
            </a:xfrm>
            <a:custGeom>
              <a:avLst/>
              <a:gdLst/>
              <a:ahLst/>
              <a:cxnLst>
                <a:cxn ang="0">
                  <a:pos x="5" y="0"/>
                </a:cxn>
                <a:cxn ang="0">
                  <a:pos x="0" y="3"/>
                </a:cxn>
                <a:cxn ang="0">
                  <a:pos x="2" y="10"/>
                </a:cxn>
                <a:cxn ang="0">
                  <a:pos x="9" y="10"/>
                </a:cxn>
                <a:cxn ang="0">
                  <a:pos x="5" y="0"/>
                </a:cxn>
                <a:cxn ang="0">
                  <a:pos x="5" y="0"/>
                </a:cxn>
              </a:cxnLst>
              <a:rect l="0" t="0" r="r" b="b"/>
              <a:pathLst>
                <a:path w="9" h="10">
                  <a:moveTo>
                    <a:pt x="5" y="0"/>
                  </a:moveTo>
                  <a:lnTo>
                    <a:pt x="0" y="3"/>
                  </a:lnTo>
                  <a:lnTo>
                    <a:pt x="2" y="10"/>
                  </a:lnTo>
                  <a:lnTo>
                    <a:pt x="9" y="10"/>
                  </a:lnTo>
                  <a:lnTo>
                    <a:pt x="5" y="0"/>
                  </a:lnTo>
                  <a:lnTo>
                    <a:pt x="5"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52" name="Freeform 96"/>
            <p:cNvSpPr/>
            <p:nvPr/>
          </p:nvSpPr>
          <p:spPr bwMode="auto">
            <a:xfrm>
              <a:off x="4754563" y="1651001"/>
              <a:ext cx="14288" cy="22225"/>
            </a:xfrm>
            <a:custGeom>
              <a:avLst/>
              <a:gdLst/>
              <a:ahLst/>
              <a:cxnLst>
                <a:cxn ang="0">
                  <a:pos x="7" y="0"/>
                </a:cxn>
                <a:cxn ang="0">
                  <a:pos x="0" y="0"/>
                </a:cxn>
                <a:cxn ang="0">
                  <a:pos x="0" y="9"/>
                </a:cxn>
                <a:cxn ang="0">
                  <a:pos x="9" y="14"/>
                </a:cxn>
                <a:cxn ang="0">
                  <a:pos x="7" y="0"/>
                </a:cxn>
                <a:cxn ang="0">
                  <a:pos x="7" y="0"/>
                </a:cxn>
              </a:cxnLst>
              <a:rect l="0" t="0" r="r" b="b"/>
              <a:pathLst>
                <a:path w="9" h="14">
                  <a:moveTo>
                    <a:pt x="7" y="0"/>
                  </a:moveTo>
                  <a:lnTo>
                    <a:pt x="0" y="0"/>
                  </a:lnTo>
                  <a:lnTo>
                    <a:pt x="0" y="9"/>
                  </a:lnTo>
                  <a:lnTo>
                    <a:pt x="9" y="14"/>
                  </a:lnTo>
                  <a:lnTo>
                    <a:pt x="7" y="0"/>
                  </a:lnTo>
                  <a:lnTo>
                    <a:pt x="7"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53" name="Freeform 97"/>
            <p:cNvSpPr/>
            <p:nvPr/>
          </p:nvSpPr>
          <p:spPr bwMode="auto">
            <a:xfrm>
              <a:off x="4078288" y="1860551"/>
              <a:ext cx="123825" cy="153988"/>
            </a:xfrm>
            <a:custGeom>
              <a:avLst/>
              <a:gdLst/>
              <a:ahLst/>
              <a:cxnLst>
                <a:cxn ang="0">
                  <a:pos x="47" y="0"/>
                </a:cxn>
                <a:cxn ang="0">
                  <a:pos x="47" y="3"/>
                </a:cxn>
                <a:cxn ang="0">
                  <a:pos x="47" y="3"/>
                </a:cxn>
                <a:cxn ang="0">
                  <a:pos x="45" y="5"/>
                </a:cxn>
                <a:cxn ang="0">
                  <a:pos x="38" y="8"/>
                </a:cxn>
                <a:cxn ang="0">
                  <a:pos x="26" y="19"/>
                </a:cxn>
                <a:cxn ang="0">
                  <a:pos x="33" y="22"/>
                </a:cxn>
                <a:cxn ang="0">
                  <a:pos x="31" y="29"/>
                </a:cxn>
                <a:cxn ang="0">
                  <a:pos x="14" y="26"/>
                </a:cxn>
                <a:cxn ang="0">
                  <a:pos x="12" y="34"/>
                </a:cxn>
                <a:cxn ang="0">
                  <a:pos x="12" y="34"/>
                </a:cxn>
                <a:cxn ang="0">
                  <a:pos x="5" y="34"/>
                </a:cxn>
                <a:cxn ang="0">
                  <a:pos x="14" y="41"/>
                </a:cxn>
                <a:cxn ang="0">
                  <a:pos x="9" y="45"/>
                </a:cxn>
                <a:cxn ang="0">
                  <a:pos x="12" y="53"/>
                </a:cxn>
                <a:cxn ang="0">
                  <a:pos x="24" y="57"/>
                </a:cxn>
                <a:cxn ang="0">
                  <a:pos x="14" y="69"/>
                </a:cxn>
                <a:cxn ang="0">
                  <a:pos x="14" y="71"/>
                </a:cxn>
                <a:cxn ang="0">
                  <a:pos x="12" y="76"/>
                </a:cxn>
                <a:cxn ang="0">
                  <a:pos x="0" y="79"/>
                </a:cxn>
                <a:cxn ang="0">
                  <a:pos x="9" y="81"/>
                </a:cxn>
                <a:cxn ang="0">
                  <a:pos x="2" y="88"/>
                </a:cxn>
                <a:cxn ang="0">
                  <a:pos x="12" y="88"/>
                </a:cxn>
                <a:cxn ang="0">
                  <a:pos x="9" y="90"/>
                </a:cxn>
                <a:cxn ang="0">
                  <a:pos x="12" y="93"/>
                </a:cxn>
                <a:cxn ang="0">
                  <a:pos x="14" y="93"/>
                </a:cxn>
                <a:cxn ang="0">
                  <a:pos x="12" y="97"/>
                </a:cxn>
                <a:cxn ang="0">
                  <a:pos x="16" y="95"/>
                </a:cxn>
                <a:cxn ang="0">
                  <a:pos x="24" y="95"/>
                </a:cxn>
                <a:cxn ang="0">
                  <a:pos x="47" y="81"/>
                </a:cxn>
                <a:cxn ang="0">
                  <a:pos x="64" y="81"/>
                </a:cxn>
                <a:cxn ang="0">
                  <a:pos x="69" y="62"/>
                </a:cxn>
                <a:cxn ang="0">
                  <a:pos x="69" y="45"/>
                </a:cxn>
                <a:cxn ang="0">
                  <a:pos x="66" y="38"/>
                </a:cxn>
                <a:cxn ang="0">
                  <a:pos x="66" y="36"/>
                </a:cxn>
                <a:cxn ang="0">
                  <a:pos x="73" y="31"/>
                </a:cxn>
                <a:cxn ang="0">
                  <a:pos x="76" y="31"/>
                </a:cxn>
                <a:cxn ang="0">
                  <a:pos x="76" y="31"/>
                </a:cxn>
                <a:cxn ang="0">
                  <a:pos x="76" y="29"/>
                </a:cxn>
                <a:cxn ang="0">
                  <a:pos x="76" y="26"/>
                </a:cxn>
                <a:cxn ang="0">
                  <a:pos x="78" y="24"/>
                </a:cxn>
                <a:cxn ang="0">
                  <a:pos x="71" y="19"/>
                </a:cxn>
                <a:cxn ang="0">
                  <a:pos x="71" y="12"/>
                </a:cxn>
                <a:cxn ang="0">
                  <a:pos x="66" y="5"/>
                </a:cxn>
                <a:cxn ang="0">
                  <a:pos x="54" y="8"/>
                </a:cxn>
                <a:cxn ang="0">
                  <a:pos x="57" y="5"/>
                </a:cxn>
                <a:cxn ang="0">
                  <a:pos x="47" y="0"/>
                </a:cxn>
                <a:cxn ang="0">
                  <a:pos x="47" y="0"/>
                </a:cxn>
              </a:cxnLst>
              <a:rect l="0" t="0" r="r" b="b"/>
              <a:pathLst>
                <a:path w="78" h="97">
                  <a:moveTo>
                    <a:pt x="47" y="0"/>
                  </a:moveTo>
                  <a:lnTo>
                    <a:pt x="47" y="3"/>
                  </a:lnTo>
                  <a:lnTo>
                    <a:pt x="47" y="3"/>
                  </a:lnTo>
                  <a:lnTo>
                    <a:pt x="45" y="5"/>
                  </a:lnTo>
                  <a:lnTo>
                    <a:pt x="38" y="8"/>
                  </a:lnTo>
                  <a:lnTo>
                    <a:pt x="26" y="19"/>
                  </a:lnTo>
                  <a:lnTo>
                    <a:pt x="33" y="22"/>
                  </a:lnTo>
                  <a:lnTo>
                    <a:pt x="31" y="29"/>
                  </a:lnTo>
                  <a:lnTo>
                    <a:pt x="14" y="26"/>
                  </a:lnTo>
                  <a:lnTo>
                    <a:pt x="12" y="34"/>
                  </a:lnTo>
                  <a:lnTo>
                    <a:pt x="12" y="34"/>
                  </a:lnTo>
                  <a:lnTo>
                    <a:pt x="5" y="34"/>
                  </a:lnTo>
                  <a:lnTo>
                    <a:pt x="14" y="41"/>
                  </a:lnTo>
                  <a:lnTo>
                    <a:pt x="9" y="45"/>
                  </a:lnTo>
                  <a:lnTo>
                    <a:pt x="12" y="53"/>
                  </a:lnTo>
                  <a:lnTo>
                    <a:pt x="24" y="57"/>
                  </a:lnTo>
                  <a:lnTo>
                    <a:pt x="14" y="69"/>
                  </a:lnTo>
                  <a:lnTo>
                    <a:pt x="14" y="71"/>
                  </a:lnTo>
                  <a:lnTo>
                    <a:pt x="12" y="76"/>
                  </a:lnTo>
                  <a:lnTo>
                    <a:pt x="0" y="79"/>
                  </a:lnTo>
                  <a:lnTo>
                    <a:pt x="9" y="81"/>
                  </a:lnTo>
                  <a:lnTo>
                    <a:pt x="2" y="88"/>
                  </a:lnTo>
                  <a:lnTo>
                    <a:pt x="12" y="88"/>
                  </a:lnTo>
                  <a:lnTo>
                    <a:pt x="9" y="90"/>
                  </a:lnTo>
                  <a:lnTo>
                    <a:pt x="12" y="93"/>
                  </a:lnTo>
                  <a:lnTo>
                    <a:pt x="14" y="93"/>
                  </a:lnTo>
                  <a:lnTo>
                    <a:pt x="12" y="97"/>
                  </a:lnTo>
                  <a:lnTo>
                    <a:pt x="16" y="95"/>
                  </a:lnTo>
                  <a:lnTo>
                    <a:pt x="24" y="95"/>
                  </a:lnTo>
                  <a:lnTo>
                    <a:pt x="47" y="81"/>
                  </a:lnTo>
                  <a:lnTo>
                    <a:pt x="64" y="81"/>
                  </a:lnTo>
                  <a:lnTo>
                    <a:pt x="69" y="62"/>
                  </a:lnTo>
                  <a:lnTo>
                    <a:pt x="69" y="45"/>
                  </a:lnTo>
                  <a:lnTo>
                    <a:pt x="66" y="38"/>
                  </a:lnTo>
                  <a:lnTo>
                    <a:pt x="66" y="36"/>
                  </a:lnTo>
                  <a:lnTo>
                    <a:pt x="73" y="31"/>
                  </a:lnTo>
                  <a:lnTo>
                    <a:pt x="76" y="31"/>
                  </a:lnTo>
                  <a:lnTo>
                    <a:pt x="76" y="31"/>
                  </a:lnTo>
                  <a:lnTo>
                    <a:pt x="76" y="29"/>
                  </a:lnTo>
                  <a:lnTo>
                    <a:pt x="76" y="26"/>
                  </a:lnTo>
                  <a:lnTo>
                    <a:pt x="78" y="24"/>
                  </a:lnTo>
                  <a:lnTo>
                    <a:pt x="71" y="19"/>
                  </a:lnTo>
                  <a:lnTo>
                    <a:pt x="71" y="12"/>
                  </a:lnTo>
                  <a:lnTo>
                    <a:pt x="66" y="5"/>
                  </a:lnTo>
                  <a:lnTo>
                    <a:pt x="54" y="8"/>
                  </a:lnTo>
                  <a:lnTo>
                    <a:pt x="57" y="5"/>
                  </a:lnTo>
                  <a:lnTo>
                    <a:pt x="47" y="0"/>
                  </a:lnTo>
                  <a:lnTo>
                    <a:pt x="47"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54" name="Freeform 98"/>
            <p:cNvSpPr>
              <a:spLocks noEditPoints="1"/>
            </p:cNvSpPr>
            <p:nvPr/>
          </p:nvSpPr>
          <p:spPr bwMode="auto">
            <a:xfrm>
              <a:off x="4164013" y="1725613"/>
              <a:ext cx="195263" cy="338138"/>
            </a:xfrm>
            <a:custGeom>
              <a:avLst/>
              <a:gdLst/>
              <a:ahLst/>
              <a:cxnLst>
                <a:cxn ang="0">
                  <a:pos x="57" y="180"/>
                </a:cxn>
                <a:cxn ang="0">
                  <a:pos x="50" y="185"/>
                </a:cxn>
                <a:cxn ang="0">
                  <a:pos x="22" y="64"/>
                </a:cxn>
                <a:cxn ang="0">
                  <a:pos x="22" y="59"/>
                </a:cxn>
                <a:cxn ang="0">
                  <a:pos x="22" y="64"/>
                </a:cxn>
                <a:cxn ang="0">
                  <a:pos x="26" y="3"/>
                </a:cxn>
                <a:cxn ang="0">
                  <a:pos x="22" y="12"/>
                </a:cxn>
                <a:cxn ang="0">
                  <a:pos x="22" y="21"/>
                </a:cxn>
                <a:cxn ang="0">
                  <a:pos x="17" y="31"/>
                </a:cxn>
                <a:cxn ang="0">
                  <a:pos x="15" y="38"/>
                </a:cxn>
                <a:cxn ang="0">
                  <a:pos x="15" y="38"/>
                </a:cxn>
                <a:cxn ang="0">
                  <a:pos x="0" y="36"/>
                </a:cxn>
                <a:cxn ang="0">
                  <a:pos x="15" y="50"/>
                </a:cxn>
                <a:cxn ang="0">
                  <a:pos x="10" y="55"/>
                </a:cxn>
                <a:cxn ang="0">
                  <a:pos x="12" y="64"/>
                </a:cxn>
                <a:cxn ang="0">
                  <a:pos x="19" y="66"/>
                </a:cxn>
                <a:cxn ang="0">
                  <a:pos x="12" y="74"/>
                </a:cxn>
                <a:cxn ang="0">
                  <a:pos x="3" y="81"/>
                </a:cxn>
                <a:cxn ang="0">
                  <a:pos x="15" y="76"/>
                </a:cxn>
                <a:cxn ang="0">
                  <a:pos x="19" y="74"/>
                </a:cxn>
                <a:cxn ang="0">
                  <a:pos x="19" y="90"/>
                </a:cxn>
                <a:cxn ang="0">
                  <a:pos x="24" y="85"/>
                </a:cxn>
                <a:cxn ang="0">
                  <a:pos x="29" y="78"/>
                </a:cxn>
                <a:cxn ang="0">
                  <a:pos x="26" y="76"/>
                </a:cxn>
                <a:cxn ang="0">
                  <a:pos x="31" y="74"/>
                </a:cxn>
                <a:cxn ang="0">
                  <a:pos x="31" y="85"/>
                </a:cxn>
                <a:cxn ang="0">
                  <a:pos x="22" y="95"/>
                </a:cxn>
                <a:cxn ang="0">
                  <a:pos x="31" y="102"/>
                </a:cxn>
                <a:cxn ang="0">
                  <a:pos x="38" y="102"/>
                </a:cxn>
                <a:cxn ang="0">
                  <a:pos x="45" y="109"/>
                </a:cxn>
                <a:cxn ang="0">
                  <a:pos x="57" y="119"/>
                </a:cxn>
                <a:cxn ang="0">
                  <a:pos x="57" y="128"/>
                </a:cxn>
                <a:cxn ang="0">
                  <a:pos x="55" y="133"/>
                </a:cxn>
                <a:cxn ang="0">
                  <a:pos x="43" y="138"/>
                </a:cxn>
                <a:cxn ang="0">
                  <a:pos x="33" y="135"/>
                </a:cxn>
                <a:cxn ang="0">
                  <a:pos x="38" y="140"/>
                </a:cxn>
                <a:cxn ang="0">
                  <a:pos x="33" y="149"/>
                </a:cxn>
                <a:cxn ang="0">
                  <a:pos x="41" y="154"/>
                </a:cxn>
                <a:cxn ang="0">
                  <a:pos x="22" y="171"/>
                </a:cxn>
                <a:cxn ang="0">
                  <a:pos x="36" y="175"/>
                </a:cxn>
                <a:cxn ang="0">
                  <a:pos x="43" y="178"/>
                </a:cxn>
                <a:cxn ang="0">
                  <a:pos x="38" y="185"/>
                </a:cxn>
                <a:cxn ang="0">
                  <a:pos x="26" y="213"/>
                </a:cxn>
                <a:cxn ang="0">
                  <a:pos x="48" y="209"/>
                </a:cxn>
                <a:cxn ang="0">
                  <a:pos x="59" y="197"/>
                </a:cxn>
                <a:cxn ang="0">
                  <a:pos x="76" y="199"/>
                </a:cxn>
                <a:cxn ang="0">
                  <a:pos x="88" y="197"/>
                </a:cxn>
                <a:cxn ang="0">
                  <a:pos x="121" y="182"/>
                </a:cxn>
                <a:cxn ang="0">
                  <a:pos x="109" y="178"/>
                </a:cxn>
                <a:cxn ang="0">
                  <a:pos x="123" y="149"/>
                </a:cxn>
                <a:cxn ang="0">
                  <a:pos x="102" y="145"/>
                </a:cxn>
                <a:cxn ang="0">
                  <a:pos x="100" y="133"/>
                </a:cxn>
                <a:cxn ang="0">
                  <a:pos x="102" y="126"/>
                </a:cxn>
                <a:cxn ang="0">
                  <a:pos x="83" y="104"/>
                </a:cxn>
                <a:cxn ang="0">
                  <a:pos x="62" y="69"/>
                </a:cxn>
                <a:cxn ang="0">
                  <a:pos x="64" y="66"/>
                </a:cxn>
                <a:cxn ang="0">
                  <a:pos x="62" y="62"/>
                </a:cxn>
                <a:cxn ang="0">
                  <a:pos x="74" y="36"/>
                </a:cxn>
                <a:cxn ang="0">
                  <a:pos x="41" y="31"/>
                </a:cxn>
                <a:cxn ang="0">
                  <a:pos x="48" y="26"/>
                </a:cxn>
                <a:cxn ang="0">
                  <a:pos x="55" y="12"/>
                </a:cxn>
                <a:cxn ang="0">
                  <a:pos x="55" y="3"/>
                </a:cxn>
                <a:cxn ang="0">
                  <a:pos x="52" y="0"/>
                </a:cxn>
              </a:cxnLst>
              <a:rect l="0" t="0" r="r" b="b"/>
              <a:pathLst>
                <a:path w="123" h="213">
                  <a:moveTo>
                    <a:pt x="50" y="185"/>
                  </a:moveTo>
                  <a:lnTo>
                    <a:pt x="57" y="180"/>
                  </a:lnTo>
                  <a:lnTo>
                    <a:pt x="55" y="182"/>
                  </a:lnTo>
                  <a:lnTo>
                    <a:pt x="50" y="185"/>
                  </a:lnTo>
                  <a:lnTo>
                    <a:pt x="50" y="185"/>
                  </a:lnTo>
                  <a:close/>
                  <a:moveTo>
                    <a:pt x="22" y="64"/>
                  </a:moveTo>
                  <a:lnTo>
                    <a:pt x="19" y="62"/>
                  </a:lnTo>
                  <a:lnTo>
                    <a:pt x="22" y="59"/>
                  </a:lnTo>
                  <a:lnTo>
                    <a:pt x="22" y="64"/>
                  </a:lnTo>
                  <a:lnTo>
                    <a:pt x="22" y="64"/>
                  </a:lnTo>
                  <a:close/>
                  <a:moveTo>
                    <a:pt x="52" y="0"/>
                  </a:moveTo>
                  <a:lnTo>
                    <a:pt x="26" y="3"/>
                  </a:lnTo>
                  <a:lnTo>
                    <a:pt x="24" y="12"/>
                  </a:lnTo>
                  <a:lnTo>
                    <a:pt x="22" y="12"/>
                  </a:lnTo>
                  <a:lnTo>
                    <a:pt x="19" y="19"/>
                  </a:lnTo>
                  <a:lnTo>
                    <a:pt x="22" y="21"/>
                  </a:lnTo>
                  <a:lnTo>
                    <a:pt x="15" y="24"/>
                  </a:lnTo>
                  <a:lnTo>
                    <a:pt x="17" y="31"/>
                  </a:lnTo>
                  <a:lnTo>
                    <a:pt x="15" y="31"/>
                  </a:lnTo>
                  <a:lnTo>
                    <a:pt x="15" y="38"/>
                  </a:lnTo>
                  <a:lnTo>
                    <a:pt x="15" y="38"/>
                  </a:lnTo>
                  <a:lnTo>
                    <a:pt x="15" y="38"/>
                  </a:lnTo>
                  <a:lnTo>
                    <a:pt x="10" y="24"/>
                  </a:lnTo>
                  <a:lnTo>
                    <a:pt x="0" y="36"/>
                  </a:lnTo>
                  <a:lnTo>
                    <a:pt x="17" y="45"/>
                  </a:lnTo>
                  <a:lnTo>
                    <a:pt x="15" y="50"/>
                  </a:lnTo>
                  <a:lnTo>
                    <a:pt x="7" y="52"/>
                  </a:lnTo>
                  <a:lnTo>
                    <a:pt x="10" y="55"/>
                  </a:lnTo>
                  <a:lnTo>
                    <a:pt x="7" y="57"/>
                  </a:lnTo>
                  <a:lnTo>
                    <a:pt x="12" y="64"/>
                  </a:lnTo>
                  <a:lnTo>
                    <a:pt x="22" y="64"/>
                  </a:lnTo>
                  <a:lnTo>
                    <a:pt x="19" y="66"/>
                  </a:lnTo>
                  <a:lnTo>
                    <a:pt x="17" y="66"/>
                  </a:lnTo>
                  <a:lnTo>
                    <a:pt x="12" y="74"/>
                  </a:lnTo>
                  <a:lnTo>
                    <a:pt x="12" y="71"/>
                  </a:lnTo>
                  <a:lnTo>
                    <a:pt x="3" y="81"/>
                  </a:lnTo>
                  <a:lnTo>
                    <a:pt x="17" y="83"/>
                  </a:lnTo>
                  <a:lnTo>
                    <a:pt x="15" y="76"/>
                  </a:lnTo>
                  <a:lnTo>
                    <a:pt x="15" y="78"/>
                  </a:lnTo>
                  <a:lnTo>
                    <a:pt x="19" y="74"/>
                  </a:lnTo>
                  <a:lnTo>
                    <a:pt x="15" y="88"/>
                  </a:lnTo>
                  <a:lnTo>
                    <a:pt x="19" y="90"/>
                  </a:lnTo>
                  <a:lnTo>
                    <a:pt x="22" y="83"/>
                  </a:lnTo>
                  <a:lnTo>
                    <a:pt x="24" y="85"/>
                  </a:lnTo>
                  <a:lnTo>
                    <a:pt x="26" y="85"/>
                  </a:lnTo>
                  <a:lnTo>
                    <a:pt x="29" y="78"/>
                  </a:lnTo>
                  <a:lnTo>
                    <a:pt x="26" y="78"/>
                  </a:lnTo>
                  <a:lnTo>
                    <a:pt x="26" y="76"/>
                  </a:lnTo>
                  <a:lnTo>
                    <a:pt x="29" y="74"/>
                  </a:lnTo>
                  <a:lnTo>
                    <a:pt x="31" y="74"/>
                  </a:lnTo>
                  <a:lnTo>
                    <a:pt x="29" y="78"/>
                  </a:lnTo>
                  <a:lnTo>
                    <a:pt x="31" y="85"/>
                  </a:lnTo>
                  <a:lnTo>
                    <a:pt x="26" y="95"/>
                  </a:lnTo>
                  <a:lnTo>
                    <a:pt x="22" y="95"/>
                  </a:lnTo>
                  <a:lnTo>
                    <a:pt x="29" y="109"/>
                  </a:lnTo>
                  <a:lnTo>
                    <a:pt x="31" y="102"/>
                  </a:lnTo>
                  <a:lnTo>
                    <a:pt x="36" y="107"/>
                  </a:lnTo>
                  <a:lnTo>
                    <a:pt x="38" y="102"/>
                  </a:lnTo>
                  <a:lnTo>
                    <a:pt x="50" y="100"/>
                  </a:lnTo>
                  <a:lnTo>
                    <a:pt x="45" y="109"/>
                  </a:lnTo>
                  <a:lnTo>
                    <a:pt x="52" y="121"/>
                  </a:lnTo>
                  <a:lnTo>
                    <a:pt x="57" y="119"/>
                  </a:lnTo>
                  <a:lnTo>
                    <a:pt x="52" y="128"/>
                  </a:lnTo>
                  <a:lnTo>
                    <a:pt x="57" y="128"/>
                  </a:lnTo>
                  <a:lnTo>
                    <a:pt x="55" y="133"/>
                  </a:lnTo>
                  <a:lnTo>
                    <a:pt x="55" y="133"/>
                  </a:lnTo>
                  <a:lnTo>
                    <a:pt x="45" y="135"/>
                  </a:lnTo>
                  <a:lnTo>
                    <a:pt x="43" y="138"/>
                  </a:lnTo>
                  <a:lnTo>
                    <a:pt x="36" y="133"/>
                  </a:lnTo>
                  <a:lnTo>
                    <a:pt x="33" y="135"/>
                  </a:lnTo>
                  <a:lnTo>
                    <a:pt x="38" y="140"/>
                  </a:lnTo>
                  <a:lnTo>
                    <a:pt x="38" y="140"/>
                  </a:lnTo>
                  <a:lnTo>
                    <a:pt x="31" y="147"/>
                  </a:lnTo>
                  <a:lnTo>
                    <a:pt x="33" y="149"/>
                  </a:lnTo>
                  <a:lnTo>
                    <a:pt x="38" y="147"/>
                  </a:lnTo>
                  <a:lnTo>
                    <a:pt x="41" y="154"/>
                  </a:lnTo>
                  <a:lnTo>
                    <a:pt x="38" y="159"/>
                  </a:lnTo>
                  <a:lnTo>
                    <a:pt x="22" y="171"/>
                  </a:lnTo>
                  <a:lnTo>
                    <a:pt x="26" y="178"/>
                  </a:lnTo>
                  <a:lnTo>
                    <a:pt x="36" y="175"/>
                  </a:lnTo>
                  <a:lnTo>
                    <a:pt x="36" y="178"/>
                  </a:lnTo>
                  <a:lnTo>
                    <a:pt x="43" y="178"/>
                  </a:lnTo>
                  <a:lnTo>
                    <a:pt x="50" y="185"/>
                  </a:lnTo>
                  <a:lnTo>
                    <a:pt x="38" y="185"/>
                  </a:lnTo>
                  <a:lnTo>
                    <a:pt x="17" y="213"/>
                  </a:lnTo>
                  <a:lnTo>
                    <a:pt x="26" y="213"/>
                  </a:lnTo>
                  <a:lnTo>
                    <a:pt x="33" y="206"/>
                  </a:lnTo>
                  <a:lnTo>
                    <a:pt x="48" y="209"/>
                  </a:lnTo>
                  <a:lnTo>
                    <a:pt x="52" y="199"/>
                  </a:lnTo>
                  <a:lnTo>
                    <a:pt x="59" y="197"/>
                  </a:lnTo>
                  <a:lnTo>
                    <a:pt x="64" y="201"/>
                  </a:lnTo>
                  <a:lnTo>
                    <a:pt x="76" y="199"/>
                  </a:lnTo>
                  <a:lnTo>
                    <a:pt x="78" y="194"/>
                  </a:lnTo>
                  <a:lnTo>
                    <a:pt x="88" y="197"/>
                  </a:lnTo>
                  <a:lnTo>
                    <a:pt x="112" y="192"/>
                  </a:lnTo>
                  <a:lnTo>
                    <a:pt x="121" y="182"/>
                  </a:lnTo>
                  <a:lnTo>
                    <a:pt x="109" y="180"/>
                  </a:lnTo>
                  <a:lnTo>
                    <a:pt x="109" y="178"/>
                  </a:lnTo>
                  <a:lnTo>
                    <a:pt x="123" y="166"/>
                  </a:lnTo>
                  <a:lnTo>
                    <a:pt x="123" y="149"/>
                  </a:lnTo>
                  <a:lnTo>
                    <a:pt x="116" y="145"/>
                  </a:lnTo>
                  <a:lnTo>
                    <a:pt x="102" y="145"/>
                  </a:lnTo>
                  <a:lnTo>
                    <a:pt x="104" y="138"/>
                  </a:lnTo>
                  <a:lnTo>
                    <a:pt x="100" y="133"/>
                  </a:lnTo>
                  <a:lnTo>
                    <a:pt x="102" y="133"/>
                  </a:lnTo>
                  <a:lnTo>
                    <a:pt x="102" y="126"/>
                  </a:lnTo>
                  <a:lnTo>
                    <a:pt x="90" y="107"/>
                  </a:lnTo>
                  <a:lnTo>
                    <a:pt x="83" y="104"/>
                  </a:lnTo>
                  <a:lnTo>
                    <a:pt x="78" y="81"/>
                  </a:lnTo>
                  <a:lnTo>
                    <a:pt x="62" y="69"/>
                  </a:lnTo>
                  <a:lnTo>
                    <a:pt x="59" y="69"/>
                  </a:lnTo>
                  <a:lnTo>
                    <a:pt x="64" y="66"/>
                  </a:lnTo>
                  <a:lnTo>
                    <a:pt x="59" y="62"/>
                  </a:lnTo>
                  <a:lnTo>
                    <a:pt x="62" y="62"/>
                  </a:lnTo>
                  <a:lnTo>
                    <a:pt x="69" y="50"/>
                  </a:lnTo>
                  <a:lnTo>
                    <a:pt x="74" y="36"/>
                  </a:lnTo>
                  <a:lnTo>
                    <a:pt x="74" y="26"/>
                  </a:lnTo>
                  <a:lnTo>
                    <a:pt x="41" y="31"/>
                  </a:lnTo>
                  <a:lnTo>
                    <a:pt x="41" y="29"/>
                  </a:lnTo>
                  <a:lnTo>
                    <a:pt x="48" y="26"/>
                  </a:lnTo>
                  <a:lnTo>
                    <a:pt x="43" y="21"/>
                  </a:lnTo>
                  <a:lnTo>
                    <a:pt x="55" y="12"/>
                  </a:lnTo>
                  <a:lnTo>
                    <a:pt x="55" y="3"/>
                  </a:lnTo>
                  <a:lnTo>
                    <a:pt x="55" y="3"/>
                  </a:lnTo>
                  <a:lnTo>
                    <a:pt x="52" y="0"/>
                  </a:lnTo>
                  <a:lnTo>
                    <a:pt x="52"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55" name="Freeform 99"/>
            <p:cNvSpPr/>
            <p:nvPr/>
          </p:nvSpPr>
          <p:spPr bwMode="auto">
            <a:xfrm>
              <a:off x="4205288" y="1901826"/>
              <a:ext cx="19050" cy="19050"/>
            </a:xfrm>
            <a:custGeom>
              <a:avLst/>
              <a:gdLst/>
              <a:ahLst/>
              <a:cxnLst>
                <a:cxn ang="0">
                  <a:pos x="7" y="0"/>
                </a:cxn>
                <a:cxn ang="0">
                  <a:pos x="0" y="12"/>
                </a:cxn>
                <a:cxn ang="0">
                  <a:pos x="12" y="8"/>
                </a:cxn>
                <a:cxn ang="0">
                  <a:pos x="12" y="0"/>
                </a:cxn>
                <a:cxn ang="0">
                  <a:pos x="7" y="0"/>
                </a:cxn>
                <a:cxn ang="0">
                  <a:pos x="7" y="0"/>
                </a:cxn>
              </a:cxnLst>
              <a:rect l="0" t="0" r="r" b="b"/>
              <a:pathLst>
                <a:path w="12" h="12">
                  <a:moveTo>
                    <a:pt x="7" y="0"/>
                  </a:moveTo>
                  <a:lnTo>
                    <a:pt x="0" y="12"/>
                  </a:lnTo>
                  <a:lnTo>
                    <a:pt x="12" y="8"/>
                  </a:lnTo>
                  <a:lnTo>
                    <a:pt x="12" y="0"/>
                  </a:lnTo>
                  <a:lnTo>
                    <a:pt x="7" y="0"/>
                  </a:lnTo>
                  <a:lnTo>
                    <a:pt x="7"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56" name="Freeform 100"/>
            <p:cNvSpPr/>
            <p:nvPr/>
          </p:nvSpPr>
          <p:spPr bwMode="auto">
            <a:xfrm>
              <a:off x="4160838" y="1733551"/>
              <a:ext cx="22225" cy="38100"/>
            </a:xfrm>
            <a:custGeom>
              <a:avLst/>
              <a:gdLst/>
              <a:ahLst/>
              <a:cxnLst>
                <a:cxn ang="0">
                  <a:pos x="14" y="0"/>
                </a:cxn>
                <a:cxn ang="0">
                  <a:pos x="0" y="9"/>
                </a:cxn>
                <a:cxn ang="0">
                  <a:pos x="0" y="24"/>
                </a:cxn>
                <a:cxn ang="0">
                  <a:pos x="14" y="14"/>
                </a:cxn>
                <a:cxn ang="0">
                  <a:pos x="12" y="12"/>
                </a:cxn>
                <a:cxn ang="0">
                  <a:pos x="14" y="9"/>
                </a:cxn>
                <a:cxn ang="0">
                  <a:pos x="14" y="0"/>
                </a:cxn>
                <a:cxn ang="0">
                  <a:pos x="14" y="0"/>
                </a:cxn>
              </a:cxnLst>
              <a:rect l="0" t="0" r="r" b="b"/>
              <a:pathLst>
                <a:path w="14" h="24">
                  <a:moveTo>
                    <a:pt x="14" y="0"/>
                  </a:moveTo>
                  <a:lnTo>
                    <a:pt x="0" y="9"/>
                  </a:lnTo>
                  <a:lnTo>
                    <a:pt x="0" y="24"/>
                  </a:lnTo>
                  <a:lnTo>
                    <a:pt x="14" y="14"/>
                  </a:lnTo>
                  <a:lnTo>
                    <a:pt x="12" y="12"/>
                  </a:lnTo>
                  <a:lnTo>
                    <a:pt x="14" y="9"/>
                  </a:lnTo>
                  <a:lnTo>
                    <a:pt x="14" y="0"/>
                  </a:lnTo>
                  <a:lnTo>
                    <a:pt x="14"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57" name="Freeform 101"/>
            <p:cNvSpPr/>
            <p:nvPr/>
          </p:nvSpPr>
          <p:spPr bwMode="auto">
            <a:xfrm>
              <a:off x="8016875" y="1865313"/>
              <a:ext cx="26988" cy="33338"/>
            </a:xfrm>
            <a:custGeom>
              <a:avLst/>
              <a:gdLst/>
              <a:ahLst/>
              <a:cxnLst>
                <a:cxn ang="0">
                  <a:pos x="5" y="0"/>
                </a:cxn>
                <a:cxn ang="0">
                  <a:pos x="0" y="2"/>
                </a:cxn>
                <a:cxn ang="0">
                  <a:pos x="8" y="14"/>
                </a:cxn>
                <a:cxn ang="0">
                  <a:pos x="17" y="21"/>
                </a:cxn>
                <a:cxn ang="0">
                  <a:pos x="10" y="0"/>
                </a:cxn>
                <a:cxn ang="0">
                  <a:pos x="5" y="0"/>
                </a:cxn>
                <a:cxn ang="0">
                  <a:pos x="5" y="0"/>
                </a:cxn>
              </a:cxnLst>
              <a:rect l="0" t="0" r="r" b="b"/>
              <a:pathLst>
                <a:path w="17" h="21">
                  <a:moveTo>
                    <a:pt x="5" y="0"/>
                  </a:moveTo>
                  <a:lnTo>
                    <a:pt x="0" y="2"/>
                  </a:lnTo>
                  <a:lnTo>
                    <a:pt x="8" y="14"/>
                  </a:lnTo>
                  <a:lnTo>
                    <a:pt x="17" y="21"/>
                  </a:lnTo>
                  <a:lnTo>
                    <a:pt x="10" y="0"/>
                  </a:lnTo>
                  <a:lnTo>
                    <a:pt x="5" y="0"/>
                  </a:lnTo>
                  <a:lnTo>
                    <a:pt x="5"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58" name="Freeform 102"/>
            <p:cNvSpPr/>
            <p:nvPr/>
          </p:nvSpPr>
          <p:spPr bwMode="auto">
            <a:xfrm>
              <a:off x="7600950" y="2206626"/>
              <a:ext cx="49213" cy="41275"/>
            </a:xfrm>
            <a:custGeom>
              <a:avLst/>
              <a:gdLst/>
              <a:ahLst/>
              <a:cxnLst>
                <a:cxn ang="0">
                  <a:pos x="28" y="0"/>
                </a:cxn>
                <a:cxn ang="0">
                  <a:pos x="19" y="7"/>
                </a:cxn>
                <a:cxn ang="0">
                  <a:pos x="12" y="5"/>
                </a:cxn>
                <a:cxn ang="0">
                  <a:pos x="0" y="24"/>
                </a:cxn>
                <a:cxn ang="0">
                  <a:pos x="2" y="26"/>
                </a:cxn>
                <a:cxn ang="0">
                  <a:pos x="31" y="7"/>
                </a:cxn>
                <a:cxn ang="0">
                  <a:pos x="28" y="0"/>
                </a:cxn>
                <a:cxn ang="0">
                  <a:pos x="28" y="0"/>
                </a:cxn>
              </a:cxnLst>
              <a:rect l="0" t="0" r="r" b="b"/>
              <a:pathLst>
                <a:path w="31" h="26">
                  <a:moveTo>
                    <a:pt x="28" y="0"/>
                  </a:moveTo>
                  <a:lnTo>
                    <a:pt x="19" y="7"/>
                  </a:lnTo>
                  <a:lnTo>
                    <a:pt x="12" y="5"/>
                  </a:lnTo>
                  <a:lnTo>
                    <a:pt x="0" y="24"/>
                  </a:lnTo>
                  <a:lnTo>
                    <a:pt x="2" y="26"/>
                  </a:lnTo>
                  <a:lnTo>
                    <a:pt x="31" y="7"/>
                  </a:lnTo>
                  <a:lnTo>
                    <a:pt x="28" y="0"/>
                  </a:lnTo>
                  <a:lnTo>
                    <a:pt x="28"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59" name="Freeform 103"/>
            <p:cNvSpPr/>
            <p:nvPr/>
          </p:nvSpPr>
          <p:spPr bwMode="auto">
            <a:xfrm>
              <a:off x="6135688" y="711201"/>
              <a:ext cx="19050" cy="41275"/>
            </a:xfrm>
            <a:custGeom>
              <a:avLst/>
              <a:gdLst/>
              <a:ahLst/>
              <a:cxnLst>
                <a:cxn ang="0">
                  <a:pos x="5" y="0"/>
                </a:cxn>
                <a:cxn ang="0">
                  <a:pos x="0" y="12"/>
                </a:cxn>
                <a:cxn ang="0">
                  <a:pos x="10" y="26"/>
                </a:cxn>
                <a:cxn ang="0">
                  <a:pos x="12" y="9"/>
                </a:cxn>
                <a:cxn ang="0">
                  <a:pos x="5" y="0"/>
                </a:cxn>
                <a:cxn ang="0">
                  <a:pos x="5" y="0"/>
                </a:cxn>
              </a:cxnLst>
              <a:rect l="0" t="0" r="r" b="b"/>
              <a:pathLst>
                <a:path w="12" h="26">
                  <a:moveTo>
                    <a:pt x="5" y="0"/>
                  </a:moveTo>
                  <a:lnTo>
                    <a:pt x="0" y="12"/>
                  </a:lnTo>
                  <a:lnTo>
                    <a:pt x="10" y="26"/>
                  </a:lnTo>
                  <a:lnTo>
                    <a:pt x="12" y="9"/>
                  </a:lnTo>
                  <a:lnTo>
                    <a:pt x="5" y="0"/>
                  </a:lnTo>
                  <a:lnTo>
                    <a:pt x="5"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60" name="Freeform 104"/>
            <p:cNvSpPr/>
            <p:nvPr/>
          </p:nvSpPr>
          <p:spPr bwMode="auto">
            <a:xfrm>
              <a:off x="6030913" y="958851"/>
              <a:ext cx="44450" cy="30163"/>
            </a:xfrm>
            <a:custGeom>
              <a:avLst/>
              <a:gdLst/>
              <a:ahLst/>
              <a:cxnLst>
                <a:cxn ang="0">
                  <a:pos x="10" y="0"/>
                </a:cxn>
                <a:cxn ang="0">
                  <a:pos x="0" y="19"/>
                </a:cxn>
                <a:cxn ang="0">
                  <a:pos x="28" y="2"/>
                </a:cxn>
                <a:cxn ang="0">
                  <a:pos x="10" y="0"/>
                </a:cxn>
                <a:cxn ang="0">
                  <a:pos x="10" y="0"/>
                </a:cxn>
              </a:cxnLst>
              <a:rect l="0" t="0" r="r" b="b"/>
              <a:pathLst>
                <a:path w="28" h="19">
                  <a:moveTo>
                    <a:pt x="10" y="0"/>
                  </a:moveTo>
                  <a:lnTo>
                    <a:pt x="0" y="19"/>
                  </a:lnTo>
                  <a:lnTo>
                    <a:pt x="28" y="2"/>
                  </a:lnTo>
                  <a:lnTo>
                    <a:pt x="10" y="0"/>
                  </a:lnTo>
                  <a:lnTo>
                    <a:pt x="10"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61" name="Freeform 105"/>
            <p:cNvSpPr/>
            <p:nvPr/>
          </p:nvSpPr>
          <p:spPr bwMode="auto">
            <a:xfrm>
              <a:off x="6072188" y="917576"/>
              <a:ext cx="26988" cy="38100"/>
            </a:xfrm>
            <a:custGeom>
              <a:avLst/>
              <a:gdLst/>
              <a:ahLst/>
              <a:cxnLst>
                <a:cxn ang="0">
                  <a:pos x="12" y="0"/>
                </a:cxn>
                <a:cxn ang="0">
                  <a:pos x="0" y="14"/>
                </a:cxn>
                <a:cxn ang="0">
                  <a:pos x="17" y="24"/>
                </a:cxn>
                <a:cxn ang="0">
                  <a:pos x="12" y="0"/>
                </a:cxn>
                <a:cxn ang="0">
                  <a:pos x="12" y="0"/>
                </a:cxn>
              </a:cxnLst>
              <a:rect l="0" t="0" r="r" b="b"/>
              <a:pathLst>
                <a:path w="17" h="24">
                  <a:moveTo>
                    <a:pt x="12" y="0"/>
                  </a:moveTo>
                  <a:lnTo>
                    <a:pt x="0" y="14"/>
                  </a:lnTo>
                  <a:lnTo>
                    <a:pt x="17" y="24"/>
                  </a:lnTo>
                  <a:lnTo>
                    <a:pt x="12" y="0"/>
                  </a:lnTo>
                  <a:lnTo>
                    <a:pt x="12"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62" name="Freeform 106"/>
            <p:cNvSpPr/>
            <p:nvPr/>
          </p:nvSpPr>
          <p:spPr bwMode="auto">
            <a:xfrm>
              <a:off x="5884863" y="887413"/>
              <a:ext cx="41275" cy="41275"/>
            </a:xfrm>
            <a:custGeom>
              <a:avLst/>
              <a:gdLst/>
              <a:ahLst/>
              <a:cxnLst>
                <a:cxn ang="0">
                  <a:pos x="14" y="0"/>
                </a:cxn>
                <a:cxn ang="0">
                  <a:pos x="2" y="0"/>
                </a:cxn>
                <a:cxn ang="0">
                  <a:pos x="0" y="10"/>
                </a:cxn>
                <a:cxn ang="0">
                  <a:pos x="0" y="26"/>
                </a:cxn>
                <a:cxn ang="0">
                  <a:pos x="26" y="14"/>
                </a:cxn>
                <a:cxn ang="0">
                  <a:pos x="14" y="10"/>
                </a:cxn>
                <a:cxn ang="0">
                  <a:pos x="16" y="5"/>
                </a:cxn>
                <a:cxn ang="0">
                  <a:pos x="14" y="0"/>
                </a:cxn>
                <a:cxn ang="0">
                  <a:pos x="14" y="0"/>
                </a:cxn>
              </a:cxnLst>
              <a:rect l="0" t="0" r="r" b="b"/>
              <a:pathLst>
                <a:path w="26" h="26">
                  <a:moveTo>
                    <a:pt x="14" y="0"/>
                  </a:moveTo>
                  <a:lnTo>
                    <a:pt x="2" y="0"/>
                  </a:lnTo>
                  <a:lnTo>
                    <a:pt x="0" y="10"/>
                  </a:lnTo>
                  <a:lnTo>
                    <a:pt x="0" y="26"/>
                  </a:lnTo>
                  <a:lnTo>
                    <a:pt x="26" y="14"/>
                  </a:lnTo>
                  <a:lnTo>
                    <a:pt x="14" y="10"/>
                  </a:lnTo>
                  <a:lnTo>
                    <a:pt x="16" y="5"/>
                  </a:lnTo>
                  <a:lnTo>
                    <a:pt x="14" y="0"/>
                  </a:lnTo>
                  <a:lnTo>
                    <a:pt x="14"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63" name="Freeform 107"/>
            <p:cNvSpPr/>
            <p:nvPr/>
          </p:nvSpPr>
          <p:spPr bwMode="auto">
            <a:xfrm>
              <a:off x="5464175" y="579438"/>
              <a:ext cx="398463" cy="530225"/>
            </a:xfrm>
            <a:custGeom>
              <a:avLst/>
              <a:gdLst/>
              <a:ahLst/>
              <a:cxnLst>
                <a:cxn ang="0">
                  <a:pos x="182" y="40"/>
                </a:cxn>
                <a:cxn ang="0">
                  <a:pos x="135" y="40"/>
                </a:cxn>
                <a:cxn ang="0">
                  <a:pos x="132" y="57"/>
                </a:cxn>
                <a:cxn ang="0">
                  <a:pos x="128" y="50"/>
                </a:cxn>
                <a:cxn ang="0">
                  <a:pos x="85" y="99"/>
                </a:cxn>
                <a:cxn ang="0">
                  <a:pos x="59" y="104"/>
                </a:cxn>
                <a:cxn ang="0">
                  <a:pos x="57" y="121"/>
                </a:cxn>
                <a:cxn ang="0">
                  <a:pos x="59" y="130"/>
                </a:cxn>
                <a:cxn ang="0">
                  <a:pos x="57" y="135"/>
                </a:cxn>
                <a:cxn ang="0">
                  <a:pos x="50" y="147"/>
                </a:cxn>
                <a:cxn ang="0">
                  <a:pos x="50" y="156"/>
                </a:cxn>
                <a:cxn ang="0">
                  <a:pos x="31" y="180"/>
                </a:cxn>
                <a:cxn ang="0">
                  <a:pos x="47" y="187"/>
                </a:cxn>
                <a:cxn ang="0">
                  <a:pos x="33" y="204"/>
                </a:cxn>
                <a:cxn ang="0">
                  <a:pos x="26" y="218"/>
                </a:cxn>
                <a:cxn ang="0">
                  <a:pos x="26" y="223"/>
                </a:cxn>
                <a:cxn ang="0">
                  <a:pos x="21" y="244"/>
                </a:cxn>
                <a:cxn ang="0">
                  <a:pos x="2" y="260"/>
                </a:cxn>
                <a:cxn ang="0">
                  <a:pos x="2" y="286"/>
                </a:cxn>
                <a:cxn ang="0">
                  <a:pos x="28" y="301"/>
                </a:cxn>
                <a:cxn ang="0">
                  <a:pos x="9" y="294"/>
                </a:cxn>
                <a:cxn ang="0">
                  <a:pos x="28" y="301"/>
                </a:cxn>
                <a:cxn ang="0">
                  <a:pos x="38" y="305"/>
                </a:cxn>
                <a:cxn ang="0">
                  <a:pos x="33" y="320"/>
                </a:cxn>
                <a:cxn ang="0">
                  <a:pos x="45" y="322"/>
                </a:cxn>
                <a:cxn ang="0">
                  <a:pos x="59" y="324"/>
                </a:cxn>
                <a:cxn ang="0">
                  <a:pos x="76" y="327"/>
                </a:cxn>
                <a:cxn ang="0">
                  <a:pos x="80" y="334"/>
                </a:cxn>
                <a:cxn ang="0">
                  <a:pos x="85" y="324"/>
                </a:cxn>
                <a:cxn ang="0">
                  <a:pos x="68" y="301"/>
                </a:cxn>
                <a:cxn ang="0">
                  <a:pos x="59" y="246"/>
                </a:cxn>
                <a:cxn ang="0">
                  <a:pos x="64" y="230"/>
                </a:cxn>
                <a:cxn ang="0">
                  <a:pos x="71" y="218"/>
                </a:cxn>
                <a:cxn ang="0">
                  <a:pos x="76" y="211"/>
                </a:cxn>
                <a:cxn ang="0">
                  <a:pos x="76" y="208"/>
                </a:cxn>
                <a:cxn ang="0">
                  <a:pos x="80" y="189"/>
                </a:cxn>
                <a:cxn ang="0">
                  <a:pos x="83" y="182"/>
                </a:cxn>
                <a:cxn ang="0">
                  <a:pos x="94" y="173"/>
                </a:cxn>
                <a:cxn ang="0">
                  <a:pos x="87" y="161"/>
                </a:cxn>
                <a:cxn ang="0">
                  <a:pos x="106" y="159"/>
                </a:cxn>
                <a:cxn ang="0">
                  <a:pos x="106" y="151"/>
                </a:cxn>
                <a:cxn ang="0">
                  <a:pos x="111" y="140"/>
                </a:cxn>
                <a:cxn ang="0">
                  <a:pos x="118" y="133"/>
                </a:cxn>
                <a:cxn ang="0">
                  <a:pos x="135" y="121"/>
                </a:cxn>
                <a:cxn ang="0">
                  <a:pos x="130" y="114"/>
                </a:cxn>
                <a:cxn ang="0">
                  <a:pos x="173" y="80"/>
                </a:cxn>
                <a:cxn ang="0">
                  <a:pos x="241" y="52"/>
                </a:cxn>
                <a:cxn ang="0">
                  <a:pos x="248" y="28"/>
                </a:cxn>
                <a:cxn ang="0">
                  <a:pos x="241" y="2"/>
                </a:cxn>
                <a:cxn ang="0">
                  <a:pos x="225" y="0"/>
                </a:cxn>
              </a:cxnLst>
              <a:rect l="0" t="0" r="r" b="b"/>
              <a:pathLst>
                <a:path w="251" h="334">
                  <a:moveTo>
                    <a:pt x="225" y="0"/>
                  </a:moveTo>
                  <a:lnTo>
                    <a:pt x="182" y="40"/>
                  </a:lnTo>
                  <a:lnTo>
                    <a:pt x="156" y="50"/>
                  </a:lnTo>
                  <a:lnTo>
                    <a:pt x="135" y="40"/>
                  </a:lnTo>
                  <a:lnTo>
                    <a:pt x="135" y="57"/>
                  </a:lnTo>
                  <a:lnTo>
                    <a:pt x="132" y="57"/>
                  </a:lnTo>
                  <a:lnTo>
                    <a:pt x="135" y="54"/>
                  </a:lnTo>
                  <a:lnTo>
                    <a:pt x="128" y="50"/>
                  </a:lnTo>
                  <a:lnTo>
                    <a:pt x="104" y="71"/>
                  </a:lnTo>
                  <a:lnTo>
                    <a:pt x="85" y="99"/>
                  </a:lnTo>
                  <a:lnTo>
                    <a:pt x="68" y="111"/>
                  </a:lnTo>
                  <a:lnTo>
                    <a:pt x="59" y="104"/>
                  </a:lnTo>
                  <a:lnTo>
                    <a:pt x="57" y="114"/>
                  </a:lnTo>
                  <a:lnTo>
                    <a:pt x="57" y="121"/>
                  </a:lnTo>
                  <a:lnTo>
                    <a:pt x="61" y="121"/>
                  </a:lnTo>
                  <a:lnTo>
                    <a:pt x="59" y="130"/>
                  </a:lnTo>
                  <a:lnTo>
                    <a:pt x="66" y="133"/>
                  </a:lnTo>
                  <a:lnTo>
                    <a:pt x="57" y="135"/>
                  </a:lnTo>
                  <a:lnTo>
                    <a:pt x="64" y="147"/>
                  </a:lnTo>
                  <a:lnTo>
                    <a:pt x="50" y="147"/>
                  </a:lnTo>
                  <a:lnTo>
                    <a:pt x="57" y="154"/>
                  </a:lnTo>
                  <a:lnTo>
                    <a:pt x="50" y="156"/>
                  </a:lnTo>
                  <a:lnTo>
                    <a:pt x="52" y="159"/>
                  </a:lnTo>
                  <a:lnTo>
                    <a:pt x="31" y="180"/>
                  </a:lnTo>
                  <a:lnTo>
                    <a:pt x="35" y="192"/>
                  </a:lnTo>
                  <a:lnTo>
                    <a:pt x="47" y="187"/>
                  </a:lnTo>
                  <a:lnTo>
                    <a:pt x="35" y="201"/>
                  </a:lnTo>
                  <a:lnTo>
                    <a:pt x="33" y="204"/>
                  </a:lnTo>
                  <a:lnTo>
                    <a:pt x="24" y="213"/>
                  </a:lnTo>
                  <a:lnTo>
                    <a:pt x="26" y="218"/>
                  </a:lnTo>
                  <a:lnTo>
                    <a:pt x="21" y="220"/>
                  </a:lnTo>
                  <a:lnTo>
                    <a:pt x="26" y="223"/>
                  </a:lnTo>
                  <a:lnTo>
                    <a:pt x="14" y="227"/>
                  </a:lnTo>
                  <a:lnTo>
                    <a:pt x="21" y="244"/>
                  </a:lnTo>
                  <a:lnTo>
                    <a:pt x="14" y="263"/>
                  </a:lnTo>
                  <a:lnTo>
                    <a:pt x="2" y="260"/>
                  </a:lnTo>
                  <a:lnTo>
                    <a:pt x="0" y="277"/>
                  </a:lnTo>
                  <a:lnTo>
                    <a:pt x="2" y="286"/>
                  </a:lnTo>
                  <a:lnTo>
                    <a:pt x="28" y="289"/>
                  </a:lnTo>
                  <a:lnTo>
                    <a:pt x="28" y="301"/>
                  </a:lnTo>
                  <a:lnTo>
                    <a:pt x="24" y="294"/>
                  </a:lnTo>
                  <a:lnTo>
                    <a:pt x="9" y="294"/>
                  </a:lnTo>
                  <a:lnTo>
                    <a:pt x="28" y="317"/>
                  </a:lnTo>
                  <a:lnTo>
                    <a:pt x="28" y="301"/>
                  </a:lnTo>
                  <a:lnTo>
                    <a:pt x="31" y="301"/>
                  </a:lnTo>
                  <a:lnTo>
                    <a:pt x="38" y="305"/>
                  </a:lnTo>
                  <a:lnTo>
                    <a:pt x="31" y="308"/>
                  </a:lnTo>
                  <a:lnTo>
                    <a:pt x="33" y="320"/>
                  </a:lnTo>
                  <a:lnTo>
                    <a:pt x="45" y="322"/>
                  </a:lnTo>
                  <a:lnTo>
                    <a:pt x="45" y="322"/>
                  </a:lnTo>
                  <a:lnTo>
                    <a:pt x="54" y="331"/>
                  </a:lnTo>
                  <a:lnTo>
                    <a:pt x="59" y="324"/>
                  </a:lnTo>
                  <a:lnTo>
                    <a:pt x="78" y="331"/>
                  </a:lnTo>
                  <a:lnTo>
                    <a:pt x="76" y="327"/>
                  </a:lnTo>
                  <a:lnTo>
                    <a:pt x="78" y="327"/>
                  </a:lnTo>
                  <a:lnTo>
                    <a:pt x="80" y="334"/>
                  </a:lnTo>
                  <a:lnTo>
                    <a:pt x="87" y="327"/>
                  </a:lnTo>
                  <a:lnTo>
                    <a:pt x="85" y="324"/>
                  </a:lnTo>
                  <a:lnTo>
                    <a:pt x="92" y="322"/>
                  </a:lnTo>
                  <a:lnTo>
                    <a:pt x="68" y="301"/>
                  </a:lnTo>
                  <a:lnTo>
                    <a:pt x="59" y="268"/>
                  </a:lnTo>
                  <a:lnTo>
                    <a:pt x="59" y="246"/>
                  </a:lnTo>
                  <a:lnTo>
                    <a:pt x="66" y="232"/>
                  </a:lnTo>
                  <a:lnTo>
                    <a:pt x="64" y="230"/>
                  </a:lnTo>
                  <a:lnTo>
                    <a:pt x="71" y="227"/>
                  </a:lnTo>
                  <a:lnTo>
                    <a:pt x="71" y="218"/>
                  </a:lnTo>
                  <a:lnTo>
                    <a:pt x="68" y="218"/>
                  </a:lnTo>
                  <a:lnTo>
                    <a:pt x="76" y="211"/>
                  </a:lnTo>
                  <a:lnTo>
                    <a:pt x="64" y="204"/>
                  </a:lnTo>
                  <a:lnTo>
                    <a:pt x="76" y="208"/>
                  </a:lnTo>
                  <a:lnTo>
                    <a:pt x="85" y="196"/>
                  </a:lnTo>
                  <a:lnTo>
                    <a:pt x="80" y="189"/>
                  </a:lnTo>
                  <a:lnTo>
                    <a:pt x="92" y="192"/>
                  </a:lnTo>
                  <a:lnTo>
                    <a:pt x="83" y="182"/>
                  </a:lnTo>
                  <a:lnTo>
                    <a:pt x="92" y="185"/>
                  </a:lnTo>
                  <a:lnTo>
                    <a:pt x="94" y="173"/>
                  </a:lnTo>
                  <a:lnTo>
                    <a:pt x="85" y="166"/>
                  </a:lnTo>
                  <a:lnTo>
                    <a:pt x="87" y="161"/>
                  </a:lnTo>
                  <a:lnTo>
                    <a:pt x="97" y="173"/>
                  </a:lnTo>
                  <a:lnTo>
                    <a:pt x="106" y="159"/>
                  </a:lnTo>
                  <a:lnTo>
                    <a:pt x="102" y="147"/>
                  </a:lnTo>
                  <a:lnTo>
                    <a:pt x="106" y="151"/>
                  </a:lnTo>
                  <a:lnTo>
                    <a:pt x="113" y="144"/>
                  </a:lnTo>
                  <a:lnTo>
                    <a:pt x="111" y="140"/>
                  </a:lnTo>
                  <a:lnTo>
                    <a:pt x="125" y="144"/>
                  </a:lnTo>
                  <a:lnTo>
                    <a:pt x="118" y="133"/>
                  </a:lnTo>
                  <a:lnTo>
                    <a:pt x="125" y="135"/>
                  </a:lnTo>
                  <a:lnTo>
                    <a:pt x="135" y="121"/>
                  </a:lnTo>
                  <a:lnTo>
                    <a:pt x="130" y="116"/>
                  </a:lnTo>
                  <a:lnTo>
                    <a:pt x="130" y="114"/>
                  </a:lnTo>
                  <a:lnTo>
                    <a:pt x="142" y="114"/>
                  </a:lnTo>
                  <a:lnTo>
                    <a:pt x="173" y="80"/>
                  </a:lnTo>
                  <a:lnTo>
                    <a:pt x="175" y="85"/>
                  </a:lnTo>
                  <a:lnTo>
                    <a:pt x="241" y="52"/>
                  </a:lnTo>
                  <a:lnTo>
                    <a:pt x="251" y="28"/>
                  </a:lnTo>
                  <a:lnTo>
                    <a:pt x="248" y="28"/>
                  </a:lnTo>
                  <a:lnTo>
                    <a:pt x="251" y="21"/>
                  </a:lnTo>
                  <a:lnTo>
                    <a:pt x="241" y="2"/>
                  </a:lnTo>
                  <a:lnTo>
                    <a:pt x="225" y="0"/>
                  </a:lnTo>
                  <a:lnTo>
                    <a:pt x="225"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64" name="Freeform 108"/>
            <p:cNvSpPr/>
            <p:nvPr/>
          </p:nvSpPr>
          <p:spPr bwMode="auto">
            <a:xfrm>
              <a:off x="5389563" y="1165226"/>
              <a:ext cx="55563" cy="57150"/>
            </a:xfrm>
            <a:custGeom>
              <a:avLst/>
              <a:gdLst/>
              <a:ahLst/>
              <a:cxnLst>
                <a:cxn ang="0">
                  <a:pos x="16" y="0"/>
                </a:cxn>
                <a:cxn ang="0">
                  <a:pos x="9" y="3"/>
                </a:cxn>
                <a:cxn ang="0">
                  <a:pos x="2" y="17"/>
                </a:cxn>
                <a:cxn ang="0">
                  <a:pos x="0" y="29"/>
                </a:cxn>
                <a:cxn ang="0">
                  <a:pos x="2" y="36"/>
                </a:cxn>
                <a:cxn ang="0">
                  <a:pos x="7" y="33"/>
                </a:cxn>
                <a:cxn ang="0">
                  <a:pos x="7" y="31"/>
                </a:cxn>
                <a:cxn ang="0">
                  <a:pos x="14" y="36"/>
                </a:cxn>
                <a:cxn ang="0">
                  <a:pos x="35" y="19"/>
                </a:cxn>
                <a:cxn ang="0">
                  <a:pos x="16" y="0"/>
                </a:cxn>
                <a:cxn ang="0">
                  <a:pos x="16" y="0"/>
                </a:cxn>
              </a:cxnLst>
              <a:rect l="0" t="0" r="r" b="b"/>
              <a:pathLst>
                <a:path w="35" h="36">
                  <a:moveTo>
                    <a:pt x="16" y="0"/>
                  </a:moveTo>
                  <a:lnTo>
                    <a:pt x="9" y="3"/>
                  </a:lnTo>
                  <a:lnTo>
                    <a:pt x="2" y="17"/>
                  </a:lnTo>
                  <a:lnTo>
                    <a:pt x="0" y="29"/>
                  </a:lnTo>
                  <a:lnTo>
                    <a:pt x="2" y="36"/>
                  </a:lnTo>
                  <a:lnTo>
                    <a:pt x="7" y="33"/>
                  </a:lnTo>
                  <a:lnTo>
                    <a:pt x="7" y="31"/>
                  </a:lnTo>
                  <a:lnTo>
                    <a:pt x="14" y="36"/>
                  </a:lnTo>
                  <a:lnTo>
                    <a:pt x="35" y="19"/>
                  </a:lnTo>
                  <a:lnTo>
                    <a:pt x="16" y="0"/>
                  </a:lnTo>
                  <a:lnTo>
                    <a:pt x="16"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65" name="Freeform 109"/>
            <p:cNvSpPr/>
            <p:nvPr/>
          </p:nvSpPr>
          <p:spPr bwMode="auto">
            <a:xfrm>
              <a:off x="7656513" y="2187576"/>
              <a:ext cx="26988" cy="23813"/>
            </a:xfrm>
            <a:custGeom>
              <a:avLst/>
              <a:gdLst/>
              <a:ahLst/>
              <a:cxnLst>
                <a:cxn ang="0">
                  <a:pos x="15" y="0"/>
                </a:cxn>
                <a:cxn ang="0">
                  <a:pos x="7" y="3"/>
                </a:cxn>
                <a:cxn ang="0">
                  <a:pos x="0" y="12"/>
                </a:cxn>
                <a:cxn ang="0">
                  <a:pos x="3" y="15"/>
                </a:cxn>
                <a:cxn ang="0">
                  <a:pos x="17" y="5"/>
                </a:cxn>
                <a:cxn ang="0">
                  <a:pos x="15" y="0"/>
                </a:cxn>
                <a:cxn ang="0">
                  <a:pos x="15" y="0"/>
                </a:cxn>
              </a:cxnLst>
              <a:rect l="0" t="0" r="r" b="b"/>
              <a:pathLst>
                <a:path w="17" h="15">
                  <a:moveTo>
                    <a:pt x="15" y="0"/>
                  </a:moveTo>
                  <a:lnTo>
                    <a:pt x="7" y="3"/>
                  </a:lnTo>
                  <a:lnTo>
                    <a:pt x="0" y="12"/>
                  </a:lnTo>
                  <a:lnTo>
                    <a:pt x="3" y="15"/>
                  </a:lnTo>
                  <a:lnTo>
                    <a:pt x="17" y="5"/>
                  </a:lnTo>
                  <a:lnTo>
                    <a:pt x="15" y="0"/>
                  </a:lnTo>
                  <a:lnTo>
                    <a:pt x="15"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66" name="Freeform 110"/>
            <p:cNvSpPr/>
            <p:nvPr/>
          </p:nvSpPr>
          <p:spPr bwMode="auto">
            <a:xfrm>
              <a:off x="8299450" y="1027113"/>
              <a:ext cx="93663" cy="55563"/>
            </a:xfrm>
            <a:custGeom>
              <a:avLst/>
              <a:gdLst/>
              <a:ahLst/>
              <a:cxnLst>
                <a:cxn ang="0">
                  <a:pos x="38" y="0"/>
                </a:cxn>
                <a:cxn ang="0">
                  <a:pos x="26" y="2"/>
                </a:cxn>
                <a:cxn ang="0">
                  <a:pos x="21" y="2"/>
                </a:cxn>
                <a:cxn ang="0">
                  <a:pos x="0" y="26"/>
                </a:cxn>
                <a:cxn ang="0">
                  <a:pos x="7" y="35"/>
                </a:cxn>
                <a:cxn ang="0">
                  <a:pos x="24" y="30"/>
                </a:cxn>
                <a:cxn ang="0">
                  <a:pos x="38" y="33"/>
                </a:cxn>
                <a:cxn ang="0">
                  <a:pos x="57" y="26"/>
                </a:cxn>
                <a:cxn ang="0">
                  <a:pos x="59" y="14"/>
                </a:cxn>
                <a:cxn ang="0">
                  <a:pos x="38" y="0"/>
                </a:cxn>
                <a:cxn ang="0">
                  <a:pos x="38" y="0"/>
                </a:cxn>
              </a:cxnLst>
              <a:rect l="0" t="0" r="r" b="b"/>
              <a:pathLst>
                <a:path w="59" h="35">
                  <a:moveTo>
                    <a:pt x="38" y="0"/>
                  </a:moveTo>
                  <a:lnTo>
                    <a:pt x="26" y="2"/>
                  </a:lnTo>
                  <a:lnTo>
                    <a:pt x="21" y="2"/>
                  </a:lnTo>
                  <a:lnTo>
                    <a:pt x="0" y="26"/>
                  </a:lnTo>
                  <a:lnTo>
                    <a:pt x="7" y="35"/>
                  </a:lnTo>
                  <a:lnTo>
                    <a:pt x="24" y="30"/>
                  </a:lnTo>
                  <a:lnTo>
                    <a:pt x="38" y="33"/>
                  </a:lnTo>
                  <a:lnTo>
                    <a:pt x="57" y="26"/>
                  </a:lnTo>
                  <a:lnTo>
                    <a:pt x="59" y="14"/>
                  </a:lnTo>
                  <a:lnTo>
                    <a:pt x="38" y="0"/>
                  </a:lnTo>
                  <a:lnTo>
                    <a:pt x="38"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7" name="Freeform 111"/>
            <p:cNvSpPr/>
            <p:nvPr/>
          </p:nvSpPr>
          <p:spPr bwMode="auto">
            <a:xfrm>
              <a:off x="8062913" y="1131888"/>
              <a:ext cx="41275" cy="38100"/>
            </a:xfrm>
            <a:custGeom>
              <a:avLst/>
              <a:gdLst/>
              <a:ahLst/>
              <a:cxnLst>
                <a:cxn ang="0">
                  <a:pos x="5" y="0"/>
                </a:cxn>
                <a:cxn ang="0">
                  <a:pos x="0" y="7"/>
                </a:cxn>
                <a:cxn ang="0">
                  <a:pos x="12" y="21"/>
                </a:cxn>
                <a:cxn ang="0">
                  <a:pos x="24" y="24"/>
                </a:cxn>
                <a:cxn ang="0">
                  <a:pos x="26" y="12"/>
                </a:cxn>
                <a:cxn ang="0">
                  <a:pos x="5" y="0"/>
                </a:cxn>
                <a:cxn ang="0">
                  <a:pos x="5" y="0"/>
                </a:cxn>
              </a:cxnLst>
              <a:rect l="0" t="0" r="r" b="b"/>
              <a:pathLst>
                <a:path w="26" h="24">
                  <a:moveTo>
                    <a:pt x="5" y="0"/>
                  </a:moveTo>
                  <a:lnTo>
                    <a:pt x="0" y="7"/>
                  </a:lnTo>
                  <a:lnTo>
                    <a:pt x="12" y="21"/>
                  </a:lnTo>
                  <a:lnTo>
                    <a:pt x="24" y="24"/>
                  </a:lnTo>
                  <a:lnTo>
                    <a:pt x="26" y="12"/>
                  </a:lnTo>
                  <a:lnTo>
                    <a:pt x="5" y="0"/>
                  </a:lnTo>
                  <a:lnTo>
                    <a:pt x="5"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68" name="Freeform 112"/>
            <p:cNvSpPr/>
            <p:nvPr/>
          </p:nvSpPr>
          <p:spPr bwMode="auto">
            <a:xfrm>
              <a:off x="7780338" y="2033588"/>
              <a:ext cx="26988" cy="34925"/>
            </a:xfrm>
            <a:custGeom>
              <a:avLst/>
              <a:gdLst/>
              <a:ahLst/>
              <a:cxnLst>
                <a:cxn ang="0">
                  <a:pos x="17" y="0"/>
                </a:cxn>
                <a:cxn ang="0">
                  <a:pos x="3" y="12"/>
                </a:cxn>
                <a:cxn ang="0">
                  <a:pos x="0" y="22"/>
                </a:cxn>
                <a:cxn ang="0">
                  <a:pos x="17" y="12"/>
                </a:cxn>
                <a:cxn ang="0">
                  <a:pos x="17" y="7"/>
                </a:cxn>
                <a:cxn ang="0">
                  <a:pos x="17" y="0"/>
                </a:cxn>
                <a:cxn ang="0">
                  <a:pos x="17" y="0"/>
                </a:cxn>
              </a:cxnLst>
              <a:rect l="0" t="0" r="r" b="b"/>
              <a:pathLst>
                <a:path w="17" h="22">
                  <a:moveTo>
                    <a:pt x="17" y="0"/>
                  </a:moveTo>
                  <a:lnTo>
                    <a:pt x="3" y="12"/>
                  </a:lnTo>
                  <a:lnTo>
                    <a:pt x="0" y="22"/>
                  </a:lnTo>
                  <a:lnTo>
                    <a:pt x="17" y="12"/>
                  </a:lnTo>
                  <a:lnTo>
                    <a:pt x="17" y="7"/>
                  </a:lnTo>
                  <a:lnTo>
                    <a:pt x="17" y="0"/>
                  </a:lnTo>
                  <a:lnTo>
                    <a:pt x="17"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69" name="Freeform 113"/>
            <p:cNvSpPr/>
            <p:nvPr/>
          </p:nvSpPr>
          <p:spPr bwMode="auto">
            <a:xfrm>
              <a:off x="7431088" y="854076"/>
              <a:ext cx="95250" cy="55563"/>
            </a:xfrm>
            <a:custGeom>
              <a:avLst/>
              <a:gdLst/>
              <a:ahLst/>
              <a:cxnLst>
                <a:cxn ang="0">
                  <a:pos x="29" y="0"/>
                </a:cxn>
                <a:cxn ang="0">
                  <a:pos x="19" y="0"/>
                </a:cxn>
                <a:cxn ang="0">
                  <a:pos x="12" y="19"/>
                </a:cxn>
                <a:cxn ang="0">
                  <a:pos x="0" y="23"/>
                </a:cxn>
                <a:cxn ang="0">
                  <a:pos x="5" y="28"/>
                </a:cxn>
                <a:cxn ang="0">
                  <a:pos x="60" y="35"/>
                </a:cxn>
                <a:cxn ang="0">
                  <a:pos x="57" y="19"/>
                </a:cxn>
                <a:cxn ang="0">
                  <a:pos x="45" y="2"/>
                </a:cxn>
                <a:cxn ang="0">
                  <a:pos x="29" y="0"/>
                </a:cxn>
                <a:cxn ang="0">
                  <a:pos x="29" y="0"/>
                </a:cxn>
              </a:cxnLst>
              <a:rect l="0" t="0" r="r" b="b"/>
              <a:pathLst>
                <a:path w="60" h="35">
                  <a:moveTo>
                    <a:pt x="29" y="0"/>
                  </a:moveTo>
                  <a:lnTo>
                    <a:pt x="19" y="0"/>
                  </a:lnTo>
                  <a:lnTo>
                    <a:pt x="12" y="19"/>
                  </a:lnTo>
                  <a:lnTo>
                    <a:pt x="0" y="23"/>
                  </a:lnTo>
                  <a:lnTo>
                    <a:pt x="5" y="28"/>
                  </a:lnTo>
                  <a:lnTo>
                    <a:pt x="60" y="35"/>
                  </a:lnTo>
                  <a:lnTo>
                    <a:pt x="57" y="19"/>
                  </a:lnTo>
                  <a:lnTo>
                    <a:pt x="45" y="2"/>
                  </a:lnTo>
                  <a:lnTo>
                    <a:pt x="29" y="0"/>
                  </a:lnTo>
                  <a:lnTo>
                    <a:pt x="29"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0" name="Freeform 114"/>
            <p:cNvSpPr/>
            <p:nvPr/>
          </p:nvSpPr>
          <p:spPr bwMode="auto">
            <a:xfrm>
              <a:off x="7443788" y="815976"/>
              <a:ext cx="25400" cy="46038"/>
            </a:xfrm>
            <a:custGeom>
              <a:avLst/>
              <a:gdLst/>
              <a:ahLst/>
              <a:cxnLst>
                <a:cxn ang="0">
                  <a:pos x="7" y="0"/>
                </a:cxn>
                <a:cxn ang="0">
                  <a:pos x="0" y="10"/>
                </a:cxn>
                <a:cxn ang="0">
                  <a:pos x="2" y="21"/>
                </a:cxn>
                <a:cxn ang="0">
                  <a:pos x="7" y="29"/>
                </a:cxn>
                <a:cxn ang="0">
                  <a:pos x="16" y="12"/>
                </a:cxn>
                <a:cxn ang="0">
                  <a:pos x="7" y="0"/>
                </a:cxn>
                <a:cxn ang="0">
                  <a:pos x="7" y="0"/>
                </a:cxn>
              </a:cxnLst>
              <a:rect l="0" t="0" r="r" b="b"/>
              <a:pathLst>
                <a:path w="16" h="29">
                  <a:moveTo>
                    <a:pt x="7" y="0"/>
                  </a:moveTo>
                  <a:lnTo>
                    <a:pt x="0" y="10"/>
                  </a:lnTo>
                  <a:lnTo>
                    <a:pt x="2" y="21"/>
                  </a:lnTo>
                  <a:lnTo>
                    <a:pt x="7" y="29"/>
                  </a:lnTo>
                  <a:lnTo>
                    <a:pt x="16" y="12"/>
                  </a:lnTo>
                  <a:lnTo>
                    <a:pt x="7" y="0"/>
                  </a:lnTo>
                  <a:lnTo>
                    <a:pt x="7"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71" name="Freeform 115"/>
            <p:cNvSpPr/>
            <p:nvPr/>
          </p:nvSpPr>
          <p:spPr bwMode="auto">
            <a:xfrm>
              <a:off x="7578725" y="706438"/>
              <a:ext cx="119063" cy="79375"/>
            </a:xfrm>
            <a:custGeom>
              <a:avLst/>
              <a:gdLst/>
              <a:ahLst/>
              <a:cxnLst>
                <a:cxn ang="0">
                  <a:pos x="0" y="0"/>
                </a:cxn>
                <a:cxn ang="0">
                  <a:pos x="14" y="34"/>
                </a:cxn>
                <a:cxn ang="0">
                  <a:pos x="45" y="50"/>
                </a:cxn>
                <a:cxn ang="0">
                  <a:pos x="66" y="45"/>
                </a:cxn>
                <a:cxn ang="0">
                  <a:pos x="75" y="29"/>
                </a:cxn>
                <a:cxn ang="0">
                  <a:pos x="35" y="19"/>
                </a:cxn>
                <a:cxn ang="0">
                  <a:pos x="40" y="12"/>
                </a:cxn>
                <a:cxn ang="0">
                  <a:pos x="0" y="0"/>
                </a:cxn>
                <a:cxn ang="0">
                  <a:pos x="0" y="0"/>
                </a:cxn>
              </a:cxnLst>
              <a:rect l="0" t="0" r="r" b="b"/>
              <a:pathLst>
                <a:path w="75" h="50">
                  <a:moveTo>
                    <a:pt x="0" y="0"/>
                  </a:moveTo>
                  <a:lnTo>
                    <a:pt x="14" y="34"/>
                  </a:lnTo>
                  <a:lnTo>
                    <a:pt x="45" y="50"/>
                  </a:lnTo>
                  <a:lnTo>
                    <a:pt x="66" y="45"/>
                  </a:lnTo>
                  <a:lnTo>
                    <a:pt x="75" y="29"/>
                  </a:lnTo>
                  <a:lnTo>
                    <a:pt x="35" y="19"/>
                  </a:lnTo>
                  <a:lnTo>
                    <a:pt x="40" y="12"/>
                  </a:lnTo>
                  <a:lnTo>
                    <a:pt x="0" y="0"/>
                  </a:lnTo>
                  <a:lnTo>
                    <a:pt x="0"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2" name="Freeform 116"/>
            <p:cNvSpPr>
              <a:spLocks noEditPoints="1"/>
            </p:cNvSpPr>
            <p:nvPr/>
          </p:nvSpPr>
          <p:spPr bwMode="auto">
            <a:xfrm>
              <a:off x="7364413" y="650876"/>
              <a:ext cx="209550" cy="142875"/>
            </a:xfrm>
            <a:custGeom>
              <a:avLst/>
              <a:gdLst/>
              <a:ahLst/>
              <a:cxnLst>
                <a:cxn ang="0">
                  <a:pos x="45" y="78"/>
                </a:cxn>
                <a:cxn ang="0">
                  <a:pos x="45" y="73"/>
                </a:cxn>
                <a:cxn ang="0">
                  <a:pos x="47" y="76"/>
                </a:cxn>
                <a:cxn ang="0">
                  <a:pos x="45" y="78"/>
                </a:cxn>
                <a:cxn ang="0">
                  <a:pos x="45" y="78"/>
                </a:cxn>
                <a:cxn ang="0">
                  <a:pos x="90" y="64"/>
                </a:cxn>
                <a:cxn ang="0">
                  <a:pos x="85" y="59"/>
                </a:cxn>
                <a:cxn ang="0">
                  <a:pos x="83" y="52"/>
                </a:cxn>
                <a:cxn ang="0">
                  <a:pos x="90" y="64"/>
                </a:cxn>
                <a:cxn ang="0">
                  <a:pos x="90" y="64"/>
                </a:cxn>
                <a:cxn ang="0">
                  <a:pos x="85" y="28"/>
                </a:cxn>
                <a:cxn ang="0">
                  <a:pos x="76" y="14"/>
                </a:cxn>
                <a:cxn ang="0">
                  <a:pos x="87" y="28"/>
                </a:cxn>
                <a:cxn ang="0">
                  <a:pos x="85" y="28"/>
                </a:cxn>
                <a:cxn ang="0">
                  <a:pos x="85" y="28"/>
                </a:cxn>
                <a:cxn ang="0">
                  <a:pos x="35" y="0"/>
                </a:cxn>
                <a:cxn ang="0">
                  <a:pos x="7" y="16"/>
                </a:cxn>
                <a:cxn ang="0">
                  <a:pos x="12" y="26"/>
                </a:cxn>
                <a:cxn ang="0">
                  <a:pos x="2" y="38"/>
                </a:cxn>
                <a:cxn ang="0">
                  <a:pos x="9" y="50"/>
                </a:cxn>
                <a:cxn ang="0">
                  <a:pos x="0" y="50"/>
                </a:cxn>
                <a:cxn ang="0">
                  <a:pos x="21" y="80"/>
                </a:cxn>
                <a:cxn ang="0">
                  <a:pos x="40" y="90"/>
                </a:cxn>
                <a:cxn ang="0">
                  <a:pos x="45" y="80"/>
                </a:cxn>
                <a:cxn ang="0">
                  <a:pos x="47" y="83"/>
                </a:cxn>
                <a:cxn ang="0">
                  <a:pos x="76" y="69"/>
                </a:cxn>
                <a:cxn ang="0">
                  <a:pos x="80" y="83"/>
                </a:cxn>
                <a:cxn ang="0">
                  <a:pos x="102" y="73"/>
                </a:cxn>
                <a:cxn ang="0">
                  <a:pos x="92" y="69"/>
                </a:cxn>
                <a:cxn ang="0">
                  <a:pos x="111" y="69"/>
                </a:cxn>
                <a:cxn ang="0">
                  <a:pos x="120" y="57"/>
                </a:cxn>
                <a:cxn ang="0">
                  <a:pos x="118" y="47"/>
                </a:cxn>
                <a:cxn ang="0">
                  <a:pos x="132" y="45"/>
                </a:cxn>
                <a:cxn ang="0">
                  <a:pos x="71" y="5"/>
                </a:cxn>
                <a:cxn ang="0">
                  <a:pos x="68" y="7"/>
                </a:cxn>
                <a:cxn ang="0">
                  <a:pos x="73" y="12"/>
                </a:cxn>
                <a:cxn ang="0">
                  <a:pos x="59" y="12"/>
                </a:cxn>
                <a:cxn ang="0">
                  <a:pos x="61" y="28"/>
                </a:cxn>
                <a:cxn ang="0">
                  <a:pos x="59" y="35"/>
                </a:cxn>
                <a:cxn ang="0">
                  <a:pos x="57" y="35"/>
                </a:cxn>
                <a:cxn ang="0">
                  <a:pos x="57" y="24"/>
                </a:cxn>
                <a:cxn ang="0">
                  <a:pos x="50" y="21"/>
                </a:cxn>
                <a:cxn ang="0">
                  <a:pos x="35" y="0"/>
                </a:cxn>
                <a:cxn ang="0">
                  <a:pos x="35" y="0"/>
                </a:cxn>
              </a:cxnLst>
              <a:rect l="0" t="0" r="r" b="b"/>
              <a:pathLst>
                <a:path w="132" h="90">
                  <a:moveTo>
                    <a:pt x="45" y="78"/>
                  </a:moveTo>
                  <a:lnTo>
                    <a:pt x="45" y="73"/>
                  </a:lnTo>
                  <a:lnTo>
                    <a:pt x="47" y="76"/>
                  </a:lnTo>
                  <a:lnTo>
                    <a:pt x="45" y="78"/>
                  </a:lnTo>
                  <a:lnTo>
                    <a:pt x="45" y="78"/>
                  </a:lnTo>
                  <a:close/>
                  <a:moveTo>
                    <a:pt x="90" y="64"/>
                  </a:moveTo>
                  <a:lnTo>
                    <a:pt x="85" y="59"/>
                  </a:lnTo>
                  <a:lnTo>
                    <a:pt x="83" y="52"/>
                  </a:lnTo>
                  <a:lnTo>
                    <a:pt x="90" y="64"/>
                  </a:lnTo>
                  <a:lnTo>
                    <a:pt x="90" y="64"/>
                  </a:lnTo>
                  <a:close/>
                  <a:moveTo>
                    <a:pt x="85" y="28"/>
                  </a:moveTo>
                  <a:lnTo>
                    <a:pt x="76" y="14"/>
                  </a:lnTo>
                  <a:lnTo>
                    <a:pt x="87" y="28"/>
                  </a:lnTo>
                  <a:lnTo>
                    <a:pt x="85" y="28"/>
                  </a:lnTo>
                  <a:lnTo>
                    <a:pt x="85" y="28"/>
                  </a:lnTo>
                  <a:close/>
                  <a:moveTo>
                    <a:pt x="35" y="0"/>
                  </a:moveTo>
                  <a:lnTo>
                    <a:pt x="7" y="16"/>
                  </a:lnTo>
                  <a:lnTo>
                    <a:pt x="12" y="26"/>
                  </a:lnTo>
                  <a:lnTo>
                    <a:pt x="2" y="38"/>
                  </a:lnTo>
                  <a:lnTo>
                    <a:pt x="9" y="50"/>
                  </a:lnTo>
                  <a:lnTo>
                    <a:pt x="0" y="50"/>
                  </a:lnTo>
                  <a:lnTo>
                    <a:pt x="21" y="80"/>
                  </a:lnTo>
                  <a:lnTo>
                    <a:pt x="40" y="90"/>
                  </a:lnTo>
                  <a:lnTo>
                    <a:pt x="45" y="80"/>
                  </a:lnTo>
                  <a:lnTo>
                    <a:pt x="47" y="83"/>
                  </a:lnTo>
                  <a:lnTo>
                    <a:pt x="76" y="69"/>
                  </a:lnTo>
                  <a:lnTo>
                    <a:pt x="80" y="83"/>
                  </a:lnTo>
                  <a:lnTo>
                    <a:pt x="102" y="73"/>
                  </a:lnTo>
                  <a:lnTo>
                    <a:pt x="92" y="69"/>
                  </a:lnTo>
                  <a:lnTo>
                    <a:pt x="111" y="69"/>
                  </a:lnTo>
                  <a:lnTo>
                    <a:pt x="120" y="57"/>
                  </a:lnTo>
                  <a:lnTo>
                    <a:pt x="118" y="47"/>
                  </a:lnTo>
                  <a:lnTo>
                    <a:pt x="132" y="45"/>
                  </a:lnTo>
                  <a:lnTo>
                    <a:pt x="71" y="5"/>
                  </a:lnTo>
                  <a:lnTo>
                    <a:pt x="68" y="7"/>
                  </a:lnTo>
                  <a:lnTo>
                    <a:pt x="73" y="12"/>
                  </a:lnTo>
                  <a:lnTo>
                    <a:pt x="59" y="12"/>
                  </a:lnTo>
                  <a:lnTo>
                    <a:pt x="61" y="28"/>
                  </a:lnTo>
                  <a:lnTo>
                    <a:pt x="59" y="35"/>
                  </a:lnTo>
                  <a:lnTo>
                    <a:pt x="57" y="35"/>
                  </a:lnTo>
                  <a:lnTo>
                    <a:pt x="57" y="24"/>
                  </a:lnTo>
                  <a:lnTo>
                    <a:pt x="50" y="21"/>
                  </a:lnTo>
                  <a:lnTo>
                    <a:pt x="35" y="0"/>
                  </a:lnTo>
                  <a:lnTo>
                    <a:pt x="35"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73" name="Freeform 117"/>
            <p:cNvSpPr/>
            <p:nvPr/>
          </p:nvSpPr>
          <p:spPr bwMode="auto">
            <a:xfrm>
              <a:off x="7337425" y="684213"/>
              <a:ext cx="19050" cy="57150"/>
            </a:xfrm>
            <a:custGeom>
              <a:avLst/>
              <a:gdLst/>
              <a:ahLst/>
              <a:cxnLst>
                <a:cxn ang="0">
                  <a:pos x="7" y="0"/>
                </a:cxn>
                <a:cxn ang="0">
                  <a:pos x="3" y="3"/>
                </a:cxn>
                <a:cxn ang="0">
                  <a:pos x="0" y="26"/>
                </a:cxn>
                <a:cxn ang="0">
                  <a:pos x="7" y="36"/>
                </a:cxn>
                <a:cxn ang="0">
                  <a:pos x="10" y="19"/>
                </a:cxn>
                <a:cxn ang="0">
                  <a:pos x="12" y="14"/>
                </a:cxn>
                <a:cxn ang="0">
                  <a:pos x="7" y="0"/>
                </a:cxn>
                <a:cxn ang="0">
                  <a:pos x="7" y="0"/>
                </a:cxn>
              </a:cxnLst>
              <a:rect l="0" t="0" r="r" b="b"/>
              <a:pathLst>
                <a:path w="12" h="36">
                  <a:moveTo>
                    <a:pt x="7" y="0"/>
                  </a:moveTo>
                  <a:lnTo>
                    <a:pt x="3" y="3"/>
                  </a:lnTo>
                  <a:lnTo>
                    <a:pt x="0" y="26"/>
                  </a:lnTo>
                  <a:lnTo>
                    <a:pt x="7" y="36"/>
                  </a:lnTo>
                  <a:lnTo>
                    <a:pt x="10" y="19"/>
                  </a:lnTo>
                  <a:lnTo>
                    <a:pt x="12" y="14"/>
                  </a:lnTo>
                  <a:lnTo>
                    <a:pt x="7" y="0"/>
                  </a:lnTo>
                  <a:lnTo>
                    <a:pt x="7"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74" name="Freeform 118"/>
            <p:cNvSpPr/>
            <p:nvPr/>
          </p:nvSpPr>
          <p:spPr bwMode="auto">
            <a:xfrm>
              <a:off x="7342188" y="823913"/>
              <a:ext cx="22225" cy="38100"/>
            </a:xfrm>
            <a:custGeom>
              <a:avLst/>
              <a:gdLst/>
              <a:ahLst/>
              <a:cxnLst>
                <a:cxn ang="0">
                  <a:pos x="2" y="0"/>
                </a:cxn>
                <a:cxn ang="0">
                  <a:pos x="0" y="2"/>
                </a:cxn>
                <a:cxn ang="0">
                  <a:pos x="9" y="24"/>
                </a:cxn>
                <a:cxn ang="0">
                  <a:pos x="14" y="16"/>
                </a:cxn>
                <a:cxn ang="0">
                  <a:pos x="9" y="9"/>
                </a:cxn>
                <a:cxn ang="0">
                  <a:pos x="2" y="0"/>
                </a:cxn>
                <a:cxn ang="0">
                  <a:pos x="2" y="0"/>
                </a:cxn>
              </a:cxnLst>
              <a:rect l="0" t="0" r="r" b="b"/>
              <a:pathLst>
                <a:path w="14" h="24">
                  <a:moveTo>
                    <a:pt x="2" y="0"/>
                  </a:moveTo>
                  <a:lnTo>
                    <a:pt x="0" y="2"/>
                  </a:lnTo>
                  <a:lnTo>
                    <a:pt x="9" y="24"/>
                  </a:lnTo>
                  <a:lnTo>
                    <a:pt x="14" y="16"/>
                  </a:lnTo>
                  <a:lnTo>
                    <a:pt x="9" y="9"/>
                  </a:lnTo>
                  <a:lnTo>
                    <a:pt x="2" y="0"/>
                  </a:lnTo>
                  <a:lnTo>
                    <a:pt x="2"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75" name="Freeform 119"/>
            <p:cNvSpPr/>
            <p:nvPr/>
          </p:nvSpPr>
          <p:spPr bwMode="auto">
            <a:xfrm>
              <a:off x="7961313" y="1703388"/>
              <a:ext cx="38100" cy="41275"/>
            </a:xfrm>
            <a:custGeom>
              <a:avLst/>
              <a:gdLst/>
              <a:ahLst/>
              <a:cxnLst>
                <a:cxn ang="0">
                  <a:pos x="17" y="0"/>
                </a:cxn>
                <a:cxn ang="0">
                  <a:pos x="5" y="9"/>
                </a:cxn>
                <a:cxn ang="0">
                  <a:pos x="7" y="12"/>
                </a:cxn>
                <a:cxn ang="0">
                  <a:pos x="0" y="24"/>
                </a:cxn>
                <a:cxn ang="0">
                  <a:pos x="5" y="26"/>
                </a:cxn>
                <a:cxn ang="0">
                  <a:pos x="24" y="9"/>
                </a:cxn>
                <a:cxn ang="0">
                  <a:pos x="17" y="0"/>
                </a:cxn>
                <a:cxn ang="0">
                  <a:pos x="17" y="0"/>
                </a:cxn>
              </a:cxnLst>
              <a:rect l="0" t="0" r="r" b="b"/>
              <a:pathLst>
                <a:path w="24" h="26">
                  <a:moveTo>
                    <a:pt x="17" y="0"/>
                  </a:moveTo>
                  <a:lnTo>
                    <a:pt x="5" y="9"/>
                  </a:lnTo>
                  <a:lnTo>
                    <a:pt x="7" y="12"/>
                  </a:lnTo>
                  <a:lnTo>
                    <a:pt x="0" y="24"/>
                  </a:lnTo>
                  <a:lnTo>
                    <a:pt x="5" y="26"/>
                  </a:lnTo>
                  <a:lnTo>
                    <a:pt x="24" y="9"/>
                  </a:lnTo>
                  <a:lnTo>
                    <a:pt x="17" y="0"/>
                  </a:lnTo>
                  <a:lnTo>
                    <a:pt x="17"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76" name="Freeform 120"/>
            <p:cNvSpPr/>
            <p:nvPr/>
          </p:nvSpPr>
          <p:spPr bwMode="auto">
            <a:xfrm>
              <a:off x="7378700" y="1868488"/>
              <a:ext cx="30163" cy="30163"/>
            </a:xfrm>
            <a:custGeom>
              <a:avLst/>
              <a:gdLst/>
              <a:ahLst/>
              <a:cxnLst>
                <a:cxn ang="0">
                  <a:pos x="7" y="0"/>
                </a:cxn>
                <a:cxn ang="0">
                  <a:pos x="3" y="12"/>
                </a:cxn>
                <a:cxn ang="0">
                  <a:pos x="0" y="14"/>
                </a:cxn>
                <a:cxn ang="0">
                  <a:pos x="10" y="19"/>
                </a:cxn>
                <a:cxn ang="0">
                  <a:pos x="19" y="5"/>
                </a:cxn>
                <a:cxn ang="0">
                  <a:pos x="7" y="0"/>
                </a:cxn>
                <a:cxn ang="0">
                  <a:pos x="7" y="0"/>
                </a:cxn>
              </a:cxnLst>
              <a:rect l="0" t="0" r="r" b="b"/>
              <a:pathLst>
                <a:path w="19" h="19">
                  <a:moveTo>
                    <a:pt x="7" y="0"/>
                  </a:moveTo>
                  <a:lnTo>
                    <a:pt x="3" y="12"/>
                  </a:lnTo>
                  <a:lnTo>
                    <a:pt x="0" y="14"/>
                  </a:lnTo>
                  <a:lnTo>
                    <a:pt x="10" y="19"/>
                  </a:lnTo>
                  <a:lnTo>
                    <a:pt x="19" y="5"/>
                  </a:lnTo>
                  <a:lnTo>
                    <a:pt x="7" y="0"/>
                  </a:lnTo>
                  <a:lnTo>
                    <a:pt x="7"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77" name="Freeform 121"/>
            <p:cNvSpPr/>
            <p:nvPr/>
          </p:nvSpPr>
          <p:spPr bwMode="auto">
            <a:xfrm>
              <a:off x="4802188" y="1711326"/>
              <a:ext cx="30163" cy="19050"/>
            </a:xfrm>
            <a:custGeom>
              <a:avLst/>
              <a:gdLst/>
              <a:ahLst/>
              <a:cxnLst>
                <a:cxn ang="0">
                  <a:pos x="15" y="0"/>
                </a:cxn>
                <a:cxn ang="0">
                  <a:pos x="0" y="4"/>
                </a:cxn>
                <a:cxn ang="0">
                  <a:pos x="8" y="12"/>
                </a:cxn>
                <a:cxn ang="0">
                  <a:pos x="19" y="7"/>
                </a:cxn>
                <a:cxn ang="0">
                  <a:pos x="15" y="0"/>
                </a:cxn>
                <a:cxn ang="0">
                  <a:pos x="15" y="0"/>
                </a:cxn>
              </a:cxnLst>
              <a:rect l="0" t="0" r="r" b="b"/>
              <a:pathLst>
                <a:path w="19" h="12">
                  <a:moveTo>
                    <a:pt x="15" y="0"/>
                  </a:moveTo>
                  <a:lnTo>
                    <a:pt x="0" y="4"/>
                  </a:lnTo>
                  <a:lnTo>
                    <a:pt x="8" y="12"/>
                  </a:lnTo>
                  <a:lnTo>
                    <a:pt x="19" y="7"/>
                  </a:lnTo>
                  <a:lnTo>
                    <a:pt x="15" y="0"/>
                  </a:lnTo>
                  <a:lnTo>
                    <a:pt x="15"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78" name="Freeform 122"/>
            <p:cNvSpPr/>
            <p:nvPr/>
          </p:nvSpPr>
          <p:spPr bwMode="auto">
            <a:xfrm>
              <a:off x="4802188" y="1730376"/>
              <a:ext cx="38100" cy="28575"/>
            </a:xfrm>
            <a:custGeom>
              <a:avLst/>
              <a:gdLst/>
              <a:ahLst/>
              <a:cxnLst>
                <a:cxn ang="0">
                  <a:pos x="19" y="0"/>
                </a:cxn>
                <a:cxn ang="0">
                  <a:pos x="0" y="2"/>
                </a:cxn>
                <a:cxn ang="0">
                  <a:pos x="0" y="9"/>
                </a:cxn>
                <a:cxn ang="0">
                  <a:pos x="3" y="14"/>
                </a:cxn>
                <a:cxn ang="0">
                  <a:pos x="3" y="18"/>
                </a:cxn>
                <a:cxn ang="0">
                  <a:pos x="8" y="18"/>
                </a:cxn>
                <a:cxn ang="0">
                  <a:pos x="10" y="11"/>
                </a:cxn>
                <a:cxn ang="0">
                  <a:pos x="24" y="7"/>
                </a:cxn>
                <a:cxn ang="0">
                  <a:pos x="19" y="0"/>
                </a:cxn>
                <a:cxn ang="0">
                  <a:pos x="19" y="0"/>
                </a:cxn>
              </a:cxnLst>
              <a:rect l="0" t="0" r="r" b="b"/>
              <a:pathLst>
                <a:path w="24" h="18">
                  <a:moveTo>
                    <a:pt x="19" y="0"/>
                  </a:moveTo>
                  <a:lnTo>
                    <a:pt x="0" y="2"/>
                  </a:lnTo>
                  <a:lnTo>
                    <a:pt x="0" y="9"/>
                  </a:lnTo>
                  <a:lnTo>
                    <a:pt x="3" y="14"/>
                  </a:lnTo>
                  <a:lnTo>
                    <a:pt x="3" y="18"/>
                  </a:lnTo>
                  <a:lnTo>
                    <a:pt x="8" y="18"/>
                  </a:lnTo>
                  <a:lnTo>
                    <a:pt x="10" y="11"/>
                  </a:lnTo>
                  <a:lnTo>
                    <a:pt x="24" y="7"/>
                  </a:lnTo>
                  <a:lnTo>
                    <a:pt x="19" y="0"/>
                  </a:lnTo>
                  <a:lnTo>
                    <a:pt x="19"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79" name="Freeform 123"/>
            <p:cNvSpPr/>
            <p:nvPr/>
          </p:nvSpPr>
          <p:spPr bwMode="auto">
            <a:xfrm>
              <a:off x="6845300" y="3586163"/>
              <a:ext cx="909638" cy="719138"/>
            </a:xfrm>
            <a:custGeom>
              <a:avLst/>
              <a:gdLst/>
              <a:ahLst/>
              <a:cxnLst>
                <a:cxn ang="0">
                  <a:pos x="403" y="31"/>
                </a:cxn>
                <a:cxn ang="0">
                  <a:pos x="391" y="100"/>
                </a:cxn>
                <a:cxn ang="0">
                  <a:pos x="353" y="88"/>
                </a:cxn>
                <a:cxn ang="0">
                  <a:pos x="320" y="64"/>
                </a:cxn>
                <a:cxn ang="0">
                  <a:pos x="332" y="41"/>
                </a:cxn>
                <a:cxn ang="0">
                  <a:pos x="332" y="26"/>
                </a:cxn>
                <a:cxn ang="0">
                  <a:pos x="322" y="22"/>
                </a:cxn>
                <a:cxn ang="0">
                  <a:pos x="298" y="22"/>
                </a:cxn>
                <a:cxn ang="0">
                  <a:pos x="275" y="15"/>
                </a:cxn>
                <a:cxn ang="0">
                  <a:pos x="258" y="12"/>
                </a:cxn>
                <a:cxn ang="0">
                  <a:pos x="242" y="10"/>
                </a:cxn>
                <a:cxn ang="0">
                  <a:pos x="249" y="22"/>
                </a:cxn>
                <a:cxn ang="0">
                  <a:pos x="265" y="15"/>
                </a:cxn>
                <a:cxn ang="0">
                  <a:pos x="251" y="24"/>
                </a:cxn>
                <a:cxn ang="0">
                  <a:pos x="239" y="33"/>
                </a:cxn>
                <a:cxn ang="0">
                  <a:pos x="235" y="43"/>
                </a:cxn>
                <a:cxn ang="0">
                  <a:pos x="227" y="62"/>
                </a:cxn>
                <a:cxn ang="0">
                  <a:pos x="204" y="52"/>
                </a:cxn>
                <a:cxn ang="0">
                  <a:pos x="180" y="57"/>
                </a:cxn>
                <a:cxn ang="0">
                  <a:pos x="166" y="69"/>
                </a:cxn>
                <a:cxn ang="0">
                  <a:pos x="157" y="86"/>
                </a:cxn>
                <a:cxn ang="0">
                  <a:pos x="145" y="83"/>
                </a:cxn>
                <a:cxn ang="0">
                  <a:pos x="145" y="97"/>
                </a:cxn>
                <a:cxn ang="0">
                  <a:pos x="126" y="102"/>
                </a:cxn>
                <a:cxn ang="0">
                  <a:pos x="109" y="131"/>
                </a:cxn>
                <a:cxn ang="0">
                  <a:pos x="64" y="147"/>
                </a:cxn>
                <a:cxn ang="0">
                  <a:pos x="19" y="166"/>
                </a:cxn>
                <a:cxn ang="0">
                  <a:pos x="12" y="166"/>
                </a:cxn>
                <a:cxn ang="0">
                  <a:pos x="3" y="206"/>
                </a:cxn>
                <a:cxn ang="0">
                  <a:pos x="7" y="232"/>
                </a:cxn>
                <a:cxn ang="0">
                  <a:pos x="3" y="232"/>
                </a:cxn>
                <a:cxn ang="0">
                  <a:pos x="24" y="282"/>
                </a:cxn>
                <a:cxn ang="0">
                  <a:pos x="34" y="351"/>
                </a:cxn>
                <a:cxn ang="0">
                  <a:pos x="43" y="374"/>
                </a:cxn>
                <a:cxn ang="0">
                  <a:pos x="83" y="370"/>
                </a:cxn>
                <a:cxn ang="0">
                  <a:pos x="157" y="344"/>
                </a:cxn>
                <a:cxn ang="0">
                  <a:pos x="251" y="320"/>
                </a:cxn>
                <a:cxn ang="0">
                  <a:pos x="289" y="334"/>
                </a:cxn>
                <a:cxn ang="0">
                  <a:pos x="303" y="348"/>
                </a:cxn>
                <a:cxn ang="0">
                  <a:pos x="310" y="372"/>
                </a:cxn>
                <a:cxn ang="0">
                  <a:pos x="341" y="356"/>
                </a:cxn>
                <a:cxn ang="0">
                  <a:pos x="341" y="360"/>
                </a:cxn>
                <a:cxn ang="0">
                  <a:pos x="348" y="382"/>
                </a:cxn>
                <a:cxn ang="0">
                  <a:pos x="351" y="389"/>
                </a:cxn>
                <a:cxn ang="0">
                  <a:pos x="336" y="396"/>
                </a:cxn>
                <a:cxn ang="0">
                  <a:pos x="367" y="389"/>
                </a:cxn>
                <a:cxn ang="0">
                  <a:pos x="379" y="419"/>
                </a:cxn>
                <a:cxn ang="0">
                  <a:pos x="414" y="438"/>
                </a:cxn>
                <a:cxn ang="0">
                  <a:pos x="455" y="436"/>
                </a:cxn>
                <a:cxn ang="0">
                  <a:pos x="476" y="443"/>
                </a:cxn>
                <a:cxn ang="0">
                  <a:pos x="526" y="391"/>
                </a:cxn>
                <a:cxn ang="0">
                  <a:pos x="540" y="353"/>
                </a:cxn>
                <a:cxn ang="0">
                  <a:pos x="566" y="249"/>
                </a:cxn>
                <a:cxn ang="0">
                  <a:pos x="571" y="216"/>
                </a:cxn>
                <a:cxn ang="0">
                  <a:pos x="554" y="209"/>
                </a:cxn>
                <a:cxn ang="0">
                  <a:pos x="521" y="166"/>
                </a:cxn>
                <a:cxn ang="0">
                  <a:pos x="509" y="149"/>
                </a:cxn>
                <a:cxn ang="0">
                  <a:pos x="488" y="135"/>
                </a:cxn>
                <a:cxn ang="0">
                  <a:pos x="471" y="123"/>
                </a:cxn>
                <a:cxn ang="0">
                  <a:pos x="459" y="88"/>
                </a:cxn>
                <a:cxn ang="0">
                  <a:pos x="433" y="55"/>
                </a:cxn>
                <a:cxn ang="0">
                  <a:pos x="421" y="17"/>
                </a:cxn>
              </a:cxnLst>
              <a:rect l="0" t="0" r="r" b="b"/>
              <a:pathLst>
                <a:path w="573" h="453">
                  <a:moveTo>
                    <a:pt x="417" y="0"/>
                  </a:moveTo>
                  <a:lnTo>
                    <a:pt x="410" y="5"/>
                  </a:lnTo>
                  <a:lnTo>
                    <a:pt x="400" y="29"/>
                  </a:lnTo>
                  <a:lnTo>
                    <a:pt x="403" y="31"/>
                  </a:lnTo>
                  <a:lnTo>
                    <a:pt x="398" y="45"/>
                  </a:lnTo>
                  <a:lnTo>
                    <a:pt x="400" y="67"/>
                  </a:lnTo>
                  <a:lnTo>
                    <a:pt x="395" y="88"/>
                  </a:lnTo>
                  <a:lnTo>
                    <a:pt x="391" y="100"/>
                  </a:lnTo>
                  <a:lnTo>
                    <a:pt x="381" y="105"/>
                  </a:lnTo>
                  <a:lnTo>
                    <a:pt x="369" y="97"/>
                  </a:lnTo>
                  <a:lnTo>
                    <a:pt x="365" y="90"/>
                  </a:lnTo>
                  <a:lnTo>
                    <a:pt x="353" y="88"/>
                  </a:lnTo>
                  <a:lnTo>
                    <a:pt x="341" y="76"/>
                  </a:lnTo>
                  <a:lnTo>
                    <a:pt x="332" y="78"/>
                  </a:lnTo>
                  <a:lnTo>
                    <a:pt x="329" y="69"/>
                  </a:lnTo>
                  <a:lnTo>
                    <a:pt x="320" y="64"/>
                  </a:lnTo>
                  <a:lnTo>
                    <a:pt x="324" y="45"/>
                  </a:lnTo>
                  <a:lnTo>
                    <a:pt x="327" y="45"/>
                  </a:lnTo>
                  <a:lnTo>
                    <a:pt x="327" y="41"/>
                  </a:lnTo>
                  <a:lnTo>
                    <a:pt x="332" y="41"/>
                  </a:lnTo>
                  <a:lnTo>
                    <a:pt x="334" y="38"/>
                  </a:lnTo>
                  <a:lnTo>
                    <a:pt x="332" y="33"/>
                  </a:lnTo>
                  <a:lnTo>
                    <a:pt x="339" y="26"/>
                  </a:lnTo>
                  <a:lnTo>
                    <a:pt x="332" y="26"/>
                  </a:lnTo>
                  <a:lnTo>
                    <a:pt x="329" y="17"/>
                  </a:lnTo>
                  <a:lnTo>
                    <a:pt x="324" y="24"/>
                  </a:lnTo>
                  <a:lnTo>
                    <a:pt x="324" y="22"/>
                  </a:lnTo>
                  <a:lnTo>
                    <a:pt x="322" y="22"/>
                  </a:lnTo>
                  <a:lnTo>
                    <a:pt x="322" y="19"/>
                  </a:lnTo>
                  <a:lnTo>
                    <a:pt x="310" y="24"/>
                  </a:lnTo>
                  <a:lnTo>
                    <a:pt x="306" y="22"/>
                  </a:lnTo>
                  <a:lnTo>
                    <a:pt x="298" y="22"/>
                  </a:lnTo>
                  <a:lnTo>
                    <a:pt x="291" y="17"/>
                  </a:lnTo>
                  <a:lnTo>
                    <a:pt x="282" y="17"/>
                  </a:lnTo>
                  <a:lnTo>
                    <a:pt x="277" y="10"/>
                  </a:lnTo>
                  <a:lnTo>
                    <a:pt x="275" y="15"/>
                  </a:lnTo>
                  <a:lnTo>
                    <a:pt x="270" y="7"/>
                  </a:lnTo>
                  <a:lnTo>
                    <a:pt x="268" y="10"/>
                  </a:lnTo>
                  <a:lnTo>
                    <a:pt x="265" y="7"/>
                  </a:lnTo>
                  <a:lnTo>
                    <a:pt x="258" y="12"/>
                  </a:lnTo>
                  <a:lnTo>
                    <a:pt x="256" y="7"/>
                  </a:lnTo>
                  <a:lnTo>
                    <a:pt x="249" y="12"/>
                  </a:lnTo>
                  <a:lnTo>
                    <a:pt x="239" y="5"/>
                  </a:lnTo>
                  <a:lnTo>
                    <a:pt x="242" y="10"/>
                  </a:lnTo>
                  <a:lnTo>
                    <a:pt x="242" y="10"/>
                  </a:lnTo>
                  <a:lnTo>
                    <a:pt x="237" y="17"/>
                  </a:lnTo>
                  <a:lnTo>
                    <a:pt x="239" y="22"/>
                  </a:lnTo>
                  <a:lnTo>
                    <a:pt x="249" y="22"/>
                  </a:lnTo>
                  <a:lnTo>
                    <a:pt x="251" y="24"/>
                  </a:lnTo>
                  <a:lnTo>
                    <a:pt x="261" y="17"/>
                  </a:lnTo>
                  <a:lnTo>
                    <a:pt x="258" y="15"/>
                  </a:lnTo>
                  <a:lnTo>
                    <a:pt x="265" y="15"/>
                  </a:lnTo>
                  <a:lnTo>
                    <a:pt x="272" y="19"/>
                  </a:lnTo>
                  <a:lnTo>
                    <a:pt x="272" y="22"/>
                  </a:lnTo>
                  <a:lnTo>
                    <a:pt x="265" y="26"/>
                  </a:lnTo>
                  <a:lnTo>
                    <a:pt x="251" y="24"/>
                  </a:lnTo>
                  <a:lnTo>
                    <a:pt x="249" y="29"/>
                  </a:lnTo>
                  <a:lnTo>
                    <a:pt x="249" y="29"/>
                  </a:lnTo>
                  <a:lnTo>
                    <a:pt x="246" y="29"/>
                  </a:lnTo>
                  <a:lnTo>
                    <a:pt x="239" y="33"/>
                  </a:lnTo>
                  <a:lnTo>
                    <a:pt x="239" y="41"/>
                  </a:lnTo>
                  <a:lnTo>
                    <a:pt x="239" y="41"/>
                  </a:lnTo>
                  <a:lnTo>
                    <a:pt x="239" y="41"/>
                  </a:lnTo>
                  <a:lnTo>
                    <a:pt x="235" y="43"/>
                  </a:lnTo>
                  <a:lnTo>
                    <a:pt x="227" y="57"/>
                  </a:lnTo>
                  <a:lnTo>
                    <a:pt x="232" y="62"/>
                  </a:lnTo>
                  <a:lnTo>
                    <a:pt x="230" y="64"/>
                  </a:lnTo>
                  <a:lnTo>
                    <a:pt x="227" y="62"/>
                  </a:lnTo>
                  <a:lnTo>
                    <a:pt x="216" y="62"/>
                  </a:lnTo>
                  <a:lnTo>
                    <a:pt x="213" y="64"/>
                  </a:lnTo>
                  <a:lnTo>
                    <a:pt x="213" y="60"/>
                  </a:lnTo>
                  <a:lnTo>
                    <a:pt x="204" y="52"/>
                  </a:lnTo>
                  <a:lnTo>
                    <a:pt x="194" y="48"/>
                  </a:lnTo>
                  <a:lnTo>
                    <a:pt x="185" y="52"/>
                  </a:lnTo>
                  <a:lnTo>
                    <a:pt x="180" y="43"/>
                  </a:lnTo>
                  <a:lnTo>
                    <a:pt x="180" y="57"/>
                  </a:lnTo>
                  <a:lnTo>
                    <a:pt x="168" y="60"/>
                  </a:lnTo>
                  <a:lnTo>
                    <a:pt x="168" y="64"/>
                  </a:lnTo>
                  <a:lnTo>
                    <a:pt x="164" y="64"/>
                  </a:lnTo>
                  <a:lnTo>
                    <a:pt x="166" y="69"/>
                  </a:lnTo>
                  <a:lnTo>
                    <a:pt x="159" y="71"/>
                  </a:lnTo>
                  <a:lnTo>
                    <a:pt x="159" y="76"/>
                  </a:lnTo>
                  <a:lnTo>
                    <a:pt x="157" y="83"/>
                  </a:lnTo>
                  <a:lnTo>
                    <a:pt x="157" y="86"/>
                  </a:lnTo>
                  <a:lnTo>
                    <a:pt x="157" y="86"/>
                  </a:lnTo>
                  <a:lnTo>
                    <a:pt x="154" y="81"/>
                  </a:lnTo>
                  <a:lnTo>
                    <a:pt x="145" y="83"/>
                  </a:lnTo>
                  <a:lnTo>
                    <a:pt x="145" y="83"/>
                  </a:lnTo>
                  <a:lnTo>
                    <a:pt x="145" y="90"/>
                  </a:lnTo>
                  <a:lnTo>
                    <a:pt x="147" y="95"/>
                  </a:lnTo>
                  <a:lnTo>
                    <a:pt x="147" y="95"/>
                  </a:lnTo>
                  <a:lnTo>
                    <a:pt x="145" y="97"/>
                  </a:lnTo>
                  <a:lnTo>
                    <a:pt x="138" y="81"/>
                  </a:lnTo>
                  <a:lnTo>
                    <a:pt x="135" y="90"/>
                  </a:lnTo>
                  <a:lnTo>
                    <a:pt x="128" y="95"/>
                  </a:lnTo>
                  <a:lnTo>
                    <a:pt x="126" y="102"/>
                  </a:lnTo>
                  <a:lnTo>
                    <a:pt x="128" y="109"/>
                  </a:lnTo>
                  <a:lnTo>
                    <a:pt x="121" y="116"/>
                  </a:lnTo>
                  <a:lnTo>
                    <a:pt x="116" y="126"/>
                  </a:lnTo>
                  <a:lnTo>
                    <a:pt x="109" y="131"/>
                  </a:lnTo>
                  <a:lnTo>
                    <a:pt x="90" y="138"/>
                  </a:lnTo>
                  <a:lnTo>
                    <a:pt x="83" y="135"/>
                  </a:lnTo>
                  <a:lnTo>
                    <a:pt x="78" y="140"/>
                  </a:lnTo>
                  <a:lnTo>
                    <a:pt x="64" y="147"/>
                  </a:lnTo>
                  <a:lnTo>
                    <a:pt x="50" y="145"/>
                  </a:lnTo>
                  <a:lnTo>
                    <a:pt x="38" y="152"/>
                  </a:lnTo>
                  <a:lnTo>
                    <a:pt x="31" y="161"/>
                  </a:lnTo>
                  <a:lnTo>
                    <a:pt x="19" y="166"/>
                  </a:lnTo>
                  <a:lnTo>
                    <a:pt x="17" y="171"/>
                  </a:lnTo>
                  <a:lnTo>
                    <a:pt x="15" y="164"/>
                  </a:lnTo>
                  <a:lnTo>
                    <a:pt x="12" y="164"/>
                  </a:lnTo>
                  <a:lnTo>
                    <a:pt x="12" y="166"/>
                  </a:lnTo>
                  <a:lnTo>
                    <a:pt x="7" y="173"/>
                  </a:lnTo>
                  <a:lnTo>
                    <a:pt x="7" y="190"/>
                  </a:lnTo>
                  <a:lnTo>
                    <a:pt x="3" y="199"/>
                  </a:lnTo>
                  <a:lnTo>
                    <a:pt x="3" y="206"/>
                  </a:lnTo>
                  <a:lnTo>
                    <a:pt x="15" y="230"/>
                  </a:lnTo>
                  <a:lnTo>
                    <a:pt x="12" y="232"/>
                  </a:lnTo>
                  <a:lnTo>
                    <a:pt x="10" y="230"/>
                  </a:lnTo>
                  <a:lnTo>
                    <a:pt x="7" y="232"/>
                  </a:lnTo>
                  <a:lnTo>
                    <a:pt x="10" y="237"/>
                  </a:lnTo>
                  <a:lnTo>
                    <a:pt x="10" y="237"/>
                  </a:lnTo>
                  <a:lnTo>
                    <a:pt x="7" y="232"/>
                  </a:lnTo>
                  <a:lnTo>
                    <a:pt x="3" y="232"/>
                  </a:lnTo>
                  <a:lnTo>
                    <a:pt x="0" y="235"/>
                  </a:lnTo>
                  <a:lnTo>
                    <a:pt x="10" y="247"/>
                  </a:lnTo>
                  <a:lnTo>
                    <a:pt x="15" y="261"/>
                  </a:lnTo>
                  <a:lnTo>
                    <a:pt x="24" y="282"/>
                  </a:lnTo>
                  <a:lnTo>
                    <a:pt x="26" y="299"/>
                  </a:lnTo>
                  <a:lnTo>
                    <a:pt x="36" y="320"/>
                  </a:lnTo>
                  <a:lnTo>
                    <a:pt x="36" y="344"/>
                  </a:lnTo>
                  <a:lnTo>
                    <a:pt x="34" y="351"/>
                  </a:lnTo>
                  <a:lnTo>
                    <a:pt x="26" y="351"/>
                  </a:lnTo>
                  <a:lnTo>
                    <a:pt x="26" y="365"/>
                  </a:lnTo>
                  <a:lnTo>
                    <a:pt x="34" y="365"/>
                  </a:lnTo>
                  <a:lnTo>
                    <a:pt x="43" y="374"/>
                  </a:lnTo>
                  <a:lnTo>
                    <a:pt x="69" y="379"/>
                  </a:lnTo>
                  <a:lnTo>
                    <a:pt x="71" y="377"/>
                  </a:lnTo>
                  <a:lnTo>
                    <a:pt x="74" y="377"/>
                  </a:lnTo>
                  <a:lnTo>
                    <a:pt x="83" y="370"/>
                  </a:lnTo>
                  <a:lnTo>
                    <a:pt x="90" y="367"/>
                  </a:lnTo>
                  <a:lnTo>
                    <a:pt x="100" y="360"/>
                  </a:lnTo>
                  <a:lnTo>
                    <a:pt x="149" y="358"/>
                  </a:lnTo>
                  <a:lnTo>
                    <a:pt x="157" y="344"/>
                  </a:lnTo>
                  <a:lnTo>
                    <a:pt x="185" y="332"/>
                  </a:lnTo>
                  <a:lnTo>
                    <a:pt x="213" y="329"/>
                  </a:lnTo>
                  <a:lnTo>
                    <a:pt x="227" y="320"/>
                  </a:lnTo>
                  <a:lnTo>
                    <a:pt x="251" y="320"/>
                  </a:lnTo>
                  <a:lnTo>
                    <a:pt x="261" y="322"/>
                  </a:lnTo>
                  <a:lnTo>
                    <a:pt x="272" y="329"/>
                  </a:lnTo>
                  <a:lnTo>
                    <a:pt x="277" y="327"/>
                  </a:lnTo>
                  <a:lnTo>
                    <a:pt x="289" y="334"/>
                  </a:lnTo>
                  <a:lnTo>
                    <a:pt x="289" y="332"/>
                  </a:lnTo>
                  <a:lnTo>
                    <a:pt x="296" y="337"/>
                  </a:lnTo>
                  <a:lnTo>
                    <a:pt x="294" y="344"/>
                  </a:lnTo>
                  <a:lnTo>
                    <a:pt x="303" y="348"/>
                  </a:lnTo>
                  <a:lnTo>
                    <a:pt x="313" y="365"/>
                  </a:lnTo>
                  <a:lnTo>
                    <a:pt x="313" y="367"/>
                  </a:lnTo>
                  <a:lnTo>
                    <a:pt x="310" y="363"/>
                  </a:lnTo>
                  <a:lnTo>
                    <a:pt x="310" y="372"/>
                  </a:lnTo>
                  <a:lnTo>
                    <a:pt x="324" y="382"/>
                  </a:lnTo>
                  <a:lnTo>
                    <a:pt x="324" y="370"/>
                  </a:lnTo>
                  <a:lnTo>
                    <a:pt x="329" y="363"/>
                  </a:lnTo>
                  <a:lnTo>
                    <a:pt x="341" y="356"/>
                  </a:lnTo>
                  <a:lnTo>
                    <a:pt x="348" y="344"/>
                  </a:lnTo>
                  <a:lnTo>
                    <a:pt x="351" y="346"/>
                  </a:lnTo>
                  <a:lnTo>
                    <a:pt x="348" y="351"/>
                  </a:lnTo>
                  <a:lnTo>
                    <a:pt x="341" y="360"/>
                  </a:lnTo>
                  <a:lnTo>
                    <a:pt x="341" y="372"/>
                  </a:lnTo>
                  <a:lnTo>
                    <a:pt x="336" y="374"/>
                  </a:lnTo>
                  <a:lnTo>
                    <a:pt x="334" y="382"/>
                  </a:lnTo>
                  <a:lnTo>
                    <a:pt x="348" y="382"/>
                  </a:lnTo>
                  <a:lnTo>
                    <a:pt x="353" y="367"/>
                  </a:lnTo>
                  <a:lnTo>
                    <a:pt x="355" y="374"/>
                  </a:lnTo>
                  <a:lnTo>
                    <a:pt x="355" y="379"/>
                  </a:lnTo>
                  <a:lnTo>
                    <a:pt x="351" y="389"/>
                  </a:lnTo>
                  <a:lnTo>
                    <a:pt x="341" y="386"/>
                  </a:lnTo>
                  <a:lnTo>
                    <a:pt x="329" y="389"/>
                  </a:lnTo>
                  <a:lnTo>
                    <a:pt x="332" y="396"/>
                  </a:lnTo>
                  <a:lnTo>
                    <a:pt x="336" y="396"/>
                  </a:lnTo>
                  <a:lnTo>
                    <a:pt x="360" y="393"/>
                  </a:lnTo>
                  <a:lnTo>
                    <a:pt x="353" y="389"/>
                  </a:lnTo>
                  <a:lnTo>
                    <a:pt x="367" y="386"/>
                  </a:lnTo>
                  <a:lnTo>
                    <a:pt x="367" y="389"/>
                  </a:lnTo>
                  <a:lnTo>
                    <a:pt x="374" y="396"/>
                  </a:lnTo>
                  <a:lnTo>
                    <a:pt x="374" y="403"/>
                  </a:lnTo>
                  <a:lnTo>
                    <a:pt x="374" y="412"/>
                  </a:lnTo>
                  <a:lnTo>
                    <a:pt x="379" y="419"/>
                  </a:lnTo>
                  <a:lnTo>
                    <a:pt x="386" y="429"/>
                  </a:lnTo>
                  <a:lnTo>
                    <a:pt x="400" y="438"/>
                  </a:lnTo>
                  <a:lnTo>
                    <a:pt x="405" y="436"/>
                  </a:lnTo>
                  <a:lnTo>
                    <a:pt x="414" y="438"/>
                  </a:lnTo>
                  <a:lnTo>
                    <a:pt x="429" y="445"/>
                  </a:lnTo>
                  <a:lnTo>
                    <a:pt x="447" y="434"/>
                  </a:lnTo>
                  <a:lnTo>
                    <a:pt x="443" y="438"/>
                  </a:lnTo>
                  <a:lnTo>
                    <a:pt x="455" y="436"/>
                  </a:lnTo>
                  <a:lnTo>
                    <a:pt x="457" y="441"/>
                  </a:lnTo>
                  <a:lnTo>
                    <a:pt x="471" y="453"/>
                  </a:lnTo>
                  <a:lnTo>
                    <a:pt x="476" y="443"/>
                  </a:lnTo>
                  <a:lnTo>
                    <a:pt x="476" y="443"/>
                  </a:lnTo>
                  <a:lnTo>
                    <a:pt x="495" y="429"/>
                  </a:lnTo>
                  <a:lnTo>
                    <a:pt x="514" y="427"/>
                  </a:lnTo>
                  <a:lnTo>
                    <a:pt x="521" y="422"/>
                  </a:lnTo>
                  <a:lnTo>
                    <a:pt x="526" y="391"/>
                  </a:lnTo>
                  <a:lnTo>
                    <a:pt x="530" y="382"/>
                  </a:lnTo>
                  <a:lnTo>
                    <a:pt x="530" y="384"/>
                  </a:lnTo>
                  <a:lnTo>
                    <a:pt x="542" y="358"/>
                  </a:lnTo>
                  <a:lnTo>
                    <a:pt x="540" y="353"/>
                  </a:lnTo>
                  <a:lnTo>
                    <a:pt x="556" y="334"/>
                  </a:lnTo>
                  <a:lnTo>
                    <a:pt x="563" y="315"/>
                  </a:lnTo>
                  <a:lnTo>
                    <a:pt x="573" y="273"/>
                  </a:lnTo>
                  <a:lnTo>
                    <a:pt x="566" y="249"/>
                  </a:lnTo>
                  <a:lnTo>
                    <a:pt x="566" y="228"/>
                  </a:lnTo>
                  <a:lnTo>
                    <a:pt x="566" y="225"/>
                  </a:lnTo>
                  <a:lnTo>
                    <a:pt x="566" y="225"/>
                  </a:lnTo>
                  <a:lnTo>
                    <a:pt x="571" y="216"/>
                  </a:lnTo>
                  <a:lnTo>
                    <a:pt x="566" y="209"/>
                  </a:lnTo>
                  <a:lnTo>
                    <a:pt x="563" y="211"/>
                  </a:lnTo>
                  <a:lnTo>
                    <a:pt x="563" y="221"/>
                  </a:lnTo>
                  <a:lnTo>
                    <a:pt x="554" y="209"/>
                  </a:lnTo>
                  <a:lnTo>
                    <a:pt x="535" y="190"/>
                  </a:lnTo>
                  <a:lnTo>
                    <a:pt x="530" y="168"/>
                  </a:lnTo>
                  <a:lnTo>
                    <a:pt x="528" y="173"/>
                  </a:lnTo>
                  <a:lnTo>
                    <a:pt x="521" y="166"/>
                  </a:lnTo>
                  <a:lnTo>
                    <a:pt x="518" y="173"/>
                  </a:lnTo>
                  <a:lnTo>
                    <a:pt x="518" y="173"/>
                  </a:lnTo>
                  <a:lnTo>
                    <a:pt x="514" y="159"/>
                  </a:lnTo>
                  <a:lnTo>
                    <a:pt x="509" y="149"/>
                  </a:lnTo>
                  <a:lnTo>
                    <a:pt x="504" y="147"/>
                  </a:lnTo>
                  <a:lnTo>
                    <a:pt x="507" y="142"/>
                  </a:lnTo>
                  <a:lnTo>
                    <a:pt x="495" y="135"/>
                  </a:lnTo>
                  <a:lnTo>
                    <a:pt x="488" y="135"/>
                  </a:lnTo>
                  <a:lnTo>
                    <a:pt x="485" y="126"/>
                  </a:lnTo>
                  <a:lnTo>
                    <a:pt x="485" y="126"/>
                  </a:lnTo>
                  <a:lnTo>
                    <a:pt x="478" y="126"/>
                  </a:lnTo>
                  <a:lnTo>
                    <a:pt x="471" y="123"/>
                  </a:lnTo>
                  <a:lnTo>
                    <a:pt x="471" y="116"/>
                  </a:lnTo>
                  <a:lnTo>
                    <a:pt x="469" y="114"/>
                  </a:lnTo>
                  <a:lnTo>
                    <a:pt x="464" y="93"/>
                  </a:lnTo>
                  <a:lnTo>
                    <a:pt x="459" y="88"/>
                  </a:lnTo>
                  <a:lnTo>
                    <a:pt x="457" y="64"/>
                  </a:lnTo>
                  <a:lnTo>
                    <a:pt x="445" y="52"/>
                  </a:lnTo>
                  <a:lnTo>
                    <a:pt x="436" y="55"/>
                  </a:lnTo>
                  <a:lnTo>
                    <a:pt x="433" y="55"/>
                  </a:lnTo>
                  <a:lnTo>
                    <a:pt x="429" y="31"/>
                  </a:lnTo>
                  <a:lnTo>
                    <a:pt x="424" y="26"/>
                  </a:lnTo>
                  <a:lnTo>
                    <a:pt x="424" y="19"/>
                  </a:lnTo>
                  <a:lnTo>
                    <a:pt x="421" y="17"/>
                  </a:lnTo>
                  <a:lnTo>
                    <a:pt x="419" y="7"/>
                  </a:lnTo>
                  <a:lnTo>
                    <a:pt x="417" y="0"/>
                  </a:lnTo>
                  <a:lnTo>
                    <a:pt x="417"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80" name="Freeform 124"/>
            <p:cNvSpPr/>
            <p:nvPr/>
          </p:nvSpPr>
          <p:spPr bwMode="auto">
            <a:xfrm>
              <a:off x="7364413" y="3657601"/>
              <a:ext cx="19050" cy="19050"/>
            </a:xfrm>
            <a:custGeom>
              <a:avLst/>
              <a:gdLst/>
              <a:ahLst/>
              <a:cxnLst>
                <a:cxn ang="0">
                  <a:pos x="9" y="0"/>
                </a:cxn>
                <a:cxn ang="0">
                  <a:pos x="0" y="0"/>
                </a:cxn>
                <a:cxn ang="0">
                  <a:pos x="2" y="12"/>
                </a:cxn>
                <a:cxn ang="0">
                  <a:pos x="12" y="10"/>
                </a:cxn>
                <a:cxn ang="0">
                  <a:pos x="9" y="0"/>
                </a:cxn>
                <a:cxn ang="0">
                  <a:pos x="9" y="0"/>
                </a:cxn>
              </a:cxnLst>
              <a:rect l="0" t="0" r="r" b="b"/>
              <a:pathLst>
                <a:path w="12" h="12">
                  <a:moveTo>
                    <a:pt x="9" y="0"/>
                  </a:moveTo>
                  <a:lnTo>
                    <a:pt x="0" y="0"/>
                  </a:lnTo>
                  <a:lnTo>
                    <a:pt x="2" y="12"/>
                  </a:lnTo>
                  <a:lnTo>
                    <a:pt x="12" y="10"/>
                  </a:lnTo>
                  <a:lnTo>
                    <a:pt x="9" y="0"/>
                  </a:lnTo>
                  <a:lnTo>
                    <a:pt x="9"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81" name="Freeform 125"/>
            <p:cNvSpPr/>
            <p:nvPr/>
          </p:nvSpPr>
          <p:spPr bwMode="auto">
            <a:xfrm>
              <a:off x="7427913" y="3717926"/>
              <a:ext cx="22225" cy="15875"/>
            </a:xfrm>
            <a:custGeom>
              <a:avLst/>
              <a:gdLst/>
              <a:ahLst/>
              <a:cxnLst>
                <a:cxn ang="0">
                  <a:pos x="7" y="0"/>
                </a:cxn>
                <a:cxn ang="0">
                  <a:pos x="0" y="5"/>
                </a:cxn>
                <a:cxn ang="0">
                  <a:pos x="2" y="10"/>
                </a:cxn>
                <a:cxn ang="0">
                  <a:pos x="14" y="5"/>
                </a:cxn>
                <a:cxn ang="0">
                  <a:pos x="7" y="0"/>
                </a:cxn>
                <a:cxn ang="0">
                  <a:pos x="7" y="0"/>
                </a:cxn>
              </a:cxnLst>
              <a:rect l="0" t="0" r="r" b="b"/>
              <a:pathLst>
                <a:path w="14" h="10">
                  <a:moveTo>
                    <a:pt x="7" y="0"/>
                  </a:moveTo>
                  <a:lnTo>
                    <a:pt x="0" y="5"/>
                  </a:lnTo>
                  <a:lnTo>
                    <a:pt x="2" y="10"/>
                  </a:lnTo>
                  <a:lnTo>
                    <a:pt x="14" y="5"/>
                  </a:lnTo>
                  <a:lnTo>
                    <a:pt x="7" y="0"/>
                  </a:lnTo>
                  <a:lnTo>
                    <a:pt x="7"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82" name="Freeform 126"/>
            <p:cNvSpPr/>
            <p:nvPr/>
          </p:nvSpPr>
          <p:spPr bwMode="auto">
            <a:xfrm>
              <a:off x="7620000" y="4311651"/>
              <a:ext cx="22225" cy="30163"/>
            </a:xfrm>
            <a:custGeom>
              <a:avLst/>
              <a:gdLst/>
              <a:ahLst/>
              <a:cxnLst>
                <a:cxn ang="0">
                  <a:pos x="0" y="0"/>
                </a:cxn>
                <a:cxn ang="0">
                  <a:pos x="4" y="15"/>
                </a:cxn>
                <a:cxn ang="0">
                  <a:pos x="2" y="17"/>
                </a:cxn>
                <a:cxn ang="0">
                  <a:pos x="14" y="19"/>
                </a:cxn>
                <a:cxn ang="0">
                  <a:pos x="12" y="12"/>
                </a:cxn>
                <a:cxn ang="0">
                  <a:pos x="12" y="12"/>
                </a:cxn>
                <a:cxn ang="0">
                  <a:pos x="12" y="5"/>
                </a:cxn>
                <a:cxn ang="0">
                  <a:pos x="0" y="0"/>
                </a:cxn>
                <a:cxn ang="0">
                  <a:pos x="0" y="0"/>
                </a:cxn>
              </a:cxnLst>
              <a:rect l="0" t="0" r="r" b="b"/>
              <a:pathLst>
                <a:path w="14" h="19">
                  <a:moveTo>
                    <a:pt x="0" y="0"/>
                  </a:moveTo>
                  <a:lnTo>
                    <a:pt x="4" y="15"/>
                  </a:lnTo>
                  <a:lnTo>
                    <a:pt x="2" y="17"/>
                  </a:lnTo>
                  <a:lnTo>
                    <a:pt x="14" y="19"/>
                  </a:lnTo>
                  <a:lnTo>
                    <a:pt x="12" y="12"/>
                  </a:lnTo>
                  <a:lnTo>
                    <a:pt x="12" y="12"/>
                  </a:lnTo>
                  <a:lnTo>
                    <a:pt x="12" y="5"/>
                  </a:lnTo>
                  <a:lnTo>
                    <a:pt x="0" y="0"/>
                  </a:lnTo>
                  <a:lnTo>
                    <a:pt x="0"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83" name="Freeform 127"/>
            <p:cNvSpPr/>
            <p:nvPr/>
          </p:nvSpPr>
          <p:spPr bwMode="auto">
            <a:xfrm>
              <a:off x="7551738" y="4338638"/>
              <a:ext cx="87313" cy="96838"/>
            </a:xfrm>
            <a:custGeom>
              <a:avLst/>
              <a:gdLst/>
              <a:ahLst/>
              <a:cxnLst>
                <a:cxn ang="0">
                  <a:pos x="0" y="0"/>
                </a:cxn>
                <a:cxn ang="0">
                  <a:pos x="0" y="14"/>
                </a:cxn>
                <a:cxn ang="0">
                  <a:pos x="10" y="31"/>
                </a:cxn>
                <a:cxn ang="0">
                  <a:pos x="7" y="31"/>
                </a:cxn>
                <a:cxn ang="0">
                  <a:pos x="10" y="43"/>
                </a:cxn>
                <a:cxn ang="0">
                  <a:pos x="17" y="52"/>
                </a:cxn>
                <a:cxn ang="0">
                  <a:pos x="19" y="54"/>
                </a:cxn>
                <a:cxn ang="0">
                  <a:pos x="17" y="59"/>
                </a:cxn>
                <a:cxn ang="0">
                  <a:pos x="33" y="61"/>
                </a:cxn>
                <a:cxn ang="0">
                  <a:pos x="36" y="54"/>
                </a:cxn>
                <a:cxn ang="0">
                  <a:pos x="40" y="54"/>
                </a:cxn>
                <a:cxn ang="0">
                  <a:pos x="43" y="45"/>
                </a:cxn>
                <a:cxn ang="0">
                  <a:pos x="47" y="45"/>
                </a:cxn>
                <a:cxn ang="0">
                  <a:pos x="55" y="28"/>
                </a:cxn>
                <a:cxn ang="0">
                  <a:pos x="55" y="14"/>
                </a:cxn>
                <a:cxn ang="0">
                  <a:pos x="50" y="5"/>
                </a:cxn>
                <a:cxn ang="0">
                  <a:pos x="29" y="9"/>
                </a:cxn>
                <a:cxn ang="0">
                  <a:pos x="0" y="0"/>
                </a:cxn>
                <a:cxn ang="0">
                  <a:pos x="0" y="0"/>
                </a:cxn>
              </a:cxnLst>
              <a:rect l="0" t="0" r="r" b="b"/>
              <a:pathLst>
                <a:path w="55" h="61">
                  <a:moveTo>
                    <a:pt x="0" y="0"/>
                  </a:moveTo>
                  <a:lnTo>
                    <a:pt x="0" y="14"/>
                  </a:lnTo>
                  <a:lnTo>
                    <a:pt x="10" y="31"/>
                  </a:lnTo>
                  <a:lnTo>
                    <a:pt x="7" y="31"/>
                  </a:lnTo>
                  <a:lnTo>
                    <a:pt x="10" y="43"/>
                  </a:lnTo>
                  <a:lnTo>
                    <a:pt x="17" y="52"/>
                  </a:lnTo>
                  <a:lnTo>
                    <a:pt x="19" y="54"/>
                  </a:lnTo>
                  <a:lnTo>
                    <a:pt x="17" y="59"/>
                  </a:lnTo>
                  <a:lnTo>
                    <a:pt x="33" y="61"/>
                  </a:lnTo>
                  <a:lnTo>
                    <a:pt x="36" y="54"/>
                  </a:lnTo>
                  <a:lnTo>
                    <a:pt x="40" y="54"/>
                  </a:lnTo>
                  <a:lnTo>
                    <a:pt x="43" y="45"/>
                  </a:lnTo>
                  <a:lnTo>
                    <a:pt x="47" y="45"/>
                  </a:lnTo>
                  <a:lnTo>
                    <a:pt x="55" y="28"/>
                  </a:lnTo>
                  <a:lnTo>
                    <a:pt x="55" y="14"/>
                  </a:lnTo>
                  <a:lnTo>
                    <a:pt x="50" y="5"/>
                  </a:lnTo>
                  <a:lnTo>
                    <a:pt x="29" y="9"/>
                  </a:lnTo>
                  <a:lnTo>
                    <a:pt x="0" y="0"/>
                  </a:lnTo>
                  <a:lnTo>
                    <a:pt x="0"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84" name="Freeform 128"/>
            <p:cNvSpPr/>
            <p:nvPr/>
          </p:nvSpPr>
          <p:spPr bwMode="auto">
            <a:xfrm>
              <a:off x="7232650" y="3357563"/>
              <a:ext cx="469900" cy="236538"/>
            </a:xfrm>
            <a:custGeom>
              <a:avLst/>
              <a:gdLst/>
              <a:ahLst/>
              <a:cxnLst>
                <a:cxn ang="0">
                  <a:pos x="26" y="0"/>
                </a:cxn>
                <a:cxn ang="0">
                  <a:pos x="10" y="9"/>
                </a:cxn>
                <a:cxn ang="0">
                  <a:pos x="0" y="9"/>
                </a:cxn>
                <a:cxn ang="0">
                  <a:pos x="5" y="16"/>
                </a:cxn>
                <a:cxn ang="0">
                  <a:pos x="17" y="21"/>
                </a:cxn>
                <a:cxn ang="0">
                  <a:pos x="21" y="31"/>
                </a:cxn>
                <a:cxn ang="0">
                  <a:pos x="45" y="28"/>
                </a:cxn>
                <a:cxn ang="0">
                  <a:pos x="45" y="31"/>
                </a:cxn>
                <a:cxn ang="0">
                  <a:pos x="31" y="33"/>
                </a:cxn>
                <a:cxn ang="0">
                  <a:pos x="19" y="40"/>
                </a:cxn>
                <a:cxn ang="0">
                  <a:pos x="31" y="45"/>
                </a:cxn>
                <a:cxn ang="0">
                  <a:pos x="43" y="54"/>
                </a:cxn>
                <a:cxn ang="0">
                  <a:pos x="54" y="57"/>
                </a:cxn>
                <a:cxn ang="0">
                  <a:pos x="64" y="61"/>
                </a:cxn>
                <a:cxn ang="0">
                  <a:pos x="107" y="73"/>
                </a:cxn>
                <a:cxn ang="0">
                  <a:pos x="111" y="95"/>
                </a:cxn>
                <a:cxn ang="0">
                  <a:pos x="116" y="99"/>
                </a:cxn>
                <a:cxn ang="0">
                  <a:pos x="109" y="99"/>
                </a:cxn>
                <a:cxn ang="0">
                  <a:pos x="121" y="116"/>
                </a:cxn>
                <a:cxn ang="0">
                  <a:pos x="133" y="114"/>
                </a:cxn>
                <a:cxn ang="0">
                  <a:pos x="151" y="128"/>
                </a:cxn>
                <a:cxn ang="0">
                  <a:pos x="156" y="130"/>
                </a:cxn>
                <a:cxn ang="0">
                  <a:pos x="175" y="130"/>
                </a:cxn>
                <a:cxn ang="0">
                  <a:pos x="180" y="116"/>
                </a:cxn>
                <a:cxn ang="0">
                  <a:pos x="187" y="111"/>
                </a:cxn>
                <a:cxn ang="0">
                  <a:pos x="192" y="106"/>
                </a:cxn>
                <a:cxn ang="0">
                  <a:pos x="199" y="104"/>
                </a:cxn>
                <a:cxn ang="0">
                  <a:pos x="227" y="125"/>
                </a:cxn>
                <a:cxn ang="0">
                  <a:pos x="232" y="128"/>
                </a:cxn>
                <a:cxn ang="0">
                  <a:pos x="274" y="144"/>
                </a:cxn>
                <a:cxn ang="0">
                  <a:pos x="289" y="144"/>
                </a:cxn>
                <a:cxn ang="0">
                  <a:pos x="296" y="140"/>
                </a:cxn>
                <a:cxn ang="0">
                  <a:pos x="279" y="132"/>
                </a:cxn>
                <a:cxn ang="0">
                  <a:pos x="267" y="123"/>
                </a:cxn>
                <a:cxn ang="0">
                  <a:pos x="248" y="109"/>
                </a:cxn>
                <a:cxn ang="0">
                  <a:pos x="237" y="95"/>
                </a:cxn>
                <a:cxn ang="0">
                  <a:pos x="244" y="80"/>
                </a:cxn>
                <a:cxn ang="0">
                  <a:pos x="215" y="59"/>
                </a:cxn>
                <a:cxn ang="0">
                  <a:pos x="151" y="31"/>
                </a:cxn>
                <a:cxn ang="0">
                  <a:pos x="151" y="31"/>
                </a:cxn>
                <a:cxn ang="0">
                  <a:pos x="149" y="31"/>
                </a:cxn>
                <a:cxn ang="0">
                  <a:pos x="104" y="14"/>
                </a:cxn>
                <a:cxn ang="0">
                  <a:pos x="92" y="24"/>
                </a:cxn>
                <a:cxn ang="0">
                  <a:pos x="76" y="16"/>
                </a:cxn>
                <a:cxn ang="0">
                  <a:pos x="92" y="26"/>
                </a:cxn>
                <a:cxn ang="0">
                  <a:pos x="83" y="26"/>
                </a:cxn>
                <a:cxn ang="0">
                  <a:pos x="69" y="42"/>
                </a:cxn>
                <a:cxn ang="0">
                  <a:pos x="59" y="33"/>
                </a:cxn>
                <a:cxn ang="0">
                  <a:pos x="54" y="31"/>
                </a:cxn>
                <a:cxn ang="0">
                  <a:pos x="54" y="14"/>
                </a:cxn>
                <a:cxn ang="0">
                  <a:pos x="40" y="7"/>
                </a:cxn>
                <a:cxn ang="0">
                  <a:pos x="33" y="0"/>
                </a:cxn>
              </a:cxnLst>
              <a:rect l="0" t="0" r="r" b="b"/>
              <a:pathLst>
                <a:path w="296" h="149">
                  <a:moveTo>
                    <a:pt x="33" y="0"/>
                  </a:moveTo>
                  <a:lnTo>
                    <a:pt x="26" y="0"/>
                  </a:lnTo>
                  <a:lnTo>
                    <a:pt x="10" y="9"/>
                  </a:lnTo>
                  <a:lnTo>
                    <a:pt x="10" y="9"/>
                  </a:lnTo>
                  <a:lnTo>
                    <a:pt x="10" y="9"/>
                  </a:lnTo>
                  <a:lnTo>
                    <a:pt x="0" y="9"/>
                  </a:lnTo>
                  <a:lnTo>
                    <a:pt x="2" y="16"/>
                  </a:lnTo>
                  <a:lnTo>
                    <a:pt x="5" y="16"/>
                  </a:lnTo>
                  <a:lnTo>
                    <a:pt x="2" y="19"/>
                  </a:lnTo>
                  <a:lnTo>
                    <a:pt x="17" y="21"/>
                  </a:lnTo>
                  <a:lnTo>
                    <a:pt x="21" y="28"/>
                  </a:lnTo>
                  <a:lnTo>
                    <a:pt x="21" y="31"/>
                  </a:lnTo>
                  <a:lnTo>
                    <a:pt x="26" y="31"/>
                  </a:lnTo>
                  <a:lnTo>
                    <a:pt x="45" y="28"/>
                  </a:lnTo>
                  <a:lnTo>
                    <a:pt x="45" y="31"/>
                  </a:lnTo>
                  <a:lnTo>
                    <a:pt x="45" y="31"/>
                  </a:lnTo>
                  <a:lnTo>
                    <a:pt x="38" y="31"/>
                  </a:lnTo>
                  <a:lnTo>
                    <a:pt x="31" y="33"/>
                  </a:lnTo>
                  <a:lnTo>
                    <a:pt x="19" y="35"/>
                  </a:lnTo>
                  <a:lnTo>
                    <a:pt x="19" y="40"/>
                  </a:lnTo>
                  <a:lnTo>
                    <a:pt x="26" y="40"/>
                  </a:lnTo>
                  <a:lnTo>
                    <a:pt x="31" y="45"/>
                  </a:lnTo>
                  <a:lnTo>
                    <a:pt x="33" y="57"/>
                  </a:lnTo>
                  <a:lnTo>
                    <a:pt x="43" y="54"/>
                  </a:lnTo>
                  <a:lnTo>
                    <a:pt x="45" y="50"/>
                  </a:lnTo>
                  <a:lnTo>
                    <a:pt x="54" y="57"/>
                  </a:lnTo>
                  <a:lnTo>
                    <a:pt x="59" y="54"/>
                  </a:lnTo>
                  <a:lnTo>
                    <a:pt x="64" y="61"/>
                  </a:lnTo>
                  <a:lnTo>
                    <a:pt x="85" y="66"/>
                  </a:lnTo>
                  <a:lnTo>
                    <a:pt x="107" y="73"/>
                  </a:lnTo>
                  <a:lnTo>
                    <a:pt x="116" y="90"/>
                  </a:lnTo>
                  <a:lnTo>
                    <a:pt x="111" y="95"/>
                  </a:lnTo>
                  <a:lnTo>
                    <a:pt x="116" y="97"/>
                  </a:lnTo>
                  <a:lnTo>
                    <a:pt x="116" y="99"/>
                  </a:lnTo>
                  <a:lnTo>
                    <a:pt x="116" y="99"/>
                  </a:lnTo>
                  <a:lnTo>
                    <a:pt x="109" y="99"/>
                  </a:lnTo>
                  <a:lnTo>
                    <a:pt x="99" y="116"/>
                  </a:lnTo>
                  <a:lnTo>
                    <a:pt x="121" y="116"/>
                  </a:lnTo>
                  <a:lnTo>
                    <a:pt x="121" y="114"/>
                  </a:lnTo>
                  <a:lnTo>
                    <a:pt x="133" y="114"/>
                  </a:lnTo>
                  <a:lnTo>
                    <a:pt x="151" y="128"/>
                  </a:lnTo>
                  <a:lnTo>
                    <a:pt x="151" y="128"/>
                  </a:lnTo>
                  <a:lnTo>
                    <a:pt x="151" y="128"/>
                  </a:lnTo>
                  <a:lnTo>
                    <a:pt x="156" y="130"/>
                  </a:lnTo>
                  <a:lnTo>
                    <a:pt x="154" y="128"/>
                  </a:lnTo>
                  <a:lnTo>
                    <a:pt x="175" y="130"/>
                  </a:lnTo>
                  <a:lnTo>
                    <a:pt x="185" y="123"/>
                  </a:lnTo>
                  <a:lnTo>
                    <a:pt x="180" y="116"/>
                  </a:lnTo>
                  <a:lnTo>
                    <a:pt x="187" y="114"/>
                  </a:lnTo>
                  <a:lnTo>
                    <a:pt x="187" y="111"/>
                  </a:lnTo>
                  <a:lnTo>
                    <a:pt x="192" y="109"/>
                  </a:lnTo>
                  <a:lnTo>
                    <a:pt x="192" y="106"/>
                  </a:lnTo>
                  <a:lnTo>
                    <a:pt x="194" y="106"/>
                  </a:lnTo>
                  <a:lnTo>
                    <a:pt x="199" y="104"/>
                  </a:lnTo>
                  <a:lnTo>
                    <a:pt x="222" y="116"/>
                  </a:lnTo>
                  <a:lnTo>
                    <a:pt x="227" y="125"/>
                  </a:lnTo>
                  <a:lnTo>
                    <a:pt x="232" y="125"/>
                  </a:lnTo>
                  <a:lnTo>
                    <a:pt x="232" y="128"/>
                  </a:lnTo>
                  <a:lnTo>
                    <a:pt x="244" y="140"/>
                  </a:lnTo>
                  <a:lnTo>
                    <a:pt x="274" y="144"/>
                  </a:lnTo>
                  <a:lnTo>
                    <a:pt x="282" y="149"/>
                  </a:lnTo>
                  <a:lnTo>
                    <a:pt x="289" y="144"/>
                  </a:lnTo>
                  <a:lnTo>
                    <a:pt x="286" y="142"/>
                  </a:lnTo>
                  <a:lnTo>
                    <a:pt x="296" y="140"/>
                  </a:lnTo>
                  <a:lnTo>
                    <a:pt x="277" y="135"/>
                  </a:lnTo>
                  <a:lnTo>
                    <a:pt x="279" y="132"/>
                  </a:lnTo>
                  <a:lnTo>
                    <a:pt x="267" y="128"/>
                  </a:lnTo>
                  <a:lnTo>
                    <a:pt x="267" y="123"/>
                  </a:lnTo>
                  <a:lnTo>
                    <a:pt x="258" y="121"/>
                  </a:lnTo>
                  <a:lnTo>
                    <a:pt x="248" y="109"/>
                  </a:lnTo>
                  <a:lnTo>
                    <a:pt x="239" y="102"/>
                  </a:lnTo>
                  <a:lnTo>
                    <a:pt x="237" y="95"/>
                  </a:lnTo>
                  <a:lnTo>
                    <a:pt x="248" y="95"/>
                  </a:lnTo>
                  <a:lnTo>
                    <a:pt x="244" y="80"/>
                  </a:lnTo>
                  <a:lnTo>
                    <a:pt x="220" y="73"/>
                  </a:lnTo>
                  <a:lnTo>
                    <a:pt x="215" y="59"/>
                  </a:lnTo>
                  <a:lnTo>
                    <a:pt x="199" y="47"/>
                  </a:lnTo>
                  <a:lnTo>
                    <a:pt x="151" y="31"/>
                  </a:lnTo>
                  <a:lnTo>
                    <a:pt x="151" y="31"/>
                  </a:lnTo>
                  <a:lnTo>
                    <a:pt x="151" y="31"/>
                  </a:lnTo>
                  <a:lnTo>
                    <a:pt x="149" y="31"/>
                  </a:lnTo>
                  <a:lnTo>
                    <a:pt x="149" y="31"/>
                  </a:lnTo>
                  <a:lnTo>
                    <a:pt x="130" y="28"/>
                  </a:lnTo>
                  <a:lnTo>
                    <a:pt x="104" y="14"/>
                  </a:lnTo>
                  <a:lnTo>
                    <a:pt x="95" y="21"/>
                  </a:lnTo>
                  <a:lnTo>
                    <a:pt x="92" y="24"/>
                  </a:lnTo>
                  <a:lnTo>
                    <a:pt x="90" y="19"/>
                  </a:lnTo>
                  <a:lnTo>
                    <a:pt x="76" y="16"/>
                  </a:lnTo>
                  <a:lnTo>
                    <a:pt x="66" y="21"/>
                  </a:lnTo>
                  <a:lnTo>
                    <a:pt x="92" y="26"/>
                  </a:lnTo>
                  <a:lnTo>
                    <a:pt x="92" y="26"/>
                  </a:lnTo>
                  <a:lnTo>
                    <a:pt x="83" y="26"/>
                  </a:lnTo>
                  <a:lnTo>
                    <a:pt x="71" y="42"/>
                  </a:lnTo>
                  <a:lnTo>
                    <a:pt x="69" y="42"/>
                  </a:lnTo>
                  <a:lnTo>
                    <a:pt x="64" y="40"/>
                  </a:lnTo>
                  <a:lnTo>
                    <a:pt x="59" y="33"/>
                  </a:lnTo>
                  <a:lnTo>
                    <a:pt x="57" y="31"/>
                  </a:lnTo>
                  <a:lnTo>
                    <a:pt x="54" y="31"/>
                  </a:lnTo>
                  <a:lnTo>
                    <a:pt x="54" y="31"/>
                  </a:lnTo>
                  <a:lnTo>
                    <a:pt x="54" y="14"/>
                  </a:lnTo>
                  <a:lnTo>
                    <a:pt x="52" y="7"/>
                  </a:lnTo>
                  <a:lnTo>
                    <a:pt x="40" y="7"/>
                  </a:lnTo>
                  <a:lnTo>
                    <a:pt x="33" y="0"/>
                  </a:lnTo>
                  <a:lnTo>
                    <a:pt x="33"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85" name="Freeform 129"/>
            <p:cNvSpPr/>
            <p:nvPr/>
          </p:nvSpPr>
          <p:spPr bwMode="auto">
            <a:xfrm>
              <a:off x="7680325" y="3556001"/>
              <a:ext cx="14288" cy="15875"/>
            </a:xfrm>
            <a:custGeom>
              <a:avLst/>
              <a:gdLst/>
              <a:ahLst/>
              <a:cxnLst>
                <a:cxn ang="0">
                  <a:pos x="0" y="0"/>
                </a:cxn>
                <a:cxn ang="0">
                  <a:pos x="2" y="10"/>
                </a:cxn>
                <a:cxn ang="0">
                  <a:pos x="9" y="10"/>
                </a:cxn>
                <a:cxn ang="0">
                  <a:pos x="9" y="3"/>
                </a:cxn>
                <a:cxn ang="0">
                  <a:pos x="0" y="0"/>
                </a:cxn>
                <a:cxn ang="0">
                  <a:pos x="0" y="0"/>
                </a:cxn>
              </a:cxnLst>
              <a:rect l="0" t="0" r="r" b="b"/>
              <a:pathLst>
                <a:path w="9" h="10">
                  <a:moveTo>
                    <a:pt x="0" y="0"/>
                  </a:moveTo>
                  <a:lnTo>
                    <a:pt x="2" y="10"/>
                  </a:lnTo>
                  <a:lnTo>
                    <a:pt x="9" y="10"/>
                  </a:lnTo>
                  <a:lnTo>
                    <a:pt x="9" y="3"/>
                  </a:lnTo>
                  <a:lnTo>
                    <a:pt x="0" y="0"/>
                  </a:lnTo>
                  <a:lnTo>
                    <a:pt x="0"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86" name="Freeform 130"/>
            <p:cNvSpPr/>
            <p:nvPr/>
          </p:nvSpPr>
          <p:spPr bwMode="auto">
            <a:xfrm>
              <a:off x="7612063" y="3443288"/>
              <a:ext cx="115888" cy="52388"/>
            </a:xfrm>
            <a:custGeom>
              <a:avLst/>
              <a:gdLst/>
              <a:ahLst/>
              <a:cxnLst>
                <a:cxn ang="0">
                  <a:pos x="69" y="0"/>
                </a:cxn>
                <a:cxn ang="0">
                  <a:pos x="59" y="0"/>
                </a:cxn>
                <a:cxn ang="0">
                  <a:pos x="59" y="10"/>
                </a:cxn>
                <a:cxn ang="0">
                  <a:pos x="47" y="19"/>
                </a:cxn>
                <a:cxn ang="0">
                  <a:pos x="40" y="17"/>
                </a:cxn>
                <a:cxn ang="0">
                  <a:pos x="43" y="7"/>
                </a:cxn>
                <a:cxn ang="0">
                  <a:pos x="33" y="19"/>
                </a:cxn>
                <a:cxn ang="0">
                  <a:pos x="9" y="19"/>
                </a:cxn>
                <a:cxn ang="0">
                  <a:pos x="9" y="19"/>
                </a:cxn>
                <a:cxn ang="0">
                  <a:pos x="0" y="17"/>
                </a:cxn>
                <a:cxn ang="0">
                  <a:pos x="12" y="29"/>
                </a:cxn>
                <a:cxn ang="0">
                  <a:pos x="12" y="22"/>
                </a:cxn>
                <a:cxn ang="0">
                  <a:pos x="12" y="22"/>
                </a:cxn>
                <a:cxn ang="0">
                  <a:pos x="17" y="26"/>
                </a:cxn>
                <a:cxn ang="0">
                  <a:pos x="26" y="31"/>
                </a:cxn>
                <a:cxn ang="0">
                  <a:pos x="28" y="31"/>
                </a:cxn>
                <a:cxn ang="0">
                  <a:pos x="33" y="33"/>
                </a:cxn>
                <a:cxn ang="0">
                  <a:pos x="47" y="33"/>
                </a:cxn>
                <a:cxn ang="0">
                  <a:pos x="57" y="29"/>
                </a:cxn>
                <a:cxn ang="0">
                  <a:pos x="61" y="22"/>
                </a:cxn>
                <a:cxn ang="0">
                  <a:pos x="66" y="22"/>
                </a:cxn>
                <a:cxn ang="0">
                  <a:pos x="73" y="5"/>
                </a:cxn>
                <a:cxn ang="0">
                  <a:pos x="69" y="0"/>
                </a:cxn>
                <a:cxn ang="0">
                  <a:pos x="69" y="0"/>
                </a:cxn>
              </a:cxnLst>
              <a:rect l="0" t="0" r="r" b="b"/>
              <a:pathLst>
                <a:path w="73" h="33">
                  <a:moveTo>
                    <a:pt x="69" y="0"/>
                  </a:moveTo>
                  <a:lnTo>
                    <a:pt x="59" y="0"/>
                  </a:lnTo>
                  <a:lnTo>
                    <a:pt x="59" y="10"/>
                  </a:lnTo>
                  <a:lnTo>
                    <a:pt x="47" y="19"/>
                  </a:lnTo>
                  <a:lnTo>
                    <a:pt x="40" y="17"/>
                  </a:lnTo>
                  <a:lnTo>
                    <a:pt x="43" y="7"/>
                  </a:lnTo>
                  <a:lnTo>
                    <a:pt x="33" y="19"/>
                  </a:lnTo>
                  <a:lnTo>
                    <a:pt x="9" y="19"/>
                  </a:lnTo>
                  <a:lnTo>
                    <a:pt x="9" y="19"/>
                  </a:lnTo>
                  <a:lnTo>
                    <a:pt x="0" y="17"/>
                  </a:lnTo>
                  <a:lnTo>
                    <a:pt x="12" y="29"/>
                  </a:lnTo>
                  <a:lnTo>
                    <a:pt x="12" y="22"/>
                  </a:lnTo>
                  <a:lnTo>
                    <a:pt x="12" y="22"/>
                  </a:lnTo>
                  <a:lnTo>
                    <a:pt x="17" y="26"/>
                  </a:lnTo>
                  <a:lnTo>
                    <a:pt x="26" y="31"/>
                  </a:lnTo>
                  <a:lnTo>
                    <a:pt x="28" y="31"/>
                  </a:lnTo>
                  <a:lnTo>
                    <a:pt x="33" y="33"/>
                  </a:lnTo>
                  <a:lnTo>
                    <a:pt x="47" y="33"/>
                  </a:lnTo>
                  <a:lnTo>
                    <a:pt x="57" y="29"/>
                  </a:lnTo>
                  <a:lnTo>
                    <a:pt x="61" y="22"/>
                  </a:lnTo>
                  <a:lnTo>
                    <a:pt x="66" y="22"/>
                  </a:lnTo>
                  <a:lnTo>
                    <a:pt x="73" y="5"/>
                  </a:lnTo>
                  <a:lnTo>
                    <a:pt x="69" y="0"/>
                  </a:lnTo>
                  <a:lnTo>
                    <a:pt x="69"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87" name="Freeform 131"/>
            <p:cNvSpPr/>
            <p:nvPr/>
          </p:nvSpPr>
          <p:spPr bwMode="auto">
            <a:xfrm>
              <a:off x="7721600" y="3424238"/>
              <a:ext cx="25400" cy="38100"/>
            </a:xfrm>
            <a:custGeom>
              <a:avLst/>
              <a:gdLst/>
              <a:ahLst/>
              <a:cxnLst>
                <a:cxn ang="0">
                  <a:pos x="0" y="0"/>
                </a:cxn>
                <a:cxn ang="0">
                  <a:pos x="7" y="24"/>
                </a:cxn>
                <a:cxn ang="0">
                  <a:pos x="11" y="24"/>
                </a:cxn>
                <a:cxn ang="0">
                  <a:pos x="16" y="15"/>
                </a:cxn>
                <a:cxn ang="0">
                  <a:pos x="11" y="10"/>
                </a:cxn>
                <a:cxn ang="0">
                  <a:pos x="0" y="0"/>
                </a:cxn>
                <a:cxn ang="0">
                  <a:pos x="0" y="0"/>
                </a:cxn>
              </a:cxnLst>
              <a:rect l="0" t="0" r="r" b="b"/>
              <a:pathLst>
                <a:path w="16" h="24">
                  <a:moveTo>
                    <a:pt x="0" y="0"/>
                  </a:moveTo>
                  <a:lnTo>
                    <a:pt x="7" y="24"/>
                  </a:lnTo>
                  <a:lnTo>
                    <a:pt x="11" y="24"/>
                  </a:lnTo>
                  <a:lnTo>
                    <a:pt x="16" y="15"/>
                  </a:lnTo>
                  <a:lnTo>
                    <a:pt x="11" y="10"/>
                  </a:lnTo>
                  <a:lnTo>
                    <a:pt x="0" y="0"/>
                  </a:lnTo>
                  <a:lnTo>
                    <a:pt x="0"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88" name="Freeform 132"/>
            <p:cNvSpPr/>
            <p:nvPr/>
          </p:nvSpPr>
          <p:spPr bwMode="auto">
            <a:xfrm>
              <a:off x="6932613" y="3097213"/>
              <a:ext cx="60325" cy="76200"/>
            </a:xfrm>
            <a:custGeom>
              <a:avLst/>
              <a:gdLst/>
              <a:ahLst/>
              <a:cxnLst>
                <a:cxn ang="0">
                  <a:pos x="31" y="0"/>
                </a:cxn>
                <a:cxn ang="0">
                  <a:pos x="28" y="15"/>
                </a:cxn>
                <a:cxn ang="0">
                  <a:pos x="5" y="36"/>
                </a:cxn>
                <a:cxn ang="0">
                  <a:pos x="0" y="48"/>
                </a:cxn>
                <a:cxn ang="0">
                  <a:pos x="14" y="38"/>
                </a:cxn>
                <a:cxn ang="0">
                  <a:pos x="26" y="27"/>
                </a:cxn>
                <a:cxn ang="0">
                  <a:pos x="26" y="24"/>
                </a:cxn>
                <a:cxn ang="0">
                  <a:pos x="38" y="15"/>
                </a:cxn>
                <a:cxn ang="0">
                  <a:pos x="35" y="0"/>
                </a:cxn>
                <a:cxn ang="0">
                  <a:pos x="31" y="0"/>
                </a:cxn>
                <a:cxn ang="0">
                  <a:pos x="31" y="0"/>
                </a:cxn>
              </a:cxnLst>
              <a:rect l="0" t="0" r="r" b="b"/>
              <a:pathLst>
                <a:path w="38" h="48">
                  <a:moveTo>
                    <a:pt x="31" y="0"/>
                  </a:moveTo>
                  <a:lnTo>
                    <a:pt x="28" y="15"/>
                  </a:lnTo>
                  <a:lnTo>
                    <a:pt x="5" y="36"/>
                  </a:lnTo>
                  <a:lnTo>
                    <a:pt x="0" y="48"/>
                  </a:lnTo>
                  <a:lnTo>
                    <a:pt x="14" y="38"/>
                  </a:lnTo>
                  <a:lnTo>
                    <a:pt x="26" y="27"/>
                  </a:lnTo>
                  <a:lnTo>
                    <a:pt x="26" y="24"/>
                  </a:lnTo>
                  <a:lnTo>
                    <a:pt x="38" y="15"/>
                  </a:lnTo>
                  <a:lnTo>
                    <a:pt x="35" y="0"/>
                  </a:lnTo>
                  <a:lnTo>
                    <a:pt x="31" y="0"/>
                  </a:lnTo>
                  <a:lnTo>
                    <a:pt x="31"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89" name="Freeform 133"/>
            <p:cNvSpPr/>
            <p:nvPr/>
          </p:nvSpPr>
          <p:spPr bwMode="auto">
            <a:xfrm>
              <a:off x="6992938" y="3233738"/>
              <a:ext cx="11113" cy="11113"/>
            </a:xfrm>
            <a:custGeom>
              <a:avLst/>
              <a:gdLst/>
              <a:ahLst/>
              <a:cxnLst>
                <a:cxn ang="0">
                  <a:pos x="7" y="0"/>
                </a:cxn>
                <a:cxn ang="0">
                  <a:pos x="2" y="2"/>
                </a:cxn>
                <a:cxn ang="0">
                  <a:pos x="0" y="4"/>
                </a:cxn>
                <a:cxn ang="0">
                  <a:pos x="2" y="7"/>
                </a:cxn>
                <a:cxn ang="0">
                  <a:pos x="7" y="4"/>
                </a:cxn>
                <a:cxn ang="0">
                  <a:pos x="7" y="0"/>
                </a:cxn>
                <a:cxn ang="0">
                  <a:pos x="7" y="0"/>
                </a:cxn>
              </a:cxnLst>
              <a:rect l="0" t="0" r="r" b="b"/>
              <a:pathLst>
                <a:path w="7" h="7">
                  <a:moveTo>
                    <a:pt x="7" y="0"/>
                  </a:moveTo>
                  <a:lnTo>
                    <a:pt x="2" y="2"/>
                  </a:lnTo>
                  <a:lnTo>
                    <a:pt x="0" y="4"/>
                  </a:lnTo>
                  <a:lnTo>
                    <a:pt x="2" y="7"/>
                  </a:lnTo>
                  <a:lnTo>
                    <a:pt x="7" y="4"/>
                  </a:lnTo>
                  <a:lnTo>
                    <a:pt x="7" y="0"/>
                  </a:lnTo>
                  <a:lnTo>
                    <a:pt x="7"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90" name="Freeform 134"/>
            <p:cNvSpPr/>
            <p:nvPr/>
          </p:nvSpPr>
          <p:spPr bwMode="auto">
            <a:xfrm>
              <a:off x="7015163" y="3214688"/>
              <a:ext cx="19050" cy="11113"/>
            </a:xfrm>
            <a:custGeom>
              <a:avLst/>
              <a:gdLst/>
              <a:ahLst/>
              <a:cxnLst>
                <a:cxn ang="0">
                  <a:pos x="5" y="0"/>
                </a:cxn>
                <a:cxn ang="0">
                  <a:pos x="0" y="7"/>
                </a:cxn>
                <a:cxn ang="0">
                  <a:pos x="9" y="7"/>
                </a:cxn>
                <a:cxn ang="0">
                  <a:pos x="12" y="2"/>
                </a:cxn>
                <a:cxn ang="0">
                  <a:pos x="5" y="0"/>
                </a:cxn>
                <a:cxn ang="0">
                  <a:pos x="5" y="0"/>
                </a:cxn>
              </a:cxnLst>
              <a:rect l="0" t="0" r="r" b="b"/>
              <a:pathLst>
                <a:path w="12" h="7">
                  <a:moveTo>
                    <a:pt x="5" y="0"/>
                  </a:moveTo>
                  <a:lnTo>
                    <a:pt x="0" y="7"/>
                  </a:lnTo>
                  <a:lnTo>
                    <a:pt x="9" y="7"/>
                  </a:lnTo>
                  <a:lnTo>
                    <a:pt x="12" y="2"/>
                  </a:lnTo>
                  <a:lnTo>
                    <a:pt x="5" y="0"/>
                  </a:lnTo>
                  <a:lnTo>
                    <a:pt x="5"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91" name="Freeform 135"/>
            <p:cNvSpPr/>
            <p:nvPr/>
          </p:nvSpPr>
          <p:spPr bwMode="auto">
            <a:xfrm>
              <a:off x="7034213" y="3203576"/>
              <a:ext cx="25400" cy="11113"/>
            </a:xfrm>
            <a:custGeom>
              <a:avLst/>
              <a:gdLst/>
              <a:ahLst/>
              <a:cxnLst>
                <a:cxn ang="0">
                  <a:pos x="16" y="0"/>
                </a:cxn>
                <a:cxn ang="0">
                  <a:pos x="0" y="0"/>
                </a:cxn>
                <a:cxn ang="0">
                  <a:pos x="4" y="7"/>
                </a:cxn>
                <a:cxn ang="0">
                  <a:pos x="16" y="0"/>
                </a:cxn>
                <a:cxn ang="0">
                  <a:pos x="16" y="0"/>
                </a:cxn>
              </a:cxnLst>
              <a:rect l="0" t="0" r="r" b="b"/>
              <a:pathLst>
                <a:path w="16" h="7">
                  <a:moveTo>
                    <a:pt x="16" y="0"/>
                  </a:moveTo>
                  <a:lnTo>
                    <a:pt x="0" y="0"/>
                  </a:lnTo>
                  <a:lnTo>
                    <a:pt x="4" y="7"/>
                  </a:lnTo>
                  <a:lnTo>
                    <a:pt x="16" y="0"/>
                  </a:lnTo>
                  <a:lnTo>
                    <a:pt x="16"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92" name="Freeform 136"/>
            <p:cNvSpPr/>
            <p:nvPr/>
          </p:nvSpPr>
          <p:spPr bwMode="auto">
            <a:xfrm>
              <a:off x="7067550" y="3063876"/>
              <a:ext cx="26988" cy="33338"/>
            </a:xfrm>
            <a:custGeom>
              <a:avLst/>
              <a:gdLst/>
              <a:ahLst/>
              <a:cxnLst>
                <a:cxn ang="0">
                  <a:pos x="0" y="0"/>
                </a:cxn>
                <a:cxn ang="0">
                  <a:pos x="0" y="17"/>
                </a:cxn>
                <a:cxn ang="0">
                  <a:pos x="5" y="12"/>
                </a:cxn>
                <a:cxn ang="0">
                  <a:pos x="17" y="21"/>
                </a:cxn>
                <a:cxn ang="0">
                  <a:pos x="14" y="12"/>
                </a:cxn>
                <a:cxn ang="0">
                  <a:pos x="0" y="0"/>
                </a:cxn>
                <a:cxn ang="0">
                  <a:pos x="0" y="0"/>
                </a:cxn>
              </a:cxnLst>
              <a:rect l="0" t="0" r="r" b="b"/>
              <a:pathLst>
                <a:path w="17" h="21">
                  <a:moveTo>
                    <a:pt x="0" y="0"/>
                  </a:moveTo>
                  <a:lnTo>
                    <a:pt x="0" y="17"/>
                  </a:lnTo>
                  <a:lnTo>
                    <a:pt x="5" y="12"/>
                  </a:lnTo>
                  <a:lnTo>
                    <a:pt x="17" y="21"/>
                  </a:lnTo>
                  <a:lnTo>
                    <a:pt x="14" y="12"/>
                  </a:lnTo>
                  <a:lnTo>
                    <a:pt x="0" y="0"/>
                  </a:lnTo>
                  <a:lnTo>
                    <a:pt x="0"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93" name="Freeform 137"/>
            <p:cNvSpPr/>
            <p:nvPr/>
          </p:nvSpPr>
          <p:spPr bwMode="auto">
            <a:xfrm>
              <a:off x="7040563" y="3068638"/>
              <a:ext cx="7938" cy="14288"/>
            </a:xfrm>
            <a:custGeom>
              <a:avLst/>
              <a:gdLst/>
              <a:ahLst/>
              <a:cxnLst>
                <a:cxn ang="0">
                  <a:pos x="3" y="0"/>
                </a:cxn>
                <a:cxn ang="0">
                  <a:pos x="0" y="2"/>
                </a:cxn>
                <a:cxn ang="0">
                  <a:pos x="0" y="7"/>
                </a:cxn>
                <a:cxn ang="0">
                  <a:pos x="3" y="9"/>
                </a:cxn>
                <a:cxn ang="0">
                  <a:pos x="5" y="2"/>
                </a:cxn>
                <a:cxn ang="0">
                  <a:pos x="3" y="0"/>
                </a:cxn>
                <a:cxn ang="0">
                  <a:pos x="3" y="0"/>
                </a:cxn>
              </a:cxnLst>
              <a:rect l="0" t="0" r="r" b="b"/>
              <a:pathLst>
                <a:path w="5" h="9">
                  <a:moveTo>
                    <a:pt x="3" y="0"/>
                  </a:moveTo>
                  <a:lnTo>
                    <a:pt x="0" y="2"/>
                  </a:lnTo>
                  <a:lnTo>
                    <a:pt x="0" y="7"/>
                  </a:lnTo>
                  <a:lnTo>
                    <a:pt x="3" y="9"/>
                  </a:lnTo>
                  <a:lnTo>
                    <a:pt x="5" y="2"/>
                  </a:lnTo>
                  <a:lnTo>
                    <a:pt x="3" y="0"/>
                  </a:lnTo>
                  <a:lnTo>
                    <a:pt x="3"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94" name="Freeform 138"/>
            <p:cNvSpPr/>
            <p:nvPr/>
          </p:nvSpPr>
          <p:spPr bwMode="auto">
            <a:xfrm>
              <a:off x="7037388" y="3008313"/>
              <a:ext cx="7938" cy="14288"/>
            </a:xfrm>
            <a:custGeom>
              <a:avLst/>
              <a:gdLst/>
              <a:ahLst/>
              <a:cxnLst>
                <a:cxn ang="0">
                  <a:pos x="5" y="0"/>
                </a:cxn>
                <a:cxn ang="0">
                  <a:pos x="0" y="4"/>
                </a:cxn>
                <a:cxn ang="0">
                  <a:pos x="2" y="9"/>
                </a:cxn>
                <a:cxn ang="0">
                  <a:pos x="5" y="9"/>
                </a:cxn>
                <a:cxn ang="0">
                  <a:pos x="5" y="0"/>
                </a:cxn>
                <a:cxn ang="0">
                  <a:pos x="5" y="0"/>
                </a:cxn>
              </a:cxnLst>
              <a:rect l="0" t="0" r="r" b="b"/>
              <a:pathLst>
                <a:path w="5" h="9">
                  <a:moveTo>
                    <a:pt x="5" y="0"/>
                  </a:moveTo>
                  <a:lnTo>
                    <a:pt x="0" y="4"/>
                  </a:lnTo>
                  <a:lnTo>
                    <a:pt x="2" y="9"/>
                  </a:lnTo>
                  <a:lnTo>
                    <a:pt x="5" y="9"/>
                  </a:lnTo>
                  <a:lnTo>
                    <a:pt x="5" y="0"/>
                  </a:lnTo>
                  <a:lnTo>
                    <a:pt x="5"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95" name="Freeform 139"/>
            <p:cNvSpPr/>
            <p:nvPr/>
          </p:nvSpPr>
          <p:spPr bwMode="auto">
            <a:xfrm>
              <a:off x="6988175" y="2928938"/>
              <a:ext cx="158750" cy="304800"/>
            </a:xfrm>
            <a:custGeom>
              <a:avLst/>
              <a:gdLst/>
              <a:ahLst/>
              <a:cxnLst>
                <a:cxn ang="0">
                  <a:pos x="10" y="35"/>
                </a:cxn>
                <a:cxn ang="0">
                  <a:pos x="14" y="66"/>
                </a:cxn>
                <a:cxn ang="0">
                  <a:pos x="19" y="76"/>
                </a:cxn>
                <a:cxn ang="0">
                  <a:pos x="14" y="80"/>
                </a:cxn>
                <a:cxn ang="0">
                  <a:pos x="29" y="80"/>
                </a:cxn>
                <a:cxn ang="0">
                  <a:pos x="31" y="73"/>
                </a:cxn>
                <a:cxn ang="0">
                  <a:pos x="29" y="73"/>
                </a:cxn>
                <a:cxn ang="0">
                  <a:pos x="38" y="78"/>
                </a:cxn>
                <a:cxn ang="0">
                  <a:pos x="52" y="83"/>
                </a:cxn>
                <a:cxn ang="0">
                  <a:pos x="64" y="95"/>
                </a:cxn>
                <a:cxn ang="0">
                  <a:pos x="64" y="102"/>
                </a:cxn>
                <a:cxn ang="0">
                  <a:pos x="71" y="123"/>
                </a:cxn>
                <a:cxn ang="0">
                  <a:pos x="64" y="121"/>
                </a:cxn>
                <a:cxn ang="0">
                  <a:pos x="57" y="118"/>
                </a:cxn>
                <a:cxn ang="0">
                  <a:pos x="50" y="111"/>
                </a:cxn>
                <a:cxn ang="0">
                  <a:pos x="41" y="102"/>
                </a:cxn>
                <a:cxn ang="0">
                  <a:pos x="45" y="116"/>
                </a:cxn>
                <a:cxn ang="0">
                  <a:pos x="38" y="130"/>
                </a:cxn>
                <a:cxn ang="0">
                  <a:pos x="52" y="140"/>
                </a:cxn>
                <a:cxn ang="0">
                  <a:pos x="71" y="133"/>
                </a:cxn>
                <a:cxn ang="0">
                  <a:pos x="78" y="125"/>
                </a:cxn>
                <a:cxn ang="0">
                  <a:pos x="88" y="114"/>
                </a:cxn>
                <a:cxn ang="0">
                  <a:pos x="81" y="128"/>
                </a:cxn>
                <a:cxn ang="0">
                  <a:pos x="69" y="147"/>
                </a:cxn>
                <a:cxn ang="0">
                  <a:pos x="59" y="151"/>
                </a:cxn>
                <a:cxn ang="0">
                  <a:pos x="45" y="149"/>
                </a:cxn>
                <a:cxn ang="0">
                  <a:pos x="33" y="173"/>
                </a:cxn>
                <a:cxn ang="0">
                  <a:pos x="45" y="161"/>
                </a:cxn>
                <a:cxn ang="0">
                  <a:pos x="55" y="166"/>
                </a:cxn>
                <a:cxn ang="0">
                  <a:pos x="62" y="168"/>
                </a:cxn>
                <a:cxn ang="0">
                  <a:pos x="81" y="185"/>
                </a:cxn>
                <a:cxn ang="0">
                  <a:pos x="85" y="173"/>
                </a:cxn>
                <a:cxn ang="0">
                  <a:pos x="95" y="185"/>
                </a:cxn>
                <a:cxn ang="0">
                  <a:pos x="95" y="147"/>
                </a:cxn>
                <a:cxn ang="0">
                  <a:pos x="85" y="128"/>
                </a:cxn>
                <a:cxn ang="0">
                  <a:pos x="90" y="114"/>
                </a:cxn>
                <a:cxn ang="0">
                  <a:pos x="85" y="95"/>
                </a:cxn>
                <a:cxn ang="0">
                  <a:pos x="67" y="83"/>
                </a:cxn>
                <a:cxn ang="0">
                  <a:pos x="59" y="76"/>
                </a:cxn>
                <a:cxn ang="0">
                  <a:pos x="50" y="69"/>
                </a:cxn>
                <a:cxn ang="0">
                  <a:pos x="36" y="69"/>
                </a:cxn>
                <a:cxn ang="0">
                  <a:pos x="29" y="50"/>
                </a:cxn>
                <a:cxn ang="0">
                  <a:pos x="43" y="26"/>
                </a:cxn>
                <a:cxn ang="0">
                  <a:pos x="36" y="0"/>
                </a:cxn>
                <a:cxn ang="0">
                  <a:pos x="17" y="0"/>
                </a:cxn>
              </a:cxnLst>
              <a:rect l="0" t="0" r="r" b="b"/>
              <a:pathLst>
                <a:path w="100" h="192">
                  <a:moveTo>
                    <a:pt x="17" y="0"/>
                  </a:moveTo>
                  <a:lnTo>
                    <a:pt x="12" y="2"/>
                  </a:lnTo>
                  <a:lnTo>
                    <a:pt x="10" y="35"/>
                  </a:lnTo>
                  <a:lnTo>
                    <a:pt x="0" y="35"/>
                  </a:lnTo>
                  <a:lnTo>
                    <a:pt x="5" y="54"/>
                  </a:lnTo>
                  <a:lnTo>
                    <a:pt x="14" y="66"/>
                  </a:lnTo>
                  <a:lnTo>
                    <a:pt x="14" y="66"/>
                  </a:lnTo>
                  <a:lnTo>
                    <a:pt x="14" y="73"/>
                  </a:lnTo>
                  <a:lnTo>
                    <a:pt x="19" y="76"/>
                  </a:lnTo>
                  <a:lnTo>
                    <a:pt x="5" y="76"/>
                  </a:lnTo>
                  <a:lnTo>
                    <a:pt x="10" y="80"/>
                  </a:lnTo>
                  <a:lnTo>
                    <a:pt x="14" y="80"/>
                  </a:lnTo>
                  <a:lnTo>
                    <a:pt x="22" y="97"/>
                  </a:lnTo>
                  <a:lnTo>
                    <a:pt x="29" y="95"/>
                  </a:lnTo>
                  <a:lnTo>
                    <a:pt x="29" y="80"/>
                  </a:lnTo>
                  <a:lnTo>
                    <a:pt x="22" y="76"/>
                  </a:lnTo>
                  <a:lnTo>
                    <a:pt x="26" y="76"/>
                  </a:lnTo>
                  <a:lnTo>
                    <a:pt x="31" y="73"/>
                  </a:lnTo>
                  <a:lnTo>
                    <a:pt x="33" y="73"/>
                  </a:lnTo>
                  <a:lnTo>
                    <a:pt x="36" y="76"/>
                  </a:lnTo>
                  <a:lnTo>
                    <a:pt x="29" y="73"/>
                  </a:lnTo>
                  <a:lnTo>
                    <a:pt x="31" y="80"/>
                  </a:lnTo>
                  <a:lnTo>
                    <a:pt x="38" y="85"/>
                  </a:lnTo>
                  <a:lnTo>
                    <a:pt x="38" y="78"/>
                  </a:lnTo>
                  <a:lnTo>
                    <a:pt x="48" y="88"/>
                  </a:lnTo>
                  <a:lnTo>
                    <a:pt x="45" y="73"/>
                  </a:lnTo>
                  <a:lnTo>
                    <a:pt x="52" y="83"/>
                  </a:lnTo>
                  <a:lnTo>
                    <a:pt x="59" y="85"/>
                  </a:lnTo>
                  <a:lnTo>
                    <a:pt x="57" y="88"/>
                  </a:lnTo>
                  <a:lnTo>
                    <a:pt x="64" y="95"/>
                  </a:lnTo>
                  <a:lnTo>
                    <a:pt x="64" y="90"/>
                  </a:lnTo>
                  <a:lnTo>
                    <a:pt x="76" y="106"/>
                  </a:lnTo>
                  <a:lnTo>
                    <a:pt x="64" y="102"/>
                  </a:lnTo>
                  <a:lnTo>
                    <a:pt x="67" y="116"/>
                  </a:lnTo>
                  <a:lnTo>
                    <a:pt x="71" y="116"/>
                  </a:lnTo>
                  <a:lnTo>
                    <a:pt x="71" y="123"/>
                  </a:lnTo>
                  <a:lnTo>
                    <a:pt x="64" y="123"/>
                  </a:lnTo>
                  <a:lnTo>
                    <a:pt x="62" y="123"/>
                  </a:lnTo>
                  <a:lnTo>
                    <a:pt x="64" y="121"/>
                  </a:lnTo>
                  <a:lnTo>
                    <a:pt x="64" y="109"/>
                  </a:lnTo>
                  <a:lnTo>
                    <a:pt x="62" y="109"/>
                  </a:lnTo>
                  <a:lnTo>
                    <a:pt x="57" y="118"/>
                  </a:lnTo>
                  <a:lnTo>
                    <a:pt x="57" y="116"/>
                  </a:lnTo>
                  <a:lnTo>
                    <a:pt x="57" y="114"/>
                  </a:lnTo>
                  <a:lnTo>
                    <a:pt x="50" y="111"/>
                  </a:lnTo>
                  <a:lnTo>
                    <a:pt x="50" y="111"/>
                  </a:lnTo>
                  <a:lnTo>
                    <a:pt x="52" y="104"/>
                  </a:lnTo>
                  <a:lnTo>
                    <a:pt x="41" y="102"/>
                  </a:lnTo>
                  <a:lnTo>
                    <a:pt x="31" y="97"/>
                  </a:lnTo>
                  <a:lnTo>
                    <a:pt x="33" y="123"/>
                  </a:lnTo>
                  <a:lnTo>
                    <a:pt x="45" y="116"/>
                  </a:lnTo>
                  <a:lnTo>
                    <a:pt x="43" y="125"/>
                  </a:lnTo>
                  <a:lnTo>
                    <a:pt x="41" y="125"/>
                  </a:lnTo>
                  <a:lnTo>
                    <a:pt x="38" y="130"/>
                  </a:lnTo>
                  <a:lnTo>
                    <a:pt x="50" y="144"/>
                  </a:lnTo>
                  <a:lnTo>
                    <a:pt x="52" y="140"/>
                  </a:lnTo>
                  <a:lnTo>
                    <a:pt x="52" y="140"/>
                  </a:lnTo>
                  <a:lnTo>
                    <a:pt x="59" y="130"/>
                  </a:lnTo>
                  <a:lnTo>
                    <a:pt x="62" y="135"/>
                  </a:lnTo>
                  <a:lnTo>
                    <a:pt x="71" y="133"/>
                  </a:lnTo>
                  <a:lnTo>
                    <a:pt x="74" y="125"/>
                  </a:lnTo>
                  <a:lnTo>
                    <a:pt x="78" y="130"/>
                  </a:lnTo>
                  <a:lnTo>
                    <a:pt x="78" y="125"/>
                  </a:lnTo>
                  <a:lnTo>
                    <a:pt x="83" y="125"/>
                  </a:lnTo>
                  <a:lnTo>
                    <a:pt x="78" y="111"/>
                  </a:lnTo>
                  <a:lnTo>
                    <a:pt x="88" y="114"/>
                  </a:lnTo>
                  <a:lnTo>
                    <a:pt x="83" y="123"/>
                  </a:lnTo>
                  <a:lnTo>
                    <a:pt x="83" y="128"/>
                  </a:lnTo>
                  <a:lnTo>
                    <a:pt x="81" y="128"/>
                  </a:lnTo>
                  <a:lnTo>
                    <a:pt x="81" y="140"/>
                  </a:lnTo>
                  <a:lnTo>
                    <a:pt x="71" y="140"/>
                  </a:lnTo>
                  <a:lnTo>
                    <a:pt x="69" y="147"/>
                  </a:lnTo>
                  <a:lnTo>
                    <a:pt x="64" y="147"/>
                  </a:lnTo>
                  <a:lnTo>
                    <a:pt x="64" y="151"/>
                  </a:lnTo>
                  <a:lnTo>
                    <a:pt x="59" y="151"/>
                  </a:lnTo>
                  <a:lnTo>
                    <a:pt x="62" y="144"/>
                  </a:lnTo>
                  <a:lnTo>
                    <a:pt x="55" y="142"/>
                  </a:lnTo>
                  <a:lnTo>
                    <a:pt x="45" y="149"/>
                  </a:lnTo>
                  <a:lnTo>
                    <a:pt x="38" y="154"/>
                  </a:lnTo>
                  <a:lnTo>
                    <a:pt x="31" y="166"/>
                  </a:lnTo>
                  <a:lnTo>
                    <a:pt x="33" y="173"/>
                  </a:lnTo>
                  <a:lnTo>
                    <a:pt x="38" y="173"/>
                  </a:lnTo>
                  <a:lnTo>
                    <a:pt x="45" y="161"/>
                  </a:lnTo>
                  <a:lnTo>
                    <a:pt x="45" y="161"/>
                  </a:lnTo>
                  <a:lnTo>
                    <a:pt x="45" y="168"/>
                  </a:lnTo>
                  <a:lnTo>
                    <a:pt x="52" y="163"/>
                  </a:lnTo>
                  <a:lnTo>
                    <a:pt x="55" y="166"/>
                  </a:lnTo>
                  <a:lnTo>
                    <a:pt x="59" y="159"/>
                  </a:lnTo>
                  <a:lnTo>
                    <a:pt x="64" y="163"/>
                  </a:lnTo>
                  <a:lnTo>
                    <a:pt x="62" y="168"/>
                  </a:lnTo>
                  <a:lnTo>
                    <a:pt x="64" y="180"/>
                  </a:lnTo>
                  <a:lnTo>
                    <a:pt x="76" y="187"/>
                  </a:lnTo>
                  <a:lnTo>
                    <a:pt x="81" y="185"/>
                  </a:lnTo>
                  <a:lnTo>
                    <a:pt x="83" y="192"/>
                  </a:lnTo>
                  <a:lnTo>
                    <a:pt x="90" y="182"/>
                  </a:lnTo>
                  <a:lnTo>
                    <a:pt x="85" y="173"/>
                  </a:lnTo>
                  <a:lnTo>
                    <a:pt x="85" y="170"/>
                  </a:lnTo>
                  <a:lnTo>
                    <a:pt x="88" y="168"/>
                  </a:lnTo>
                  <a:lnTo>
                    <a:pt x="95" y="185"/>
                  </a:lnTo>
                  <a:lnTo>
                    <a:pt x="100" y="161"/>
                  </a:lnTo>
                  <a:lnTo>
                    <a:pt x="97" y="147"/>
                  </a:lnTo>
                  <a:lnTo>
                    <a:pt x="95" y="147"/>
                  </a:lnTo>
                  <a:lnTo>
                    <a:pt x="97" y="144"/>
                  </a:lnTo>
                  <a:lnTo>
                    <a:pt x="95" y="137"/>
                  </a:lnTo>
                  <a:lnTo>
                    <a:pt x="85" y="128"/>
                  </a:lnTo>
                  <a:lnTo>
                    <a:pt x="88" y="128"/>
                  </a:lnTo>
                  <a:lnTo>
                    <a:pt x="88" y="114"/>
                  </a:lnTo>
                  <a:lnTo>
                    <a:pt x="90" y="114"/>
                  </a:lnTo>
                  <a:lnTo>
                    <a:pt x="88" y="111"/>
                  </a:lnTo>
                  <a:lnTo>
                    <a:pt x="85" y="104"/>
                  </a:lnTo>
                  <a:lnTo>
                    <a:pt x="85" y="95"/>
                  </a:lnTo>
                  <a:lnTo>
                    <a:pt x="81" y="90"/>
                  </a:lnTo>
                  <a:lnTo>
                    <a:pt x="64" y="88"/>
                  </a:lnTo>
                  <a:lnTo>
                    <a:pt x="67" y="83"/>
                  </a:lnTo>
                  <a:lnTo>
                    <a:pt x="62" y="80"/>
                  </a:lnTo>
                  <a:lnTo>
                    <a:pt x="62" y="80"/>
                  </a:lnTo>
                  <a:lnTo>
                    <a:pt x="59" y="76"/>
                  </a:lnTo>
                  <a:lnTo>
                    <a:pt x="64" y="73"/>
                  </a:lnTo>
                  <a:lnTo>
                    <a:pt x="50" y="66"/>
                  </a:lnTo>
                  <a:lnTo>
                    <a:pt x="50" y="69"/>
                  </a:lnTo>
                  <a:lnTo>
                    <a:pt x="45" y="61"/>
                  </a:lnTo>
                  <a:lnTo>
                    <a:pt x="36" y="64"/>
                  </a:lnTo>
                  <a:lnTo>
                    <a:pt x="36" y="69"/>
                  </a:lnTo>
                  <a:lnTo>
                    <a:pt x="36" y="69"/>
                  </a:lnTo>
                  <a:lnTo>
                    <a:pt x="31" y="64"/>
                  </a:lnTo>
                  <a:lnTo>
                    <a:pt x="29" y="50"/>
                  </a:lnTo>
                  <a:lnTo>
                    <a:pt x="31" y="43"/>
                  </a:lnTo>
                  <a:lnTo>
                    <a:pt x="38" y="40"/>
                  </a:lnTo>
                  <a:lnTo>
                    <a:pt x="43" y="26"/>
                  </a:lnTo>
                  <a:lnTo>
                    <a:pt x="38" y="19"/>
                  </a:lnTo>
                  <a:lnTo>
                    <a:pt x="41" y="2"/>
                  </a:lnTo>
                  <a:lnTo>
                    <a:pt x="36" y="0"/>
                  </a:lnTo>
                  <a:lnTo>
                    <a:pt x="33" y="5"/>
                  </a:lnTo>
                  <a:lnTo>
                    <a:pt x="31" y="5"/>
                  </a:lnTo>
                  <a:lnTo>
                    <a:pt x="17" y="0"/>
                  </a:lnTo>
                  <a:lnTo>
                    <a:pt x="17"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96" name="Freeform 140"/>
            <p:cNvSpPr/>
            <p:nvPr/>
          </p:nvSpPr>
          <p:spPr bwMode="auto">
            <a:xfrm>
              <a:off x="6996113" y="2767013"/>
              <a:ext cx="44450" cy="93663"/>
            </a:xfrm>
            <a:custGeom>
              <a:avLst/>
              <a:gdLst/>
              <a:ahLst/>
              <a:cxnLst>
                <a:cxn ang="0">
                  <a:pos x="21" y="0"/>
                </a:cxn>
                <a:cxn ang="0">
                  <a:pos x="12" y="5"/>
                </a:cxn>
                <a:cxn ang="0">
                  <a:pos x="0" y="29"/>
                </a:cxn>
                <a:cxn ang="0">
                  <a:pos x="2" y="43"/>
                </a:cxn>
                <a:cxn ang="0">
                  <a:pos x="14" y="59"/>
                </a:cxn>
                <a:cxn ang="0">
                  <a:pos x="28" y="12"/>
                </a:cxn>
                <a:cxn ang="0">
                  <a:pos x="28" y="5"/>
                </a:cxn>
                <a:cxn ang="0">
                  <a:pos x="21" y="0"/>
                </a:cxn>
                <a:cxn ang="0">
                  <a:pos x="21" y="0"/>
                </a:cxn>
              </a:cxnLst>
              <a:rect l="0" t="0" r="r" b="b"/>
              <a:pathLst>
                <a:path w="28" h="59">
                  <a:moveTo>
                    <a:pt x="21" y="0"/>
                  </a:moveTo>
                  <a:lnTo>
                    <a:pt x="12" y="5"/>
                  </a:lnTo>
                  <a:lnTo>
                    <a:pt x="0" y="29"/>
                  </a:lnTo>
                  <a:lnTo>
                    <a:pt x="2" y="43"/>
                  </a:lnTo>
                  <a:lnTo>
                    <a:pt x="14" y="59"/>
                  </a:lnTo>
                  <a:lnTo>
                    <a:pt x="28" y="12"/>
                  </a:lnTo>
                  <a:lnTo>
                    <a:pt x="28" y="5"/>
                  </a:lnTo>
                  <a:lnTo>
                    <a:pt x="21" y="0"/>
                  </a:lnTo>
                  <a:lnTo>
                    <a:pt x="21"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97" name="Freeform 141"/>
            <p:cNvSpPr/>
            <p:nvPr/>
          </p:nvSpPr>
          <p:spPr bwMode="auto">
            <a:xfrm>
              <a:off x="7439025" y="2211388"/>
              <a:ext cx="153988" cy="131763"/>
            </a:xfrm>
            <a:custGeom>
              <a:avLst/>
              <a:gdLst/>
              <a:ahLst/>
              <a:cxnLst>
                <a:cxn ang="0">
                  <a:pos x="31" y="0"/>
                </a:cxn>
                <a:cxn ang="0">
                  <a:pos x="26" y="4"/>
                </a:cxn>
                <a:cxn ang="0">
                  <a:pos x="29" y="16"/>
                </a:cxn>
                <a:cxn ang="0">
                  <a:pos x="26" y="28"/>
                </a:cxn>
                <a:cxn ang="0">
                  <a:pos x="21" y="35"/>
                </a:cxn>
                <a:cxn ang="0">
                  <a:pos x="21" y="42"/>
                </a:cxn>
                <a:cxn ang="0">
                  <a:pos x="21" y="45"/>
                </a:cxn>
                <a:cxn ang="0">
                  <a:pos x="10" y="42"/>
                </a:cxn>
                <a:cxn ang="0">
                  <a:pos x="10" y="52"/>
                </a:cxn>
                <a:cxn ang="0">
                  <a:pos x="0" y="59"/>
                </a:cxn>
                <a:cxn ang="0">
                  <a:pos x="0" y="66"/>
                </a:cxn>
                <a:cxn ang="0">
                  <a:pos x="5" y="71"/>
                </a:cxn>
                <a:cxn ang="0">
                  <a:pos x="3" y="83"/>
                </a:cxn>
                <a:cxn ang="0">
                  <a:pos x="24" y="73"/>
                </a:cxn>
                <a:cxn ang="0">
                  <a:pos x="12" y="66"/>
                </a:cxn>
                <a:cxn ang="0">
                  <a:pos x="12" y="64"/>
                </a:cxn>
                <a:cxn ang="0">
                  <a:pos x="12" y="64"/>
                </a:cxn>
                <a:cxn ang="0">
                  <a:pos x="21" y="64"/>
                </a:cxn>
                <a:cxn ang="0">
                  <a:pos x="31" y="61"/>
                </a:cxn>
                <a:cxn ang="0">
                  <a:pos x="50" y="73"/>
                </a:cxn>
                <a:cxn ang="0">
                  <a:pos x="59" y="56"/>
                </a:cxn>
                <a:cxn ang="0">
                  <a:pos x="85" y="47"/>
                </a:cxn>
                <a:cxn ang="0">
                  <a:pos x="92" y="40"/>
                </a:cxn>
                <a:cxn ang="0">
                  <a:pos x="81" y="42"/>
                </a:cxn>
                <a:cxn ang="0">
                  <a:pos x="78" y="35"/>
                </a:cxn>
                <a:cxn ang="0">
                  <a:pos x="78" y="35"/>
                </a:cxn>
                <a:cxn ang="0">
                  <a:pos x="81" y="40"/>
                </a:cxn>
                <a:cxn ang="0">
                  <a:pos x="97" y="26"/>
                </a:cxn>
                <a:cxn ang="0">
                  <a:pos x="90" y="19"/>
                </a:cxn>
                <a:cxn ang="0">
                  <a:pos x="81" y="33"/>
                </a:cxn>
                <a:cxn ang="0">
                  <a:pos x="85" y="21"/>
                </a:cxn>
                <a:cxn ang="0">
                  <a:pos x="73" y="28"/>
                </a:cxn>
                <a:cxn ang="0">
                  <a:pos x="69" y="30"/>
                </a:cxn>
                <a:cxn ang="0">
                  <a:pos x="55" y="23"/>
                </a:cxn>
                <a:cxn ang="0">
                  <a:pos x="31" y="0"/>
                </a:cxn>
                <a:cxn ang="0">
                  <a:pos x="31" y="0"/>
                </a:cxn>
              </a:cxnLst>
              <a:rect l="0" t="0" r="r" b="b"/>
              <a:pathLst>
                <a:path w="97" h="83">
                  <a:moveTo>
                    <a:pt x="31" y="0"/>
                  </a:moveTo>
                  <a:lnTo>
                    <a:pt x="26" y="4"/>
                  </a:lnTo>
                  <a:lnTo>
                    <a:pt x="29" y="16"/>
                  </a:lnTo>
                  <a:lnTo>
                    <a:pt x="26" y="28"/>
                  </a:lnTo>
                  <a:lnTo>
                    <a:pt x="21" y="35"/>
                  </a:lnTo>
                  <a:lnTo>
                    <a:pt x="21" y="42"/>
                  </a:lnTo>
                  <a:lnTo>
                    <a:pt x="21" y="45"/>
                  </a:lnTo>
                  <a:lnTo>
                    <a:pt x="10" y="42"/>
                  </a:lnTo>
                  <a:lnTo>
                    <a:pt x="10" y="52"/>
                  </a:lnTo>
                  <a:lnTo>
                    <a:pt x="0" y="59"/>
                  </a:lnTo>
                  <a:lnTo>
                    <a:pt x="0" y="66"/>
                  </a:lnTo>
                  <a:lnTo>
                    <a:pt x="5" y="71"/>
                  </a:lnTo>
                  <a:lnTo>
                    <a:pt x="3" y="83"/>
                  </a:lnTo>
                  <a:lnTo>
                    <a:pt x="24" y="73"/>
                  </a:lnTo>
                  <a:lnTo>
                    <a:pt x="12" y="66"/>
                  </a:lnTo>
                  <a:lnTo>
                    <a:pt x="12" y="64"/>
                  </a:lnTo>
                  <a:lnTo>
                    <a:pt x="12" y="64"/>
                  </a:lnTo>
                  <a:lnTo>
                    <a:pt x="21" y="64"/>
                  </a:lnTo>
                  <a:lnTo>
                    <a:pt x="31" y="61"/>
                  </a:lnTo>
                  <a:lnTo>
                    <a:pt x="50" y="73"/>
                  </a:lnTo>
                  <a:lnTo>
                    <a:pt x="59" y="56"/>
                  </a:lnTo>
                  <a:lnTo>
                    <a:pt x="85" y="47"/>
                  </a:lnTo>
                  <a:lnTo>
                    <a:pt x="92" y="40"/>
                  </a:lnTo>
                  <a:lnTo>
                    <a:pt x="81" y="42"/>
                  </a:lnTo>
                  <a:lnTo>
                    <a:pt x="78" y="35"/>
                  </a:lnTo>
                  <a:lnTo>
                    <a:pt x="78" y="35"/>
                  </a:lnTo>
                  <a:lnTo>
                    <a:pt x="81" y="40"/>
                  </a:lnTo>
                  <a:lnTo>
                    <a:pt x="97" y="26"/>
                  </a:lnTo>
                  <a:lnTo>
                    <a:pt x="90" y="19"/>
                  </a:lnTo>
                  <a:lnTo>
                    <a:pt x="81" y="33"/>
                  </a:lnTo>
                  <a:lnTo>
                    <a:pt x="85" y="21"/>
                  </a:lnTo>
                  <a:lnTo>
                    <a:pt x="73" y="28"/>
                  </a:lnTo>
                  <a:lnTo>
                    <a:pt x="69" y="30"/>
                  </a:lnTo>
                  <a:lnTo>
                    <a:pt x="55" y="23"/>
                  </a:lnTo>
                  <a:lnTo>
                    <a:pt x="31" y="0"/>
                  </a:lnTo>
                  <a:lnTo>
                    <a:pt x="31"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98" name="Freeform 142"/>
            <p:cNvSpPr/>
            <p:nvPr/>
          </p:nvSpPr>
          <p:spPr bwMode="auto">
            <a:xfrm>
              <a:off x="7202488" y="2687638"/>
              <a:ext cx="11113" cy="19050"/>
            </a:xfrm>
            <a:custGeom>
              <a:avLst/>
              <a:gdLst/>
              <a:ahLst/>
              <a:cxnLst>
                <a:cxn ang="0">
                  <a:pos x="5" y="0"/>
                </a:cxn>
                <a:cxn ang="0">
                  <a:pos x="0" y="3"/>
                </a:cxn>
                <a:cxn ang="0">
                  <a:pos x="0" y="12"/>
                </a:cxn>
                <a:cxn ang="0">
                  <a:pos x="7" y="3"/>
                </a:cxn>
                <a:cxn ang="0">
                  <a:pos x="5" y="0"/>
                </a:cxn>
                <a:cxn ang="0">
                  <a:pos x="5" y="0"/>
                </a:cxn>
              </a:cxnLst>
              <a:rect l="0" t="0" r="r" b="b"/>
              <a:pathLst>
                <a:path w="7" h="12">
                  <a:moveTo>
                    <a:pt x="5" y="0"/>
                  </a:moveTo>
                  <a:lnTo>
                    <a:pt x="0" y="3"/>
                  </a:lnTo>
                  <a:lnTo>
                    <a:pt x="0" y="12"/>
                  </a:lnTo>
                  <a:lnTo>
                    <a:pt x="7" y="3"/>
                  </a:lnTo>
                  <a:lnTo>
                    <a:pt x="5" y="0"/>
                  </a:lnTo>
                  <a:lnTo>
                    <a:pt x="5"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199" name="Freeform 143"/>
            <p:cNvSpPr/>
            <p:nvPr/>
          </p:nvSpPr>
          <p:spPr bwMode="auto">
            <a:xfrm>
              <a:off x="7169150" y="2728913"/>
              <a:ext cx="14288" cy="23813"/>
            </a:xfrm>
            <a:custGeom>
              <a:avLst/>
              <a:gdLst/>
              <a:ahLst/>
              <a:cxnLst>
                <a:cxn ang="0">
                  <a:pos x="7" y="0"/>
                </a:cxn>
                <a:cxn ang="0">
                  <a:pos x="0" y="8"/>
                </a:cxn>
                <a:cxn ang="0">
                  <a:pos x="0" y="12"/>
                </a:cxn>
                <a:cxn ang="0">
                  <a:pos x="2" y="15"/>
                </a:cxn>
                <a:cxn ang="0">
                  <a:pos x="9" y="3"/>
                </a:cxn>
                <a:cxn ang="0">
                  <a:pos x="7" y="0"/>
                </a:cxn>
                <a:cxn ang="0">
                  <a:pos x="7" y="0"/>
                </a:cxn>
              </a:cxnLst>
              <a:rect l="0" t="0" r="r" b="b"/>
              <a:pathLst>
                <a:path w="9" h="15">
                  <a:moveTo>
                    <a:pt x="7" y="0"/>
                  </a:moveTo>
                  <a:lnTo>
                    <a:pt x="0" y="8"/>
                  </a:lnTo>
                  <a:lnTo>
                    <a:pt x="0" y="12"/>
                  </a:lnTo>
                  <a:lnTo>
                    <a:pt x="2" y="15"/>
                  </a:lnTo>
                  <a:lnTo>
                    <a:pt x="9" y="3"/>
                  </a:lnTo>
                  <a:lnTo>
                    <a:pt x="7" y="0"/>
                  </a:lnTo>
                  <a:lnTo>
                    <a:pt x="7"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200" name="Freeform 144"/>
            <p:cNvSpPr/>
            <p:nvPr/>
          </p:nvSpPr>
          <p:spPr bwMode="auto">
            <a:xfrm>
              <a:off x="7078663" y="2786063"/>
              <a:ext cx="11113" cy="14288"/>
            </a:xfrm>
            <a:custGeom>
              <a:avLst/>
              <a:gdLst/>
              <a:ahLst/>
              <a:cxnLst>
                <a:cxn ang="0">
                  <a:pos x="0" y="0"/>
                </a:cxn>
                <a:cxn ang="0">
                  <a:pos x="0" y="9"/>
                </a:cxn>
                <a:cxn ang="0">
                  <a:pos x="7" y="7"/>
                </a:cxn>
                <a:cxn ang="0">
                  <a:pos x="0" y="0"/>
                </a:cxn>
                <a:cxn ang="0">
                  <a:pos x="0" y="0"/>
                </a:cxn>
              </a:cxnLst>
              <a:rect l="0" t="0" r="r" b="b"/>
              <a:pathLst>
                <a:path w="7" h="9">
                  <a:moveTo>
                    <a:pt x="0" y="0"/>
                  </a:moveTo>
                  <a:lnTo>
                    <a:pt x="0" y="9"/>
                  </a:lnTo>
                  <a:lnTo>
                    <a:pt x="7" y="7"/>
                  </a:lnTo>
                  <a:lnTo>
                    <a:pt x="0" y="0"/>
                  </a:lnTo>
                  <a:lnTo>
                    <a:pt x="0"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201" name="Freeform 145"/>
            <p:cNvSpPr/>
            <p:nvPr/>
          </p:nvSpPr>
          <p:spPr bwMode="auto">
            <a:xfrm>
              <a:off x="7199313" y="2568576"/>
              <a:ext cx="11113" cy="17463"/>
            </a:xfrm>
            <a:custGeom>
              <a:avLst/>
              <a:gdLst/>
              <a:ahLst/>
              <a:cxnLst>
                <a:cxn ang="0">
                  <a:pos x="0" y="0"/>
                </a:cxn>
                <a:cxn ang="0">
                  <a:pos x="0" y="11"/>
                </a:cxn>
                <a:cxn ang="0">
                  <a:pos x="7" y="4"/>
                </a:cxn>
                <a:cxn ang="0">
                  <a:pos x="0" y="0"/>
                </a:cxn>
                <a:cxn ang="0">
                  <a:pos x="0" y="0"/>
                </a:cxn>
              </a:cxnLst>
              <a:rect l="0" t="0" r="r" b="b"/>
              <a:pathLst>
                <a:path w="7" h="11">
                  <a:moveTo>
                    <a:pt x="0" y="0"/>
                  </a:moveTo>
                  <a:lnTo>
                    <a:pt x="0" y="11"/>
                  </a:lnTo>
                  <a:lnTo>
                    <a:pt x="7" y="4"/>
                  </a:lnTo>
                  <a:lnTo>
                    <a:pt x="0" y="0"/>
                  </a:lnTo>
                  <a:lnTo>
                    <a:pt x="0"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202" name="Freeform 146"/>
            <p:cNvSpPr/>
            <p:nvPr/>
          </p:nvSpPr>
          <p:spPr bwMode="auto">
            <a:xfrm>
              <a:off x="7229475" y="2635251"/>
              <a:ext cx="14288" cy="15875"/>
            </a:xfrm>
            <a:custGeom>
              <a:avLst/>
              <a:gdLst/>
              <a:ahLst/>
              <a:cxnLst>
                <a:cxn ang="0">
                  <a:pos x="2" y="0"/>
                </a:cxn>
                <a:cxn ang="0">
                  <a:pos x="0" y="10"/>
                </a:cxn>
                <a:cxn ang="0">
                  <a:pos x="9" y="10"/>
                </a:cxn>
                <a:cxn ang="0">
                  <a:pos x="2" y="0"/>
                </a:cxn>
                <a:cxn ang="0">
                  <a:pos x="2" y="0"/>
                </a:cxn>
              </a:cxnLst>
              <a:rect l="0" t="0" r="r" b="b"/>
              <a:pathLst>
                <a:path w="9" h="10">
                  <a:moveTo>
                    <a:pt x="2" y="0"/>
                  </a:moveTo>
                  <a:lnTo>
                    <a:pt x="0" y="10"/>
                  </a:lnTo>
                  <a:lnTo>
                    <a:pt x="9" y="10"/>
                  </a:lnTo>
                  <a:lnTo>
                    <a:pt x="2" y="0"/>
                  </a:lnTo>
                  <a:lnTo>
                    <a:pt x="2"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203" name="Freeform 147"/>
            <p:cNvSpPr/>
            <p:nvPr/>
          </p:nvSpPr>
          <p:spPr bwMode="auto">
            <a:xfrm>
              <a:off x="7210425" y="2530476"/>
              <a:ext cx="127000" cy="101600"/>
            </a:xfrm>
            <a:custGeom>
              <a:avLst/>
              <a:gdLst/>
              <a:ahLst/>
              <a:cxnLst>
                <a:cxn ang="0">
                  <a:pos x="76" y="0"/>
                </a:cxn>
                <a:cxn ang="0">
                  <a:pos x="73" y="5"/>
                </a:cxn>
                <a:cxn ang="0">
                  <a:pos x="64" y="2"/>
                </a:cxn>
                <a:cxn ang="0">
                  <a:pos x="54" y="9"/>
                </a:cxn>
                <a:cxn ang="0">
                  <a:pos x="47" y="9"/>
                </a:cxn>
                <a:cxn ang="0">
                  <a:pos x="35" y="24"/>
                </a:cxn>
                <a:cxn ang="0">
                  <a:pos x="33" y="21"/>
                </a:cxn>
                <a:cxn ang="0">
                  <a:pos x="33" y="14"/>
                </a:cxn>
                <a:cxn ang="0">
                  <a:pos x="26" y="16"/>
                </a:cxn>
                <a:cxn ang="0">
                  <a:pos x="19" y="9"/>
                </a:cxn>
                <a:cxn ang="0">
                  <a:pos x="2" y="24"/>
                </a:cxn>
                <a:cxn ang="0">
                  <a:pos x="0" y="24"/>
                </a:cxn>
                <a:cxn ang="0">
                  <a:pos x="0" y="24"/>
                </a:cxn>
                <a:cxn ang="0">
                  <a:pos x="0" y="24"/>
                </a:cxn>
                <a:cxn ang="0">
                  <a:pos x="2" y="26"/>
                </a:cxn>
                <a:cxn ang="0">
                  <a:pos x="2" y="38"/>
                </a:cxn>
                <a:cxn ang="0">
                  <a:pos x="14" y="35"/>
                </a:cxn>
                <a:cxn ang="0">
                  <a:pos x="14" y="33"/>
                </a:cxn>
                <a:cxn ang="0">
                  <a:pos x="14" y="38"/>
                </a:cxn>
                <a:cxn ang="0">
                  <a:pos x="9" y="45"/>
                </a:cxn>
                <a:cxn ang="0">
                  <a:pos x="9" y="57"/>
                </a:cxn>
                <a:cxn ang="0">
                  <a:pos x="16" y="61"/>
                </a:cxn>
                <a:cxn ang="0">
                  <a:pos x="16" y="64"/>
                </a:cxn>
                <a:cxn ang="0">
                  <a:pos x="19" y="61"/>
                </a:cxn>
                <a:cxn ang="0">
                  <a:pos x="28" y="54"/>
                </a:cxn>
                <a:cxn ang="0">
                  <a:pos x="38" y="31"/>
                </a:cxn>
                <a:cxn ang="0">
                  <a:pos x="35" y="24"/>
                </a:cxn>
                <a:cxn ang="0">
                  <a:pos x="42" y="24"/>
                </a:cxn>
                <a:cxn ang="0">
                  <a:pos x="47" y="33"/>
                </a:cxn>
                <a:cxn ang="0">
                  <a:pos x="52" y="33"/>
                </a:cxn>
                <a:cxn ang="0">
                  <a:pos x="57" y="24"/>
                </a:cxn>
                <a:cxn ang="0">
                  <a:pos x="68" y="26"/>
                </a:cxn>
                <a:cxn ang="0">
                  <a:pos x="76" y="14"/>
                </a:cxn>
                <a:cxn ang="0">
                  <a:pos x="73" y="9"/>
                </a:cxn>
                <a:cxn ang="0">
                  <a:pos x="80" y="9"/>
                </a:cxn>
                <a:cxn ang="0">
                  <a:pos x="80" y="2"/>
                </a:cxn>
                <a:cxn ang="0">
                  <a:pos x="76" y="0"/>
                </a:cxn>
                <a:cxn ang="0">
                  <a:pos x="76" y="0"/>
                </a:cxn>
              </a:cxnLst>
              <a:rect l="0" t="0" r="r" b="b"/>
              <a:pathLst>
                <a:path w="80" h="64">
                  <a:moveTo>
                    <a:pt x="76" y="0"/>
                  </a:moveTo>
                  <a:lnTo>
                    <a:pt x="73" y="5"/>
                  </a:lnTo>
                  <a:lnTo>
                    <a:pt x="64" y="2"/>
                  </a:lnTo>
                  <a:lnTo>
                    <a:pt x="54" y="9"/>
                  </a:lnTo>
                  <a:lnTo>
                    <a:pt x="47" y="9"/>
                  </a:lnTo>
                  <a:lnTo>
                    <a:pt x="35" y="24"/>
                  </a:lnTo>
                  <a:lnTo>
                    <a:pt x="33" y="21"/>
                  </a:lnTo>
                  <a:lnTo>
                    <a:pt x="33" y="14"/>
                  </a:lnTo>
                  <a:lnTo>
                    <a:pt x="26" y="16"/>
                  </a:lnTo>
                  <a:lnTo>
                    <a:pt x="19" y="9"/>
                  </a:lnTo>
                  <a:lnTo>
                    <a:pt x="2" y="24"/>
                  </a:lnTo>
                  <a:lnTo>
                    <a:pt x="0" y="24"/>
                  </a:lnTo>
                  <a:lnTo>
                    <a:pt x="0" y="24"/>
                  </a:lnTo>
                  <a:lnTo>
                    <a:pt x="0" y="24"/>
                  </a:lnTo>
                  <a:lnTo>
                    <a:pt x="2" y="26"/>
                  </a:lnTo>
                  <a:lnTo>
                    <a:pt x="2" y="38"/>
                  </a:lnTo>
                  <a:lnTo>
                    <a:pt x="14" y="35"/>
                  </a:lnTo>
                  <a:lnTo>
                    <a:pt x="14" y="33"/>
                  </a:lnTo>
                  <a:lnTo>
                    <a:pt x="14" y="38"/>
                  </a:lnTo>
                  <a:lnTo>
                    <a:pt x="9" y="45"/>
                  </a:lnTo>
                  <a:lnTo>
                    <a:pt x="9" y="57"/>
                  </a:lnTo>
                  <a:lnTo>
                    <a:pt x="16" y="61"/>
                  </a:lnTo>
                  <a:lnTo>
                    <a:pt x="16" y="64"/>
                  </a:lnTo>
                  <a:lnTo>
                    <a:pt x="19" y="61"/>
                  </a:lnTo>
                  <a:lnTo>
                    <a:pt x="28" y="54"/>
                  </a:lnTo>
                  <a:lnTo>
                    <a:pt x="38" y="31"/>
                  </a:lnTo>
                  <a:lnTo>
                    <a:pt x="35" y="24"/>
                  </a:lnTo>
                  <a:lnTo>
                    <a:pt x="42" y="24"/>
                  </a:lnTo>
                  <a:lnTo>
                    <a:pt x="47" y="33"/>
                  </a:lnTo>
                  <a:lnTo>
                    <a:pt x="52" y="33"/>
                  </a:lnTo>
                  <a:lnTo>
                    <a:pt x="57" y="24"/>
                  </a:lnTo>
                  <a:lnTo>
                    <a:pt x="68" y="26"/>
                  </a:lnTo>
                  <a:lnTo>
                    <a:pt x="76" y="14"/>
                  </a:lnTo>
                  <a:lnTo>
                    <a:pt x="73" y="9"/>
                  </a:lnTo>
                  <a:lnTo>
                    <a:pt x="80" y="9"/>
                  </a:lnTo>
                  <a:lnTo>
                    <a:pt x="80" y="2"/>
                  </a:lnTo>
                  <a:lnTo>
                    <a:pt x="76" y="0"/>
                  </a:lnTo>
                  <a:lnTo>
                    <a:pt x="76"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204" name="Freeform 148"/>
            <p:cNvSpPr/>
            <p:nvPr/>
          </p:nvSpPr>
          <p:spPr bwMode="auto">
            <a:xfrm>
              <a:off x="7466013" y="2214563"/>
              <a:ext cx="11113" cy="14288"/>
            </a:xfrm>
            <a:custGeom>
              <a:avLst/>
              <a:gdLst/>
              <a:ahLst/>
              <a:cxnLst>
                <a:cxn ang="0">
                  <a:pos x="4" y="0"/>
                </a:cxn>
                <a:cxn ang="0">
                  <a:pos x="0" y="7"/>
                </a:cxn>
                <a:cxn ang="0">
                  <a:pos x="4" y="9"/>
                </a:cxn>
                <a:cxn ang="0">
                  <a:pos x="7" y="7"/>
                </a:cxn>
                <a:cxn ang="0">
                  <a:pos x="4" y="0"/>
                </a:cxn>
                <a:cxn ang="0">
                  <a:pos x="4" y="0"/>
                </a:cxn>
              </a:cxnLst>
              <a:rect l="0" t="0" r="r" b="b"/>
              <a:pathLst>
                <a:path w="7" h="9">
                  <a:moveTo>
                    <a:pt x="4" y="0"/>
                  </a:moveTo>
                  <a:lnTo>
                    <a:pt x="0" y="7"/>
                  </a:lnTo>
                  <a:lnTo>
                    <a:pt x="4" y="9"/>
                  </a:lnTo>
                  <a:lnTo>
                    <a:pt x="7" y="7"/>
                  </a:lnTo>
                  <a:lnTo>
                    <a:pt x="4" y="0"/>
                  </a:lnTo>
                  <a:lnTo>
                    <a:pt x="4"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205" name="Freeform 149"/>
            <p:cNvSpPr/>
            <p:nvPr/>
          </p:nvSpPr>
          <p:spPr bwMode="auto">
            <a:xfrm>
              <a:off x="7135813" y="2560638"/>
              <a:ext cx="17463" cy="14288"/>
            </a:xfrm>
            <a:custGeom>
              <a:avLst/>
              <a:gdLst/>
              <a:ahLst/>
              <a:cxnLst>
                <a:cxn ang="0">
                  <a:pos x="11" y="0"/>
                </a:cxn>
                <a:cxn ang="0">
                  <a:pos x="0" y="0"/>
                </a:cxn>
                <a:cxn ang="0">
                  <a:pos x="0" y="7"/>
                </a:cxn>
                <a:cxn ang="0">
                  <a:pos x="4" y="9"/>
                </a:cxn>
                <a:cxn ang="0">
                  <a:pos x="11" y="5"/>
                </a:cxn>
                <a:cxn ang="0">
                  <a:pos x="11" y="0"/>
                </a:cxn>
                <a:cxn ang="0">
                  <a:pos x="11" y="0"/>
                </a:cxn>
              </a:cxnLst>
              <a:rect l="0" t="0" r="r" b="b"/>
              <a:pathLst>
                <a:path w="11" h="9">
                  <a:moveTo>
                    <a:pt x="11" y="0"/>
                  </a:moveTo>
                  <a:lnTo>
                    <a:pt x="0" y="0"/>
                  </a:lnTo>
                  <a:lnTo>
                    <a:pt x="0" y="7"/>
                  </a:lnTo>
                  <a:lnTo>
                    <a:pt x="4" y="9"/>
                  </a:lnTo>
                  <a:lnTo>
                    <a:pt x="11" y="5"/>
                  </a:lnTo>
                  <a:lnTo>
                    <a:pt x="11" y="0"/>
                  </a:lnTo>
                  <a:lnTo>
                    <a:pt x="11"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206" name="Freeform 150"/>
            <p:cNvSpPr/>
            <p:nvPr/>
          </p:nvSpPr>
          <p:spPr bwMode="auto">
            <a:xfrm>
              <a:off x="6748463" y="3187701"/>
              <a:ext cx="239713" cy="263525"/>
            </a:xfrm>
            <a:custGeom>
              <a:avLst/>
              <a:gdLst/>
              <a:ahLst/>
              <a:cxnLst>
                <a:cxn ang="0">
                  <a:pos x="97" y="24"/>
                </a:cxn>
                <a:cxn ang="0">
                  <a:pos x="92" y="31"/>
                </a:cxn>
                <a:cxn ang="0">
                  <a:pos x="87" y="31"/>
                </a:cxn>
                <a:cxn ang="0">
                  <a:pos x="73" y="36"/>
                </a:cxn>
                <a:cxn ang="0">
                  <a:pos x="71" y="38"/>
                </a:cxn>
                <a:cxn ang="0">
                  <a:pos x="68" y="45"/>
                </a:cxn>
                <a:cxn ang="0">
                  <a:pos x="40" y="62"/>
                </a:cxn>
                <a:cxn ang="0">
                  <a:pos x="33" y="69"/>
                </a:cxn>
                <a:cxn ang="0">
                  <a:pos x="19" y="76"/>
                </a:cxn>
                <a:cxn ang="0">
                  <a:pos x="12" y="74"/>
                </a:cxn>
                <a:cxn ang="0">
                  <a:pos x="5" y="81"/>
                </a:cxn>
                <a:cxn ang="0">
                  <a:pos x="5" y="112"/>
                </a:cxn>
                <a:cxn ang="0">
                  <a:pos x="14" y="121"/>
                </a:cxn>
                <a:cxn ang="0">
                  <a:pos x="33" y="147"/>
                </a:cxn>
                <a:cxn ang="0">
                  <a:pos x="42" y="157"/>
                </a:cxn>
                <a:cxn ang="0">
                  <a:pos x="59" y="147"/>
                </a:cxn>
                <a:cxn ang="0">
                  <a:pos x="68" y="154"/>
                </a:cxn>
                <a:cxn ang="0">
                  <a:pos x="80" y="154"/>
                </a:cxn>
                <a:cxn ang="0">
                  <a:pos x="87" y="164"/>
                </a:cxn>
                <a:cxn ang="0">
                  <a:pos x="104" y="166"/>
                </a:cxn>
                <a:cxn ang="0">
                  <a:pos x="106" y="147"/>
                </a:cxn>
                <a:cxn ang="0">
                  <a:pos x="109" y="131"/>
                </a:cxn>
                <a:cxn ang="0">
                  <a:pos x="125" y="112"/>
                </a:cxn>
                <a:cxn ang="0">
                  <a:pos x="132" y="93"/>
                </a:cxn>
                <a:cxn ang="0">
                  <a:pos x="135" y="95"/>
                </a:cxn>
                <a:cxn ang="0">
                  <a:pos x="130" y="76"/>
                </a:cxn>
                <a:cxn ang="0">
                  <a:pos x="123" y="55"/>
                </a:cxn>
                <a:cxn ang="0">
                  <a:pos x="125" y="48"/>
                </a:cxn>
                <a:cxn ang="0">
                  <a:pos x="128" y="45"/>
                </a:cxn>
                <a:cxn ang="0">
                  <a:pos x="139" y="43"/>
                </a:cxn>
                <a:cxn ang="0">
                  <a:pos x="142" y="38"/>
                </a:cxn>
                <a:cxn ang="0">
                  <a:pos x="135" y="22"/>
                </a:cxn>
                <a:cxn ang="0">
                  <a:pos x="132" y="19"/>
                </a:cxn>
                <a:cxn ang="0">
                  <a:pos x="125" y="12"/>
                </a:cxn>
                <a:cxn ang="0">
                  <a:pos x="118" y="3"/>
                </a:cxn>
                <a:cxn ang="0">
                  <a:pos x="113" y="0"/>
                </a:cxn>
              </a:cxnLst>
              <a:rect l="0" t="0" r="r" b="b"/>
              <a:pathLst>
                <a:path w="151" h="166">
                  <a:moveTo>
                    <a:pt x="113" y="0"/>
                  </a:moveTo>
                  <a:lnTo>
                    <a:pt x="97" y="24"/>
                  </a:lnTo>
                  <a:lnTo>
                    <a:pt x="92" y="26"/>
                  </a:lnTo>
                  <a:lnTo>
                    <a:pt x="92" y="31"/>
                  </a:lnTo>
                  <a:lnTo>
                    <a:pt x="90" y="33"/>
                  </a:lnTo>
                  <a:lnTo>
                    <a:pt x="87" y="31"/>
                  </a:lnTo>
                  <a:lnTo>
                    <a:pt x="73" y="38"/>
                  </a:lnTo>
                  <a:lnTo>
                    <a:pt x="73" y="36"/>
                  </a:lnTo>
                  <a:lnTo>
                    <a:pt x="71" y="38"/>
                  </a:lnTo>
                  <a:lnTo>
                    <a:pt x="71" y="38"/>
                  </a:lnTo>
                  <a:lnTo>
                    <a:pt x="71" y="41"/>
                  </a:lnTo>
                  <a:lnTo>
                    <a:pt x="68" y="45"/>
                  </a:lnTo>
                  <a:lnTo>
                    <a:pt x="57" y="60"/>
                  </a:lnTo>
                  <a:lnTo>
                    <a:pt x="40" y="62"/>
                  </a:lnTo>
                  <a:lnTo>
                    <a:pt x="35" y="69"/>
                  </a:lnTo>
                  <a:lnTo>
                    <a:pt x="33" y="69"/>
                  </a:lnTo>
                  <a:lnTo>
                    <a:pt x="31" y="81"/>
                  </a:lnTo>
                  <a:lnTo>
                    <a:pt x="19" y="76"/>
                  </a:lnTo>
                  <a:lnTo>
                    <a:pt x="12" y="71"/>
                  </a:lnTo>
                  <a:lnTo>
                    <a:pt x="12" y="74"/>
                  </a:lnTo>
                  <a:lnTo>
                    <a:pt x="9" y="76"/>
                  </a:lnTo>
                  <a:lnTo>
                    <a:pt x="5" y="81"/>
                  </a:lnTo>
                  <a:lnTo>
                    <a:pt x="0" y="97"/>
                  </a:lnTo>
                  <a:lnTo>
                    <a:pt x="5" y="112"/>
                  </a:lnTo>
                  <a:lnTo>
                    <a:pt x="12" y="116"/>
                  </a:lnTo>
                  <a:lnTo>
                    <a:pt x="14" y="121"/>
                  </a:lnTo>
                  <a:lnTo>
                    <a:pt x="21" y="147"/>
                  </a:lnTo>
                  <a:lnTo>
                    <a:pt x="33" y="147"/>
                  </a:lnTo>
                  <a:lnTo>
                    <a:pt x="40" y="145"/>
                  </a:lnTo>
                  <a:lnTo>
                    <a:pt x="42" y="157"/>
                  </a:lnTo>
                  <a:lnTo>
                    <a:pt x="54" y="152"/>
                  </a:lnTo>
                  <a:lnTo>
                    <a:pt x="59" y="147"/>
                  </a:lnTo>
                  <a:lnTo>
                    <a:pt x="66" y="149"/>
                  </a:lnTo>
                  <a:lnTo>
                    <a:pt x="68" y="154"/>
                  </a:lnTo>
                  <a:lnTo>
                    <a:pt x="78" y="154"/>
                  </a:lnTo>
                  <a:lnTo>
                    <a:pt x="80" y="154"/>
                  </a:lnTo>
                  <a:lnTo>
                    <a:pt x="83" y="164"/>
                  </a:lnTo>
                  <a:lnTo>
                    <a:pt x="87" y="164"/>
                  </a:lnTo>
                  <a:lnTo>
                    <a:pt x="102" y="157"/>
                  </a:lnTo>
                  <a:lnTo>
                    <a:pt x="104" y="166"/>
                  </a:lnTo>
                  <a:lnTo>
                    <a:pt x="109" y="159"/>
                  </a:lnTo>
                  <a:lnTo>
                    <a:pt x="106" y="147"/>
                  </a:lnTo>
                  <a:lnTo>
                    <a:pt x="113" y="135"/>
                  </a:lnTo>
                  <a:lnTo>
                    <a:pt x="109" y="131"/>
                  </a:lnTo>
                  <a:lnTo>
                    <a:pt x="118" y="121"/>
                  </a:lnTo>
                  <a:lnTo>
                    <a:pt x="125" y="112"/>
                  </a:lnTo>
                  <a:lnTo>
                    <a:pt x="125" y="100"/>
                  </a:lnTo>
                  <a:lnTo>
                    <a:pt x="132" y="93"/>
                  </a:lnTo>
                  <a:lnTo>
                    <a:pt x="132" y="93"/>
                  </a:lnTo>
                  <a:lnTo>
                    <a:pt x="135" y="95"/>
                  </a:lnTo>
                  <a:lnTo>
                    <a:pt x="147" y="93"/>
                  </a:lnTo>
                  <a:lnTo>
                    <a:pt x="130" y="76"/>
                  </a:lnTo>
                  <a:lnTo>
                    <a:pt x="132" y="71"/>
                  </a:lnTo>
                  <a:lnTo>
                    <a:pt x="123" y="55"/>
                  </a:lnTo>
                  <a:lnTo>
                    <a:pt x="130" y="55"/>
                  </a:lnTo>
                  <a:lnTo>
                    <a:pt x="125" y="48"/>
                  </a:lnTo>
                  <a:lnTo>
                    <a:pt x="125" y="48"/>
                  </a:lnTo>
                  <a:lnTo>
                    <a:pt x="128" y="45"/>
                  </a:lnTo>
                  <a:lnTo>
                    <a:pt x="130" y="48"/>
                  </a:lnTo>
                  <a:lnTo>
                    <a:pt x="139" y="43"/>
                  </a:lnTo>
                  <a:lnTo>
                    <a:pt x="137" y="38"/>
                  </a:lnTo>
                  <a:lnTo>
                    <a:pt x="142" y="38"/>
                  </a:lnTo>
                  <a:lnTo>
                    <a:pt x="151" y="31"/>
                  </a:lnTo>
                  <a:lnTo>
                    <a:pt x="135" y="22"/>
                  </a:lnTo>
                  <a:lnTo>
                    <a:pt x="132" y="22"/>
                  </a:lnTo>
                  <a:lnTo>
                    <a:pt x="132" y="19"/>
                  </a:lnTo>
                  <a:lnTo>
                    <a:pt x="125" y="19"/>
                  </a:lnTo>
                  <a:lnTo>
                    <a:pt x="125" y="12"/>
                  </a:lnTo>
                  <a:lnTo>
                    <a:pt x="121" y="10"/>
                  </a:lnTo>
                  <a:lnTo>
                    <a:pt x="118" y="3"/>
                  </a:lnTo>
                  <a:lnTo>
                    <a:pt x="113" y="7"/>
                  </a:lnTo>
                  <a:lnTo>
                    <a:pt x="113" y="0"/>
                  </a:lnTo>
                  <a:lnTo>
                    <a:pt x="113"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207" name="Freeform 151"/>
            <p:cNvSpPr/>
            <p:nvPr/>
          </p:nvSpPr>
          <p:spPr bwMode="auto">
            <a:xfrm>
              <a:off x="6973888" y="3556001"/>
              <a:ext cx="49213" cy="30163"/>
            </a:xfrm>
            <a:custGeom>
              <a:avLst/>
              <a:gdLst/>
              <a:ahLst/>
              <a:cxnLst>
                <a:cxn ang="0">
                  <a:pos x="14" y="0"/>
                </a:cxn>
                <a:cxn ang="0">
                  <a:pos x="0" y="3"/>
                </a:cxn>
                <a:cxn ang="0">
                  <a:pos x="2" y="12"/>
                </a:cxn>
                <a:cxn ang="0">
                  <a:pos x="9" y="12"/>
                </a:cxn>
                <a:cxn ang="0">
                  <a:pos x="21" y="19"/>
                </a:cxn>
                <a:cxn ang="0">
                  <a:pos x="31" y="15"/>
                </a:cxn>
                <a:cxn ang="0">
                  <a:pos x="28" y="12"/>
                </a:cxn>
                <a:cxn ang="0">
                  <a:pos x="26" y="7"/>
                </a:cxn>
                <a:cxn ang="0">
                  <a:pos x="14" y="0"/>
                </a:cxn>
                <a:cxn ang="0">
                  <a:pos x="14" y="0"/>
                </a:cxn>
              </a:cxnLst>
              <a:rect l="0" t="0" r="r" b="b"/>
              <a:pathLst>
                <a:path w="31" h="19">
                  <a:moveTo>
                    <a:pt x="14" y="0"/>
                  </a:moveTo>
                  <a:lnTo>
                    <a:pt x="0" y="3"/>
                  </a:lnTo>
                  <a:lnTo>
                    <a:pt x="2" y="12"/>
                  </a:lnTo>
                  <a:lnTo>
                    <a:pt x="9" y="12"/>
                  </a:lnTo>
                  <a:lnTo>
                    <a:pt x="21" y="19"/>
                  </a:lnTo>
                  <a:lnTo>
                    <a:pt x="31" y="15"/>
                  </a:lnTo>
                  <a:lnTo>
                    <a:pt x="28" y="12"/>
                  </a:lnTo>
                  <a:lnTo>
                    <a:pt x="26" y="7"/>
                  </a:lnTo>
                  <a:lnTo>
                    <a:pt x="14" y="0"/>
                  </a:lnTo>
                  <a:lnTo>
                    <a:pt x="14"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208" name="Freeform 152"/>
            <p:cNvSpPr/>
            <p:nvPr/>
          </p:nvSpPr>
          <p:spPr bwMode="auto">
            <a:xfrm>
              <a:off x="7067550" y="3525838"/>
              <a:ext cx="44450" cy="23813"/>
            </a:xfrm>
            <a:custGeom>
              <a:avLst/>
              <a:gdLst/>
              <a:ahLst/>
              <a:cxnLst>
                <a:cxn ang="0">
                  <a:pos x="12" y="0"/>
                </a:cxn>
                <a:cxn ang="0">
                  <a:pos x="7" y="5"/>
                </a:cxn>
                <a:cxn ang="0">
                  <a:pos x="5" y="3"/>
                </a:cxn>
                <a:cxn ang="0">
                  <a:pos x="0" y="12"/>
                </a:cxn>
                <a:cxn ang="0">
                  <a:pos x="9" y="12"/>
                </a:cxn>
                <a:cxn ang="0">
                  <a:pos x="9" y="10"/>
                </a:cxn>
                <a:cxn ang="0">
                  <a:pos x="17" y="15"/>
                </a:cxn>
                <a:cxn ang="0">
                  <a:pos x="19" y="8"/>
                </a:cxn>
                <a:cxn ang="0">
                  <a:pos x="21" y="12"/>
                </a:cxn>
                <a:cxn ang="0">
                  <a:pos x="28" y="10"/>
                </a:cxn>
                <a:cxn ang="0">
                  <a:pos x="28" y="5"/>
                </a:cxn>
                <a:cxn ang="0">
                  <a:pos x="19" y="5"/>
                </a:cxn>
                <a:cxn ang="0">
                  <a:pos x="19" y="0"/>
                </a:cxn>
                <a:cxn ang="0">
                  <a:pos x="17" y="3"/>
                </a:cxn>
                <a:cxn ang="0">
                  <a:pos x="17" y="3"/>
                </a:cxn>
                <a:cxn ang="0">
                  <a:pos x="17" y="3"/>
                </a:cxn>
                <a:cxn ang="0">
                  <a:pos x="9" y="10"/>
                </a:cxn>
                <a:cxn ang="0">
                  <a:pos x="12" y="0"/>
                </a:cxn>
                <a:cxn ang="0">
                  <a:pos x="12" y="0"/>
                </a:cxn>
              </a:cxnLst>
              <a:rect l="0" t="0" r="r" b="b"/>
              <a:pathLst>
                <a:path w="28" h="15">
                  <a:moveTo>
                    <a:pt x="12" y="0"/>
                  </a:moveTo>
                  <a:lnTo>
                    <a:pt x="7" y="5"/>
                  </a:lnTo>
                  <a:lnTo>
                    <a:pt x="5" y="3"/>
                  </a:lnTo>
                  <a:lnTo>
                    <a:pt x="0" y="12"/>
                  </a:lnTo>
                  <a:lnTo>
                    <a:pt x="9" y="12"/>
                  </a:lnTo>
                  <a:lnTo>
                    <a:pt x="9" y="10"/>
                  </a:lnTo>
                  <a:lnTo>
                    <a:pt x="17" y="15"/>
                  </a:lnTo>
                  <a:lnTo>
                    <a:pt x="19" y="8"/>
                  </a:lnTo>
                  <a:lnTo>
                    <a:pt x="21" y="12"/>
                  </a:lnTo>
                  <a:lnTo>
                    <a:pt x="28" y="10"/>
                  </a:lnTo>
                  <a:lnTo>
                    <a:pt x="28" y="5"/>
                  </a:lnTo>
                  <a:lnTo>
                    <a:pt x="19" y="5"/>
                  </a:lnTo>
                  <a:lnTo>
                    <a:pt x="19" y="0"/>
                  </a:lnTo>
                  <a:lnTo>
                    <a:pt x="17" y="3"/>
                  </a:lnTo>
                  <a:lnTo>
                    <a:pt x="17" y="3"/>
                  </a:lnTo>
                  <a:lnTo>
                    <a:pt x="17" y="3"/>
                  </a:lnTo>
                  <a:lnTo>
                    <a:pt x="9" y="10"/>
                  </a:lnTo>
                  <a:lnTo>
                    <a:pt x="12" y="0"/>
                  </a:lnTo>
                  <a:lnTo>
                    <a:pt x="12"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209" name="Freeform 153"/>
            <p:cNvSpPr/>
            <p:nvPr/>
          </p:nvSpPr>
          <p:spPr bwMode="auto">
            <a:xfrm>
              <a:off x="7059613" y="3582988"/>
              <a:ext cx="19050" cy="14288"/>
            </a:xfrm>
            <a:custGeom>
              <a:avLst/>
              <a:gdLst/>
              <a:ahLst/>
              <a:cxnLst>
                <a:cxn ang="0">
                  <a:pos x="7" y="0"/>
                </a:cxn>
                <a:cxn ang="0">
                  <a:pos x="0" y="7"/>
                </a:cxn>
                <a:cxn ang="0">
                  <a:pos x="3" y="9"/>
                </a:cxn>
                <a:cxn ang="0">
                  <a:pos x="7" y="9"/>
                </a:cxn>
                <a:cxn ang="0">
                  <a:pos x="12" y="2"/>
                </a:cxn>
                <a:cxn ang="0">
                  <a:pos x="7" y="0"/>
                </a:cxn>
                <a:cxn ang="0">
                  <a:pos x="7" y="0"/>
                </a:cxn>
              </a:cxnLst>
              <a:rect l="0" t="0" r="r" b="b"/>
              <a:pathLst>
                <a:path w="12" h="9">
                  <a:moveTo>
                    <a:pt x="7" y="0"/>
                  </a:moveTo>
                  <a:lnTo>
                    <a:pt x="0" y="7"/>
                  </a:lnTo>
                  <a:lnTo>
                    <a:pt x="3" y="9"/>
                  </a:lnTo>
                  <a:lnTo>
                    <a:pt x="7" y="9"/>
                  </a:lnTo>
                  <a:lnTo>
                    <a:pt x="12" y="2"/>
                  </a:lnTo>
                  <a:lnTo>
                    <a:pt x="7" y="0"/>
                  </a:lnTo>
                  <a:lnTo>
                    <a:pt x="7"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210" name="Freeform 154"/>
            <p:cNvSpPr/>
            <p:nvPr/>
          </p:nvSpPr>
          <p:spPr bwMode="auto">
            <a:xfrm>
              <a:off x="7158038" y="3379788"/>
              <a:ext cx="33338" cy="15875"/>
            </a:xfrm>
            <a:custGeom>
              <a:avLst/>
              <a:gdLst/>
              <a:ahLst/>
              <a:cxnLst>
                <a:cxn ang="0">
                  <a:pos x="9" y="0"/>
                </a:cxn>
                <a:cxn ang="0">
                  <a:pos x="0" y="2"/>
                </a:cxn>
                <a:cxn ang="0">
                  <a:pos x="4" y="10"/>
                </a:cxn>
                <a:cxn ang="0">
                  <a:pos x="21" y="5"/>
                </a:cxn>
                <a:cxn ang="0">
                  <a:pos x="9" y="0"/>
                </a:cxn>
                <a:cxn ang="0">
                  <a:pos x="9" y="0"/>
                </a:cxn>
              </a:cxnLst>
              <a:rect l="0" t="0" r="r" b="b"/>
              <a:pathLst>
                <a:path w="21" h="10">
                  <a:moveTo>
                    <a:pt x="9" y="0"/>
                  </a:moveTo>
                  <a:lnTo>
                    <a:pt x="0" y="2"/>
                  </a:lnTo>
                  <a:lnTo>
                    <a:pt x="4" y="10"/>
                  </a:lnTo>
                  <a:lnTo>
                    <a:pt x="21" y="5"/>
                  </a:lnTo>
                  <a:lnTo>
                    <a:pt x="9" y="0"/>
                  </a:lnTo>
                  <a:lnTo>
                    <a:pt x="9"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211" name="Freeform 155"/>
            <p:cNvSpPr/>
            <p:nvPr/>
          </p:nvSpPr>
          <p:spPr bwMode="auto">
            <a:xfrm>
              <a:off x="7158038" y="3357563"/>
              <a:ext cx="22225" cy="22225"/>
            </a:xfrm>
            <a:custGeom>
              <a:avLst/>
              <a:gdLst/>
              <a:ahLst/>
              <a:cxnLst>
                <a:cxn ang="0">
                  <a:pos x="7" y="0"/>
                </a:cxn>
                <a:cxn ang="0">
                  <a:pos x="0" y="0"/>
                </a:cxn>
                <a:cxn ang="0">
                  <a:pos x="4" y="9"/>
                </a:cxn>
                <a:cxn ang="0">
                  <a:pos x="14" y="14"/>
                </a:cxn>
                <a:cxn ang="0">
                  <a:pos x="7" y="0"/>
                </a:cxn>
                <a:cxn ang="0">
                  <a:pos x="7" y="0"/>
                </a:cxn>
              </a:cxnLst>
              <a:rect l="0" t="0" r="r" b="b"/>
              <a:pathLst>
                <a:path w="14" h="14">
                  <a:moveTo>
                    <a:pt x="7" y="0"/>
                  </a:moveTo>
                  <a:lnTo>
                    <a:pt x="0" y="0"/>
                  </a:lnTo>
                  <a:lnTo>
                    <a:pt x="4" y="9"/>
                  </a:lnTo>
                  <a:lnTo>
                    <a:pt x="14" y="14"/>
                  </a:lnTo>
                  <a:lnTo>
                    <a:pt x="7" y="0"/>
                  </a:lnTo>
                  <a:lnTo>
                    <a:pt x="7"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212" name="Freeform 156"/>
            <p:cNvSpPr/>
            <p:nvPr/>
          </p:nvSpPr>
          <p:spPr bwMode="auto">
            <a:xfrm>
              <a:off x="7161213" y="3297238"/>
              <a:ext cx="44450" cy="79375"/>
            </a:xfrm>
            <a:custGeom>
              <a:avLst/>
              <a:gdLst/>
              <a:ahLst/>
              <a:cxnLst>
                <a:cxn ang="0">
                  <a:pos x="12" y="0"/>
                </a:cxn>
                <a:cxn ang="0">
                  <a:pos x="7" y="2"/>
                </a:cxn>
                <a:cxn ang="0">
                  <a:pos x="2" y="9"/>
                </a:cxn>
                <a:cxn ang="0">
                  <a:pos x="0" y="19"/>
                </a:cxn>
                <a:cxn ang="0">
                  <a:pos x="5" y="40"/>
                </a:cxn>
                <a:cxn ang="0">
                  <a:pos x="12" y="50"/>
                </a:cxn>
                <a:cxn ang="0">
                  <a:pos x="14" y="47"/>
                </a:cxn>
                <a:cxn ang="0">
                  <a:pos x="12" y="38"/>
                </a:cxn>
                <a:cxn ang="0">
                  <a:pos x="12" y="31"/>
                </a:cxn>
                <a:cxn ang="0">
                  <a:pos x="12" y="31"/>
                </a:cxn>
                <a:cxn ang="0">
                  <a:pos x="28" y="35"/>
                </a:cxn>
                <a:cxn ang="0">
                  <a:pos x="17" y="24"/>
                </a:cxn>
                <a:cxn ang="0">
                  <a:pos x="21" y="21"/>
                </a:cxn>
                <a:cxn ang="0">
                  <a:pos x="21" y="17"/>
                </a:cxn>
                <a:cxn ang="0">
                  <a:pos x="14" y="12"/>
                </a:cxn>
                <a:cxn ang="0">
                  <a:pos x="12" y="14"/>
                </a:cxn>
                <a:cxn ang="0">
                  <a:pos x="12" y="0"/>
                </a:cxn>
                <a:cxn ang="0">
                  <a:pos x="12" y="0"/>
                </a:cxn>
              </a:cxnLst>
              <a:rect l="0" t="0" r="r" b="b"/>
              <a:pathLst>
                <a:path w="28" h="50">
                  <a:moveTo>
                    <a:pt x="12" y="0"/>
                  </a:moveTo>
                  <a:lnTo>
                    <a:pt x="7" y="2"/>
                  </a:lnTo>
                  <a:lnTo>
                    <a:pt x="2" y="9"/>
                  </a:lnTo>
                  <a:lnTo>
                    <a:pt x="0" y="19"/>
                  </a:lnTo>
                  <a:lnTo>
                    <a:pt x="5" y="40"/>
                  </a:lnTo>
                  <a:lnTo>
                    <a:pt x="12" y="50"/>
                  </a:lnTo>
                  <a:lnTo>
                    <a:pt x="14" y="47"/>
                  </a:lnTo>
                  <a:lnTo>
                    <a:pt x="12" y="38"/>
                  </a:lnTo>
                  <a:lnTo>
                    <a:pt x="12" y="31"/>
                  </a:lnTo>
                  <a:lnTo>
                    <a:pt x="12" y="31"/>
                  </a:lnTo>
                  <a:lnTo>
                    <a:pt x="28" y="35"/>
                  </a:lnTo>
                  <a:lnTo>
                    <a:pt x="17" y="24"/>
                  </a:lnTo>
                  <a:lnTo>
                    <a:pt x="21" y="21"/>
                  </a:lnTo>
                  <a:lnTo>
                    <a:pt x="21" y="17"/>
                  </a:lnTo>
                  <a:lnTo>
                    <a:pt x="14" y="12"/>
                  </a:lnTo>
                  <a:lnTo>
                    <a:pt x="12" y="14"/>
                  </a:lnTo>
                  <a:lnTo>
                    <a:pt x="12" y="0"/>
                  </a:lnTo>
                  <a:lnTo>
                    <a:pt x="12"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213" name="Freeform 157"/>
            <p:cNvSpPr/>
            <p:nvPr/>
          </p:nvSpPr>
          <p:spPr bwMode="auto">
            <a:xfrm>
              <a:off x="7180263" y="3289301"/>
              <a:ext cx="14288" cy="22225"/>
            </a:xfrm>
            <a:custGeom>
              <a:avLst/>
              <a:gdLst/>
              <a:ahLst/>
              <a:cxnLst>
                <a:cxn ang="0">
                  <a:pos x="7" y="0"/>
                </a:cxn>
                <a:cxn ang="0">
                  <a:pos x="0" y="5"/>
                </a:cxn>
                <a:cxn ang="0">
                  <a:pos x="0" y="14"/>
                </a:cxn>
                <a:cxn ang="0">
                  <a:pos x="9" y="10"/>
                </a:cxn>
                <a:cxn ang="0">
                  <a:pos x="7" y="0"/>
                </a:cxn>
                <a:cxn ang="0">
                  <a:pos x="7" y="0"/>
                </a:cxn>
              </a:cxnLst>
              <a:rect l="0" t="0" r="r" b="b"/>
              <a:pathLst>
                <a:path w="9" h="14">
                  <a:moveTo>
                    <a:pt x="7" y="0"/>
                  </a:moveTo>
                  <a:lnTo>
                    <a:pt x="0" y="5"/>
                  </a:lnTo>
                  <a:lnTo>
                    <a:pt x="0" y="14"/>
                  </a:lnTo>
                  <a:lnTo>
                    <a:pt x="9" y="10"/>
                  </a:lnTo>
                  <a:lnTo>
                    <a:pt x="7" y="0"/>
                  </a:lnTo>
                  <a:lnTo>
                    <a:pt x="7"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214" name="Freeform 158"/>
            <p:cNvSpPr/>
            <p:nvPr/>
          </p:nvSpPr>
          <p:spPr bwMode="auto">
            <a:xfrm>
              <a:off x="7127875" y="3417888"/>
              <a:ext cx="36513" cy="25400"/>
            </a:xfrm>
            <a:custGeom>
              <a:avLst/>
              <a:gdLst/>
              <a:ahLst/>
              <a:cxnLst>
                <a:cxn ang="0">
                  <a:pos x="14" y="0"/>
                </a:cxn>
                <a:cxn ang="0">
                  <a:pos x="0" y="0"/>
                </a:cxn>
                <a:cxn ang="0">
                  <a:pos x="5" y="9"/>
                </a:cxn>
                <a:cxn ang="0">
                  <a:pos x="9" y="14"/>
                </a:cxn>
                <a:cxn ang="0">
                  <a:pos x="14" y="16"/>
                </a:cxn>
                <a:cxn ang="0">
                  <a:pos x="23" y="9"/>
                </a:cxn>
                <a:cxn ang="0">
                  <a:pos x="21" y="4"/>
                </a:cxn>
                <a:cxn ang="0">
                  <a:pos x="14" y="0"/>
                </a:cxn>
                <a:cxn ang="0">
                  <a:pos x="14" y="0"/>
                </a:cxn>
              </a:cxnLst>
              <a:rect l="0" t="0" r="r" b="b"/>
              <a:pathLst>
                <a:path w="23" h="16">
                  <a:moveTo>
                    <a:pt x="14" y="0"/>
                  </a:moveTo>
                  <a:lnTo>
                    <a:pt x="0" y="0"/>
                  </a:lnTo>
                  <a:lnTo>
                    <a:pt x="5" y="9"/>
                  </a:lnTo>
                  <a:lnTo>
                    <a:pt x="9" y="14"/>
                  </a:lnTo>
                  <a:lnTo>
                    <a:pt x="14" y="16"/>
                  </a:lnTo>
                  <a:lnTo>
                    <a:pt x="23" y="9"/>
                  </a:lnTo>
                  <a:lnTo>
                    <a:pt x="21" y="4"/>
                  </a:lnTo>
                  <a:lnTo>
                    <a:pt x="14" y="0"/>
                  </a:lnTo>
                  <a:lnTo>
                    <a:pt x="14"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215" name="Freeform 159"/>
            <p:cNvSpPr/>
            <p:nvPr/>
          </p:nvSpPr>
          <p:spPr bwMode="auto">
            <a:xfrm>
              <a:off x="7089775" y="3387726"/>
              <a:ext cx="49213" cy="14288"/>
            </a:xfrm>
            <a:custGeom>
              <a:avLst/>
              <a:gdLst/>
              <a:ahLst/>
              <a:cxnLst>
                <a:cxn ang="0">
                  <a:pos x="0" y="0"/>
                </a:cxn>
                <a:cxn ang="0">
                  <a:pos x="7" y="9"/>
                </a:cxn>
                <a:cxn ang="0">
                  <a:pos x="17" y="5"/>
                </a:cxn>
                <a:cxn ang="0">
                  <a:pos x="19" y="7"/>
                </a:cxn>
                <a:cxn ang="0">
                  <a:pos x="31" y="5"/>
                </a:cxn>
                <a:cxn ang="0">
                  <a:pos x="31" y="2"/>
                </a:cxn>
                <a:cxn ang="0">
                  <a:pos x="17" y="2"/>
                </a:cxn>
                <a:cxn ang="0">
                  <a:pos x="17" y="2"/>
                </a:cxn>
                <a:cxn ang="0">
                  <a:pos x="0" y="0"/>
                </a:cxn>
                <a:cxn ang="0">
                  <a:pos x="0" y="0"/>
                </a:cxn>
              </a:cxnLst>
              <a:rect l="0" t="0" r="r" b="b"/>
              <a:pathLst>
                <a:path w="31" h="9">
                  <a:moveTo>
                    <a:pt x="0" y="0"/>
                  </a:moveTo>
                  <a:lnTo>
                    <a:pt x="7" y="9"/>
                  </a:lnTo>
                  <a:lnTo>
                    <a:pt x="17" y="5"/>
                  </a:lnTo>
                  <a:lnTo>
                    <a:pt x="19" y="7"/>
                  </a:lnTo>
                  <a:lnTo>
                    <a:pt x="31" y="5"/>
                  </a:lnTo>
                  <a:lnTo>
                    <a:pt x="31" y="2"/>
                  </a:lnTo>
                  <a:lnTo>
                    <a:pt x="17" y="2"/>
                  </a:lnTo>
                  <a:lnTo>
                    <a:pt x="17" y="2"/>
                  </a:lnTo>
                  <a:lnTo>
                    <a:pt x="0" y="0"/>
                  </a:lnTo>
                  <a:lnTo>
                    <a:pt x="0"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216" name="Freeform 160"/>
            <p:cNvSpPr>
              <a:spLocks noEditPoints="1"/>
            </p:cNvSpPr>
            <p:nvPr/>
          </p:nvSpPr>
          <p:spPr bwMode="auto">
            <a:xfrm>
              <a:off x="6969125" y="3308351"/>
              <a:ext cx="147638" cy="176213"/>
            </a:xfrm>
            <a:custGeom>
              <a:avLst/>
              <a:gdLst/>
              <a:ahLst/>
              <a:cxnLst>
                <a:cxn ang="0">
                  <a:pos x="48" y="97"/>
                </a:cxn>
                <a:cxn ang="0">
                  <a:pos x="48" y="100"/>
                </a:cxn>
                <a:cxn ang="0">
                  <a:pos x="50" y="92"/>
                </a:cxn>
                <a:cxn ang="0">
                  <a:pos x="57" y="92"/>
                </a:cxn>
                <a:cxn ang="0">
                  <a:pos x="50" y="92"/>
                </a:cxn>
                <a:cxn ang="0">
                  <a:pos x="57" y="83"/>
                </a:cxn>
                <a:cxn ang="0">
                  <a:pos x="57" y="83"/>
                </a:cxn>
                <a:cxn ang="0">
                  <a:pos x="57" y="83"/>
                </a:cxn>
                <a:cxn ang="0">
                  <a:pos x="74" y="14"/>
                </a:cxn>
                <a:cxn ang="0">
                  <a:pos x="34" y="7"/>
                </a:cxn>
                <a:cxn ang="0">
                  <a:pos x="26" y="14"/>
                </a:cxn>
                <a:cxn ang="0">
                  <a:pos x="17" y="17"/>
                </a:cxn>
                <a:cxn ang="0">
                  <a:pos x="15" y="36"/>
                </a:cxn>
                <a:cxn ang="0">
                  <a:pos x="8" y="52"/>
                </a:cxn>
                <a:cxn ang="0">
                  <a:pos x="3" y="78"/>
                </a:cxn>
                <a:cxn ang="0">
                  <a:pos x="12" y="85"/>
                </a:cxn>
                <a:cxn ang="0">
                  <a:pos x="12" y="109"/>
                </a:cxn>
                <a:cxn ang="0">
                  <a:pos x="26" y="73"/>
                </a:cxn>
                <a:cxn ang="0">
                  <a:pos x="31" y="66"/>
                </a:cxn>
                <a:cxn ang="0">
                  <a:pos x="29" y="76"/>
                </a:cxn>
                <a:cxn ang="0">
                  <a:pos x="38" y="88"/>
                </a:cxn>
                <a:cxn ang="0">
                  <a:pos x="45" y="97"/>
                </a:cxn>
                <a:cxn ang="0">
                  <a:pos x="53" y="109"/>
                </a:cxn>
                <a:cxn ang="0">
                  <a:pos x="55" y="107"/>
                </a:cxn>
                <a:cxn ang="0">
                  <a:pos x="64" y="104"/>
                </a:cxn>
                <a:cxn ang="0">
                  <a:pos x="67" y="95"/>
                </a:cxn>
                <a:cxn ang="0">
                  <a:pos x="64" y="92"/>
                </a:cxn>
                <a:cxn ang="0">
                  <a:pos x="55" y="83"/>
                </a:cxn>
                <a:cxn ang="0">
                  <a:pos x="55" y="73"/>
                </a:cxn>
                <a:cxn ang="0">
                  <a:pos x="43" y="55"/>
                </a:cxn>
                <a:cxn ang="0">
                  <a:pos x="57" y="47"/>
                </a:cxn>
                <a:cxn ang="0">
                  <a:pos x="62" y="50"/>
                </a:cxn>
                <a:cxn ang="0">
                  <a:pos x="69" y="52"/>
                </a:cxn>
                <a:cxn ang="0">
                  <a:pos x="64" y="45"/>
                </a:cxn>
                <a:cxn ang="0">
                  <a:pos x="69" y="43"/>
                </a:cxn>
                <a:cxn ang="0">
                  <a:pos x="62" y="33"/>
                </a:cxn>
                <a:cxn ang="0">
                  <a:pos x="48" y="38"/>
                </a:cxn>
                <a:cxn ang="0">
                  <a:pos x="41" y="38"/>
                </a:cxn>
                <a:cxn ang="0">
                  <a:pos x="29" y="45"/>
                </a:cxn>
                <a:cxn ang="0">
                  <a:pos x="24" y="26"/>
                </a:cxn>
                <a:cxn ang="0">
                  <a:pos x="38" y="24"/>
                </a:cxn>
                <a:cxn ang="0">
                  <a:pos x="93" y="10"/>
                </a:cxn>
                <a:cxn ang="0">
                  <a:pos x="90" y="0"/>
                </a:cxn>
              </a:cxnLst>
              <a:rect l="0" t="0" r="r" b="b"/>
              <a:pathLst>
                <a:path w="93" h="111">
                  <a:moveTo>
                    <a:pt x="48" y="100"/>
                  </a:moveTo>
                  <a:lnTo>
                    <a:pt x="48" y="97"/>
                  </a:lnTo>
                  <a:lnTo>
                    <a:pt x="50" y="95"/>
                  </a:lnTo>
                  <a:lnTo>
                    <a:pt x="48" y="100"/>
                  </a:lnTo>
                  <a:lnTo>
                    <a:pt x="48" y="100"/>
                  </a:lnTo>
                  <a:close/>
                  <a:moveTo>
                    <a:pt x="50" y="92"/>
                  </a:moveTo>
                  <a:lnTo>
                    <a:pt x="57" y="90"/>
                  </a:lnTo>
                  <a:lnTo>
                    <a:pt x="57" y="92"/>
                  </a:lnTo>
                  <a:lnTo>
                    <a:pt x="57" y="92"/>
                  </a:lnTo>
                  <a:lnTo>
                    <a:pt x="50" y="92"/>
                  </a:lnTo>
                  <a:lnTo>
                    <a:pt x="50" y="92"/>
                  </a:lnTo>
                  <a:close/>
                  <a:moveTo>
                    <a:pt x="57" y="83"/>
                  </a:moveTo>
                  <a:lnTo>
                    <a:pt x="57" y="83"/>
                  </a:lnTo>
                  <a:lnTo>
                    <a:pt x="57" y="83"/>
                  </a:lnTo>
                  <a:lnTo>
                    <a:pt x="57" y="83"/>
                  </a:lnTo>
                  <a:lnTo>
                    <a:pt x="57" y="83"/>
                  </a:lnTo>
                  <a:close/>
                  <a:moveTo>
                    <a:pt x="90" y="0"/>
                  </a:moveTo>
                  <a:lnTo>
                    <a:pt x="74" y="14"/>
                  </a:lnTo>
                  <a:lnTo>
                    <a:pt x="60" y="14"/>
                  </a:lnTo>
                  <a:lnTo>
                    <a:pt x="34" y="7"/>
                  </a:lnTo>
                  <a:lnTo>
                    <a:pt x="29" y="10"/>
                  </a:lnTo>
                  <a:lnTo>
                    <a:pt x="26" y="14"/>
                  </a:lnTo>
                  <a:lnTo>
                    <a:pt x="22" y="14"/>
                  </a:lnTo>
                  <a:lnTo>
                    <a:pt x="17" y="17"/>
                  </a:lnTo>
                  <a:lnTo>
                    <a:pt x="12" y="28"/>
                  </a:lnTo>
                  <a:lnTo>
                    <a:pt x="15" y="36"/>
                  </a:lnTo>
                  <a:lnTo>
                    <a:pt x="8" y="45"/>
                  </a:lnTo>
                  <a:lnTo>
                    <a:pt x="8" y="52"/>
                  </a:lnTo>
                  <a:lnTo>
                    <a:pt x="0" y="66"/>
                  </a:lnTo>
                  <a:lnTo>
                    <a:pt x="3" y="78"/>
                  </a:lnTo>
                  <a:lnTo>
                    <a:pt x="10" y="78"/>
                  </a:lnTo>
                  <a:lnTo>
                    <a:pt x="12" y="85"/>
                  </a:lnTo>
                  <a:lnTo>
                    <a:pt x="8" y="102"/>
                  </a:lnTo>
                  <a:lnTo>
                    <a:pt x="12" y="109"/>
                  </a:lnTo>
                  <a:lnTo>
                    <a:pt x="26" y="107"/>
                  </a:lnTo>
                  <a:lnTo>
                    <a:pt x="26" y="73"/>
                  </a:lnTo>
                  <a:lnTo>
                    <a:pt x="24" y="71"/>
                  </a:lnTo>
                  <a:lnTo>
                    <a:pt x="31" y="66"/>
                  </a:lnTo>
                  <a:lnTo>
                    <a:pt x="31" y="66"/>
                  </a:lnTo>
                  <a:lnTo>
                    <a:pt x="29" y="76"/>
                  </a:lnTo>
                  <a:lnTo>
                    <a:pt x="34" y="81"/>
                  </a:lnTo>
                  <a:lnTo>
                    <a:pt x="38" y="88"/>
                  </a:lnTo>
                  <a:lnTo>
                    <a:pt x="41" y="97"/>
                  </a:lnTo>
                  <a:lnTo>
                    <a:pt x="45" y="97"/>
                  </a:lnTo>
                  <a:lnTo>
                    <a:pt x="43" y="102"/>
                  </a:lnTo>
                  <a:lnTo>
                    <a:pt x="53" y="109"/>
                  </a:lnTo>
                  <a:lnTo>
                    <a:pt x="50" y="104"/>
                  </a:lnTo>
                  <a:lnTo>
                    <a:pt x="55" y="107"/>
                  </a:lnTo>
                  <a:lnTo>
                    <a:pt x="57" y="111"/>
                  </a:lnTo>
                  <a:lnTo>
                    <a:pt x="64" y="104"/>
                  </a:lnTo>
                  <a:lnTo>
                    <a:pt x="62" y="100"/>
                  </a:lnTo>
                  <a:lnTo>
                    <a:pt x="67" y="95"/>
                  </a:lnTo>
                  <a:lnTo>
                    <a:pt x="62" y="90"/>
                  </a:lnTo>
                  <a:lnTo>
                    <a:pt x="64" y="92"/>
                  </a:lnTo>
                  <a:lnTo>
                    <a:pt x="64" y="83"/>
                  </a:lnTo>
                  <a:lnTo>
                    <a:pt x="55" y="83"/>
                  </a:lnTo>
                  <a:lnTo>
                    <a:pt x="53" y="78"/>
                  </a:lnTo>
                  <a:lnTo>
                    <a:pt x="55" y="73"/>
                  </a:lnTo>
                  <a:lnTo>
                    <a:pt x="43" y="55"/>
                  </a:lnTo>
                  <a:lnTo>
                    <a:pt x="43" y="55"/>
                  </a:lnTo>
                  <a:lnTo>
                    <a:pt x="53" y="52"/>
                  </a:lnTo>
                  <a:lnTo>
                    <a:pt x="57" y="47"/>
                  </a:lnTo>
                  <a:lnTo>
                    <a:pt x="57" y="55"/>
                  </a:lnTo>
                  <a:lnTo>
                    <a:pt x="62" y="50"/>
                  </a:lnTo>
                  <a:lnTo>
                    <a:pt x="62" y="52"/>
                  </a:lnTo>
                  <a:lnTo>
                    <a:pt x="69" y="52"/>
                  </a:lnTo>
                  <a:lnTo>
                    <a:pt x="71" y="43"/>
                  </a:lnTo>
                  <a:lnTo>
                    <a:pt x="64" y="45"/>
                  </a:lnTo>
                  <a:lnTo>
                    <a:pt x="64" y="43"/>
                  </a:lnTo>
                  <a:lnTo>
                    <a:pt x="69" y="43"/>
                  </a:lnTo>
                  <a:lnTo>
                    <a:pt x="67" y="33"/>
                  </a:lnTo>
                  <a:lnTo>
                    <a:pt x="62" y="33"/>
                  </a:lnTo>
                  <a:lnTo>
                    <a:pt x="57" y="38"/>
                  </a:lnTo>
                  <a:lnTo>
                    <a:pt x="48" y="38"/>
                  </a:lnTo>
                  <a:lnTo>
                    <a:pt x="45" y="40"/>
                  </a:lnTo>
                  <a:lnTo>
                    <a:pt x="41" y="38"/>
                  </a:lnTo>
                  <a:lnTo>
                    <a:pt x="34" y="45"/>
                  </a:lnTo>
                  <a:lnTo>
                    <a:pt x="29" y="45"/>
                  </a:lnTo>
                  <a:lnTo>
                    <a:pt x="22" y="38"/>
                  </a:lnTo>
                  <a:lnTo>
                    <a:pt x="24" y="26"/>
                  </a:lnTo>
                  <a:lnTo>
                    <a:pt x="26" y="24"/>
                  </a:lnTo>
                  <a:lnTo>
                    <a:pt x="38" y="24"/>
                  </a:lnTo>
                  <a:lnTo>
                    <a:pt x="79" y="26"/>
                  </a:lnTo>
                  <a:lnTo>
                    <a:pt x="93" y="10"/>
                  </a:lnTo>
                  <a:lnTo>
                    <a:pt x="90" y="0"/>
                  </a:lnTo>
                  <a:lnTo>
                    <a:pt x="90"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217" name="Freeform 161"/>
            <p:cNvSpPr/>
            <p:nvPr/>
          </p:nvSpPr>
          <p:spPr bwMode="auto">
            <a:xfrm>
              <a:off x="6886575" y="3500438"/>
              <a:ext cx="19050" cy="14288"/>
            </a:xfrm>
            <a:custGeom>
              <a:avLst/>
              <a:gdLst/>
              <a:ahLst/>
              <a:cxnLst>
                <a:cxn ang="0">
                  <a:pos x="0" y="0"/>
                </a:cxn>
                <a:cxn ang="0">
                  <a:pos x="5" y="9"/>
                </a:cxn>
                <a:cxn ang="0">
                  <a:pos x="12" y="2"/>
                </a:cxn>
                <a:cxn ang="0">
                  <a:pos x="0" y="0"/>
                </a:cxn>
                <a:cxn ang="0">
                  <a:pos x="0" y="0"/>
                </a:cxn>
              </a:cxnLst>
              <a:rect l="0" t="0" r="r" b="b"/>
              <a:pathLst>
                <a:path w="12" h="9">
                  <a:moveTo>
                    <a:pt x="0" y="0"/>
                  </a:moveTo>
                  <a:lnTo>
                    <a:pt x="5" y="9"/>
                  </a:lnTo>
                  <a:lnTo>
                    <a:pt x="12" y="2"/>
                  </a:lnTo>
                  <a:lnTo>
                    <a:pt x="0" y="0"/>
                  </a:lnTo>
                  <a:lnTo>
                    <a:pt x="0"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218" name="Freeform 162"/>
            <p:cNvSpPr/>
            <p:nvPr/>
          </p:nvSpPr>
          <p:spPr bwMode="auto">
            <a:xfrm>
              <a:off x="6905625" y="3525838"/>
              <a:ext cx="79375" cy="34925"/>
            </a:xfrm>
            <a:custGeom>
              <a:avLst/>
              <a:gdLst/>
              <a:ahLst/>
              <a:cxnLst>
                <a:cxn ang="0">
                  <a:pos x="31" y="0"/>
                </a:cxn>
                <a:cxn ang="0">
                  <a:pos x="26" y="8"/>
                </a:cxn>
                <a:cxn ang="0">
                  <a:pos x="26" y="8"/>
                </a:cxn>
                <a:cxn ang="0">
                  <a:pos x="17" y="8"/>
                </a:cxn>
                <a:cxn ang="0">
                  <a:pos x="14" y="10"/>
                </a:cxn>
                <a:cxn ang="0">
                  <a:pos x="14" y="8"/>
                </a:cxn>
                <a:cxn ang="0">
                  <a:pos x="7" y="3"/>
                </a:cxn>
                <a:cxn ang="0">
                  <a:pos x="3" y="8"/>
                </a:cxn>
                <a:cxn ang="0">
                  <a:pos x="0" y="17"/>
                </a:cxn>
                <a:cxn ang="0">
                  <a:pos x="12" y="17"/>
                </a:cxn>
                <a:cxn ang="0">
                  <a:pos x="12" y="17"/>
                </a:cxn>
                <a:cxn ang="0">
                  <a:pos x="17" y="22"/>
                </a:cxn>
                <a:cxn ang="0">
                  <a:pos x="38" y="15"/>
                </a:cxn>
                <a:cxn ang="0">
                  <a:pos x="38" y="17"/>
                </a:cxn>
                <a:cxn ang="0">
                  <a:pos x="50" y="15"/>
                </a:cxn>
                <a:cxn ang="0">
                  <a:pos x="43" y="5"/>
                </a:cxn>
                <a:cxn ang="0">
                  <a:pos x="40" y="8"/>
                </a:cxn>
                <a:cxn ang="0">
                  <a:pos x="40" y="5"/>
                </a:cxn>
                <a:cxn ang="0">
                  <a:pos x="36" y="5"/>
                </a:cxn>
                <a:cxn ang="0">
                  <a:pos x="31" y="0"/>
                </a:cxn>
                <a:cxn ang="0">
                  <a:pos x="31" y="0"/>
                </a:cxn>
              </a:cxnLst>
              <a:rect l="0" t="0" r="r" b="b"/>
              <a:pathLst>
                <a:path w="50" h="22">
                  <a:moveTo>
                    <a:pt x="31" y="0"/>
                  </a:moveTo>
                  <a:lnTo>
                    <a:pt x="26" y="8"/>
                  </a:lnTo>
                  <a:lnTo>
                    <a:pt x="26" y="8"/>
                  </a:lnTo>
                  <a:lnTo>
                    <a:pt x="17" y="8"/>
                  </a:lnTo>
                  <a:lnTo>
                    <a:pt x="14" y="10"/>
                  </a:lnTo>
                  <a:lnTo>
                    <a:pt x="14" y="8"/>
                  </a:lnTo>
                  <a:lnTo>
                    <a:pt x="7" y="3"/>
                  </a:lnTo>
                  <a:lnTo>
                    <a:pt x="3" y="8"/>
                  </a:lnTo>
                  <a:lnTo>
                    <a:pt x="0" y="17"/>
                  </a:lnTo>
                  <a:lnTo>
                    <a:pt x="12" y="17"/>
                  </a:lnTo>
                  <a:lnTo>
                    <a:pt x="12" y="17"/>
                  </a:lnTo>
                  <a:lnTo>
                    <a:pt x="17" y="22"/>
                  </a:lnTo>
                  <a:lnTo>
                    <a:pt x="38" y="15"/>
                  </a:lnTo>
                  <a:lnTo>
                    <a:pt x="38" y="17"/>
                  </a:lnTo>
                  <a:lnTo>
                    <a:pt x="50" y="15"/>
                  </a:lnTo>
                  <a:lnTo>
                    <a:pt x="43" y="5"/>
                  </a:lnTo>
                  <a:lnTo>
                    <a:pt x="40" y="8"/>
                  </a:lnTo>
                  <a:lnTo>
                    <a:pt x="40" y="5"/>
                  </a:lnTo>
                  <a:lnTo>
                    <a:pt x="36" y="5"/>
                  </a:lnTo>
                  <a:lnTo>
                    <a:pt x="31" y="0"/>
                  </a:lnTo>
                  <a:lnTo>
                    <a:pt x="31"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219" name="Freeform 163"/>
            <p:cNvSpPr/>
            <p:nvPr/>
          </p:nvSpPr>
          <p:spPr bwMode="auto">
            <a:xfrm>
              <a:off x="6992938" y="3530601"/>
              <a:ext cx="74613" cy="25400"/>
            </a:xfrm>
            <a:custGeom>
              <a:avLst/>
              <a:gdLst/>
              <a:ahLst/>
              <a:cxnLst>
                <a:cxn ang="0">
                  <a:pos x="47" y="0"/>
                </a:cxn>
                <a:cxn ang="0">
                  <a:pos x="42" y="0"/>
                </a:cxn>
                <a:cxn ang="0">
                  <a:pos x="42" y="5"/>
                </a:cxn>
                <a:cxn ang="0">
                  <a:pos x="38" y="7"/>
                </a:cxn>
                <a:cxn ang="0">
                  <a:pos x="33" y="5"/>
                </a:cxn>
                <a:cxn ang="0">
                  <a:pos x="23" y="7"/>
                </a:cxn>
                <a:cxn ang="0">
                  <a:pos x="14" y="0"/>
                </a:cxn>
                <a:cxn ang="0">
                  <a:pos x="2" y="5"/>
                </a:cxn>
                <a:cxn ang="0">
                  <a:pos x="0" y="14"/>
                </a:cxn>
                <a:cxn ang="0">
                  <a:pos x="19" y="16"/>
                </a:cxn>
                <a:cxn ang="0">
                  <a:pos x="40" y="12"/>
                </a:cxn>
                <a:cxn ang="0">
                  <a:pos x="47" y="7"/>
                </a:cxn>
                <a:cxn ang="0">
                  <a:pos x="47" y="0"/>
                </a:cxn>
                <a:cxn ang="0">
                  <a:pos x="47" y="0"/>
                </a:cxn>
              </a:cxnLst>
              <a:rect l="0" t="0" r="r" b="b"/>
              <a:pathLst>
                <a:path w="47" h="16">
                  <a:moveTo>
                    <a:pt x="47" y="0"/>
                  </a:moveTo>
                  <a:lnTo>
                    <a:pt x="42" y="0"/>
                  </a:lnTo>
                  <a:lnTo>
                    <a:pt x="42" y="5"/>
                  </a:lnTo>
                  <a:lnTo>
                    <a:pt x="38" y="7"/>
                  </a:lnTo>
                  <a:lnTo>
                    <a:pt x="33" y="5"/>
                  </a:lnTo>
                  <a:lnTo>
                    <a:pt x="23" y="7"/>
                  </a:lnTo>
                  <a:lnTo>
                    <a:pt x="14" y="0"/>
                  </a:lnTo>
                  <a:lnTo>
                    <a:pt x="2" y="5"/>
                  </a:lnTo>
                  <a:lnTo>
                    <a:pt x="0" y="14"/>
                  </a:lnTo>
                  <a:lnTo>
                    <a:pt x="19" y="16"/>
                  </a:lnTo>
                  <a:lnTo>
                    <a:pt x="40" y="12"/>
                  </a:lnTo>
                  <a:lnTo>
                    <a:pt x="47" y="7"/>
                  </a:lnTo>
                  <a:lnTo>
                    <a:pt x="47" y="0"/>
                  </a:lnTo>
                  <a:lnTo>
                    <a:pt x="47"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220" name="Freeform 164"/>
            <p:cNvSpPr/>
            <p:nvPr/>
          </p:nvSpPr>
          <p:spPr bwMode="auto">
            <a:xfrm>
              <a:off x="7075488" y="3538538"/>
              <a:ext cx="85725" cy="47625"/>
            </a:xfrm>
            <a:custGeom>
              <a:avLst/>
              <a:gdLst/>
              <a:ahLst/>
              <a:cxnLst>
                <a:cxn ang="0">
                  <a:pos x="54" y="0"/>
                </a:cxn>
                <a:cxn ang="0">
                  <a:pos x="23" y="2"/>
                </a:cxn>
                <a:cxn ang="0">
                  <a:pos x="19" y="9"/>
                </a:cxn>
                <a:cxn ang="0">
                  <a:pos x="4" y="16"/>
                </a:cxn>
                <a:cxn ang="0">
                  <a:pos x="0" y="30"/>
                </a:cxn>
                <a:cxn ang="0">
                  <a:pos x="7" y="30"/>
                </a:cxn>
                <a:cxn ang="0">
                  <a:pos x="19" y="26"/>
                </a:cxn>
                <a:cxn ang="0">
                  <a:pos x="26" y="16"/>
                </a:cxn>
                <a:cxn ang="0">
                  <a:pos x="54" y="7"/>
                </a:cxn>
                <a:cxn ang="0">
                  <a:pos x="54" y="0"/>
                </a:cxn>
                <a:cxn ang="0">
                  <a:pos x="54" y="0"/>
                </a:cxn>
              </a:cxnLst>
              <a:rect l="0" t="0" r="r" b="b"/>
              <a:pathLst>
                <a:path w="54" h="30">
                  <a:moveTo>
                    <a:pt x="54" y="0"/>
                  </a:moveTo>
                  <a:lnTo>
                    <a:pt x="23" y="2"/>
                  </a:lnTo>
                  <a:lnTo>
                    <a:pt x="19" y="9"/>
                  </a:lnTo>
                  <a:lnTo>
                    <a:pt x="4" y="16"/>
                  </a:lnTo>
                  <a:lnTo>
                    <a:pt x="0" y="30"/>
                  </a:lnTo>
                  <a:lnTo>
                    <a:pt x="7" y="30"/>
                  </a:lnTo>
                  <a:lnTo>
                    <a:pt x="19" y="26"/>
                  </a:lnTo>
                  <a:lnTo>
                    <a:pt x="26" y="16"/>
                  </a:lnTo>
                  <a:lnTo>
                    <a:pt x="54" y="7"/>
                  </a:lnTo>
                  <a:lnTo>
                    <a:pt x="54" y="0"/>
                  </a:lnTo>
                  <a:lnTo>
                    <a:pt x="54"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221" name="Freeform 165"/>
            <p:cNvSpPr/>
            <p:nvPr/>
          </p:nvSpPr>
          <p:spPr bwMode="auto">
            <a:xfrm>
              <a:off x="7127875" y="3519488"/>
              <a:ext cx="30163" cy="14288"/>
            </a:xfrm>
            <a:custGeom>
              <a:avLst/>
              <a:gdLst/>
              <a:ahLst/>
              <a:cxnLst>
                <a:cxn ang="0">
                  <a:pos x="12" y="0"/>
                </a:cxn>
                <a:cxn ang="0">
                  <a:pos x="0" y="2"/>
                </a:cxn>
                <a:cxn ang="0">
                  <a:pos x="0" y="9"/>
                </a:cxn>
                <a:cxn ang="0">
                  <a:pos x="12" y="9"/>
                </a:cxn>
                <a:cxn ang="0">
                  <a:pos x="19" y="2"/>
                </a:cxn>
                <a:cxn ang="0">
                  <a:pos x="12" y="0"/>
                </a:cxn>
                <a:cxn ang="0">
                  <a:pos x="12" y="0"/>
                </a:cxn>
              </a:cxnLst>
              <a:rect l="0" t="0" r="r" b="b"/>
              <a:pathLst>
                <a:path w="19" h="9">
                  <a:moveTo>
                    <a:pt x="12" y="0"/>
                  </a:moveTo>
                  <a:lnTo>
                    <a:pt x="0" y="2"/>
                  </a:lnTo>
                  <a:lnTo>
                    <a:pt x="0" y="9"/>
                  </a:lnTo>
                  <a:lnTo>
                    <a:pt x="12" y="9"/>
                  </a:lnTo>
                  <a:lnTo>
                    <a:pt x="19" y="2"/>
                  </a:lnTo>
                  <a:lnTo>
                    <a:pt x="12" y="0"/>
                  </a:lnTo>
                  <a:lnTo>
                    <a:pt x="12"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222" name="Freeform 166"/>
            <p:cNvSpPr/>
            <p:nvPr/>
          </p:nvSpPr>
          <p:spPr bwMode="auto">
            <a:xfrm>
              <a:off x="7243763" y="3508376"/>
              <a:ext cx="19050" cy="30163"/>
            </a:xfrm>
            <a:custGeom>
              <a:avLst/>
              <a:gdLst/>
              <a:ahLst/>
              <a:cxnLst>
                <a:cxn ang="0">
                  <a:pos x="7" y="0"/>
                </a:cxn>
                <a:cxn ang="0">
                  <a:pos x="0" y="11"/>
                </a:cxn>
                <a:cxn ang="0">
                  <a:pos x="5" y="19"/>
                </a:cxn>
                <a:cxn ang="0">
                  <a:pos x="12" y="9"/>
                </a:cxn>
                <a:cxn ang="0">
                  <a:pos x="12" y="2"/>
                </a:cxn>
                <a:cxn ang="0">
                  <a:pos x="7" y="0"/>
                </a:cxn>
                <a:cxn ang="0">
                  <a:pos x="7" y="0"/>
                </a:cxn>
              </a:cxnLst>
              <a:rect l="0" t="0" r="r" b="b"/>
              <a:pathLst>
                <a:path w="12" h="19">
                  <a:moveTo>
                    <a:pt x="7" y="0"/>
                  </a:moveTo>
                  <a:lnTo>
                    <a:pt x="0" y="11"/>
                  </a:lnTo>
                  <a:lnTo>
                    <a:pt x="5" y="19"/>
                  </a:lnTo>
                  <a:lnTo>
                    <a:pt x="12" y="9"/>
                  </a:lnTo>
                  <a:lnTo>
                    <a:pt x="12" y="2"/>
                  </a:lnTo>
                  <a:lnTo>
                    <a:pt x="7" y="0"/>
                  </a:lnTo>
                  <a:lnTo>
                    <a:pt x="7"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223" name="Freeform 167"/>
            <p:cNvSpPr/>
            <p:nvPr/>
          </p:nvSpPr>
          <p:spPr bwMode="auto">
            <a:xfrm>
              <a:off x="7304088" y="3470276"/>
              <a:ext cx="26988" cy="41275"/>
            </a:xfrm>
            <a:custGeom>
              <a:avLst/>
              <a:gdLst/>
              <a:ahLst/>
              <a:cxnLst>
                <a:cxn ang="0">
                  <a:pos x="12" y="0"/>
                </a:cxn>
                <a:cxn ang="0">
                  <a:pos x="7" y="7"/>
                </a:cxn>
                <a:cxn ang="0">
                  <a:pos x="7" y="7"/>
                </a:cxn>
                <a:cxn ang="0">
                  <a:pos x="7" y="12"/>
                </a:cxn>
                <a:cxn ang="0">
                  <a:pos x="2" y="9"/>
                </a:cxn>
                <a:cxn ang="0">
                  <a:pos x="5" y="16"/>
                </a:cxn>
                <a:cxn ang="0">
                  <a:pos x="0" y="16"/>
                </a:cxn>
                <a:cxn ang="0">
                  <a:pos x="9" y="26"/>
                </a:cxn>
                <a:cxn ang="0">
                  <a:pos x="12" y="21"/>
                </a:cxn>
                <a:cxn ang="0">
                  <a:pos x="17" y="24"/>
                </a:cxn>
                <a:cxn ang="0">
                  <a:pos x="14" y="19"/>
                </a:cxn>
                <a:cxn ang="0">
                  <a:pos x="17" y="19"/>
                </a:cxn>
                <a:cxn ang="0">
                  <a:pos x="17" y="2"/>
                </a:cxn>
                <a:cxn ang="0">
                  <a:pos x="12" y="0"/>
                </a:cxn>
                <a:cxn ang="0">
                  <a:pos x="12" y="0"/>
                </a:cxn>
              </a:cxnLst>
              <a:rect l="0" t="0" r="r" b="b"/>
              <a:pathLst>
                <a:path w="17" h="26">
                  <a:moveTo>
                    <a:pt x="12" y="0"/>
                  </a:moveTo>
                  <a:lnTo>
                    <a:pt x="7" y="7"/>
                  </a:lnTo>
                  <a:lnTo>
                    <a:pt x="7" y="7"/>
                  </a:lnTo>
                  <a:lnTo>
                    <a:pt x="7" y="12"/>
                  </a:lnTo>
                  <a:lnTo>
                    <a:pt x="2" y="9"/>
                  </a:lnTo>
                  <a:lnTo>
                    <a:pt x="5" y="16"/>
                  </a:lnTo>
                  <a:lnTo>
                    <a:pt x="0" y="16"/>
                  </a:lnTo>
                  <a:lnTo>
                    <a:pt x="9" y="26"/>
                  </a:lnTo>
                  <a:lnTo>
                    <a:pt x="12" y="21"/>
                  </a:lnTo>
                  <a:lnTo>
                    <a:pt x="17" y="24"/>
                  </a:lnTo>
                  <a:lnTo>
                    <a:pt x="14" y="19"/>
                  </a:lnTo>
                  <a:lnTo>
                    <a:pt x="17" y="19"/>
                  </a:lnTo>
                  <a:lnTo>
                    <a:pt x="17" y="2"/>
                  </a:lnTo>
                  <a:lnTo>
                    <a:pt x="12" y="0"/>
                  </a:lnTo>
                  <a:lnTo>
                    <a:pt x="12"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224" name="Freeform 168"/>
            <p:cNvSpPr/>
            <p:nvPr/>
          </p:nvSpPr>
          <p:spPr bwMode="auto">
            <a:xfrm>
              <a:off x="7285038" y="3467101"/>
              <a:ext cx="15875" cy="17463"/>
            </a:xfrm>
            <a:custGeom>
              <a:avLst/>
              <a:gdLst/>
              <a:ahLst/>
              <a:cxnLst>
                <a:cxn ang="0">
                  <a:pos x="10" y="0"/>
                </a:cxn>
                <a:cxn ang="0">
                  <a:pos x="3" y="2"/>
                </a:cxn>
                <a:cxn ang="0">
                  <a:pos x="0" y="9"/>
                </a:cxn>
                <a:cxn ang="0">
                  <a:pos x="5" y="11"/>
                </a:cxn>
                <a:cxn ang="0">
                  <a:pos x="10" y="0"/>
                </a:cxn>
                <a:cxn ang="0">
                  <a:pos x="10" y="0"/>
                </a:cxn>
              </a:cxnLst>
              <a:rect l="0" t="0" r="r" b="b"/>
              <a:pathLst>
                <a:path w="10" h="11">
                  <a:moveTo>
                    <a:pt x="10" y="0"/>
                  </a:moveTo>
                  <a:lnTo>
                    <a:pt x="3" y="2"/>
                  </a:lnTo>
                  <a:lnTo>
                    <a:pt x="0" y="9"/>
                  </a:lnTo>
                  <a:lnTo>
                    <a:pt x="5" y="11"/>
                  </a:lnTo>
                  <a:lnTo>
                    <a:pt x="10" y="0"/>
                  </a:lnTo>
                  <a:lnTo>
                    <a:pt x="10"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225" name="Freeform 169"/>
            <p:cNvSpPr/>
            <p:nvPr/>
          </p:nvSpPr>
          <p:spPr bwMode="auto">
            <a:xfrm>
              <a:off x="7210425" y="3387726"/>
              <a:ext cx="22225" cy="14288"/>
            </a:xfrm>
            <a:custGeom>
              <a:avLst/>
              <a:gdLst/>
              <a:ahLst/>
              <a:cxnLst>
                <a:cxn ang="0">
                  <a:pos x="12" y="0"/>
                </a:cxn>
                <a:cxn ang="0">
                  <a:pos x="0" y="2"/>
                </a:cxn>
                <a:cxn ang="0">
                  <a:pos x="7" y="9"/>
                </a:cxn>
                <a:cxn ang="0">
                  <a:pos x="14" y="7"/>
                </a:cxn>
                <a:cxn ang="0">
                  <a:pos x="12" y="0"/>
                </a:cxn>
                <a:cxn ang="0">
                  <a:pos x="12" y="0"/>
                </a:cxn>
              </a:cxnLst>
              <a:rect l="0" t="0" r="r" b="b"/>
              <a:pathLst>
                <a:path w="14" h="9">
                  <a:moveTo>
                    <a:pt x="12" y="0"/>
                  </a:moveTo>
                  <a:lnTo>
                    <a:pt x="0" y="2"/>
                  </a:lnTo>
                  <a:lnTo>
                    <a:pt x="7" y="9"/>
                  </a:lnTo>
                  <a:lnTo>
                    <a:pt x="14" y="7"/>
                  </a:lnTo>
                  <a:lnTo>
                    <a:pt x="12" y="0"/>
                  </a:lnTo>
                  <a:lnTo>
                    <a:pt x="12"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226" name="Freeform 170"/>
            <p:cNvSpPr/>
            <p:nvPr/>
          </p:nvSpPr>
          <p:spPr bwMode="auto">
            <a:xfrm>
              <a:off x="7224713" y="3349626"/>
              <a:ext cx="34925" cy="15875"/>
            </a:xfrm>
            <a:custGeom>
              <a:avLst/>
              <a:gdLst/>
              <a:ahLst/>
              <a:cxnLst>
                <a:cxn ang="0">
                  <a:pos x="7" y="0"/>
                </a:cxn>
                <a:cxn ang="0">
                  <a:pos x="0" y="2"/>
                </a:cxn>
                <a:cxn ang="0">
                  <a:pos x="10" y="10"/>
                </a:cxn>
                <a:cxn ang="0">
                  <a:pos x="22" y="7"/>
                </a:cxn>
                <a:cxn ang="0">
                  <a:pos x="7" y="0"/>
                </a:cxn>
                <a:cxn ang="0">
                  <a:pos x="7" y="0"/>
                </a:cxn>
              </a:cxnLst>
              <a:rect l="0" t="0" r="r" b="b"/>
              <a:pathLst>
                <a:path w="22" h="10">
                  <a:moveTo>
                    <a:pt x="7" y="0"/>
                  </a:moveTo>
                  <a:lnTo>
                    <a:pt x="0" y="2"/>
                  </a:lnTo>
                  <a:lnTo>
                    <a:pt x="10" y="10"/>
                  </a:lnTo>
                  <a:lnTo>
                    <a:pt x="22" y="7"/>
                  </a:lnTo>
                  <a:lnTo>
                    <a:pt x="7" y="0"/>
                  </a:lnTo>
                  <a:lnTo>
                    <a:pt x="7"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7" name="Freeform 171"/>
            <p:cNvSpPr/>
            <p:nvPr/>
          </p:nvSpPr>
          <p:spPr bwMode="auto">
            <a:xfrm>
              <a:off x="7337425" y="3368676"/>
              <a:ext cx="30163" cy="14288"/>
            </a:xfrm>
            <a:custGeom>
              <a:avLst/>
              <a:gdLst/>
              <a:ahLst/>
              <a:cxnLst>
                <a:cxn ang="0">
                  <a:pos x="10" y="0"/>
                </a:cxn>
                <a:cxn ang="0">
                  <a:pos x="0" y="0"/>
                </a:cxn>
                <a:cxn ang="0">
                  <a:pos x="12" y="9"/>
                </a:cxn>
                <a:cxn ang="0">
                  <a:pos x="19" y="7"/>
                </a:cxn>
                <a:cxn ang="0">
                  <a:pos x="10" y="0"/>
                </a:cxn>
                <a:cxn ang="0">
                  <a:pos x="10" y="0"/>
                </a:cxn>
              </a:cxnLst>
              <a:rect l="0" t="0" r="r" b="b"/>
              <a:pathLst>
                <a:path w="19" h="9">
                  <a:moveTo>
                    <a:pt x="10" y="0"/>
                  </a:moveTo>
                  <a:lnTo>
                    <a:pt x="0" y="0"/>
                  </a:lnTo>
                  <a:lnTo>
                    <a:pt x="12" y="9"/>
                  </a:lnTo>
                  <a:lnTo>
                    <a:pt x="19" y="7"/>
                  </a:lnTo>
                  <a:lnTo>
                    <a:pt x="10" y="0"/>
                  </a:lnTo>
                  <a:lnTo>
                    <a:pt x="10"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228" name="Freeform 172"/>
            <p:cNvSpPr>
              <a:spLocks noEditPoints="1"/>
            </p:cNvSpPr>
            <p:nvPr/>
          </p:nvSpPr>
          <p:spPr bwMode="auto">
            <a:xfrm>
              <a:off x="7172325" y="3413126"/>
              <a:ext cx="71438" cy="34925"/>
            </a:xfrm>
            <a:custGeom>
              <a:avLst/>
              <a:gdLst/>
              <a:ahLst/>
              <a:cxnLst>
                <a:cxn ang="0">
                  <a:pos x="5" y="10"/>
                </a:cxn>
                <a:cxn ang="0">
                  <a:pos x="5" y="10"/>
                </a:cxn>
                <a:cxn ang="0">
                  <a:pos x="5" y="10"/>
                </a:cxn>
                <a:cxn ang="0">
                  <a:pos x="5" y="10"/>
                </a:cxn>
                <a:cxn ang="0">
                  <a:pos x="5" y="10"/>
                </a:cxn>
                <a:cxn ang="0">
                  <a:pos x="24" y="0"/>
                </a:cxn>
                <a:cxn ang="0">
                  <a:pos x="5" y="0"/>
                </a:cxn>
                <a:cxn ang="0">
                  <a:pos x="0" y="7"/>
                </a:cxn>
                <a:cxn ang="0">
                  <a:pos x="3" y="17"/>
                </a:cxn>
                <a:cxn ang="0">
                  <a:pos x="3" y="15"/>
                </a:cxn>
                <a:cxn ang="0">
                  <a:pos x="3" y="22"/>
                </a:cxn>
                <a:cxn ang="0">
                  <a:pos x="10" y="12"/>
                </a:cxn>
                <a:cxn ang="0">
                  <a:pos x="10" y="15"/>
                </a:cxn>
                <a:cxn ang="0">
                  <a:pos x="17" y="10"/>
                </a:cxn>
                <a:cxn ang="0">
                  <a:pos x="19" y="12"/>
                </a:cxn>
                <a:cxn ang="0">
                  <a:pos x="26" y="12"/>
                </a:cxn>
                <a:cxn ang="0">
                  <a:pos x="43" y="19"/>
                </a:cxn>
                <a:cxn ang="0">
                  <a:pos x="45" y="15"/>
                </a:cxn>
                <a:cxn ang="0">
                  <a:pos x="40" y="3"/>
                </a:cxn>
                <a:cxn ang="0">
                  <a:pos x="24" y="0"/>
                </a:cxn>
                <a:cxn ang="0">
                  <a:pos x="24" y="0"/>
                </a:cxn>
              </a:cxnLst>
              <a:rect l="0" t="0" r="r" b="b"/>
              <a:pathLst>
                <a:path w="45" h="22">
                  <a:moveTo>
                    <a:pt x="5" y="10"/>
                  </a:moveTo>
                  <a:lnTo>
                    <a:pt x="5" y="10"/>
                  </a:lnTo>
                  <a:lnTo>
                    <a:pt x="5" y="10"/>
                  </a:lnTo>
                  <a:lnTo>
                    <a:pt x="5" y="10"/>
                  </a:lnTo>
                  <a:lnTo>
                    <a:pt x="5" y="10"/>
                  </a:lnTo>
                  <a:close/>
                  <a:moveTo>
                    <a:pt x="24" y="0"/>
                  </a:moveTo>
                  <a:lnTo>
                    <a:pt x="5" y="0"/>
                  </a:lnTo>
                  <a:lnTo>
                    <a:pt x="0" y="7"/>
                  </a:lnTo>
                  <a:lnTo>
                    <a:pt x="3" y="17"/>
                  </a:lnTo>
                  <a:lnTo>
                    <a:pt x="3" y="15"/>
                  </a:lnTo>
                  <a:lnTo>
                    <a:pt x="3" y="22"/>
                  </a:lnTo>
                  <a:lnTo>
                    <a:pt x="10" y="12"/>
                  </a:lnTo>
                  <a:lnTo>
                    <a:pt x="10" y="15"/>
                  </a:lnTo>
                  <a:lnTo>
                    <a:pt x="17" y="10"/>
                  </a:lnTo>
                  <a:lnTo>
                    <a:pt x="19" y="12"/>
                  </a:lnTo>
                  <a:lnTo>
                    <a:pt x="26" y="12"/>
                  </a:lnTo>
                  <a:lnTo>
                    <a:pt x="43" y="19"/>
                  </a:lnTo>
                  <a:lnTo>
                    <a:pt x="45" y="15"/>
                  </a:lnTo>
                  <a:lnTo>
                    <a:pt x="40" y="3"/>
                  </a:lnTo>
                  <a:lnTo>
                    <a:pt x="24" y="0"/>
                  </a:lnTo>
                  <a:lnTo>
                    <a:pt x="24"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229" name="Freeform 173"/>
            <p:cNvSpPr>
              <a:spLocks noEditPoints="1"/>
            </p:cNvSpPr>
            <p:nvPr/>
          </p:nvSpPr>
          <p:spPr bwMode="auto">
            <a:xfrm>
              <a:off x="6440488" y="3225801"/>
              <a:ext cx="465138" cy="330200"/>
            </a:xfrm>
            <a:custGeom>
              <a:avLst/>
              <a:gdLst/>
              <a:ahLst/>
              <a:cxnLst>
                <a:cxn ang="0">
                  <a:pos x="151" y="114"/>
                </a:cxn>
                <a:cxn ang="0">
                  <a:pos x="142" y="109"/>
                </a:cxn>
                <a:cxn ang="0">
                  <a:pos x="154" y="116"/>
                </a:cxn>
                <a:cxn ang="0">
                  <a:pos x="12" y="0"/>
                </a:cxn>
                <a:cxn ang="0">
                  <a:pos x="2" y="2"/>
                </a:cxn>
                <a:cxn ang="0">
                  <a:pos x="24" y="28"/>
                </a:cxn>
                <a:cxn ang="0">
                  <a:pos x="35" y="40"/>
                </a:cxn>
                <a:cxn ang="0">
                  <a:pos x="50" y="52"/>
                </a:cxn>
                <a:cxn ang="0">
                  <a:pos x="59" y="78"/>
                </a:cxn>
                <a:cxn ang="0">
                  <a:pos x="73" y="90"/>
                </a:cxn>
                <a:cxn ang="0">
                  <a:pos x="102" y="130"/>
                </a:cxn>
                <a:cxn ang="0">
                  <a:pos x="123" y="152"/>
                </a:cxn>
                <a:cxn ang="0">
                  <a:pos x="139" y="161"/>
                </a:cxn>
                <a:cxn ang="0">
                  <a:pos x="147" y="159"/>
                </a:cxn>
                <a:cxn ang="0">
                  <a:pos x="149" y="170"/>
                </a:cxn>
                <a:cxn ang="0">
                  <a:pos x="144" y="178"/>
                </a:cxn>
                <a:cxn ang="0">
                  <a:pos x="158" y="182"/>
                </a:cxn>
                <a:cxn ang="0">
                  <a:pos x="189" y="192"/>
                </a:cxn>
                <a:cxn ang="0">
                  <a:pos x="206" y="189"/>
                </a:cxn>
                <a:cxn ang="0">
                  <a:pos x="234" y="199"/>
                </a:cxn>
                <a:cxn ang="0">
                  <a:pos x="251" y="199"/>
                </a:cxn>
                <a:cxn ang="0">
                  <a:pos x="279" y="206"/>
                </a:cxn>
                <a:cxn ang="0">
                  <a:pos x="274" y="199"/>
                </a:cxn>
                <a:cxn ang="0">
                  <a:pos x="286" y="208"/>
                </a:cxn>
                <a:cxn ang="0">
                  <a:pos x="289" y="192"/>
                </a:cxn>
                <a:cxn ang="0">
                  <a:pos x="277" y="187"/>
                </a:cxn>
                <a:cxn ang="0">
                  <a:pos x="253" y="182"/>
                </a:cxn>
                <a:cxn ang="0">
                  <a:pos x="270" y="180"/>
                </a:cxn>
                <a:cxn ang="0">
                  <a:pos x="248" y="175"/>
                </a:cxn>
                <a:cxn ang="0">
                  <a:pos x="232" y="170"/>
                </a:cxn>
                <a:cxn ang="0">
                  <a:pos x="225" y="166"/>
                </a:cxn>
                <a:cxn ang="0">
                  <a:pos x="220" y="170"/>
                </a:cxn>
                <a:cxn ang="0">
                  <a:pos x="196" y="173"/>
                </a:cxn>
                <a:cxn ang="0">
                  <a:pos x="177" y="166"/>
                </a:cxn>
                <a:cxn ang="0">
                  <a:pos x="168" y="163"/>
                </a:cxn>
                <a:cxn ang="0">
                  <a:pos x="154" y="163"/>
                </a:cxn>
                <a:cxn ang="0">
                  <a:pos x="158" y="121"/>
                </a:cxn>
                <a:cxn ang="0">
                  <a:pos x="168" y="114"/>
                </a:cxn>
                <a:cxn ang="0">
                  <a:pos x="154" y="97"/>
                </a:cxn>
                <a:cxn ang="0">
                  <a:pos x="147" y="99"/>
                </a:cxn>
                <a:cxn ang="0">
                  <a:pos x="137" y="104"/>
                </a:cxn>
                <a:cxn ang="0">
                  <a:pos x="123" y="90"/>
                </a:cxn>
                <a:cxn ang="0">
                  <a:pos x="125" y="83"/>
                </a:cxn>
                <a:cxn ang="0">
                  <a:pos x="128" y="80"/>
                </a:cxn>
                <a:cxn ang="0">
                  <a:pos x="118" y="71"/>
                </a:cxn>
                <a:cxn ang="0">
                  <a:pos x="116" y="64"/>
                </a:cxn>
                <a:cxn ang="0">
                  <a:pos x="106" y="57"/>
                </a:cxn>
                <a:cxn ang="0">
                  <a:pos x="99" y="57"/>
                </a:cxn>
                <a:cxn ang="0">
                  <a:pos x="99" y="50"/>
                </a:cxn>
                <a:cxn ang="0">
                  <a:pos x="87" y="45"/>
                </a:cxn>
                <a:cxn ang="0">
                  <a:pos x="80" y="47"/>
                </a:cxn>
                <a:cxn ang="0">
                  <a:pos x="50" y="21"/>
                </a:cxn>
                <a:cxn ang="0">
                  <a:pos x="21" y="5"/>
                </a:cxn>
                <a:cxn ang="0">
                  <a:pos x="12" y="0"/>
                </a:cxn>
              </a:cxnLst>
              <a:rect l="0" t="0" r="r" b="b"/>
              <a:pathLst>
                <a:path w="293" h="208">
                  <a:moveTo>
                    <a:pt x="154" y="116"/>
                  </a:moveTo>
                  <a:lnTo>
                    <a:pt x="151" y="114"/>
                  </a:lnTo>
                  <a:lnTo>
                    <a:pt x="142" y="111"/>
                  </a:lnTo>
                  <a:lnTo>
                    <a:pt x="142" y="109"/>
                  </a:lnTo>
                  <a:lnTo>
                    <a:pt x="151" y="111"/>
                  </a:lnTo>
                  <a:lnTo>
                    <a:pt x="154" y="116"/>
                  </a:lnTo>
                  <a:lnTo>
                    <a:pt x="154" y="116"/>
                  </a:lnTo>
                  <a:close/>
                  <a:moveTo>
                    <a:pt x="12" y="0"/>
                  </a:moveTo>
                  <a:lnTo>
                    <a:pt x="0" y="0"/>
                  </a:lnTo>
                  <a:lnTo>
                    <a:pt x="2" y="2"/>
                  </a:lnTo>
                  <a:lnTo>
                    <a:pt x="7" y="14"/>
                  </a:lnTo>
                  <a:lnTo>
                    <a:pt x="24" y="28"/>
                  </a:lnTo>
                  <a:lnTo>
                    <a:pt x="28" y="31"/>
                  </a:lnTo>
                  <a:lnTo>
                    <a:pt x="35" y="40"/>
                  </a:lnTo>
                  <a:lnTo>
                    <a:pt x="38" y="50"/>
                  </a:lnTo>
                  <a:lnTo>
                    <a:pt x="50" y="52"/>
                  </a:lnTo>
                  <a:lnTo>
                    <a:pt x="52" y="57"/>
                  </a:lnTo>
                  <a:lnTo>
                    <a:pt x="59" y="78"/>
                  </a:lnTo>
                  <a:lnTo>
                    <a:pt x="66" y="80"/>
                  </a:lnTo>
                  <a:lnTo>
                    <a:pt x="73" y="90"/>
                  </a:lnTo>
                  <a:lnTo>
                    <a:pt x="83" y="114"/>
                  </a:lnTo>
                  <a:lnTo>
                    <a:pt x="102" y="130"/>
                  </a:lnTo>
                  <a:lnTo>
                    <a:pt x="106" y="140"/>
                  </a:lnTo>
                  <a:lnTo>
                    <a:pt x="123" y="152"/>
                  </a:lnTo>
                  <a:lnTo>
                    <a:pt x="139" y="166"/>
                  </a:lnTo>
                  <a:lnTo>
                    <a:pt x="139" y="161"/>
                  </a:lnTo>
                  <a:lnTo>
                    <a:pt x="144" y="163"/>
                  </a:lnTo>
                  <a:lnTo>
                    <a:pt x="147" y="159"/>
                  </a:lnTo>
                  <a:lnTo>
                    <a:pt x="154" y="163"/>
                  </a:lnTo>
                  <a:lnTo>
                    <a:pt x="149" y="170"/>
                  </a:lnTo>
                  <a:lnTo>
                    <a:pt x="142" y="170"/>
                  </a:lnTo>
                  <a:lnTo>
                    <a:pt x="144" y="178"/>
                  </a:lnTo>
                  <a:lnTo>
                    <a:pt x="158" y="180"/>
                  </a:lnTo>
                  <a:lnTo>
                    <a:pt x="158" y="182"/>
                  </a:lnTo>
                  <a:lnTo>
                    <a:pt x="168" y="187"/>
                  </a:lnTo>
                  <a:lnTo>
                    <a:pt x="189" y="192"/>
                  </a:lnTo>
                  <a:lnTo>
                    <a:pt x="194" y="189"/>
                  </a:lnTo>
                  <a:lnTo>
                    <a:pt x="206" y="189"/>
                  </a:lnTo>
                  <a:lnTo>
                    <a:pt x="222" y="197"/>
                  </a:lnTo>
                  <a:lnTo>
                    <a:pt x="234" y="199"/>
                  </a:lnTo>
                  <a:lnTo>
                    <a:pt x="241" y="199"/>
                  </a:lnTo>
                  <a:lnTo>
                    <a:pt x="251" y="199"/>
                  </a:lnTo>
                  <a:lnTo>
                    <a:pt x="255" y="199"/>
                  </a:lnTo>
                  <a:lnTo>
                    <a:pt x="279" y="206"/>
                  </a:lnTo>
                  <a:lnTo>
                    <a:pt x="277" y="204"/>
                  </a:lnTo>
                  <a:lnTo>
                    <a:pt x="274" y="199"/>
                  </a:lnTo>
                  <a:lnTo>
                    <a:pt x="279" y="199"/>
                  </a:lnTo>
                  <a:lnTo>
                    <a:pt x="286" y="208"/>
                  </a:lnTo>
                  <a:lnTo>
                    <a:pt x="293" y="197"/>
                  </a:lnTo>
                  <a:lnTo>
                    <a:pt x="289" y="192"/>
                  </a:lnTo>
                  <a:lnTo>
                    <a:pt x="274" y="192"/>
                  </a:lnTo>
                  <a:lnTo>
                    <a:pt x="277" y="187"/>
                  </a:lnTo>
                  <a:lnTo>
                    <a:pt x="255" y="185"/>
                  </a:lnTo>
                  <a:lnTo>
                    <a:pt x="253" y="182"/>
                  </a:lnTo>
                  <a:lnTo>
                    <a:pt x="260" y="182"/>
                  </a:lnTo>
                  <a:lnTo>
                    <a:pt x="270" y="180"/>
                  </a:lnTo>
                  <a:lnTo>
                    <a:pt x="267" y="175"/>
                  </a:lnTo>
                  <a:lnTo>
                    <a:pt x="248" y="175"/>
                  </a:lnTo>
                  <a:lnTo>
                    <a:pt x="248" y="175"/>
                  </a:lnTo>
                  <a:lnTo>
                    <a:pt x="232" y="170"/>
                  </a:lnTo>
                  <a:lnTo>
                    <a:pt x="229" y="170"/>
                  </a:lnTo>
                  <a:lnTo>
                    <a:pt x="225" y="166"/>
                  </a:lnTo>
                  <a:lnTo>
                    <a:pt x="222" y="168"/>
                  </a:lnTo>
                  <a:lnTo>
                    <a:pt x="220" y="170"/>
                  </a:lnTo>
                  <a:lnTo>
                    <a:pt x="215" y="175"/>
                  </a:lnTo>
                  <a:lnTo>
                    <a:pt x="196" y="173"/>
                  </a:lnTo>
                  <a:lnTo>
                    <a:pt x="189" y="166"/>
                  </a:lnTo>
                  <a:lnTo>
                    <a:pt x="177" y="166"/>
                  </a:lnTo>
                  <a:lnTo>
                    <a:pt x="175" y="161"/>
                  </a:lnTo>
                  <a:lnTo>
                    <a:pt x="168" y="163"/>
                  </a:lnTo>
                  <a:lnTo>
                    <a:pt x="158" y="161"/>
                  </a:lnTo>
                  <a:lnTo>
                    <a:pt x="154" y="163"/>
                  </a:lnTo>
                  <a:lnTo>
                    <a:pt x="158" y="121"/>
                  </a:lnTo>
                  <a:lnTo>
                    <a:pt x="158" y="121"/>
                  </a:lnTo>
                  <a:lnTo>
                    <a:pt x="168" y="125"/>
                  </a:lnTo>
                  <a:lnTo>
                    <a:pt x="168" y="114"/>
                  </a:lnTo>
                  <a:lnTo>
                    <a:pt x="161" y="114"/>
                  </a:lnTo>
                  <a:lnTo>
                    <a:pt x="154" y="97"/>
                  </a:lnTo>
                  <a:lnTo>
                    <a:pt x="151" y="102"/>
                  </a:lnTo>
                  <a:lnTo>
                    <a:pt x="147" y="99"/>
                  </a:lnTo>
                  <a:lnTo>
                    <a:pt x="142" y="107"/>
                  </a:lnTo>
                  <a:lnTo>
                    <a:pt x="137" y="104"/>
                  </a:lnTo>
                  <a:lnTo>
                    <a:pt x="135" y="92"/>
                  </a:lnTo>
                  <a:lnTo>
                    <a:pt x="123" y="90"/>
                  </a:lnTo>
                  <a:lnTo>
                    <a:pt x="123" y="90"/>
                  </a:lnTo>
                  <a:lnTo>
                    <a:pt x="125" y="83"/>
                  </a:lnTo>
                  <a:lnTo>
                    <a:pt x="125" y="83"/>
                  </a:lnTo>
                  <a:lnTo>
                    <a:pt x="128" y="80"/>
                  </a:lnTo>
                  <a:lnTo>
                    <a:pt x="125" y="73"/>
                  </a:lnTo>
                  <a:lnTo>
                    <a:pt x="118" y="71"/>
                  </a:lnTo>
                  <a:lnTo>
                    <a:pt x="116" y="73"/>
                  </a:lnTo>
                  <a:lnTo>
                    <a:pt x="116" y="64"/>
                  </a:lnTo>
                  <a:lnTo>
                    <a:pt x="109" y="64"/>
                  </a:lnTo>
                  <a:lnTo>
                    <a:pt x="106" y="57"/>
                  </a:lnTo>
                  <a:lnTo>
                    <a:pt x="99" y="54"/>
                  </a:lnTo>
                  <a:lnTo>
                    <a:pt x="99" y="57"/>
                  </a:lnTo>
                  <a:lnTo>
                    <a:pt x="97" y="57"/>
                  </a:lnTo>
                  <a:lnTo>
                    <a:pt x="99" y="50"/>
                  </a:lnTo>
                  <a:lnTo>
                    <a:pt x="90" y="50"/>
                  </a:lnTo>
                  <a:lnTo>
                    <a:pt x="87" y="45"/>
                  </a:lnTo>
                  <a:lnTo>
                    <a:pt x="83" y="47"/>
                  </a:lnTo>
                  <a:lnTo>
                    <a:pt x="80" y="47"/>
                  </a:lnTo>
                  <a:lnTo>
                    <a:pt x="64" y="31"/>
                  </a:lnTo>
                  <a:lnTo>
                    <a:pt x="50" y="21"/>
                  </a:lnTo>
                  <a:lnTo>
                    <a:pt x="38" y="7"/>
                  </a:lnTo>
                  <a:lnTo>
                    <a:pt x="21" y="5"/>
                  </a:lnTo>
                  <a:lnTo>
                    <a:pt x="12" y="0"/>
                  </a:lnTo>
                  <a:lnTo>
                    <a:pt x="12"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230" name="Freeform 174"/>
            <p:cNvSpPr/>
            <p:nvPr/>
          </p:nvSpPr>
          <p:spPr bwMode="auto">
            <a:xfrm>
              <a:off x="6721475" y="3406776"/>
              <a:ext cx="19050" cy="17463"/>
            </a:xfrm>
            <a:custGeom>
              <a:avLst/>
              <a:gdLst/>
              <a:ahLst/>
              <a:cxnLst>
                <a:cxn ang="0">
                  <a:pos x="3" y="0"/>
                </a:cxn>
                <a:cxn ang="0">
                  <a:pos x="0" y="11"/>
                </a:cxn>
                <a:cxn ang="0">
                  <a:pos x="10" y="11"/>
                </a:cxn>
                <a:cxn ang="0">
                  <a:pos x="12" y="4"/>
                </a:cxn>
                <a:cxn ang="0">
                  <a:pos x="3" y="0"/>
                </a:cxn>
                <a:cxn ang="0">
                  <a:pos x="3" y="0"/>
                </a:cxn>
              </a:cxnLst>
              <a:rect l="0" t="0" r="r" b="b"/>
              <a:pathLst>
                <a:path w="12" h="11">
                  <a:moveTo>
                    <a:pt x="3" y="0"/>
                  </a:moveTo>
                  <a:lnTo>
                    <a:pt x="0" y="11"/>
                  </a:lnTo>
                  <a:lnTo>
                    <a:pt x="10" y="11"/>
                  </a:lnTo>
                  <a:lnTo>
                    <a:pt x="12" y="4"/>
                  </a:lnTo>
                  <a:lnTo>
                    <a:pt x="3" y="0"/>
                  </a:lnTo>
                  <a:lnTo>
                    <a:pt x="3"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231" name="Freeform 175"/>
            <p:cNvSpPr/>
            <p:nvPr/>
          </p:nvSpPr>
          <p:spPr bwMode="auto">
            <a:xfrm>
              <a:off x="6646863" y="3352801"/>
              <a:ext cx="11113" cy="15875"/>
            </a:xfrm>
            <a:custGeom>
              <a:avLst/>
              <a:gdLst/>
              <a:ahLst/>
              <a:cxnLst>
                <a:cxn ang="0">
                  <a:pos x="5" y="0"/>
                </a:cxn>
                <a:cxn ang="0">
                  <a:pos x="0" y="8"/>
                </a:cxn>
                <a:cxn ang="0">
                  <a:pos x="2" y="10"/>
                </a:cxn>
                <a:cxn ang="0">
                  <a:pos x="7" y="10"/>
                </a:cxn>
                <a:cxn ang="0">
                  <a:pos x="5" y="0"/>
                </a:cxn>
                <a:cxn ang="0">
                  <a:pos x="5" y="0"/>
                </a:cxn>
              </a:cxnLst>
              <a:rect l="0" t="0" r="r" b="b"/>
              <a:pathLst>
                <a:path w="7" h="10">
                  <a:moveTo>
                    <a:pt x="5" y="0"/>
                  </a:moveTo>
                  <a:lnTo>
                    <a:pt x="0" y="8"/>
                  </a:lnTo>
                  <a:lnTo>
                    <a:pt x="2" y="10"/>
                  </a:lnTo>
                  <a:lnTo>
                    <a:pt x="7" y="10"/>
                  </a:lnTo>
                  <a:lnTo>
                    <a:pt x="5" y="0"/>
                  </a:lnTo>
                  <a:lnTo>
                    <a:pt x="5"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232" name="Freeform 176"/>
            <p:cNvSpPr>
              <a:spLocks noEditPoints="1"/>
            </p:cNvSpPr>
            <p:nvPr/>
          </p:nvSpPr>
          <p:spPr bwMode="auto">
            <a:xfrm>
              <a:off x="3921125" y="504826"/>
              <a:ext cx="4656138" cy="3675063"/>
            </a:xfrm>
            <a:custGeom>
              <a:avLst/>
              <a:gdLst/>
              <a:ahLst/>
              <a:cxnLst>
                <a:cxn ang="0">
                  <a:pos x="716" y="1794"/>
                </a:cxn>
                <a:cxn ang="0">
                  <a:pos x="447" y="1603"/>
                </a:cxn>
                <a:cxn ang="0">
                  <a:pos x="802" y="1499"/>
                </a:cxn>
                <a:cxn ang="0">
                  <a:pos x="572" y="1200"/>
                </a:cxn>
                <a:cxn ang="0">
                  <a:pos x="1012" y="1167"/>
                </a:cxn>
                <a:cxn ang="0">
                  <a:pos x="522" y="1184"/>
                </a:cxn>
                <a:cxn ang="0">
                  <a:pos x="586" y="1169"/>
                </a:cxn>
                <a:cxn ang="0">
                  <a:pos x="652" y="1240"/>
                </a:cxn>
                <a:cxn ang="0">
                  <a:pos x="600" y="1321"/>
                </a:cxn>
                <a:cxn ang="0">
                  <a:pos x="362" y="1236"/>
                </a:cxn>
                <a:cxn ang="0">
                  <a:pos x="406" y="1136"/>
                </a:cxn>
                <a:cxn ang="0">
                  <a:pos x="463" y="1143"/>
                </a:cxn>
                <a:cxn ang="0">
                  <a:pos x="662" y="1155"/>
                </a:cxn>
                <a:cxn ang="0">
                  <a:pos x="972" y="1079"/>
                </a:cxn>
                <a:cxn ang="0">
                  <a:pos x="948" y="1167"/>
                </a:cxn>
                <a:cxn ang="0">
                  <a:pos x="747" y="1063"/>
                </a:cxn>
                <a:cxn ang="0">
                  <a:pos x="331" y="736"/>
                </a:cxn>
                <a:cxn ang="0">
                  <a:pos x="669" y="731"/>
                </a:cxn>
                <a:cxn ang="0">
                  <a:pos x="444" y="885"/>
                </a:cxn>
                <a:cxn ang="0">
                  <a:pos x="480" y="821"/>
                </a:cxn>
                <a:cxn ang="0">
                  <a:pos x="589" y="558"/>
                </a:cxn>
                <a:cxn ang="0">
                  <a:pos x="1419" y="393"/>
                </a:cxn>
                <a:cxn ang="0">
                  <a:pos x="1414" y="371"/>
                </a:cxn>
                <a:cxn ang="0">
                  <a:pos x="1488" y="156"/>
                </a:cxn>
                <a:cxn ang="0">
                  <a:pos x="1350" y="355"/>
                </a:cxn>
                <a:cxn ang="0">
                  <a:pos x="1272" y="494"/>
                </a:cxn>
                <a:cxn ang="0">
                  <a:pos x="1083" y="407"/>
                </a:cxn>
                <a:cxn ang="0">
                  <a:pos x="903" y="468"/>
                </a:cxn>
                <a:cxn ang="0">
                  <a:pos x="835" y="509"/>
                </a:cxn>
                <a:cxn ang="0">
                  <a:pos x="619" y="359"/>
                </a:cxn>
                <a:cxn ang="0">
                  <a:pos x="513" y="393"/>
                </a:cxn>
                <a:cxn ang="0">
                  <a:pos x="468" y="468"/>
                </a:cxn>
                <a:cxn ang="0">
                  <a:pos x="373" y="629"/>
                </a:cxn>
                <a:cxn ang="0">
                  <a:pos x="326" y="772"/>
                </a:cxn>
                <a:cxn ang="0">
                  <a:pos x="404" y="866"/>
                </a:cxn>
                <a:cxn ang="0">
                  <a:pos x="326" y="907"/>
                </a:cxn>
                <a:cxn ang="0">
                  <a:pos x="234" y="1091"/>
                </a:cxn>
                <a:cxn ang="0">
                  <a:pos x="40" y="1430"/>
                </a:cxn>
                <a:cxn ang="0">
                  <a:pos x="71" y="1693"/>
                </a:cxn>
                <a:cxn ang="0">
                  <a:pos x="380" y="1787"/>
                </a:cxn>
                <a:cxn ang="0">
                  <a:pos x="480" y="2214"/>
                </a:cxn>
                <a:cxn ang="0">
                  <a:pos x="740" y="2088"/>
                </a:cxn>
                <a:cxn ang="0">
                  <a:pos x="932" y="1726"/>
                </a:cxn>
                <a:cxn ang="0">
                  <a:pos x="1012" y="1553"/>
                </a:cxn>
                <a:cxn ang="0">
                  <a:pos x="943" y="1392"/>
                </a:cxn>
                <a:cxn ang="0">
                  <a:pos x="1192" y="1437"/>
                </a:cxn>
                <a:cxn ang="0">
                  <a:pos x="1379" y="1600"/>
                </a:cxn>
                <a:cxn ang="0">
                  <a:pos x="1575" y="1534"/>
                </a:cxn>
                <a:cxn ang="0">
                  <a:pos x="1689" y="1705"/>
                </a:cxn>
                <a:cxn ang="0">
                  <a:pos x="1738" y="1527"/>
                </a:cxn>
                <a:cxn ang="0">
                  <a:pos x="1873" y="1470"/>
                </a:cxn>
                <a:cxn ang="0">
                  <a:pos x="1961" y="1226"/>
                </a:cxn>
                <a:cxn ang="0">
                  <a:pos x="2025" y="1274"/>
                </a:cxn>
                <a:cxn ang="0">
                  <a:pos x="2233" y="951"/>
                </a:cxn>
                <a:cxn ang="0">
                  <a:pos x="2200" y="880"/>
                </a:cxn>
                <a:cxn ang="0">
                  <a:pos x="2429" y="762"/>
                </a:cxn>
                <a:cxn ang="0">
                  <a:pos x="2457" y="802"/>
                </a:cxn>
                <a:cxn ang="0">
                  <a:pos x="2647" y="741"/>
                </a:cxn>
                <a:cxn ang="0">
                  <a:pos x="2838" y="582"/>
                </a:cxn>
                <a:cxn ang="0">
                  <a:pos x="2826" y="478"/>
                </a:cxn>
                <a:cxn ang="0">
                  <a:pos x="2353" y="319"/>
                </a:cxn>
                <a:cxn ang="0">
                  <a:pos x="2062" y="317"/>
                </a:cxn>
                <a:cxn ang="0">
                  <a:pos x="1762" y="255"/>
                </a:cxn>
              </a:cxnLst>
              <a:rect l="0" t="0" r="r" b="b"/>
              <a:pathLst>
                <a:path w="2933" h="2315">
                  <a:moveTo>
                    <a:pt x="740" y="1991"/>
                  </a:moveTo>
                  <a:lnTo>
                    <a:pt x="738" y="1989"/>
                  </a:lnTo>
                  <a:lnTo>
                    <a:pt x="731" y="1967"/>
                  </a:lnTo>
                  <a:lnTo>
                    <a:pt x="735" y="1958"/>
                  </a:lnTo>
                  <a:lnTo>
                    <a:pt x="735" y="1939"/>
                  </a:lnTo>
                  <a:lnTo>
                    <a:pt x="731" y="1934"/>
                  </a:lnTo>
                  <a:lnTo>
                    <a:pt x="731" y="1932"/>
                  </a:lnTo>
                  <a:lnTo>
                    <a:pt x="733" y="1934"/>
                  </a:lnTo>
                  <a:lnTo>
                    <a:pt x="738" y="1953"/>
                  </a:lnTo>
                  <a:lnTo>
                    <a:pt x="740" y="1958"/>
                  </a:lnTo>
                  <a:lnTo>
                    <a:pt x="735" y="1970"/>
                  </a:lnTo>
                  <a:lnTo>
                    <a:pt x="740" y="1986"/>
                  </a:lnTo>
                  <a:lnTo>
                    <a:pt x="740" y="1986"/>
                  </a:lnTo>
                  <a:lnTo>
                    <a:pt x="742" y="1991"/>
                  </a:lnTo>
                  <a:lnTo>
                    <a:pt x="742" y="1991"/>
                  </a:lnTo>
                  <a:lnTo>
                    <a:pt x="740" y="1991"/>
                  </a:lnTo>
                  <a:lnTo>
                    <a:pt x="740" y="1991"/>
                  </a:lnTo>
                  <a:close/>
                  <a:moveTo>
                    <a:pt x="681" y="1906"/>
                  </a:moveTo>
                  <a:lnTo>
                    <a:pt x="681" y="1901"/>
                  </a:lnTo>
                  <a:lnTo>
                    <a:pt x="686" y="1915"/>
                  </a:lnTo>
                  <a:lnTo>
                    <a:pt x="686" y="1915"/>
                  </a:lnTo>
                  <a:lnTo>
                    <a:pt x="683" y="1913"/>
                  </a:lnTo>
                  <a:lnTo>
                    <a:pt x="683" y="1911"/>
                  </a:lnTo>
                  <a:lnTo>
                    <a:pt x="683" y="1911"/>
                  </a:lnTo>
                  <a:lnTo>
                    <a:pt x="683" y="1908"/>
                  </a:lnTo>
                  <a:lnTo>
                    <a:pt x="681" y="1906"/>
                  </a:lnTo>
                  <a:lnTo>
                    <a:pt x="681" y="1906"/>
                  </a:lnTo>
                  <a:lnTo>
                    <a:pt x="681" y="1906"/>
                  </a:lnTo>
                  <a:close/>
                  <a:moveTo>
                    <a:pt x="679" y="1899"/>
                  </a:moveTo>
                  <a:lnTo>
                    <a:pt x="671" y="1892"/>
                  </a:lnTo>
                  <a:lnTo>
                    <a:pt x="667" y="1884"/>
                  </a:lnTo>
                  <a:lnTo>
                    <a:pt x="664" y="1873"/>
                  </a:lnTo>
                  <a:lnTo>
                    <a:pt x="662" y="1866"/>
                  </a:lnTo>
                  <a:lnTo>
                    <a:pt x="664" y="1849"/>
                  </a:lnTo>
                  <a:lnTo>
                    <a:pt x="667" y="1856"/>
                  </a:lnTo>
                  <a:lnTo>
                    <a:pt x="671" y="1877"/>
                  </a:lnTo>
                  <a:lnTo>
                    <a:pt x="669" y="1884"/>
                  </a:lnTo>
                  <a:lnTo>
                    <a:pt x="679" y="1892"/>
                  </a:lnTo>
                  <a:lnTo>
                    <a:pt x="679" y="1899"/>
                  </a:lnTo>
                  <a:lnTo>
                    <a:pt x="679" y="1899"/>
                  </a:lnTo>
                  <a:close/>
                  <a:moveTo>
                    <a:pt x="716" y="1794"/>
                  </a:moveTo>
                  <a:lnTo>
                    <a:pt x="719" y="1792"/>
                  </a:lnTo>
                  <a:lnTo>
                    <a:pt x="728" y="1792"/>
                  </a:lnTo>
                  <a:lnTo>
                    <a:pt x="731" y="1799"/>
                  </a:lnTo>
                  <a:lnTo>
                    <a:pt x="731" y="1799"/>
                  </a:lnTo>
                  <a:lnTo>
                    <a:pt x="728" y="1804"/>
                  </a:lnTo>
                  <a:lnTo>
                    <a:pt x="728" y="1806"/>
                  </a:lnTo>
                  <a:lnTo>
                    <a:pt x="731" y="1806"/>
                  </a:lnTo>
                  <a:lnTo>
                    <a:pt x="716" y="1823"/>
                  </a:lnTo>
                  <a:lnTo>
                    <a:pt x="721" y="1825"/>
                  </a:lnTo>
                  <a:lnTo>
                    <a:pt x="714" y="1828"/>
                  </a:lnTo>
                  <a:lnTo>
                    <a:pt x="714" y="1828"/>
                  </a:lnTo>
                  <a:lnTo>
                    <a:pt x="714" y="1828"/>
                  </a:lnTo>
                  <a:lnTo>
                    <a:pt x="709" y="1828"/>
                  </a:lnTo>
                  <a:lnTo>
                    <a:pt x="705" y="1821"/>
                  </a:lnTo>
                  <a:lnTo>
                    <a:pt x="702" y="1828"/>
                  </a:lnTo>
                  <a:lnTo>
                    <a:pt x="700" y="1830"/>
                  </a:lnTo>
                  <a:lnTo>
                    <a:pt x="700" y="1823"/>
                  </a:lnTo>
                  <a:lnTo>
                    <a:pt x="700" y="1809"/>
                  </a:lnTo>
                  <a:lnTo>
                    <a:pt x="702" y="1797"/>
                  </a:lnTo>
                  <a:lnTo>
                    <a:pt x="709" y="1792"/>
                  </a:lnTo>
                  <a:lnTo>
                    <a:pt x="716" y="1794"/>
                  </a:lnTo>
                  <a:lnTo>
                    <a:pt x="716" y="1794"/>
                  </a:lnTo>
                  <a:close/>
                  <a:moveTo>
                    <a:pt x="683" y="1776"/>
                  </a:moveTo>
                  <a:lnTo>
                    <a:pt x="683" y="1776"/>
                  </a:lnTo>
                  <a:lnTo>
                    <a:pt x="683" y="1773"/>
                  </a:lnTo>
                  <a:lnTo>
                    <a:pt x="690" y="1766"/>
                  </a:lnTo>
                  <a:lnTo>
                    <a:pt x="690" y="1771"/>
                  </a:lnTo>
                  <a:lnTo>
                    <a:pt x="683" y="1776"/>
                  </a:lnTo>
                  <a:lnTo>
                    <a:pt x="683" y="1776"/>
                  </a:lnTo>
                  <a:close/>
                  <a:moveTo>
                    <a:pt x="1639" y="1631"/>
                  </a:moveTo>
                  <a:lnTo>
                    <a:pt x="1639" y="1629"/>
                  </a:lnTo>
                  <a:lnTo>
                    <a:pt x="1639" y="1629"/>
                  </a:lnTo>
                  <a:lnTo>
                    <a:pt x="1639" y="1631"/>
                  </a:lnTo>
                  <a:lnTo>
                    <a:pt x="1639" y="1631"/>
                  </a:lnTo>
                  <a:close/>
                  <a:moveTo>
                    <a:pt x="449" y="1615"/>
                  </a:moveTo>
                  <a:lnTo>
                    <a:pt x="437" y="1598"/>
                  </a:lnTo>
                  <a:lnTo>
                    <a:pt x="435" y="1593"/>
                  </a:lnTo>
                  <a:lnTo>
                    <a:pt x="437" y="1593"/>
                  </a:lnTo>
                  <a:lnTo>
                    <a:pt x="440" y="1593"/>
                  </a:lnTo>
                  <a:lnTo>
                    <a:pt x="444" y="1596"/>
                  </a:lnTo>
                  <a:lnTo>
                    <a:pt x="447" y="1603"/>
                  </a:lnTo>
                  <a:lnTo>
                    <a:pt x="459" y="1605"/>
                  </a:lnTo>
                  <a:lnTo>
                    <a:pt x="461" y="1610"/>
                  </a:lnTo>
                  <a:lnTo>
                    <a:pt x="456" y="1610"/>
                  </a:lnTo>
                  <a:lnTo>
                    <a:pt x="456" y="1610"/>
                  </a:lnTo>
                  <a:lnTo>
                    <a:pt x="454" y="1610"/>
                  </a:lnTo>
                  <a:lnTo>
                    <a:pt x="454" y="1612"/>
                  </a:lnTo>
                  <a:lnTo>
                    <a:pt x="454" y="1612"/>
                  </a:lnTo>
                  <a:lnTo>
                    <a:pt x="449" y="1615"/>
                  </a:lnTo>
                  <a:lnTo>
                    <a:pt x="449" y="1615"/>
                  </a:lnTo>
                  <a:close/>
                  <a:moveTo>
                    <a:pt x="958" y="1423"/>
                  </a:moveTo>
                  <a:lnTo>
                    <a:pt x="955" y="1418"/>
                  </a:lnTo>
                  <a:lnTo>
                    <a:pt x="958" y="1416"/>
                  </a:lnTo>
                  <a:lnTo>
                    <a:pt x="958" y="1423"/>
                  </a:lnTo>
                  <a:lnTo>
                    <a:pt x="958" y="1423"/>
                  </a:lnTo>
                  <a:close/>
                  <a:moveTo>
                    <a:pt x="790" y="1534"/>
                  </a:moveTo>
                  <a:lnTo>
                    <a:pt x="778" y="1522"/>
                  </a:lnTo>
                  <a:lnTo>
                    <a:pt x="776" y="1491"/>
                  </a:lnTo>
                  <a:lnTo>
                    <a:pt x="771" y="1484"/>
                  </a:lnTo>
                  <a:lnTo>
                    <a:pt x="771" y="1477"/>
                  </a:lnTo>
                  <a:lnTo>
                    <a:pt x="752" y="1461"/>
                  </a:lnTo>
                  <a:lnTo>
                    <a:pt x="752" y="1451"/>
                  </a:lnTo>
                  <a:lnTo>
                    <a:pt x="759" y="1449"/>
                  </a:lnTo>
                  <a:lnTo>
                    <a:pt x="754" y="1446"/>
                  </a:lnTo>
                  <a:lnTo>
                    <a:pt x="747" y="1439"/>
                  </a:lnTo>
                  <a:lnTo>
                    <a:pt x="731" y="1409"/>
                  </a:lnTo>
                  <a:lnTo>
                    <a:pt x="723" y="1385"/>
                  </a:lnTo>
                  <a:lnTo>
                    <a:pt x="712" y="1371"/>
                  </a:lnTo>
                  <a:lnTo>
                    <a:pt x="707" y="1359"/>
                  </a:lnTo>
                  <a:lnTo>
                    <a:pt x="709" y="1356"/>
                  </a:lnTo>
                  <a:lnTo>
                    <a:pt x="716" y="1378"/>
                  </a:lnTo>
                  <a:lnTo>
                    <a:pt x="728" y="1390"/>
                  </a:lnTo>
                  <a:lnTo>
                    <a:pt x="735" y="1387"/>
                  </a:lnTo>
                  <a:lnTo>
                    <a:pt x="735" y="1385"/>
                  </a:lnTo>
                  <a:lnTo>
                    <a:pt x="742" y="1385"/>
                  </a:lnTo>
                  <a:lnTo>
                    <a:pt x="768" y="1425"/>
                  </a:lnTo>
                  <a:lnTo>
                    <a:pt x="776" y="1444"/>
                  </a:lnTo>
                  <a:lnTo>
                    <a:pt x="780" y="1444"/>
                  </a:lnTo>
                  <a:lnTo>
                    <a:pt x="787" y="1451"/>
                  </a:lnTo>
                  <a:lnTo>
                    <a:pt x="797" y="1472"/>
                  </a:lnTo>
                  <a:lnTo>
                    <a:pt x="797" y="1480"/>
                  </a:lnTo>
                  <a:lnTo>
                    <a:pt x="802" y="1499"/>
                  </a:lnTo>
                  <a:lnTo>
                    <a:pt x="816" y="1508"/>
                  </a:lnTo>
                  <a:lnTo>
                    <a:pt x="823" y="1517"/>
                  </a:lnTo>
                  <a:lnTo>
                    <a:pt x="828" y="1527"/>
                  </a:lnTo>
                  <a:lnTo>
                    <a:pt x="835" y="1539"/>
                  </a:lnTo>
                  <a:lnTo>
                    <a:pt x="842" y="1546"/>
                  </a:lnTo>
                  <a:lnTo>
                    <a:pt x="849" y="1562"/>
                  </a:lnTo>
                  <a:lnTo>
                    <a:pt x="849" y="1567"/>
                  </a:lnTo>
                  <a:lnTo>
                    <a:pt x="846" y="1577"/>
                  </a:lnTo>
                  <a:lnTo>
                    <a:pt x="851" y="1581"/>
                  </a:lnTo>
                  <a:lnTo>
                    <a:pt x="856" y="1607"/>
                  </a:lnTo>
                  <a:lnTo>
                    <a:pt x="858" y="1615"/>
                  </a:lnTo>
                  <a:lnTo>
                    <a:pt x="858" y="1612"/>
                  </a:lnTo>
                  <a:lnTo>
                    <a:pt x="856" y="1612"/>
                  </a:lnTo>
                  <a:lnTo>
                    <a:pt x="856" y="1612"/>
                  </a:lnTo>
                  <a:lnTo>
                    <a:pt x="849" y="1607"/>
                  </a:lnTo>
                  <a:lnTo>
                    <a:pt x="832" y="1586"/>
                  </a:lnTo>
                  <a:lnTo>
                    <a:pt x="820" y="1581"/>
                  </a:lnTo>
                  <a:lnTo>
                    <a:pt x="818" y="1581"/>
                  </a:lnTo>
                  <a:lnTo>
                    <a:pt x="813" y="1574"/>
                  </a:lnTo>
                  <a:lnTo>
                    <a:pt x="825" y="1574"/>
                  </a:lnTo>
                  <a:lnTo>
                    <a:pt x="818" y="1572"/>
                  </a:lnTo>
                  <a:lnTo>
                    <a:pt x="818" y="1570"/>
                  </a:lnTo>
                  <a:lnTo>
                    <a:pt x="813" y="1567"/>
                  </a:lnTo>
                  <a:lnTo>
                    <a:pt x="809" y="1570"/>
                  </a:lnTo>
                  <a:lnTo>
                    <a:pt x="811" y="1572"/>
                  </a:lnTo>
                  <a:lnTo>
                    <a:pt x="809" y="1577"/>
                  </a:lnTo>
                  <a:lnTo>
                    <a:pt x="804" y="1567"/>
                  </a:lnTo>
                  <a:lnTo>
                    <a:pt x="799" y="1543"/>
                  </a:lnTo>
                  <a:lnTo>
                    <a:pt x="792" y="1536"/>
                  </a:lnTo>
                  <a:lnTo>
                    <a:pt x="792" y="1536"/>
                  </a:lnTo>
                  <a:lnTo>
                    <a:pt x="792" y="1536"/>
                  </a:lnTo>
                  <a:lnTo>
                    <a:pt x="790" y="1532"/>
                  </a:lnTo>
                  <a:lnTo>
                    <a:pt x="790" y="1534"/>
                  </a:lnTo>
                  <a:lnTo>
                    <a:pt x="790" y="1534"/>
                  </a:lnTo>
                  <a:close/>
                  <a:moveTo>
                    <a:pt x="572" y="1214"/>
                  </a:moveTo>
                  <a:lnTo>
                    <a:pt x="565" y="1212"/>
                  </a:lnTo>
                  <a:lnTo>
                    <a:pt x="567" y="1210"/>
                  </a:lnTo>
                  <a:lnTo>
                    <a:pt x="572" y="1212"/>
                  </a:lnTo>
                  <a:lnTo>
                    <a:pt x="572" y="1214"/>
                  </a:lnTo>
                  <a:lnTo>
                    <a:pt x="572" y="1214"/>
                  </a:lnTo>
                  <a:close/>
                  <a:moveTo>
                    <a:pt x="572" y="1200"/>
                  </a:moveTo>
                  <a:lnTo>
                    <a:pt x="572" y="1200"/>
                  </a:lnTo>
                  <a:lnTo>
                    <a:pt x="572" y="1200"/>
                  </a:lnTo>
                  <a:lnTo>
                    <a:pt x="572" y="1200"/>
                  </a:lnTo>
                  <a:lnTo>
                    <a:pt x="572" y="1200"/>
                  </a:lnTo>
                  <a:close/>
                  <a:moveTo>
                    <a:pt x="574" y="1198"/>
                  </a:moveTo>
                  <a:lnTo>
                    <a:pt x="574" y="1195"/>
                  </a:lnTo>
                  <a:lnTo>
                    <a:pt x="579" y="1195"/>
                  </a:lnTo>
                  <a:lnTo>
                    <a:pt x="574" y="1198"/>
                  </a:lnTo>
                  <a:lnTo>
                    <a:pt x="574" y="1198"/>
                  </a:lnTo>
                  <a:close/>
                  <a:moveTo>
                    <a:pt x="624" y="1195"/>
                  </a:moveTo>
                  <a:lnTo>
                    <a:pt x="622" y="1191"/>
                  </a:lnTo>
                  <a:lnTo>
                    <a:pt x="624" y="1191"/>
                  </a:lnTo>
                  <a:lnTo>
                    <a:pt x="624" y="1195"/>
                  </a:lnTo>
                  <a:lnTo>
                    <a:pt x="624" y="1195"/>
                  </a:lnTo>
                  <a:close/>
                  <a:moveTo>
                    <a:pt x="591" y="1167"/>
                  </a:moveTo>
                  <a:lnTo>
                    <a:pt x="593" y="1165"/>
                  </a:lnTo>
                  <a:lnTo>
                    <a:pt x="596" y="1165"/>
                  </a:lnTo>
                  <a:lnTo>
                    <a:pt x="591" y="1167"/>
                  </a:lnTo>
                  <a:lnTo>
                    <a:pt x="591" y="1167"/>
                  </a:lnTo>
                  <a:close/>
                  <a:moveTo>
                    <a:pt x="626" y="1174"/>
                  </a:moveTo>
                  <a:lnTo>
                    <a:pt x="638" y="1165"/>
                  </a:lnTo>
                  <a:lnTo>
                    <a:pt x="657" y="1162"/>
                  </a:lnTo>
                  <a:lnTo>
                    <a:pt x="657" y="1162"/>
                  </a:lnTo>
                  <a:lnTo>
                    <a:pt x="660" y="1167"/>
                  </a:lnTo>
                  <a:lnTo>
                    <a:pt x="660" y="1167"/>
                  </a:lnTo>
                  <a:lnTo>
                    <a:pt x="652" y="1167"/>
                  </a:lnTo>
                  <a:lnTo>
                    <a:pt x="655" y="1172"/>
                  </a:lnTo>
                  <a:lnTo>
                    <a:pt x="638" y="1169"/>
                  </a:lnTo>
                  <a:lnTo>
                    <a:pt x="638" y="1172"/>
                  </a:lnTo>
                  <a:lnTo>
                    <a:pt x="626" y="1174"/>
                  </a:lnTo>
                  <a:lnTo>
                    <a:pt x="626" y="1174"/>
                  </a:lnTo>
                  <a:close/>
                  <a:moveTo>
                    <a:pt x="1012" y="1167"/>
                  </a:moveTo>
                  <a:lnTo>
                    <a:pt x="998" y="1165"/>
                  </a:lnTo>
                  <a:lnTo>
                    <a:pt x="993" y="1155"/>
                  </a:lnTo>
                  <a:lnTo>
                    <a:pt x="993" y="1150"/>
                  </a:lnTo>
                  <a:lnTo>
                    <a:pt x="1003" y="1146"/>
                  </a:lnTo>
                  <a:lnTo>
                    <a:pt x="1005" y="1146"/>
                  </a:lnTo>
                  <a:lnTo>
                    <a:pt x="1010" y="1153"/>
                  </a:lnTo>
                  <a:lnTo>
                    <a:pt x="1017" y="1160"/>
                  </a:lnTo>
                  <a:lnTo>
                    <a:pt x="1010" y="1167"/>
                  </a:lnTo>
                  <a:lnTo>
                    <a:pt x="1012" y="1167"/>
                  </a:lnTo>
                  <a:lnTo>
                    <a:pt x="1012" y="1167"/>
                  </a:lnTo>
                  <a:close/>
                  <a:moveTo>
                    <a:pt x="463" y="1143"/>
                  </a:moveTo>
                  <a:lnTo>
                    <a:pt x="459" y="1139"/>
                  </a:lnTo>
                  <a:lnTo>
                    <a:pt x="451" y="1131"/>
                  </a:lnTo>
                  <a:lnTo>
                    <a:pt x="442" y="1110"/>
                  </a:lnTo>
                  <a:lnTo>
                    <a:pt x="428" y="1101"/>
                  </a:lnTo>
                  <a:lnTo>
                    <a:pt x="425" y="1094"/>
                  </a:lnTo>
                  <a:lnTo>
                    <a:pt x="428" y="1084"/>
                  </a:lnTo>
                  <a:lnTo>
                    <a:pt x="425" y="1082"/>
                  </a:lnTo>
                  <a:lnTo>
                    <a:pt x="425" y="1077"/>
                  </a:lnTo>
                  <a:lnTo>
                    <a:pt x="437" y="1072"/>
                  </a:lnTo>
                  <a:lnTo>
                    <a:pt x="440" y="1072"/>
                  </a:lnTo>
                  <a:lnTo>
                    <a:pt x="440" y="1075"/>
                  </a:lnTo>
                  <a:lnTo>
                    <a:pt x="440" y="1082"/>
                  </a:lnTo>
                  <a:lnTo>
                    <a:pt x="444" y="1089"/>
                  </a:lnTo>
                  <a:lnTo>
                    <a:pt x="449" y="1089"/>
                  </a:lnTo>
                  <a:lnTo>
                    <a:pt x="451" y="1084"/>
                  </a:lnTo>
                  <a:lnTo>
                    <a:pt x="459" y="1089"/>
                  </a:lnTo>
                  <a:lnTo>
                    <a:pt x="461" y="1096"/>
                  </a:lnTo>
                  <a:lnTo>
                    <a:pt x="463" y="1098"/>
                  </a:lnTo>
                  <a:lnTo>
                    <a:pt x="461" y="1101"/>
                  </a:lnTo>
                  <a:lnTo>
                    <a:pt x="475" y="1115"/>
                  </a:lnTo>
                  <a:lnTo>
                    <a:pt x="487" y="1117"/>
                  </a:lnTo>
                  <a:lnTo>
                    <a:pt x="492" y="1122"/>
                  </a:lnTo>
                  <a:lnTo>
                    <a:pt x="492" y="1122"/>
                  </a:lnTo>
                  <a:lnTo>
                    <a:pt x="489" y="1124"/>
                  </a:lnTo>
                  <a:lnTo>
                    <a:pt x="501" y="1129"/>
                  </a:lnTo>
                  <a:lnTo>
                    <a:pt x="506" y="1134"/>
                  </a:lnTo>
                  <a:lnTo>
                    <a:pt x="506" y="1134"/>
                  </a:lnTo>
                  <a:lnTo>
                    <a:pt x="506" y="1134"/>
                  </a:lnTo>
                  <a:lnTo>
                    <a:pt x="520" y="1146"/>
                  </a:lnTo>
                  <a:lnTo>
                    <a:pt x="520" y="1146"/>
                  </a:lnTo>
                  <a:lnTo>
                    <a:pt x="520" y="1146"/>
                  </a:lnTo>
                  <a:lnTo>
                    <a:pt x="522" y="1148"/>
                  </a:lnTo>
                  <a:lnTo>
                    <a:pt x="522" y="1148"/>
                  </a:lnTo>
                  <a:lnTo>
                    <a:pt x="522" y="1148"/>
                  </a:lnTo>
                  <a:lnTo>
                    <a:pt x="520" y="1155"/>
                  </a:lnTo>
                  <a:lnTo>
                    <a:pt x="522" y="1169"/>
                  </a:lnTo>
                  <a:lnTo>
                    <a:pt x="518" y="1169"/>
                  </a:lnTo>
                  <a:lnTo>
                    <a:pt x="529" y="1184"/>
                  </a:lnTo>
                  <a:lnTo>
                    <a:pt x="522" y="1184"/>
                  </a:lnTo>
                  <a:lnTo>
                    <a:pt x="532" y="1193"/>
                  </a:lnTo>
                  <a:lnTo>
                    <a:pt x="534" y="1191"/>
                  </a:lnTo>
                  <a:lnTo>
                    <a:pt x="534" y="1188"/>
                  </a:lnTo>
                  <a:lnTo>
                    <a:pt x="541" y="1198"/>
                  </a:lnTo>
                  <a:lnTo>
                    <a:pt x="541" y="1198"/>
                  </a:lnTo>
                  <a:lnTo>
                    <a:pt x="539" y="1198"/>
                  </a:lnTo>
                  <a:lnTo>
                    <a:pt x="546" y="1212"/>
                  </a:lnTo>
                  <a:lnTo>
                    <a:pt x="551" y="1212"/>
                  </a:lnTo>
                  <a:lnTo>
                    <a:pt x="546" y="1219"/>
                  </a:lnTo>
                  <a:lnTo>
                    <a:pt x="553" y="1229"/>
                  </a:lnTo>
                  <a:lnTo>
                    <a:pt x="553" y="1238"/>
                  </a:lnTo>
                  <a:lnTo>
                    <a:pt x="558" y="1240"/>
                  </a:lnTo>
                  <a:lnTo>
                    <a:pt x="560" y="1238"/>
                  </a:lnTo>
                  <a:lnTo>
                    <a:pt x="563" y="1247"/>
                  </a:lnTo>
                  <a:lnTo>
                    <a:pt x="570" y="1240"/>
                  </a:lnTo>
                  <a:lnTo>
                    <a:pt x="579" y="1250"/>
                  </a:lnTo>
                  <a:lnTo>
                    <a:pt x="574" y="1229"/>
                  </a:lnTo>
                  <a:lnTo>
                    <a:pt x="574" y="1231"/>
                  </a:lnTo>
                  <a:lnTo>
                    <a:pt x="582" y="1226"/>
                  </a:lnTo>
                  <a:lnTo>
                    <a:pt x="579" y="1217"/>
                  </a:lnTo>
                  <a:lnTo>
                    <a:pt x="582" y="1219"/>
                  </a:lnTo>
                  <a:lnTo>
                    <a:pt x="591" y="1226"/>
                  </a:lnTo>
                  <a:lnTo>
                    <a:pt x="589" y="1212"/>
                  </a:lnTo>
                  <a:lnTo>
                    <a:pt x="589" y="1212"/>
                  </a:lnTo>
                  <a:lnTo>
                    <a:pt x="593" y="1219"/>
                  </a:lnTo>
                  <a:lnTo>
                    <a:pt x="598" y="1219"/>
                  </a:lnTo>
                  <a:lnTo>
                    <a:pt x="605" y="1229"/>
                  </a:lnTo>
                  <a:lnTo>
                    <a:pt x="605" y="1217"/>
                  </a:lnTo>
                  <a:lnTo>
                    <a:pt x="598" y="1214"/>
                  </a:lnTo>
                  <a:lnTo>
                    <a:pt x="598" y="1214"/>
                  </a:lnTo>
                  <a:lnTo>
                    <a:pt x="593" y="1203"/>
                  </a:lnTo>
                  <a:lnTo>
                    <a:pt x="579" y="1195"/>
                  </a:lnTo>
                  <a:lnTo>
                    <a:pt x="572" y="1179"/>
                  </a:lnTo>
                  <a:lnTo>
                    <a:pt x="572" y="1174"/>
                  </a:lnTo>
                  <a:lnTo>
                    <a:pt x="584" y="1186"/>
                  </a:lnTo>
                  <a:lnTo>
                    <a:pt x="584" y="1179"/>
                  </a:lnTo>
                  <a:lnTo>
                    <a:pt x="591" y="1186"/>
                  </a:lnTo>
                  <a:lnTo>
                    <a:pt x="589" y="1176"/>
                  </a:lnTo>
                  <a:lnTo>
                    <a:pt x="591" y="1179"/>
                  </a:lnTo>
                  <a:lnTo>
                    <a:pt x="593" y="1174"/>
                  </a:lnTo>
                  <a:lnTo>
                    <a:pt x="586" y="1169"/>
                  </a:lnTo>
                  <a:lnTo>
                    <a:pt x="591" y="1167"/>
                  </a:lnTo>
                  <a:lnTo>
                    <a:pt x="598" y="1172"/>
                  </a:lnTo>
                  <a:lnTo>
                    <a:pt x="600" y="1165"/>
                  </a:lnTo>
                  <a:lnTo>
                    <a:pt x="600" y="1165"/>
                  </a:lnTo>
                  <a:lnTo>
                    <a:pt x="615" y="1167"/>
                  </a:lnTo>
                  <a:lnTo>
                    <a:pt x="615" y="1167"/>
                  </a:lnTo>
                  <a:lnTo>
                    <a:pt x="617" y="1167"/>
                  </a:lnTo>
                  <a:lnTo>
                    <a:pt x="617" y="1169"/>
                  </a:lnTo>
                  <a:lnTo>
                    <a:pt x="617" y="1169"/>
                  </a:lnTo>
                  <a:lnTo>
                    <a:pt x="622" y="1169"/>
                  </a:lnTo>
                  <a:lnTo>
                    <a:pt x="617" y="1172"/>
                  </a:lnTo>
                  <a:lnTo>
                    <a:pt x="617" y="1184"/>
                  </a:lnTo>
                  <a:lnTo>
                    <a:pt x="619" y="1181"/>
                  </a:lnTo>
                  <a:lnTo>
                    <a:pt x="615" y="1193"/>
                  </a:lnTo>
                  <a:lnTo>
                    <a:pt x="617" y="1193"/>
                  </a:lnTo>
                  <a:lnTo>
                    <a:pt x="608" y="1195"/>
                  </a:lnTo>
                  <a:lnTo>
                    <a:pt x="626" y="1200"/>
                  </a:lnTo>
                  <a:lnTo>
                    <a:pt x="626" y="1200"/>
                  </a:lnTo>
                  <a:lnTo>
                    <a:pt x="624" y="1205"/>
                  </a:lnTo>
                  <a:lnTo>
                    <a:pt x="622" y="1200"/>
                  </a:lnTo>
                  <a:lnTo>
                    <a:pt x="619" y="1205"/>
                  </a:lnTo>
                  <a:lnTo>
                    <a:pt x="612" y="1203"/>
                  </a:lnTo>
                  <a:lnTo>
                    <a:pt x="615" y="1217"/>
                  </a:lnTo>
                  <a:lnTo>
                    <a:pt x="619" y="1210"/>
                  </a:lnTo>
                  <a:lnTo>
                    <a:pt x="617" y="1212"/>
                  </a:lnTo>
                  <a:lnTo>
                    <a:pt x="631" y="1217"/>
                  </a:lnTo>
                  <a:lnTo>
                    <a:pt x="629" y="1224"/>
                  </a:lnTo>
                  <a:lnTo>
                    <a:pt x="634" y="1224"/>
                  </a:lnTo>
                  <a:lnTo>
                    <a:pt x="631" y="1229"/>
                  </a:lnTo>
                  <a:lnTo>
                    <a:pt x="636" y="1231"/>
                  </a:lnTo>
                  <a:lnTo>
                    <a:pt x="631" y="1236"/>
                  </a:lnTo>
                  <a:lnTo>
                    <a:pt x="641" y="1236"/>
                  </a:lnTo>
                  <a:lnTo>
                    <a:pt x="636" y="1238"/>
                  </a:lnTo>
                  <a:lnTo>
                    <a:pt x="638" y="1243"/>
                  </a:lnTo>
                  <a:lnTo>
                    <a:pt x="643" y="1240"/>
                  </a:lnTo>
                  <a:lnTo>
                    <a:pt x="643" y="1245"/>
                  </a:lnTo>
                  <a:lnTo>
                    <a:pt x="643" y="1245"/>
                  </a:lnTo>
                  <a:lnTo>
                    <a:pt x="638" y="1247"/>
                  </a:lnTo>
                  <a:lnTo>
                    <a:pt x="638" y="1255"/>
                  </a:lnTo>
                  <a:lnTo>
                    <a:pt x="648" y="1252"/>
                  </a:lnTo>
                  <a:lnTo>
                    <a:pt x="652" y="1240"/>
                  </a:lnTo>
                  <a:lnTo>
                    <a:pt x="652" y="1240"/>
                  </a:lnTo>
                  <a:lnTo>
                    <a:pt x="655" y="1243"/>
                  </a:lnTo>
                  <a:lnTo>
                    <a:pt x="660" y="1243"/>
                  </a:lnTo>
                  <a:lnTo>
                    <a:pt x="662" y="1247"/>
                  </a:lnTo>
                  <a:lnTo>
                    <a:pt x="671" y="1252"/>
                  </a:lnTo>
                  <a:lnTo>
                    <a:pt x="681" y="1247"/>
                  </a:lnTo>
                  <a:lnTo>
                    <a:pt x="683" y="1238"/>
                  </a:lnTo>
                  <a:lnTo>
                    <a:pt x="686" y="1238"/>
                  </a:lnTo>
                  <a:lnTo>
                    <a:pt x="712" y="1252"/>
                  </a:lnTo>
                  <a:lnTo>
                    <a:pt x="731" y="1247"/>
                  </a:lnTo>
                  <a:lnTo>
                    <a:pt x="735" y="1240"/>
                  </a:lnTo>
                  <a:lnTo>
                    <a:pt x="740" y="1240"/>
                  </a:lnTo>
                  <a:lnTo>
                    <a:pt x="749" y="1245"/>
                  </a:lnTo>
                  <a:lnTo>
                    <a:pt x="757" y="1240"/>
                  </a:lnTo>
                  <a:lnTo>
                    <a:pt x="757" y="1240"/>
                  </a:lnTo>
                  <a:lnTo>
                    <a:pt x="754" y="1243"/>
                  </a:lnTo>
                  <a:lnTo>
                    <a:pt x="754" y="1247"/>
                  </a:lnTo>
                  <a:lnTo>
                    <a:pt x="754" y="1247"/>
                  </a:lnTo>
                  <a:lnTo>
                    <a:pt x="754" y="1252"/>
                  </a:lnTo>
                  <a:lnTo>
                    <a:pt x="754" y="1252"/>
                  </a:lnTo>
                  <a:lnTo>
                    <a:pt x="754" y="1252"/>
                  </a:lnTo>
                  <a:lnTo>
                    <a:pt x="754" y="1255"/>
                  </a:lnTo>
                  <a:lnTo>
                    <a:pt x="754" y="1274"/>
                  </a:lnTo>
                  <a:lnTo>
                    <a:pt x="740" y="1300"/>
                  </a:lnTo>
                  <a:lnTo>
                    <a:pt x="740" y="1300"/>
                  </a:lnTo>
                  <a:lnTo>
                    <a:pt x="740" y="1300"/>
                  </a:lnTo>
                  <a:lnTo>
                    <a:pt x="738" y="1302"/>
                  </a:lnTo>
                  <a:lnTo>
                    <a:pt x="740" y="1302"/>
                  </a:lnTo>
                  <a:lnTo>
                    <a:pt x="733" y="1323"/>
                  </a:lnTo>
                  <a:lnTo>
                    <a:pt x="728" y="1330"/>
                  </a:lnTo>
                  <a:lnTo>
                    <a:pt x="716" y="1335"/>
                  </a:lnTo>
                  <a:lnTo>
                    <a:pt x="709" y="1335"/>
                  </a:lnTo>
                  <a:lnTo>
                    <a:pt x="702" y="1330"/>
                  </a:lnTo>
                  <a:lnTo>
                    <a:pt x="700" y="1326"/>
                  </a:lnTo>
                  <a:lnTo>
                    <a:pt x="686" y="1328"/>
                  </a:lnTo>
                  <a:lnTo>
                    <a:pt x="683" y="1328"/>
                  </a:lnTo>
                  <a:lnTo>
                    <a:pt x="681" y="1328"/>
                  </a:lnTo>
                  <a:lnTo>
                    <a:pt x="657" y="1337"/>
                  </a:lnTo>
                  <a:lnTo>
                    <a:pt x="629" y="1328"/>
                  </a:lnTo>
                  <a:lnTo>
                    <a:pt x="603" y="1326"/>
                  </a:lnTo>
                  <a:lnTo>
                    <a:pt x="600" y="1321"/>
                  </a:lnTo>
                  <a:lnTo>
                    <a:pt x="577" y="1316"/>
                  </a:lnTo>
                  <a:lnTo>
                    <a:pt x="572" y="1307"/>
                  </a:lnTo>
                  <a:lnTo>
                    <a:pt x="558" y="1304"/>
                  </a:lnTo>
                  <a:lnTo>
                    <a:pt x="544" y="1307"/>
                  </a:lnTo>
                  <a:lnTo>
                    <a:pt x="527" y="1319"/>
                  </a:lnTo>
                  <a:lnTo>
                    <a:pt x="527" y="1328"/>
                  </a:lnTo>
                  <a:lnTo>
                    <a:pt x="529" y="1335"/>
                  </a:lnTo>
                  <a:lnTo>
                    <a:pt x="527" y="1342"/>
                  </a:lnTo>
                  <a:lnTo>
                    <a:pt x="515" y="1347"/>
                  </a:lnTo>
                  <a:lnTo>
                    <a:pt x="496" y="1335"/>
                  </a:lnTo>
                  <a:lnTo>
                    <a:pt x="473" y="1330"/>
                  </a:lnTo>
                  <a:lnTo>
                    <a:pt x="463" y="1314"/>
                  </a:lnTo>
                  <a:lnTo>
                    <a:pt x="442" y="1307"/>
                  </a:lnTo>
                  <a:lnTo>
                    <a:pt x="423" y="1307"/>
                  </a:lnTo>
                  <a:lnTo>
                    <a:pt x="411" y="1300"/>
                  </a:lnTo>
                  <a:lnTo>
                    <a:pt x="411" y="1300"/>
                  </a:lnTo>
                  <a:lnTo>
                    <a:pt x="409" y="1300"/>
                  </a:lnTo>
                  <a:lnTo>
                    <a:pt x="406" y="1297"/>
                  </a:lnTo>
                  <a:lnTo>
                    <a:pt x="406" y="1300"/>
                  </a:lnTo>
                  <a:lnTo>
                    <a:pt x="406" y="1300"/>
                  </a:lnTo>
                  <a:lnTo>
                    <a:pt x="404" y="1295"/>
                  </a:lnTo>
                  <a:lnTo>
                    <a:pt x="404" y="1295"/>
                  </a:lnTo>
                  <a:lnTo>
                    <a:pt x="404" y="1285"/>
                  </a:lnTo>
                  <a:lnTo>
                    <a:pt x="397" y="1292"/>
                  </a:lnTo>
                  <a:lnTo>
                    <a:pt x="395" y="1292"/>
                  </a:lnTo>
                  <a:lnTo>
                    <a:pt x="392" y="1288"/>
                  </a:lnTo>
                  <a:lnTo>
                    <a:pt x="395" y="1288"/>
                  </a:lnTo>
                  <a:lnTo>
                    <a:pt x="395" y="1283"/>
                  </a:lnTo>
                  <a:lnTo>
                    <a:pt x="404" y="1274"/>
                  </a:lnTo>
                  <a:lnTo>
                    <a:pt x="409" y="1266"/>
                  </a:lnTo>
                  <a:lnTo>
                    <a:pt x="406" y="1257"/>
                  </a:lnTo>
                  <a:lnTo>
                    <a:pt x="402" y="1255"/>
                  </a:lnTo>
                  <a:lnTo>
                    <a:pt x="399" y="1250"/>
                  </a:lnTo>
                  <a:lnTo>
                    <a:pt x="409" y="1238"/>
                  </a:lnTo>
                  <a:lnTo>
                    <a:pt x="406" y="1231"/>
                  </a:lnTo>
                  <a:lnTo>
                    <a:pt x="397" y="1238"/>
                  </a:lnTo>
                  <a:lnTo>
                    <a:pt x="397" y="1238"/>
                  </a:lnTo>
                  <a:lnTo>
                    <a:pt x="397" y="1229"/>
                  </a:lnTo>
                  <a:lnTo>
                    <a:pt x="385" y="1229"/>
                  </a:lnTo>
                  <a:lnTo>
                    <a:pt x="373" y="1233"/>
                  </a:lnTo>
                  <a:lnTo>
                    <a:pt x="362" y="1236"/>
                  </a:lnTo>
                  <a:lnTo>
                    <a:pt x="352" y="1231"/>
                  </a:lnTo>
                  <a:lnTo>
                    <a:pt x="347" y="1236"/>
                  </a:lnTo>
                  <a:lnTo>
                    <a:pt x="340" y="1231"/>
                  </a:lnTo>
                  <a:lnTo>
                    <a:pt x="326" y="1238"/>
                  </a:lnTo>
                  <a:lnTo>
                    <a:pt x="321" y="1236"/>
                  </a:lnTo>
                  <a:lnTo>
                    <a:pt x="307" y="1236"/>
                  </a:lnTo>
                  <a:lnTo>
                    <a:pt x="269" y="1243"/>
                  </a:lnTo>
                  <a:lnTo>
                    <a:pt x="255" y="1250"/>
                  </a:lnTo>
                  <a:lnTo>
                    <a:pt x="250" y="1252"/>
                  </a:lnTo>
                  <a:lnTo>
                    <a:pt x="239" y="1255"/>
                  </a:lnTo>
                  <a:lnTo>
                    <a:pt x="231" y="1264"/>
                  </a:lnTo>
                  <a:lnTo>
                    <a:pt x="222" y="1266"/>
                  </a:lnTo>
                  <a:lnTo>
                    <a:pt x="208" y="1262"/>
                  </a:lnTo>
                  <a:lnTo>
                    <a:pt x="191" y="1264"/>
                  </a:lnTo>
                  <a:lnTo>
                    <a:pt x="184" y="1262"/>
                  </a:lnTo>
                  <a:lnTo>
                    <a:pt x="177" y="1252"/>
                  </a:lnTo>
                  <a:lnTo>
                    <a:pt x="177" y="1252"/>
                  </a:lnTo>
                  <a:lnTo>
                    <a:pt x="191" y="1240"/>
                  </a:lnTo>
                  <a:lnTo>
                    <a:pt x="224" y="1240"/>
                  </a:lnTo>
                  <a:lnTo>
                    <a:pt x="234" y="1226"/>
                  </a:lnTo>
                  <a:lnTo>
                    <a:pt x="243" y="1226"/>
                  </a:lnTo>
                  <a:lnTo>
                    <a:pt x="248" y="1212"/>
                  </a:lnTo>
                  <a:lnTo>
                    <a:pt x="255" y="1205"/>
                  </a:lnTo>
                  <a:lnTo>
                    <a:pt x="257" y="1200"/>
                  </a:lnTo>
                  <a:lnTo>
                    <a:pt x="250" y="1198"/>
                  </a:lnTo>
                  <a:lnTo>
                    <a:pt x="250" y="1191"/>
                  </a:lnTo>
                  <a:lnTo>
                    <a:pt x="265" y="1167"/>
                  </a:lnTo>
                  <a:lnTo>
                    <a:pt x="295" y="1148"/>
                  </a:lnTo>
                  <a:lnTo>
                    <a:pt x="300" y="1136"/>
                  </a:lnTo>
                  <a:lnTo>
                    <a:pt x="298" y="1134"/>
                  </a:lnTo>
                  <a:lnTo>
                    <a:pt x="295" y="1127"/>
                  </a:lnTo>
                  <a:lnTo>
                    <a:pt x="298" y="1122"/>
                  </a:lnTo>
                  <a:lnTo>
                    <a:pt x="307" y="1115"/>
                  </a:lnTo>
                  <a:lnTo>
                    <a:pt x="321" y="1117"/>
                  </a:lnTo>
                  <a:lnTo>
                    <a:pt x="338" y="1124"/>
                  </a:lnTo>
                  <a:lnTo>
                    <a:pt x="357" y="1110"/>
                  </a:lnTo>
                  <a:lnTo>
                    <a:pt x="366" y="1108"/>
                  </a:lnTo>
                  <a:lnTo>
                    <a:pt x="373" y="1098"/>
                  </a:lnTo>
                  <a:lnTo>
                    <a:pt x="392" y="1105"/>
                  </a:lnTo>
                  <a:lnTo>
                    <a:pt x="397" y="1124"/>
                  </a:lnTo>
                  <a:lnTo>
                    <a:pt x="406" y="1136"/>
                  </a:lnTo>
                  <a:lnTo>
                    <a:pt x="414" y="1139"/>
                  </a:lnTo>
                  <a:lnTo>
                    <a:pt x="432" y="1160"/>
                  </a:lnTo>
                  <a:lnTo>
                    <a:pt x="442" y="1160"/>
                  </a:lnTo>
                  <a:lnTo>
                    <a:pt x="451" y="1169"/>
                  </a:lnTo>
                  <a:lnTo>
                    <a:pt x="456" y="1169"/>
                  </a:lnTo>
                  <a:lnTo>
                    <a:pt x="461" y="1176"/>
                  </a:lnTo>
                  <a:lnTo>
                    <a:pt x="468" y="1184"/>
                  </a:lnTo>
                  <a:lnTo>
                    <a:pt x="468" y="1181"/>
                  </a:lnTo>
                  <a:lnTo>
                    <a:pt x="475" y="1200"/>
                  </a:lnTo>
                  <a:lnTo>
                    <a:pt x="470" y="1203"/>
                  </a:lnTo>
                  <a:lnTo>
                    <a:pt x="470" y="1210"/>
                  </a:lnTo>
                  <a:lnTo>
                    <a:pt x="444" y="1214"/>
                  </a:lnTo>
                  <a:lnTo>
                    <a:pt x="437" y="1210"/>
                  </a:lnTo>
                  <a:lnTo>
                    <a:pt x="425" y="1212"/>
                  </a:lnTo>
                  <a:lnTo>
                    <a:pt x="425" y="1217"/>
                  </a:lnTo>
                  <a:lnTo>
                    <a:pt x="425" y="1224"/>
                  </a:lnTo>
                  <a:lnTo>
                    <a:pt x="449" y="1236"/>
                  </a:lnTo>
                  <a:lnTo>
                    <a:pt x="456" y="1240"/>
                  </a:lnTo>
                  <a:lnTo>
                    <a:pt x="463" y="1240"/>
                  </a:lnTo>
                  <a:lnTo>
                    <a:pt x="466" y="1238"/>
                  </a:lnTo>
                  <a:lnTo>
                    <a:pt x="466" y="1233"/>
                  </a:lnTo>
                  <a:lnTo>
                    <a:pt x="466" y="1226"/>
                  </a:lnTo>
                  <a:lnTo>
                    <a:pt x="470" y="1217"/>
                  </a:lnTo>
                  <a:lnTo>
                    <a:pt x="470" y="1219"/>
                  </a:lnTo>
                  <a:lnTo>
                    <a:pt x="477" y="1219"/>
                  </a:lnTo>
                  <a:lnTo>
                    <a:pt x="485" y="1210"/>
                  </a:lnTo>
                  <a:lnTo>
                    <a:pt x="487" y="1203"/>
                  </a:lnTo>
                  <a:lnTo>
                    <a:pt x="492" y="1198"/>
                  </a:lnTo>
                  <a:lnTo>
                    <a:pt x="492" y="1188"/>
                  </a:lnTo>
                  <a:lnTo>
                    <a:pt x="485" y="1184"/>
                  </a:lnTo>
                  <a:lnTo>
                    <a:pt x="487" y="1174"/>
                  </a:lnTo>
                  <a:lnTo>
                    <a:pt x="492" y="1172"/>
                  </a:lnTo>
                  <a:lnTo>
                    <a:pt x="501" y="1176"/>
                  </a:lnTo>
                  <a:lnTo>
                    <a:pt x="508" y="1186"/>
                  </a:lnTo>
                  <a:lnTo>
                    <a:pt x="513" y="1179"/>
                  </a:lnTo>
                  <a:lnTo>
                    <a:pt x="503" y="1165"/>
                  </a:lnTo>
                  <a:lnTo>
                    <a:pt x="477" y="1153"/>
                  </a:lnTo>
                  <a:lnTo>
                    <a:pt x="480" y="1143"/>
                  </a:lnTo>
                  <a:lnTo>
                    <a:pt x="477" y="1141"/>
                  </a:lnTo>
                  <a:lnTo>
                    <a:pt x="463" y="1143"/>
                  </a:lnTo>
                  <a:lnTo>
                    <a:pt x="463" y="1143"/>
                  </a:lnTo>
                  <a:close/>
                  <a:moveTo>
                    <a:pt x="681" y="1065"/>
                  </a:moveTo>
                  <a:lnTo>
                    <a:pt x="683" y="1056"/>
                  </a:lnTo>
                  <a:lnTo>
                    <a:pt x="697" y="1051"/>
                  </a:lnTo>
                  <a:lnTo>
                    <a:pt x="700" y="1053"/>
                  </a:lnTo>
                  <a:lnTo>
                    <a:pt x="695" y="1053"/>
                  </a:lnTo>
                  <a:lnTo>
                    <a:pt x="695" y="1058"/>
                  </a:lnTo>
                  <a:lnTo>
                    <a:pt x="697" y="1058"/>
                  </a:lnTo>
                  <a:lnTo>
                    <a:pt x="695" y="1063"/>
                  </a:lnTo>
                  <a:lnTo>
                    <a:pt x="723" y="1065"/>
                  </a:lnTo>
                  <a:lnTo>
                    <a:pt x="705" y="1077"/>
                  </a:lnTo>
                  <a:lnTo>
                    <a:pt x="719" y="1084"/>
                  </a:lnTo>
                  <a:lnTo>
                    <a:pt x="719" y="1096"/>
                  </a:lnTo>
                  <a:lnTo>
                    <a:pt x="728" y="1098"/>
                  </a:lnTo>
                  <a:lnTo>
                    <a:pt x="749" y="1084"/>
                  </a:lnTo>
                  <a:lnTo>
                    <a:pt x="764" y="1086"/>
                  </a:lnTo>
                  <a:lnTo>
                    <a:pt x="766" y="1082"/>
                  </a:lnTo>
                  <a:lnTo>
                    <a:pt x="776" y="1094"/>
                  </a:lnTo>
                  <a:lnTo>
                    <a:pt x="780" y="1094"/>
                  </a:lnTo>
                  <a:lnTo>
                    <a:pt x="794" y="1103"/>
                  </a:lnTo>
                  <a:lnTo>
                    <a:pt x="806" y="1113"/>
                  </a:lnTo>
                  <a:lnTo>
                    <a:pt x="806" y="1113"/>
                  </a:lnTo>
                  <a:lnTo>
                    <a:pt x="809" y="1115"/>
                  </a:lnTo>
                  <a:lnTo>
                    <a:pt x="809" y="1115"/>
                  </a:lnTo>
                  <a:lnTo>
                    <a:pt x="809" y="1115"/>
                  </a:lnTo>
                  <a:lnTo>
                    <a:pt x="816" y="1122"/>
                  </a:lnTo>
                  <a:lnTo>
                    <a:pt x="830" y="1129"/>
                  </a:lnTo>
                  <a:lnTo>
                    <a:pt x="835" y="1143"/>
                  </a:lnTo>
                  <a:lnTo>
                    <a:pt x="835" y="1148"/>
                  </a:lnTo>
                  <a:lnTo>
                    <a:pt x="832" y="1148"/>
                  </a:lnTo>
                  <a:lnTo>
                    <a:pt x="818" y="1160"/>
                  </a:lnTo>
                  <a:lnTo>
                    <a:pt x="804" y="1158"/>
                  </a:lnTo>
                  <a:lnTo>
                    <a:pt x="785" y="1162"/>
                  </a:lnTo>
                  <a:lnTo>
                    <a:pt x="764" y="1155"/>
                  </a:lnTo>
                  <a:lnTo>
                    <a:pt x="759" y="1146"/>
                  </a:lnTo>
                  <a:lnTo>
                    <a:pt x="752" y="1148"/>
                  </a:lnTo>
                  <a:lnTo>
                    <a:pt x="745" y="1141"/>
                  </a:lnTo>
                  <a:lnTo>
                    <a:pt x="719" y="1141"/>
                  </a:lnTo>
                  <a:lnTo>
                    <a:pt x="705" y="1148"/>
                  </a:lnTo>
                  <a:lnTo>
                    <a:pt x="688" y="1160"/>
                  </a:lnTo>
                  <a:lnTo>
                    <a:pt x="662" y="1155"/>
                  </a:lnTo>
                  <a:lnTo>
                    <a:pt x="662" y="1155"/>
                  </a:lnTo>
                  <a:lnTo>
                    <a:pt x="648" y="1150"/>
                  </a:lnTo>
                  <a:lnTo>
                    <a:pt x="648" y="1146"/>
                  </a:lnTo>
                  <a:lnTo>
                    <a:pt x="648" y="1146"/>
                  </a:lnTo>
                  <a:lnTo>
                    <a:pt x="645" y="1143"/>
                  </a:lnTo>
                  <a:lnTo>
                    <a:pt x="645" y="1143"/>
                  </a:lnTo>
                  <a:lnTo>
                    <a:pt x="645" y="1143"/>
                  </a:lnTo>
                  <a:lnTo>
                    <a:pt x="641" y="1134"/>
                  </a:lnTo>
                  <a:lnTo>
                    <a:pt x="645" y="1129"/>
                  </a:lnTo>
                  <a:lnTo>
                    <a:pt x="645" y="1122"/>
                  </a:lnTo>
                  <a:lnTo>
                    <a:pt x="652" y="1117"/>
                  </a:lnTo>
                  <a:lnTo>
                    <a:pt x="655" y="1110"/>
                  </a:lnTo>
                  <a:lnTo>
                    <a:pt x="655" y="1110"/>
                  </a:lnTo>
                  <a:lnTo>
                    <a:pt x="655" y="1108"/>
                  </a:lnTo>
                  <a:lnTo>
                    <a:pt x="657" y="1108"/>
                  </a:lnTo>
                  <a:lnTo>
                    <a:pt x="657" y="1108"/>
                  </a:lnTo>
                  <a:lnTo>
                    <a:pt x="657" y="1098"/>
                  </a:lnTo>
                  <a:lnTo>
                    <a:pt x="667" y="1089"/>
                  </a:lnTo>
                  <a:lnTo>
                    <a:pt x="669" y="1077"/>
                  </a:lnTo>
                  <a:lnTo>
                    <a:pt x="669" y="1075"/>
                  </a:lnTo>
                  <a:lnTo>
                    <a:pt x="669" y="1075"/>
                  </a:lnTo>
                  <a:lnTo>
                    <a:pt x="681" y="1065"/>
                  </a:lnTo>
                  <a:lnTo>
                    <a:pt x="679" y="1063"/>
                  </a:lnTo>
                  <a:lnTo>
                    <a:pt x="681" y="1065"/>
                  </a:lnTo>
                  <a:lnTo>
                    <a:pt x="681" y="1065"/>
                  </a:lnTo>
                  <a:close/>
                  <a:moveTo>
                    <a:pt x="927" y="1072"/>
                  </a:moveTo>
                  <a:lnTo>
                    <a:pt x="934" y="1060"/>
                  </a:lnTo>
                  <a:lnTo>
                    <a:pt x="943" y="1058"/>
                  </a:lnTo>
                  <a:lnTo>
                    <a:pt x="939" y="1053"/>
                  </a:lnTo>
                  <a:lnTo>
                    <a:pt x="960" y="1051"/>
                  </a:lnTo>
                  <a:lnTo>
                    <a:pt x="967" y="1041"/>
                  </a:lnTo>
                  <a:lnTo>
                    <a:pt x="979" y="1046"/>
                  </a:lnTo>
                  <a:lnTo>
                    <a:pt x="991" y="1044"/>
                  </a:lnTo>
                  <a:lnTo>
                    <a:pt x="998" y="1049"/>
                  </a:lnTo>
                  <a:lnTo>
                    <a:pt x="1007" y="1068"/>
                  </a:lnTo>
                  <a:lnTo>
                    <a:pt x="1017" y="1075"/>
                  </a:lnTo>
                  <a:lnTo>
                    <a:pt x="1019" y="1077"/>
                  </a:lnTo>
                  <a:lnTo>
                    <a:pt x="1017" y="1077"/>
                  </a:lnTo>
                  <a:lnTo>
                    <a:pt x="1017" y="1082"/>
                  </a:lnTo>
                  <a:lnTo>
                    <a:pt x="984" y="1075"/>
                  </a:lnTo>
                  <a:lnTo>
                    <a:pt x="979" y="1079"/>
                  </a:lnTo>
                  <a:lnTo>
                    <a:pt x="972" y="1079"/>
                  </a:lnTo>
                  <a:lnTo>
                    <a:pt x="969" y="1086"/>
                  </a:lnTo>
                  <a:lnTo>
                    <a:pt x="972" y="1091"/>
                  </a:lnTo>
                  <a:lnTo>
                    <a:pt x="951" y="1091"/>
                  </a:lnTo>
                  <a:lnTo>
                    <a:pt x="967" y="1105"/>
                  </a:lnTo>
                  <a:lnTo>
                    <a:pt x="969" y="1122"/>
                  </a:lnTo>
                  <a:lnTo>
                    <a:pt x="988" y="1129"/>
                  </a:lnTo>
                  <a:lnTo>
                    <a:pt x="986" y="1143"/>
                  </a:lnTo>
                  <a:lnTo>
                    <a:pt x="986" y="1146"/>
                  </a:lnTo>
                  <a:lnTo>
                    <a:pt x="986" y="1146"/>
                  </a:lnTo>
                  <a:lnTo>
                    <a:pt x="986" y="1150"/>
                  </a:lnTo>
                  <a:lnTo>
                    <a:pt x="986" y="1148"/>
                  </a:lnTo>
                  <a:lnTo>
                    <a:pt x="991" y="1160"/>
                  </a:lnTo>
                  <a:lnTo>
                    <a:pt x="991" y="1158"/>
                  </a:lnTo>
                  <a:lnTo>
                    <a:pt x="991" y="1174"/>
                  </a:lnTo>
                  <a:lnTo>
                    <a:pt x="993" y="1184"/>
                  </a:lnTo>
                  <a:lnTo>
                    <a:pt x="1000" y="1181"/>
                  </a:lnTo>
                  <a:lnTo>
                    <a:pt x="1000" y="1181"/>
                  </a:lnTo>
                  <a:lnTo>
                    <a:pt x="998" y="1184"/>
                  </a:lnTo>
                  <a:lnTo>
                    <a:pt x="1005" y="1188"/>
                  </a:lnTo>
                  <a:lnTo>
                    <a:pt x="998" y="1193"/>
                  </a:lnTo>
                  <a:lnTo>
                    <a:pt x="1007" y="1200"/>
                  </a:lnTo>
                  <a:lnTo>
                    <a:pt x="1005" y="1207"/>
                  </a:lnTo>
                  <a:lnTo>
                    <a:pt x="1007" y="1224"/>
                  </a:lnTo>
                  <a:lnTo>
                    <a:pt x="1007" y="1224"/>
                  </a:lnTo>
                  <a:lnTo>
                    <a:pt x="1007" y="1226"/>
                  </a:lnTo>
                  <a:lnTo>
                    <a:pt x="1007" y="1229"/>
                  </a:lnTo>
                  <a:lnTo>
                    <a:pt x="1007" y="1229"/>
                  </a:lnTo>
                  <a:lnTo>
                    <a:pt x="1007" y="1233"/>
                  </a:lnTo>
                  <a:lnTo>
                    <a:pt x="998" y="1236"/>
                  </a:lnTo>
                  <a:lnTo>
                    <a:pt x="977" y="1240"/>
                  </a:lnTo>
                  <a:lnTo>
                    <a:pt x="965" y="1233"/>
                  </a:lnTo>
                  <a:lnTo>
                    <a:pt x="955" y="1226"/>
                  </a:lnTo>
                  <a:lnTo>
                    <a:pt x="943" y="1221"/>
                  </a:lnTo>
                  <a:lnTo>
                    <a:pt x="939" y="1207"/>
                  </a:lnTo>
                  <a:lnTo>
                    <a:pt x="939" y="1198"/>
                  </a:lnTo>
                  <a:lnTo>
                    <a:pt x="943" y="1200"/>
                  </a:lnTo>
                  <a:lnTo>
                    <a:pt x="948" y="1179"/>
                  </a:lnTo>
                  <a:lnTo>
                    <a:pt x="953" y="1174"/>
                  </a:lnTo>
                  <a:lnTo>
                    <a:pt x="962" y="1176"/>
                  </a:lnTo>
                  <a:lnTo>
                    <a:pt x="958" y="1167"/>
                  </a:lnTo>
                  <a:lnTo>
                    <a:pt x="948" y="1167"/>
                  </a:lnTo>
                  <a:lnTo>
                    <a:pt x="939" y="1150"/>
                  </a:lnTo>
                  <a:lnTo>
                    <a:pt x="934" y="1146"/>
                  </a:lnTo>
                  <a:lnTo>
                    <a:pt x="934" y="1146"/>
                  </a:lnTo>
                  <a:lnTo>
                    <a:pt x="934" y="1146"/>
                  </a:lnTo>
                  <a:lnTo>
                    <a:pt x="934" y="1146"/>
                  </a:lnTo>
                  <a:lnTo>
                    <a:pt x="932" y="1143"/>
                  </a:lnTo>
                  <a:lnTo>
                    <a:pt x="932" y="1143"/>
                  </a:lnTo>
                  <a:lnTo>
                    <a:pt x="932" y="1143"/>
                  </a:lnTo>
                  <a:lnTo>
                    <a:pt x="920" y="1122"/>
                  </a:lnTo>
                  <a:lnTo>
                    <a:pt x="922" y="1108"/>
                  </a:lnTo>
                  <a:lnTo>
                    <a:pt x="917" y="1105"/>
                  </a:lnTo>
                  <a:lnTo>
                    <a:pt x="917" y="1105"/>
                  </a:lnTo>
                  <a:lnTo>
                    <a:pt x="915" y="1101"/>
                  </a:lnTo>
                  <a:lnTo>
                    <a:pt x="908" y="1094"/>
                  </a:lnTo>
                  <a:lnTo>
                    <a:pt x="917" y="1079"/>
                  </a:lnTo>
                  <a:lnTo>
                    <a:pt x="917" y="1072"/>
                  </a:lnTo>
                  <a:lnTo>
                    <a:pt x="920" y="1075"/>
                  </a:lnTo>
                  <a:lnTo>
                    <a:pt x="922" y="1063"/>
                  </a:lnTo>
                  <a:lnTo>
                    <a:pt x="927" y="1072"/>
                  </a:lnTo>
                  <a:lnTo>
                    <a:pt x="927" y="1072"/>
                  </a:lnTo>
                  <a:close/>
                  <a:moveTo>
                    <a:pt x="747" y="1063"/>
                  </a:moveTo>
                  <a:lnTo>
                    <a:pt x="754" y="1053"/>
                  </a:lnTo>
                  <a:lnTo>
                    <a:pt x="790" y="1044"/>
                  </a:lnTo>
                  <a:lnTo>
                    <a:pt x="799" y="1041"/>
                  </a:lnTo>
                  <a:lnTo>
                    <a:pt x="802" y="1041"/>
                  </a:lnTo>
                  <a:lnTo>
                    <a:pt x="790" y="1046"/>
                  </a:lnTo>
                  <a:lnTo>
                    <a:pt x="790" y="1049"/>
                  </a:lnTo>
                  <a:lnTo>
                    <a:pt x="780" y="1049"/>
                  </a:lnTo>
                  <a:lnTo>
                    <a:pt x="778" y="1056"/>
                  </a:lnTo>
                  <a:lnTo>
                    <a:pt x="787" y="1063"/>
                  </a:lnTo>
                  <a:lnTo>
                    <a:pt x="783" y="1063"/>
                  </a:lnTo>
                  <a:lnTo>
                    <a:pt x="776" y="1075"/>
                  </a:lnTo>
                  <a:lnTo>
                    <a:pt x="768" y="1075"/>
                  </a:lnTo>
                  <a:lnTo>
                    <a:pt x="768" y="1075"/>
                  </a:lnTo>
                  <a:lnTo>
                    <a:pt x="768" y="1075"/>
                  </a:lnTo>
                  <a:lnTo>
                    <a:pt x="745" y="1077"/>
                  </a:lnTo>
                  <a:lnTo>
                    <a:pt x="742" y="1072"/>
                  </a:lnTo>
                  <a:lnTo>
                    <a:pt x="742" y="1063"/>
                  </a:lnTo>
                  <a:lnTo>
                    <a:pt x="745" y="1058"/>
                  </a:lnTo>
                  <a:lnTo>
                    <a:pt x="747" y="1063"/>
                  </a:lnTo>
                  <a:lnTo>
                    <a:pt x="747" y="1063"/>
                  </a:lnTo>
                  <a:close/>
                  <a:moveTo>
                    <a:pt x="324" y="925"/>
                  </a:moveTo>
                  <a:lnTo>
                    <a:pt x="324" y="925"/>
                  </a:lnTo>
                  <a:lnTo>
                    <a:pt x="324" y="923"/>
                  </a:lnTo>
                  <a:lnTo>
                    <a:pt x="326" y="921"/>
                  </a:lnTo>
                  <a:lnTo>
                    <a:pt x="324" y="925"/>
                  </a:lnTo>
                  <a:lnTo>
                    <a:pt x="324" y="925"/>
                  </a:lnTo>
                  <a:lnTo>
                    <a:pt x="324" y="925"/>
                  </a:lnTo>
                  <a:close/>
                  <a:moveTo>
                    <a:pt x="326" y="918"/>
                  </a:moveTo>
                  <a:lnTo>
                    <a:pt x="321" y="914"/>
                  </a:lnTo>
                  <a:lnTo>
                    <a:pt x="326" y="909"/>
                  </a:lnTo>
                  <a:lnTo>
                    <a:pt x="324" y="916"/>
                  </a:lnTo>
                  <a:lnTo>
                    <a:pt x="326" y="918"/>
                  </a:lnTo>
                  <a:lnTo>
                    <a:pt x="326" y="918"/>
                  </a:lnTo>
                  <a:lnTo>
                    <a:pt x="326" y="918"/>
                  </a:lnTo>
                  <a:close/>
                  <a:moveTo>
                    <a:pt x="2200" y="895"/>
                  </a:moveTo>
                  <a:lnTo>
                    <a:pt x="2200" y="892"/>
                  </a:lnTo>
                  <a:lnTo>
                    <a:pt x="2200" y="895"/>
                  </a:lnTo>
                  <a:lnTo>
                    <a:pt x="2200" y="895"/>
                  </a:lnTo>
                  <a:lnTo>
                    <a:pt x="2200" y="895"/>
                  </a:lnTo>
                  <a:close/>
                  <a:moveTo>
                    <a:pt x="546" y="864"/>
                  </a:moveTo>
                  <a:lnTo>
                    <a:pt x="544" y="864"/>
                  </a:lnTo>
                  <a:lnTo>
                    <a:pt x="546" y="857"/>
                  </a:lnTo>
                  <a:lnTo>
                    <a:pt x="546" y="857"/>
                  </a:lnTo>
                  <a:lnTo>
                    <a:pt x="546" y="859"/>
                  </a:lnTo>
                  <a:lnTo>
                    <a:pt x="546" y="864"/>
                  </a:lnTo>
                  <a:lnTo>
                    <a:pt x="546" y="864"/>
                  </a:lnTo>
                  <a:close/>
                  <a:moveTo>
                    <a:pt x="425" y="854"/>
                  </a:moveTo>
                  <a:lnTo>
                    <a:pt x="425" y="854"/>
                  </a:lnTo>
                  <a:lnTo>
                    <a:pt x="428" y="850"/>
                  </a:lnTo>
                  <a:lnTo>
                    <a:pt x="425" y="854"/>
                  </a:lnTo>
                  <a:lnTo>
                    <a:pt x="425" y="854"/>
                  </a:lnTo>
                  <a:close/>
                  <a:moveTo>
                    <a:pt x="492" y="753"/>
                  </a:moveTo>
                  <a:lnTo>
                    <a:pt x="485" y="748"/>
                  </a:lnTo>
                  <a:lnTo>
                    <a:pt x="487" y="748"/>
                  </a:lnTo>
                  <a:lnTo>
                    <a:pt x="496" y="753"/>
                  </a:lnTo>
                  <a:lnTo>
                    <a:pt x="492" y="753"/>
                  </a:lnTo>
                  <a:lnTo>
                    <a:pt x="492" y="753"/>
                  </a:lnTo>
                  <a:close/>
                  <a:moveTo>
                    <a:pt x="331" y="736"/>
                  </a:moveTo>
                  <a:lnTo>
                    <a:pt x="340" y="722"/>
                  </a:lnTo>
                  <a:lnTo>
                    <a:pt x="340" y="722"/>
                  </a:lnTo>
                  <a:lnTo>
                    <a:pt x="331" y="736"/>
                  </a:lnTo>
                  <a:lnTo>
                    <a:pt x="331" y="736"/>
                  </a:lnTo>
                  <a:close/>
                  <a:moveTo>
                    <a:pt x="589" y="558"/>
                  </a:moveTo>
                  <a:lnTo>
                    <a:pt x="589" y="554"/>
                  </a:lnTo>
                  <a:lnTo>
                    <a:pt x="603" y="568"/>
                  </a:lnTo>
                  <a:lnTo>
                    <a:pt x="608" y="582"/>
                  </a:lnTo>
                  <a:lnTo>
                    <a:pt x="596" y="587"/>
                  </a:lnTo>
                  <a:lnTo>
                    <a:pt x="593" y="596"/>
                  </a:lnTo>
                  <a:lnTo>
                    <a:pt x="567" y="629"/>
                  </a:lnTo>
                  <a:lnTo>
                    <a:pt x="563" y="637"/>
                  </a:lnTo>
                  <a:lnTo>
                    <a:pt x="553" y="637"/>
                  </a:lnTo>
                  <a:lnTo>
                    <a:pt x="553" y="644"/>
                  </a:lnTo>
                  <a:lnTo>
                    <a:pt x="548" y="644"/>
                  </a:lnTo>
                  <a:lnTo>
                    <a:pt x="544" y="655"/>
                  </a:lnTo>
                  <a:lnTo>
                    <a:pt x="546" y="667"/>
                  </a:lnTo>
                  <a:lnTo>
                    <a:pt x="546" y="674"/>
                  </a:lnTo>
                  <a:lnTo>
                    <a:pt x="551" y="689"/>
                  </a:lnTo>
                  <a:lnTo>
                    <a:pt x="548" y="689"/>
                  </a:lnTo>
                  <a:lnTo>
                    <a:pt x="548" y="691"/>
                  </a:lnTo>
                  <a:lnTo>
                    <a:pt x="548" y="698"/>
                  </a:lnTo>
                  <a:lnTo>
                    <a:pt x="546" y="705"/>
                  </a:lnTo>
                  <a:lnTo>
                    <a:pt x="548" y="712"/>
                  </a:lnTo>
                  <a:lnTo>
                    <a:pt x="546" y="717"/>
                  </a:lnTo>
                  <a:lnTo>
                    <a:pt x="565" y="729"/>
                  </a:lnTo>
                  <a:lnTo>
                    <a:pt x="560" y="734"/>
                  </a:lnTo>
                  <a:lnTo>
                    <a:pt x="567" y="734"/>
                  </a:lnTo>
                  <a:lnTo>
                    <a:pt x="570" y="729"/>
                  </a:lnTo>
                  <a:lnTo>
                    <a:pt x="572" y="738"/>
                  </a:lnTo>
                  <a:lnTo>
                    <a:pt x="577" y="734"/>
                  </a:lnTo>
                  <a:lnTo>
                    <a:pt x="579" y="738"/>
                  </a:lnTo>
                  <a:lnTo>
                    <a:pt x="593" y="734"/>
                  </a:lnTo>
                  <a:lnTo>
                    <a:pt x="615" y="724"/>
                  </a:lnTo>
                  <a:lnTo>
                    <a:pt x="631" y="719"/>
                  </a:lnTo>
                  <a:lnTo>
                    <a:pt x="631" y="719"/>
                  </a:lnTo>
                  <a:lnTo>
                    <a:pt x="638" y="719"/>
                  </a:lnTo>
                  <a:lnTo>
                    <a:pt x="638" y="719"/>
                  </a:lnTo>
                  <a:lnTo>
                    <a:pt x="638" y="719"/>
                  </a:lnTo>
                  <a:lnTo>
                    <a:pt x="650" y="717"/>
                  </a:lnTo>
                  <a:lnTo>
                    <a:pt x="650" y="717"/>
                  </a:lnTo>
                  <a:lnTo>
                    <a:pt x="648" y="719"/>
                  </a:lnTo>
                  <a:lnTo>
                    <a:pt x="650" y="727"/>
                  </a:lnTo>
                  <a:lnTo>
                    <a:pt x="669" y="731"/>
                  </a:lnTo>
                  <a:lnTo>
                    <a:pt x="671" y="734"/>
                  </a:lnTo>
                  <a:lnTo>
                    <a:pt x="657" y="734"/>
                  </a:lnTo>
                  <a:lnTo>
                    <a:pt x="648" y="741"/>
                  </a:lnTo>
                  <a:lnTo>
                    <a:pt x="643" y="738"/>
                  </a:lnTo>
                  <a:lnTo>
                    <a:pt x="641" y="748"/>
                  </a:lnTo>
                  <a:lnTo>
                    <a:pt x="641" y="748"/>
                  </a:lnTo>
                  <a:lnTo>
                    <a:pt x="610" y="743"/>
                  </a:lnTo>
                  <a:lnTo>
                    <a:pt x="579" y="755"/>
                  </a:lnTo>
                  <a:lnTo>
                    <a:pt x="577" y="769"/>
                  </a:lnTo>
                  <a:lnTo>
                    <a:pt x="579" y="769"/>
                  </a:lnTo>
                  <a:lnTo>
                    <a:pt x="577" y="772"/>
                  </a:lnTo>
                  <a:lnTo>
                    <a:pt x="582" y="781"/>
                  </a:lnTo>
                  <a:lnTo>
                    <a:pt x="591" y="781"/>
                  </a:lnTo>
                  <a:lnTo>
                    <a:pt x="591" y="790"/>
                  </a:lnTo>
                  <a:lnTo>
                    <a:pt x="591" y="790"/>
                  </a:lnTo>
                  <a:lnTo>
                    <a:pt x="591" y="793"/>
                  </a:lnTo>
                  <a:lnTo>
                    <a:pt x="591" y="795"/>
                  </a:lnTo>
                  <a:lnTo>
                    <a:pt x="591" y="795"/>
                  </a:lnTo>
                  <a:lnTo>
                    <a:pt x="589" y="809"/>
                  </a:lnTo>
                  <a:lnTo>
                    <a:pt x="586" y="814"/>
                  </a:lnTo>
                  <a:lnTo>
                    <a:pt x="579" y="812"/>
                  </a:lnTo>
                  <a:lnTo>
                    <a:pt x="567" y="793"/>
                  </a:lnTo>
                  <a:lnTo>
                    <a:pt x="553" y="800"/>
                  </a:lnTo>
                  <a:lnTo>
                    <a:pt x="544" y="821"/>
                  </a:lnTo>
                  <a:lnTo>
                    <a:pt x="541" y="833"/>
                  </a:lnTo>
                  <a:lnTo>
                    <a:pt x="541" y="831"/>
                  </a:lnTo>
                  <a:lnTo>
                    <a:pt x="541" y="835"/>
                  </a:lnTo>
                  <a:lnTo>
                    <a:pt x="541" y="835"/>
                  </a:lnTo>
                  <a:lnTo>
                    <a:pt x="541" y="835"/>
                  </a:lnTo>
                  <a:lnTo>
                    <a:pt x="546" y="857"/>
                  </a:lnTo>
                  <a:lnTo>
                    <a:pt x="529" y="864"/>
                  </a:lnTo>
                  <a:lnTo>
                    <a:pt x="525" y="876"/>
                  </a:lnTo>
                  <a:lnTo>
                    <a:pt x="515" y="880"/>
                  </a:lnTo>
                  <a:lnTo>
                    <a:pt x="513" y="876"/>
                  </a:lnTo>
                  <a:lnTo>
                    <a:pt x="515" y="878"/>
                  </a:lnTo>
                  <a:lnTo>
                    <a:pt x="513" y="869"/>
                  </a:lnTo>
                  <a:lnTo>
                    <a:pt x="492" y="869"/>
                  </a:lnTo>
                  <a:lnTo>
                    <a:pt x="451" y="890"/>
                  </a:lnTo>
                  <a:lnTo>
                    <a:pt x="449" y="892"/>
                  </a:lnTo>
                  <a:lnTo>
                    <a:pt x="440" y="883"/>
                  </a:lnTo>
                  <a:lnTo>
                    <a:pt x="444" y="885"/>
                  </a:lnTo>
                  <a:lnTo>
                    <a:pt x="442" y="878"/>
                  </a:lnTo>
                  <a:lnTo>
                    <a:pt x="442" y="873"/>
                  </a:lnTo>
                  <a:lnTo>
                    <a:pt x="432" y="869"/>
                  </a:lnTo>
                  <a:lnTo>
                    <a:pt x="435" y="873"/>
                  </a:lnTo>
                  <a:lnTo>
                    <a:pt x="432" y="873"/>
                  </a:lnTo>
                  <a:lnTo>
                    <a:pt x="432" y="878"/>
                  </a:lnTo>
                  <a:lnTo>
                    <a:pt x="432" y="878"/>
                  </a:lnTo>
                  <a:lnTo>
                    <a:pt x="428" y="878"/>
                  </a:lnTo>
                  <a:lnTo>
                    <a:pt x="425" y="876"/>
                  </a:lnTo>
                  <a:lnTo>
                    <a:pt x="409" y="888"/>
                  </a:lnTo>
                  <a:lnTo>
                    <a:pt x="404" y="888"/>
                  </a:lnTo>
                  <a:lnTo>
                    <a:pt x="406" y="880"/>
                  </a:lnTo>
                  <a:lnTo>
                    <a:pt x="392" y="878"/>
                  </a:lnTo>
                  <a:lnTo>
                    <a:pt x="390" y="876"/>
                  </a:lnTo>
                  <a:lnTo>
                    <a:pt x="390" y="869"/>
                  </a:lnTo>
                  <a:lnTo>
                    <a:pt x="388" y="869"/>
                  </a:lnTo>
                  <a:lnTo>
                    <a:pt x="385" y="862"/>
                  </a:lnTo>
                  <a:lnTo>
                    <a:pt x="388" y="857"/>
                  </a:lnTo>
                  <a:lnTo>
                    <a:pt x="390" y="866"/>
                  </a:lnTo>
                  <a:lnTo>
                    <a:pt x="399" y="864"/>
                  </a:lnTo>
                  <a:lnTo>
                    <a:pt x="397" y="869"/>
                  </a:lnTo>
                  <a:lnTo>
                    <a:pt x="402" y="878"/>
                  </a:lnTo>
                  <a:lnTo>
                    <a:pt x="404" y="869"/>
                  </a:lnTo>
                  <a:lnTo>
                    <a:pt x="404" y="873"/>
                  </a:lnTo>
                  <a:lnTo>
                    <a:pt x="418" y="876"/>
                  </a:lnTo>
                  <a:lnTo>
                    <a:pt x="418" y="876"/>
                  </a:lnTo>
                  <a:lnTo>
                    <a:pt x="421" y="876"/>
                  </a:lnTo>
                  <a:lnTo>
                    <a:pt x="423" y="869"/>
                  </a:lnTo>
                  <a:lnTo>
                    <a:pt x="423" y="869"/>
                  </a:lnTo>
                  <a:lnTo>
                    <a:pt x="423" y="862"/>
                  </a:lnTo>
                  <a:lnTo>
                    <a:pt x="428" y="862"/>
                  </a:lnTo>
                  <a:lnTo>
                    <a:pt x="428" y="857"/>
                  </a:lnTo>
                  <a:lnTo>
                    <a:pt x="449" y="857"/>
                  </a:lnTo>
                  <a:lnTo>
                    <a:pt x="454" y="840"/>
                  </a:lnTo>
                  <a:lnTo>
                    <a:pt x="475" y="838"/>
                  </a:lnTo>
                  <a:lnTo>
                    <a:pt x="477" y="826"/>
                  </a:lnTo>
                  <a:lnTo>
                    <a:pt x="477" y="833"/>
                  </a:lnTo>
                  <a:lnTo>
                    <a:pt x="480" y="833"/>
                  </a:lnTo>
                  <a:lnTo>
                    <a:pt x="487" y="814"/>
                  </a:lnTo>
                  <a:lnTo>
                    <a:pt x="485" y="814"/>
                  </a:lnTo>
                  <a:lnTo>
                    <a:pt x="480" y="821"/>
                  </a:lnTo>
                  <a:lnTo>
                    <a:pt x="485" y="802"/>
                  </a:lnTo>
                  <a:lnTo>
                    <a:pt x="482" y="793"/>
                  </a:lnTo>
                  <a:lnTo>
                    <a:pt x="485" y="790"/>
                  </a:lnTo>
                  <a:lnTo>
                    <a:pt x="487" y="779"/>
                  </a:lnTo>
                  <a:lnTo>
                    <a:pt x="482" y="776"/>
                  </a:lnTo>
                  <a:lnTo>
                    <a:pt x="492" y="774"/>
                  </a:lnTo>
                  <a:lnTo>
                    <a:pt x="485" y="772"/>
                  </a:lnTo>
                  <a:lnTo>
                    <a:pt x="489" y="772"/>
                  </a:lnTo>
                  <a:lnTo>
                    <a:pt x="494" y="762"/>
                  </a:lnTo>
                  <a:lnTo>
                    <a:pt x="501" y="767"/>
                  </a:lnTo>
                  <a:lnTo>
                    <a:pt x="508" y="757"/>
                  </a:lnTo>
                  <a:lnTo>
                    <a:pt x="508" y="755"/>
                  </a:lnTo>
                  <a:lnTo>
                    <a:pt x="511" y="753"/>
                  </a:lnTo>
                  <a:lnTo>
                    <a:pt x="511" y="750"/>
                  </a:lnTo>
                  <a:lnTo>
                    <a:pt x="506" y="750"/>
                  </a:lnTo>
                  <a:lnTo>
                    <a:pt x="511" y="748"/>
                  </a:lnTo>
                  <a:lnTo>
                    <a:pt x="515" y="736"/>
                  </a:lnTo>
                  <a:lnTo>
                    <a:pt x="508" y="727"/>
                  </a:lnTo>
                  <a:lnTo>
                    <a:pt x="513" y="727"/>
                  </a:lnTo>
                  <a:lnTo>
                    <a:pt x="496" y="712"/>
                  </a:lnTo>
                  <a:lnTo>
                    <a:pt x="492" y="717"/>
                  </a:lnTo>
                  <a:lnTo>
                    <a:pt x="489" y="691"/>
                  </a:lnTo>
                  <a:lnTo>
                    <a:pt x="492" y="686"/>
                  </a:lnTo>
                  <a:lnTo>
                    <a:pt x="494" y="689"/>
                  </a:lnTo>
                  <a:lnTo>
                    <a:pt x="496" y="667"/>
                  </a:lnTo>
                  <a:lnTo>
                    <a:pt x="494" y="663"/>
                  </a:lnTo>
                  <a:lnTo>
                    <a:pt x="499" y="665"/>
                  </a:lnTo>
                  <a:lnTo>
                    <a:pt x="499" y="663"/>
                  </a:lnTo>
                  <a:lnTo>
                    <a:pt x="501" y="658"/>
                  </a:lnTo>
                  <a:lnTo>
                    <a:pt x="501" y="653"/>
                  </a:lnTo>
                  <a:lnTo>
                    <a:pt x="501" y="655"/>
                  </a:lnTo>
                  <a:lnTo>
                    <a:pt x="513" y="639"/>
                  </a:lnTo>
                  <a:lnTo>
                    <a:pt x="539" y="622"/>
                  </a:lnTo>
                  <a:lnTo>
                    <a:pt x="555" y="601"/>
                  </a:lnTo>
                  <a:lnTo>
                    <a:pt x="548" y="587"/>
                  </a:lnTo>
                  <a:lnTo>
                    <a:pt x="555" y="577"/>
                  </a:lnTo>
                  <a:lnTo>
                    <a:pt x="553" y="570"/>
                  </a:lnTo>
                  <a:lnTo>
                    <a:pt x="563" y="563"/>
                  </a:lnTo>
                  <a:lnTo>
                    <a:pt x="563" y="566"/>
                  </a:lnTo>
                  <a:lnTo>
                    <a:pt x="567" y="554"/>
                  </a:lnTo>
                  <a:lnTo>
                    <a:pt x="589" y="558"/>
                  </a:lnTo>
                  <a:lnTo>
                    <a:pt x="589" y="558"/>
                  </a:lnTo>
                  <a:close/>
                  <a:moveTo>
                    <a:pt x="1237" y="525"/>
                  </a:moveTo>
                  <a:lnTo>
                    <a:pt x="1237" y="525"/>
                  </a:lnTo>
                  <a:lnTo>
                    <a:pt x="1239" y="525"/>
                  </a:lnTo>
                  <a:lnTo>
                    <a:pt x="1237" y="525"/>
                  </a:lnTo>
                  <a:lnTo>
                    <a:pt x="1237" y="525"/>
                  </a:lnTo>
                  <a:close/>
                  <a:moveTo>
                    <a:pt x="1343" y="492"/>
                  </a:moveTo>
                  <a:lnTo>
                    <a:pt x="1339" y="487"/>
                  </a:lnTo>
                  <a:lnTo>
                    <a:pt x="1350" y="492"/>
                  </a:lnTo>
                  <a:lnTo>
                    <a:pt x="1343" y="492"/>
                  </a:lnTo>
                  <a:lnTo>
                    <a:pt x="1343" y="492"/>
                  </a:lnTo>
                  <a:close/>
                  <a:moveTo>
                    <a:pt x="2841" y="492"/>
                  </a:moveTo>
                  <a:lnTo>
                    <a:pt x="2834" y="487"/>
                  </a:lnTo>
                  <a:lnTo>
                    <a:pt x="2836" y="485"/>
                  </a:lnTo>
                  <a:lnTo>
                    <a:pt x="2841" y="492"/>
                  </a:lnTo>
                  <a:lnTo>
                    <a:pt x="2841" y="492"/>
                  </a:lnTo>
                  <a:close/>
                  <a:moveTo>
                    <a:pt x="1341" y="471"/>
                  </a:moveTo>
                  <a:lnTo>
                    <a:pt x="1341" y="468"/>
                  </a:lnTo>
                  <a:lnTo>
                    <a:pt x="1339" y="466"/>
                  </a:lnTo>
                  <a:lnTo>
                    <a:pt x="1339" y="459"/>
                  </a:lnTo>
                  <a:lnTo>
                    <a:pt x="1331" y="449"/>
                  </a:lnTo>
                  <a:lnTo>
                    <a:pt x="1329" y="438"/>
                  </a:lnTo>
                  <a:lnTo>
                    <a:pt x="1341" y="445"/>
                  </a:lnTo>
                  <a:lnTo>
                    <a:pt x="1346" y="466"/>
                  </a:lnTo>
                  <a:lnTo>
                    <a:pt x="1341" y="471"/>
                  </a:lnTo>
                  <a:lnTo>
                    <a:pt x="1341" y="471"/>
                  </a:lnTo>
                  <a:close/>
                  <a:moveTo>
                    <a:pt x="513" y="414"/>
                  </a:moveTo>
                  <a:lnTo>
                    <a:pt x="518" y="409"/>
                  </a:lnTo>
                  <a:lnTo>
                    <a:pt x="518" y="416"/>
                  </a:lnTo>
                  <a:lnTo>
                    <a:pt x="515" y="414"/>
                  </a:lnTo>
                  <a:lnTo>
                    <a:pt x="513" y="414"/>
                  </a:lnTo>
                  <a:lnTo>
                    <a:pt x="513" y="414"/>
                  </a:lnTo>
                  <a:close/>
                  <a:moveTo>
                    <a:pt x="522" y="404"/>
                  </a:moveTo>
                  <a:lnTo>
                    <a:pt x="529" y="397"/>
                  </a:lnTo>
                  <a:lnTo>
                    <a:pt x="527" y="395"/>
                  </a:lnTo>
                  <a:lnTo>
                    <a:pt x="537" y="395"/>
                  </a:lnTo>
                  <a:lnTo>
                    <a:pt x="527" y="407"/>
                  </a:lnTo>
                  <a:lnTo>
                    <a:pt x="527" y="404"/>
                  </a:lnTo>
                  <a:lnTo>
                    <a:pt x="522" y="404"/>
                  </a:lnTo>
                  <a:lnTo>
                    <a:pt x="522" y="404"/>
                  </a:lnTo>
                  <a:close/>
                  <a:moveTo>
                    <a:pt x="1419" y="393"/>
                  </a:moveTo>
                  <a:lnTo>
                    <a:pt x="1414" y="390"/>
                  </a:lnTo>
                  <a:lnTo>
                    <a:pt x="1419" y="388"/>
                  </a:lnTo>
                  <a:lnTo>
                    <a:pt x="1419" y="393"/>
                  </a:lnTo>
                  <a:lnTo>
                    <a:pt x="1419" y="393"/>
                  </a:lnTo>
                  <a:close/>
                  <a:moveTo>
                    <a:pt x="577" y="388"/>
                  </a:moveTo>
                  <a:lnTo>
                    <a:pt x="577" y="386"/>
                  </a:lnTo>
                  <a:lnTo>
                    <a:pt x="577" y="388"/>
                  </a:lnTo>
                  <a:lnTo>
                    <a:pt x="574" y="395"/>
                  </a:lnTo>
                  <a:lnTo>
                    <a:pt x="574" y="393"/>
                  </a:lnTo>
                  <a:lnTo>
                    <a:pt x="577" y="386"/>
                  </a:lnTo>
                  <a:lnTo>
                    <a:pt x="577" y="388"/>
                  </a:lnTo>
                  <a:lnTo>
                    <a:pt x="577" y="388"/>
                  </a:lnTo>
                  <a:close/>
                  <a:moveTo>
                    <a:pt x="1409" y="386"/>
                  </a:moveTo>
                  <a:lnTo>
                    <a:pt x="1409" y="386"/>
                  </a:lnTo>
                  <a:lnTo>
                    <a:pt x="1409" y="386"/>
                  </a:lnTo>
                  <a:lnTo>
                    <a:pt x="1409" y="386"/>
                  </a:lnTo>
                  <a:lnTo>
                    <a:pt x="1409" y="386"/>
                  </a:lnTo>
                  <a:close/>
                  <a:moveTo>
                    <a:pt x="645" y="369"/>
                  </a:moveTo>
                  <a:lnTo>
                    <a:pt x="648" y="369"/>
                  </a:lnTo>
                  <a:lnTo>
                    <a:pt x="645" y="367"/>
                  </a:lnTo>
                  <a:lnTo>
                    <a:pt x="650" y="367"/>
                  </a:lnTo>
                  <a:lnTo>
                    <a:pt x="650" y="364"/>
                  </a:lnTo>
                  <a:lnTo>
                    <a:pt x="650" y="369"/>
                  </a:lnTo>
                  <a:lnTo>
                    <a:pt x="645" y="369"/>
                  </a:lnTo>
                  <a:lnTo>
                    <a:pt x="645" y="369"/>
                  </a:lnTo>
                  <a:close/>
                  <a:moveTo>
                    <a:pt x="605" y="362"/>
                  </a:moveTo>
                  <a:lnTo>
                    <a:pt x="603" y="357"/>
                  </a:lnTo>
                  <a:lnTo>
                    <a:pt x="615" y="359"/>
                  </a:lnTo>
                  <a:lnTo>
                    <a:pt x="605" y="362"/>
                  </a:lnTo>
                  <a:lnTo>
                    <a:pt x="605" y="362"/>
                  </a:lnTo>
                  <a:close/>
                  <a:moveTo>
                    <a:pt x="1409" y="376"/>
                  </a:moveTo>
                  <a:lnTo>
                    <a:pt x="1412" y="369"/>
                  </a:lnTo>
                  <a:lnTo>
                    <a:pt x="1409" y="350"/>
                  </a:lnTo>
                  <a:lnTo>
                    <a:pt x="1419" y="341"/>
                  </a:lnTo>
                  <a:lnTo>
                    <a:pt x="1424" y="326"/>
                  </a:lnTo>
                  <a:lnTo>
                    <a:pt x="1424" y="329"/>
                  </a:lnTo>
                  <a:lnTo>
                    <a:pt x="1419" y="345"/>
                  </a:lnTo>
                  <a:lnTo>
                    <a:pt x="1426" y="371"/>
                  </a:lnTo>
                  <a:lnTo>
                    <a:pt x="1426" y="383"/>
                  </a:lnTo>
                  <a:lnTo>
                    <a:pt x="1419" y="386"/>
                  </a:lnTo>
                  <a:lnTo>
                    <a:pt x="1414" y="371"/>
                  </a:lnTo>
                  <a:lnTo>
                    <a:pt x="1409" y="376"/>
                  </a:lnTo>
                  <a:lnTo>
                    <a:pt x="1409" y="376"/>
                  </a:lnTo>
                  <a:close/>
                  <a:moveTo>
                    <a:pt x="1741" y="265"/>
                  </a:moveTo>
                  <a:lnTo>
                    <a:pt x="1743" y="260"/>
                  </a:lnTo>
                  <a:lnTo>
                    <a:pt x="1743" y="260"/>
                  </a:lnTo>
                  <a:lnTo>
                    <a:pt x="1743" y="267"/>
                  </a:lnTo>
                  <a:lnTo>
                    <a:pt x="1741" y="265"/>
                  </a:lnTo>
                  <a:lnTo>
                    <a:pt x="1741" y="265"/>
                  </a:lnTo>
                  <a:lnTo>
                    <a:pt x="1741" y="265"/>
                  </a:lnTo>
                  <a:close/>
                  <a:moveTo>
                    <a:pt x="1847" y="253"/>
                  </a:moveTo>
                  <a:lnTo>
                    <a:pt x="1852" y="248"/>
                  </a:lnTo>
                  <a:lnTo>
                    <a:pt x="1845" y="248"/>
                  </a:lnTo>
                  <a:lnTo>
                    <a:pt x="1845" y="241"/>
                  </a:lnTo>
                  <a:lnTo>
                    <a:pt x="1854" y="248"/>
                  </a:lnTo>
                  <a:lnTo>
                    <a:pt x="1847" y="253"/>
                  </a:lnTo>
                  <a:lnTo>
                    <a:pt x="1847" y="253"/>
                  </a:lnTo>
                  <a:close/>
                  <a:moveTo>
                    <a:pt x="1715" y="0"/>
                  </a:moveTo>
                  <a:lnTo>
                    <a:pt x="1698" y="4"/>
                  </a:lnTo>
                  <a:lnTo>
                    <a:pt x="1674" y="40"/>
                  </a:lnTo>
                  <a:lnTo>
                    <a:pt x="1667" y="59"/>
                  </a:lnTo>
                  <a:lnTo>
                    <a:pt x="1670" y="64"/>
                  </a:lnTo>
                  <a:lnTo>
                    <a:pt x="1670" y="64"/>
                  </a:lnTo>
                  <a:lnTo>
                    <a:pt x="1670" y="73"/>
                  </a:lnTo>
                  <a:lnTo>
                    <a:pt x="1637" y="78"/>
                  </a:lnTo>
                  <a:lnTo>
                    <a:pt x="1651" y="94"/>
                  </a:lnTo>
                  <a:lnTo>
                    <a:pt x="1651" y="101"/>
                  </a:lnTo>
                  <a:lnTo>
                    <a:pt x="1637" y="90"/>
                  </a:lnTo>
                  <a:lnTo>
                    <a:pt x="1620" y="101"/>
                  </a:lnTo>
                  <a:lnTo>
                    <a:pt x="1622" y="106"/>
                  </a:lnTo>
                  <a:lnTo>
                    <a:pt x="1611" y="111"/>
                  </a:lnTo>
                  <a:lnTo>
                    <a:pt x="1611" y="106"/>
                  </a:lnTo>
                  <a:lnTo>
                    <a:pt x="1606" y="104"/>
                  </a:lnTo>
                  <a:lnTo>
                    <a:pt x="1601" y="108"/>
                  </a:lnTo>
                  <a:lnTo>
                    <a:pt x="1603" y="101"/>
                  </a:lnTo>
                  <a:lnTo>
                    <a:pt x="1596" y="97"/>
                  </a:lnTo>
                  <a:lnTo>
                    <a:pt x="1554" y="101"/>
                  </a:lnTo>
                  <a:lnTo>
                    <a:pt x="1554" y="111"/>
                  </a:lnTo>
                  <a:lnTo>
                    <a:pt x="1561" y="111"/>
                  </a:lnTo>
                  <a:lnTo>
                    <a:pt x="1561" y="113"/>
                  </a:lnTo>
                  <a:lnTo>
                    <a:pt x="1504" y="135"/>
                  </a:lnTo>
                  <a:lnTo>
                    <a:pt x="1488" y="156"/>
                  </a:lnTo>
                  <a:lnTo>
                    <a:pt x="1473" y="156"/>
                  </a:lnTo>
                  <a:lnTo>
                    <a:pt x="1471" y="158"/>
                  </a:lnTo>
                  <a:lnTo>
                    <a:pt x="1478" y="163"/>
                  </a:lnTo>
                  <a:lnTo>
                    <a:pt x="1473" y="165"/>
                  </a:lnTo>
                  <a:lnTo>
                    <a:pt x="1469" y="177"/>
                  </a:lnTo>
                  <a:lnTo>
                    <a:pt x="1457" y="168"/>
                  </a:lnTo>
                  <a:lnTo>
                    <a:pt x="1452" y="182"/>
                  </a:lnTo>
                  <a:lnTo>
                    <a:pt x="1464" y="187"/>
                  </a:lnTo>
                  <a:lnTo>
                    <a:pt x="1454" y="198"/>
                  </a:lnTo>
                  <a:lnTo>
                    <a:pt x="1466" y="203"/>
                  </a:lnTo>
                  <a:lnTo>
                    <a:pt x="1471" y="210"/>
                  </a:lnTo>
                  <a:lnTo>
                    <a:pt x="1466" y="213"/>
                  </a:lnTo>
                  <a:lnTo>
                    <a:pt x="1466" y="220"/>
                  </a:lnTo>
                  <a:lnTo>
                    <a:pt x="1388" y="234"/>
                  </a:lnTo>
                  <a:lnTo>
                    <a:pt x="1381" y="239"/>
                  </a:lnTo>
                  <a:lnTo>
                    <a:pt x="1383" y="243"/>
                  </a:lnTo>
                  <a:lnTo>
                    <a:pt x="1376" y="251"/>
                  </a:lnTo>
                  <a:lnTo>
                    <a:pt x="1381" y="253"/>
                  </a:lnTo>
                  <a:lnTo>
                    <a:pt x="1376" y="258"/>
                  </a:lnTo>
                  <a:lnTo>
                    <a:pt x="1388" y="270"/>
                  </a:lnTo>
                  <a:lnTo>
                    <a:pt x="1386" y="279"/>
                  </a:lnTo>
                  <a:lnTo>
                    <a:pt x="1388" y="293"/>
                  </a:lnTo>
                  <a:lnTo>
                    <a:pt x="1407" y="303"/>
                  </a:lnTo>
                  <a:lnTo>
                    <a:pt x="1407" y="305"/>
                  </a:lnTo>
                  <a:lnTo>
                    <a:pt x="1405" y="310"/>
                  </a:lnTo>
                  <a:lnTo>
                    <a:pt x="1424" y="319"/>
                  </a:lnTo>
                  <a:lnTo>
                    <a:pt x="1424" y="326"/>
                  </a:lnTo>
                  <a:lnTo>
                    <a:pt x="1398" y="322"/>
                  </a:lnTo>
                  <a:lnTo>
                    <a:pt x="1388" y="307"/>
                  </a:lnTo>
                  <a:lnTo>
                    <a:pt x="1365" y="293"/>
                  </a:lnTo>
                  <a:lnTo>
                    <a:pt x="1339" y="303"/>
                  </a:lnTo>
                  <a:lnTo>
                    <a:pt x="1336" y="310"/>
                  </a:lnTo>
                  <a:lnTo>
                    <a:pt x="1346" y="315"/>
                  </a:lnTo>
                  <a:lnTo>
                    <a:pt x="1336" y="322"/>
                  </a:lnTo>
                  <a:lnTo>
                    <a:pt x="1331" y="324"/>
                  </a:lnTo>
                  <a:lnTo>
                    <a:pt x="1327" y="312"/>
                  </a:lnTo>
                  <a:lnTo>
                    <a:pt x="1317" y="317"/>
                  </a:lnTo>
                  <a:lnTo>
                    <a:pt x="1322" y="333"/>
                  </a:lnTo>
                  <a:lnTo>
                    <a:pt x="1341" y="345"/>
                  </a:lnTo>
                  <a:lnTo>
                    <a:pt x="1346" y="343"/>
                  </a:lnTo>
                  <a:lnTo>
                    <a:pt x="1350" y="355"/>
                  </a:lnTo>
                  <a:lnTo>
                    <a:pt x="1312" y="341"/>
                  </a:lnTo>
                  <a:lnTo>
                    <a:pt x="1310" y="338"/>
                  </a:lnTo>
                  <a:lnTo>
                    <a:pt x="1315" y="338"/>
                  </a:lnTo>
                  <a:lnTo>
                    <a:pt x="1315" y="329"/>
                  </a:lnTo>
                  <a:lnTo>
                    <a:pt x="1310" y="312"/>
                  </a:lnTo>
                  <a:lnTo>
                    <a:pt x="1315" y="300"/>
                  </a:lnTo>
                  <a:lnTo>
                    <a:pt x="1312" y="288"/>
                  </a:lnTo>
                  <a:lnTo>
                    <a:pt x="1315" y="288"/>
                  </a:lnTo>
                  <a:lnTo>
                    <a:pt x="1305" y="270"/>
                  </a:lnTo>
                  <a:lnTo>
                    <a:pt x="1303" y="272"/>
                  </a:lnTo>
                  <a:lnTo>
                    <a:pt x="1305" y="262"/>
                  </a:lnTo>
                  <a:lnTo>
                    <a:pt x="1291" y="262"/>
                  </a:lnTo>
                  <a:lnTo>
                    <a:pt x="1298" y="274"/>
                  </a:lnTo>
                  <a:lnTo>
                    <a:pt x="1303" y="298"/>
                  </a:lnTo>
                  <a:lnTo>
                    <a:pt x="1279" y="317"/>
                  </a:lnTo>
                  <a:lnTo>
                    <a:pt x="1275" y="333"/>
                  </a:lnTo>
                  <a:lnTo>
                    <a:pt x="1294" y="369"/>
                  </a:lnTo>
                  <a:lnTo>
                    <a:pt x="1282" y="404"/>
                  </a:lnTo>
                  <a:lnTo>
                    <a:pt x="1289" y="419"/>
                  </a:lnTo>
                  <a:lnTo>
                    <a:pt x="1286" y="433"/>
                  </a:lnTo>
                  <a:lnTo>
                    <a:pt x="1305" y="438"/>
                  </a:lnTo>
                  <a:lnTo>
                    <a:pt x="1320" y="433"/>
                  </a:lnTo>
                  <a:lnTo>
                    <a:pt x="1329" y="438"/>
                  </a:lnTo>
                  <a:lnTo>
                    <a:pt x="1296" y="447"/>
                  </a:lnTo>
                  <a:lnTo>
                    <a:pt x="1294" y="461"/>
                  </a:lnTo>
                  <a:lnTo>
                    <a:pt x="1298" y="478"/>
                  </a:lnTo>
                  <a:lnTo>
                    <a:pt x="1298" y="487"/>
                  </a:lnTo>
                  <a:lnTo>
                    <a:pt x="1289" y="502"/>
                  </a:lnTo>
                  <a:lnTo>
                    <a:pt x="1282" y="518"/>
                  </a:lnTo>
                  <a:lnTo>
                    <a:pt x="1265" y="528"/>
                  </a:lnTo>
                  <a:lnTo>
                    <a:pt x="1265" y="539"/>
                  </a:lnTo>
                  <a:lnTo>
                    <a:pt x="1263" y="539"/>
                  </a:lnTo>
                  <a:lnTo>
                    <a:pt x="1237" y="535"/>
                  </a:lnTo>
                  <a:lnTo>
                    <a:pt x="1237" y="528"/>
                  </a:lnTo>
                  <a:lnTo>
                    <a:pt x="1246" y="535"/>
                  </a:lnTo>
                  <a:lnTo>
                    <a:pt x="1260" y="528"/>
                  </a:lnTo>
                  <a:lnTo>
                    <a:pt x="1258" y="518"/>
                  </a:lnTo>
                  <a:lnTo>
                    <a:pt x="1265" y="516"/>
                  </a:lnTo>
                  <a:lnTo>
                    <a:pt x="1260" y="509"/>
                  </a:lnTo>
                  <a:lnTo>
                    <a:pt x="1265" y="511"/>
                  </a:lnTo>
                  <a:lnTo>
                    <a:pt x="1272" y="494"/>
                  </a:lnTo>
                  <a:lnTo>
                    <a:pt x="1279" y="487"/>
                  </a:lnTo>
                  <a:lnTo>
                    <a:pt x="1279" y="473"/>
                  </a:lnTo>
                  <a:lnTo>
                    <a:pt x="1284" y="461"/>
                  </a:lnTo>
                  <a:lnTo>
                    <a:pt x="1284" y="454"/>
                  </a:lnTo>
                  <a:lnTo>
                    <a:pt x="1270" y="438"/>
                  </a:lnTo>
                  <a:lnTo>
                    <a:pt x="1275" y="404"/>
                  </a:lnTo>
                  <a:lnTo>
                    <a:pt x="1270" y="388"/>
                  </a:lnTo>
                  <a:lnTo>
                    <a:pt x="1275" y="381"/>
                  </a:lnTo>
                  <a:lnTo>
                    <a:pt x="1275" y="362"/>
                  </a:lnTo>
                  <a:lnTo>
                    <a:pt x="1272" y="345"/>
                  </a:lnTo>
                  <a:lnTo>
                    <a:pt x="1260" y="333"/>
                  </a:lnTo>
                  <a:lnTo>
                    <a:pt x="1275" y="303"/>
                  </a:lnTo>
                  <a:lnTo>
                    <a:pt x="1272" y="277"/>
                  </a:lnTo>
                  <a:lnTo>
                    <a:pt x="1225" y="267"/>
                  </a:lnTo>
                  <a:lnTo>
                    <a:pt x="1218" y="284"/>
                  </a:lnTo>
                  <a:lnTo>
                    <a:pt x="1211" y="319"/>
                  </a:lnTo>
                  <a:lnTo>
                    <a:pt x="1187" y="343"/>
                  </a:lnTo>
                  <a:lnTo>
                    <a:pt x="1185" y="357"/>
                  </a:lnTo>
                  <a:lnTo>
                    <a:pt x="1189" y="357"/>
                  </a:lnTo>
                  <a:lnTo>
                    <a:pt x="1182" y="367"/>
                  </a:lnTo>
                  <a:lnTo>
                    <a:pt x="1197" y="371"/>
                  </a:lnTo>
                  <a:lnTo>
                    <a:pt x="1192" y="386"/>
                  </a:lnTo>
                  <a:lnTo>
                    <a:pt x="1194" y="393"/>
                  </a:lnTo>
                  <a:lnTo>
                    <a:pt x="1189" y="395"/>
                  </a:lnTo>
                  <a:lnTo>
                    <a:pt x="1189" y="416"/>
                  </a:lnTo>
                  <a:lnTo>
                    <a:pt x="1206" y="419"/>
                  </a:lnTo>
                  <a:lnTo>
                    <a:pt x="1206" y="423"/>
                  </a:lnTo>
                  <a:lnTo>
                    <a:pt x="1211" y="440"/>
                  </a:lnTo>
                  <a:lnTo>
                    <a:pt x="1220" y="445"/>
                  </a:lnTo>
                  <a:lnTo>
                    <a:pt x="1211" y="466"/>
                  </a:lnTo>
                  <a:lnTo>
                    <a:pt x="1194" y="445"/>
                  </a:lnTo>
                  <a:lnTo>
                    <a:pt x="1152" y="414"/>
                  </a:lnTo>
                  <a:lnTo>
                    <a:pt x="1111" y="402"/>
                  </a:lnTo>
                  <a:lnTo>
                    <a:pt x="1104" y="407"/>
                  </a:lnTo>
                  <a:lnTo>
                    <a:pt x="1081" y="376"/>
                  </a:lnTo>
                  <a:lnTo>
                    <a:pt x="1074" y="388"/>
                  </a:lnTo>
                  <a:lnTo>
                    <a:pt x="1074" y="388"/>
                  </a:lnTo>
                  <a:lnTo>
                    <a:pt x="1069" y="388"/>
                  </a:lnTo>
                  <a:lnTo>
                    <a:pt x="1076" y="400"/>
                  </a:lnTo>
                  <a:lnTo>
                    <a:pt x="1078" y="407"/>
                  </a:lnTo>
                  <a:lnTo>
                    <a:pt x="1083" y="407"/>
                  </a:lnTo>
                  <a:lnTo>
                    <a:pt x="1083" y="407"/>
                  </a:lnTo>
                  <a:lnTo>
                    <a:pt x="1090" y="414"/>
                  </a:lnTo>
                  <a:lnTo>
                    <a:pt x="1100" y="409"/>
                  </a:lnTo>
                  <a:lnTo>
                    <a:pt x="1097" y="414"/>
                  </a:lnTo>
                  <a:lnTo>
                    <a:pt x="1107" y="433"/>
                  </a:lnTo>
                  <a:lnTo>
                    <a:pt x="1104" y="442"/>
                  </a:lnTo>
                  <a:lnTo>
                    <a:pt x="1090" y="449"/>
                  </a:lnTo>
                  <a:lnTo>
                    <a:pt x="1092" y="459"/>
                  </a:lnTo>
                  <a:lnTo>
                    <a:pt x="1088" y="461"/>
                  </a:lnTo>
                  <a:lnTo>
                    <a:pt x="1085" y="459"/>
                  </a:lnTo>
                  <a:lnTo>
                    <a:pt x="1088" y="449"/>
                  </a:lnTo>
                  <a:lnTo>
                    <a:pt x="1078" y="435"/>
                  </a:lnTo>
                  <a:lnTo>
                    <a:pt x="1055" y="454"/>
                  </a:lnTo>
                  <a:lnTo>
                    <a:pt x="1029" y="454"/>
                  </a:lnTo>
                  <a:lnTo>
                    <a:pt x="1019" y="468"/>
                  </a:lnTo>
                  <a:lnTo>
                    <a:pt x="1012" y="464"/>
                  </a:lnTo>
                  <a:lnTo>
                    <a:pt x="1010" y="457"/>
                  </a:lnTo>
                  <a:lnTo>
                    <a:pt x="1012" y="445"/>
                  </a:lnTo>
                  <a:lnTo>
                    <a:pt x="1010" y="445"/>
                  </a:lnTo>
                  <a:lnTo>
                    <a:pt x="1017" y="442"/>
                  </a:lnTo>
                  <a:lnTo>
                    <a:pt x="1017" y="438"/>
                  </a:lnTo>
                  <a:lnTo>
                    <a:pt x="1000" y="442"/>
                  </a:lnTo>
                  <a:lnTo>
                    <a:pt x="996" y="447"/>
                  </a:lnTo>
                  <a:lnTo>
                    <a:pt x="998" y="452"/>
                  </a:lnTo>
                  <a:lnTo>
                    <a:pt x="998" y="452"/>
                  </a:lnTo>
                  <a:lnTo>
                    <a:pt x="993" y="445"/>
                  </a:lnTo>
                  <a:lnTo>
                    <a:pt x="984" y="454"/>
                  </a:lnTo>
                  <a:lnTo>
                    <a:pt x="988" y="457"/>
                  </a:lnTo>
                  <a:lnTo>
                    <a:pt x="986" y="459"/>
                  </a:lnTo>
                  <a:lnTo>
                    <a:pt x="984" y="457"/>
                  </a:lnTo>
                  <a:lnTo>
                    <a:pt x="977" y="457"/>
                  </a:lnTo>
                  <a:lnTo>
                    <a:pt x="925" y="492"/>
                  </a:lnTo>
                  <a:lnTo>
                    <a:pt x="920" y="506"/>
                  </a:lnTo>
                  <a:lnTo>
                    <a:pt x="920" y="513"/>
                  </a:lnTo>
                  <a:lnTo>
                    <a:pt x="908" y="523"/>
                  </a:lnTo>
                  <a:lnTo>
                    <a:pt x="906" y="516"/>
                  </a:lnTo>
                  <a:lnTo>
                    <a:pt x="899" y="518"/>
                  </a:lnTo>
                  <a:lnTo>
                    <a:pt x="884" y="497"/>
                  </a:lnTo>
                  <a:lnTo>
                    <a:pt x="889" y="490"/>
                  </a:lnTo>
                  <a:lnTo>
                    <a:pt x="908" y="485"/>
                  </a:lnTo>
                  <a:lnTo>
                    <a:pt x="903" y="468"/>
                  </a:lnTo>
                  <a:lnTo>
                    <a:pt x="894" y="457"/>
                  </a:lnTo>
                  <a:lnTo>
                    <a:pt x="854" y="447"/>
                  </a:lnTo>
                  <a:lnTo>
                    <a:pt x="870" y="466"/>
                  </a:lnTo>
                  <a:lnTo>
                    <a:pt x="868" y="485"/>
                  </a:lnTo>
                  <a:lnTo>
                    <a:pt x="865" y="502"/>
                  </a:lnTo>
                  <a:lnTo>
                    <a:pt x="875" y="516"/>
                  </a:lnTo>
                  <a:lnTo>
                    <a:pt x="868" y="539"/>
                  </a:lnTo>
                  <a:lnTo>
                    <a:pt x="868" y="544"/>
                  </a:lnTo>
                  <a:lnTo>
                    <a:pt x="868" y="542"/>
                  </a:lnTo>
                  <a:lnTo>
                    <a:pt x="863" y="542"/>
                  </a:lnTo>
                  <a:lnTo>
                    <a:pt x="865" y="539"/>
                  </a:lnTo>
                  <a:lnTo>
                    <a:pt x="844" y="528"/>
                  </a:lnTo>
                  <a:lnTo>
                    <a:pt x="832" y="544"/>
                  </a:lnTo>
                  <a:lnTo>
                    <a:pt x="809" y="561"/>
                  </a:lnTo>
                  <a:lnTo>
                    <a:pt x="811" y="573"/>
                  </a:lnTo>
                  <a:lnTo>
                    <a:pt x="823" y="596"/>
                  </a:lnTo>
                  <a:lnTo>
                    <a:pt x="794" y="589"/>
                  </a:lnTo>
                  <a:lnTo>
                    <a:pt x="768" y="575"/>
                  </a:lnTo>
                  <a:lnTo>
                    <a:pt x="761" y="587"/>
                  </a:lnTo>
                  <a:lnTo>
                    <a:pt x="764" y="594"/>
                  </a:lnTo>
                  <a:lnTo>
                    <a:pt x="776" y="606"/>
                  </a:lnTo>
                  <a:lnTo>
                    <a:pt x="783" y="603"/>
                  </a:lnTo>
                  <a:lnTo>
                    <a:pt x="785" y="618"/>
                  </a:lnTo>
                  <a:lnTo>
                    <a:pt x="778" y="620"/>
                  </a:lnTo>
                  <a:lnTo>
                    <a:pt x="761" y="613"/>
                  </a:lnTo>
                  <a:lnTo>
                    <a:pt x="752" y="603"/>
                  </a:lnTo>
                  <a:lnTo>
                    <a:pt x="740" y="601"/>
                  </a:lnTo>
                  <a:lnTo>
                    <a:pt x="742" y="596"/>
                  </a:lnTo>
                  <a:lnTo>
                    <a:pt x="742" y="587"/>
                  </a:lnTo>
                  <a:lnTo>
                    <a:pt x="735" y="573"/>
                  </a:lnTo>
                  <a:lnTo>
                    <a:pt x="740" y="570"/>
                  </a:lnTo>
                  <a:lnTo>
                    <a:pt x="742" y="551"/>
                  </a:lnTo>
                  <a:lnTo>
                    <a:pt x="702" y="511"/>
                  </a:lnTo>
                  <a:lnTo>
                    <a:pt x="705" y="511"/>
                  </a:lnTo>
                  <a:lnTo>
                    <a:pt x="721" y="525"/>
                  </a:lnTo>
                  <a:lnTo>
                    <a:pt x="733" y="525"/>
                  </a:lnTo>
                  <a:lnTo>
                    <a:pt x="733" y="532"/>
                  </a:lnTo>
                  <a:lnTo>
                    <a:pt x="797" y="547"/>
                  </a:lnTo>
                  <a:lnTo>
                    <a:pt x="813" y="539"/>
                  </a:lnTo>
                  <a:lnTo>
                    <a:pt x="832" y="523"/>
                  </a:lnTo>
                  <a:lnTo>
                    <a:pt x="835" y="509"/>
                  </a:lnTo>
                  <a:lnTo>
                    <a:pt x="830" y="504"/>
                  </a:lnTo>
                  <a:lnTo>
                    <a:pt x="828" y="490"/>
                  </a:lnTo>
                  <a:lnTo>
                    <a:pt x="813" y="471"/>
                  </a:lnTo>
                  <a:lnTo>
                    <a:pt x="792" y="464"/>
                  </a:lnTo>
                  <a:lnTo>
                    <a:pt x="757" y="431"/>
                  </a:lnTo>
                  <a:lnTo>
                    <a:pt x="721" y="428"/>
                  </a:lnTo>
                  <a:lnTo>
                    <a:pt x="719" y="419"/>
                  </a:lnTo>
                  <a:lnTo>
                    <a:pt x="716" y="421"/>
                  </a:lnTo>
                  <a:lnTo>
                    <a:pt x="716" y="421"/>
                  </a:lnTo>
                  <a:lnTo>
                    <a:pt x="702" y="416"/>
                  </a:lnTo>
                  <a:lnTo>
                    <a:pt x="702" y="412"/>
                  </a:lnTo>
                  <a:lnTo>
                    <a:pt x="714" y="419"/>
                  </a:lnTo>
                  <a:lnTo>
                    <a:pt x="719" y="409"/>
                  </a:lnTo>
                  <a:lnTo>
                    <a:pt x="695" y="397"/>
                  </a:lnTo>
                  <a:lnTo>
                    <a:pt x="697" y="404"/>
                  </a:lnTo>
                  <a:lnTo>
                    <a:pt x="695" y="404"/>
                  </a:lnTo>
                  <a:lnTo>
                    <a:pt x="693" y="409"/>
                  </a:lnTo>
                  <a:lnTo>
                    <a:pt x="686" y="407"/>
                  </a:lnTo>
                  <a:lnTo>
                    <a:pt x="686" y="404"/>
                  </a:lnTo>
                  <a:lnTo>
                    <a:pt x="683" y="407"/>
                  </a:lnTo>
                  <a:lnTo>
                    <a:pt x="683" y="404"/>
                  </a:lnTo>
                  <a:lnTo>
                    <a:pt x="683" y="407"/>
                  </a:lnTo>
                  <a:lnTo>
                    <a:pt x="669" y="409"/>
                  </a:lnTo>
                  <a:lnTo>
                    <a:pt x="674" y="402"/>
                  </a:lnTo>
                  <a:lnTo>
                    <a:pt x="662" y="395"/>
                  </a:lnTo>
                  <a:lnTo>
                    <a:pt x="674" y="395"/>
                  </a:lnTo>
                  <a:lnTo>
                    <a:pt x="688" y="381"/>
                  </a:lnTo>
                  <a:lnTo>
                    <a:pt x="671" y="364"/>
                  </a:lnTo>
                  <a:lnTo>
                    <a:pt x="664" y="367"/>
                  </a:lnTo>
                  <a:lnTo>
                    <a:pt x="662" y="359"/>
                  </a:lnTo>
                  <a:lnTo>
                    <a:pt x="650" y="364"/>
                  </a:lnTo>
                  <a:lnTo>
                    <a:pt x="652" y="355"/>
                  </a:lnTo>
                  <a:lnTo>
                    <a:pt x="638" y="348"/>
                  </a:lnTo>
                  <a:lnTo>
                    <a:pt x="629" y="376"/>
                  </a:lnTo>
                  <a:lnTo>
                    <a:pt x="626" y="378"/>
                  </a:lnTo>
                  <a:lnTo>
                    <a:pt x="626" y="352"/>
                  </a:lnTo>
                  <a:lnTo>
                    <a:pt x="603" y="393"/>
                  </a:lnTo>
                  <a:lnTo>
                    <a:pt x="603" y="393"/>
                  </a:lnTo>
                  <a:lnTo>
                    <a:pt x="605" y="378"/>
                  </a:lnTo>
                  <a:lnTo>
                    <a:pt x="617" y="359"/>
                  </a:lnTo>
                  <a:lnTo>
                    <a:pt x="619" y="359"/>
                  </a:lnTo>
                  <a:lnTo>
                    <a:pt x="615" y="350"/>
                  </a:lnTo>
                  <a:lnTo>
                    <a:pt x="598" y="355"/>
                  </a:lnTo>
                  <a:lnTo>
                    <a:pt x="600" y="355"/>
                  </a:lnTo>
                  <a:lnTo>
                    <a:pt x="589" y="362"/>
                  </a:lnTo>
                  <a:lnTo>
                    <a:pt x="593" y="369"/>
                  </a:lnTo>
                  <a:lnTo>
                    <a:pt x="589" y="374"/>
                  </a:lnTo>
                  <a:lnTo>
                    <a:pt x="589" y="369"/>
                  </a:lnTo>
                  <a:lnTo>
                    <a:pt x="579" y="364"/>
                  </a:lnTo>
                  <a:lnTo>
                    <a:pt x="586" y="378"/>
                  </a:lnTo>
                  <a:lnTo>
                    <a:pt x="584" y="378"/>
                  </a:lnTo>
                  <a:lnTo>
                    <a:pt x="584" y="378"/>
                  </a:lnTo>
                  <a:lnTo>
                    <a:pt x="582" y="371"/>
                  </a:lnTo>
                  <a:lnTo>
                    <a:pt x="570" y="378"/>
                  </a:lnTo>
                  <a:lnTo>
                    <a:pt x="572" y="381"/>
                  </a:lnTo>
                  <a:lnTo>
                    <a:pt x="563" y="381"/>
                  </a:lnTo>
                  <a:lnTo>
                    <a:pt x="570" y="390"/>
                  </a:lnTo>
                  <a:lnTo>
                    <a:pt x="565" y="390"/>
                  </a:lnTo>
                  <a:lnTo>
                    <a:pt x="558" y="381"/>
                  </a:lnTo>
                  <a:lnTo>
                    <a:pt x="555" y="388"/>
                  </a:lnTo>
                  <a:lnTo>
                    <a:pt x="551" y="378"/>
                  </a:lnTo>
                  <a:lnTo>
                    <a:pt x="551" y="395"/>
                  </a:lnTo>
                  <a:lnTo>
                    <a:pt x="558" y="395"/>
                  </a:lnTo>
                  <a:lnTo>
                    <a:pt x="558" y="404"/>
                  </a:lnTo>
                  <a:lnTo>
                    <a:pt x="546" y="390"/>
                  </a:lnTo>
                  <a:lnTo>
                    <a:pt x="548" y="400"/>
                  </a:lnTo>
                  <a:lnTo>
                    <a:pt x="539" y="402"/>
                  </a:lnTo>
                  <a:lnTo>
                    <a:pt x="539" y="404"/>
                  </a:lnTo>
                  <a:lnTo>
                    <a:pt x="539" y="407"/>
                  </a:lnTo>
                  <a:lnTo>
                    <a:pt x="539" y="414"/>
                  </a:lnTo>
                  <a:lnTo>
                    <a:pt x="537" y="416"/>
                  </a:lnTo>
                  <a:lnTo>
                    <a:pt x="537" y="395"/>
                  </a:lnTo>
                  <a:lnTo>
                    <a:pt x="539" y="395"/>
                  </a:lnTo>
                  <a:lnTo>
                    <a:pt x="537" y="395"/>
                  </a:lnTo>
                  <a:lnTo>
                    <a:pt x="544" y="397"/>
                  </a:lnTo>
                  <a:lnTo>
                    <a:pt x="544" y="381"/>
                  </a:lnTo>
                  <a:lnTo>
                    <a:pt x="537" y="395"/>
                  </a:lnTo>
                  <a:lnTo>
                    <a:pt x="529" y="390"/>
                  </a:lnTo>
                  <a:lnTo>
                    <a:pt x="527" y="386"/>
                  </a:lnTo>
                  <a:lnTo>
                    <a:pt x="525" y="388"/>
                  </a:lnTo>
                  <a:lnTo>
                    <a:pt x="527" y="395"/>
                  </a:lnTo>
                  <a:lnTo>
                    <a:pt x="513" y="393"/>
                  </a:lnTo>
                  <a:lnTo>
                    <a:pt x="518" y="404"/>
                  </a:lnTo>
                  <a:lnTo>
                    <a:pt x="506" y="407"/>
                  </a:lnTo>
                  <a:lnTo>
                    <a:pt x="503" y="416"/>
                  </a:lnTo>
                  <a:lnTo>
                    <a:pt x="508" y="416"/>
                  </a:lnTo>
                  <a:lnTo>
                    <a:pt x="513" y="423"/>
                  </a:lnTo>
                  <a:lnTo>
                    <a:pt x="513" y="426"/>
                  </a:lnTo>
                  <a:lnTo>
                    <a:pt x="508" y="423"/>
                  </a:lnTo>
                  <a:lnTo>
                    <a:pt x="508" y="419"/>
                  </a:lnTo>
                  <a:lnTo>
                    <a:pt x="503" y="419"/>
                  </a:lnTo>
                  <a:lnTo>
                    <a:pt x="503" y="421"/>
                  </a:lnTo>
                  <a:lnTo>
                    <a:pt x="496" y="412"/>
                  </a:lnTo>
                  <a:lnTo>
                    <a:pt x="487" y="423"/>
                  </a:lnTo>
                  <a:lnTo>
                    <a:pt x="485" y="428"/>
                  </a:lnTo>
                  <a:lnTo>
                    <a:pt x="487" y="431"/>
                  </a:lnTo>
                  <a:lnTo>
                    <a:pt x="485" y="440"/>
                  </a:lnTo>
                  <a:lnTo>
                    <a:pt x="496" y="435"/>
                  </a:lnTo>
                  <a:lnTo>
                    <a:pt x="494" y="438"/>
                  </a:lnTo>
                  <a:lnTo>
                    <a:pt x="496" y="440"/>
                  </a:lnTo>
                  <a:lnTo>
                    <a:pt x="496" y="440"/>
                  </a:lnTo>
                  <a:lnTo>
                    <a:pt x="496" y="445"/>
                  </a:lnTo>
                  <a:lnTo>
                    <a:pt x="485" y="452"/>
                  </a:lnTo>
                  <a:lnTo>
                    <a:pt x="485" y="445"/>
                  </a:lnTo>
                  <a:lnTo>
                    <a:pt x="477" y="440"/>
                  </a:lnTo>
                  <a:lnTo>
                    <a:pt x="475" y="445"/>
                  </a:lnTo>
                  <a:lnTo>
                    <a:pt x="470" y="438"/>
                  </a:lnTo>
                  <a:lnTo>
                    <a:pt x="473" y="440"/>
                  </a:lnTo>
                  <a:lnTo>
                    <a:pt x="482" y="421"/>
                  </a:lnTo>
                  <a:lnTo>
                    <a:pt x="470" y="428"/>
                  </a:lnTo>
                  <a:lnTo>
                    <a:pt x="466" y="438"/>
                  </a:lnTo>
                  <a:lnTo>
                    <a:pt x="468" y="438"/>
                  </a:lnTo>
                  <a:lnTo>
                    <a:pt x="466" y="449"/>
                  </a:lnTo>
                  <a:lnTo>
                    <a:pt x="461" y="438"/>
                  </a:lnTo>
                  <a:lnTo>
                    <a:pt x="459" y="438"/>
                  </a:lnTo>
                  <a:lnTo>
                    <a:pt x="459" y="442"/>
                  </a:lnTo>
                  <a:lnTo>
                    <a:pt x="447" y="452"/>
                  </a:lnTo>
                  <a:lnTo>
                    <a:pt x="463" y="452"/>
                  </a:lnTo>
                  <a:lnTo>
                    <a:pt x="463" y="457"/>
                  </a:lnTo>
                  <a:lnTo>
                    <a:pt x="449" y="466"/>
                  </a:lnTo>
                  <a:lnTo>
                    <a:pt x="451" y="471"/>
                  </a:lnTo>
                  <a:lnTo>
                    <a:pt x="468" y="461"/>
                  </a:lnTo>
                  <a:lnTo>
                    <a:pt x="468" y="468"/>
                  </a:lnTo>
                  <a:lnTo>
                    <a:pt x="480" y="457"/>
                  </a:lnTo>
                  <a:lnTo>
                    <a:pt x="494" y="459"/>
                  </a:lnTo>
                  <a:lnTo>
                    <a:pt x="492" y="461"/>
                  </a:lnTo>
                  <a:lnTo>
                    <a:pt x="477" y="459"/>
                  </a:lnTo>
                  <a:lnTo>
                    <a:pt x="480" y="476"/>
                  </a:lnTo>
                  <a:lnTo>
                    <a:pt x="477" y="476"/>
                  </a:lnTo>
                  <a:lnTo>
                    <a:pt x="475" y="464"/>
                  </a:lnTo>
                  <a:lnTo>
                    <a:pt x="466" y="480"/>
                  </a:lnTo>
                  <a:lnTo>
                    <a:pt x="468" y="485"/>
                  </a:lnTo>
                  <a:lnTo>
                    <a:pt x="461" y="492"/>
                  </a:lnTo>
                  <a:lnTo>
                    <a:pt x="454" y="492"/>
                  </a:lnTo>
                  <a:lnTo>
                    <a:pt x="449" y="511"/>
                  </a:lnTo>
                  <a:lnTo>
                    <a:pt x="435" y="521"/>
                  </a:lnTo>
                  <a:lnTo>
                    <a:pt x="435" y="528"/>
                  </a:lnTo>
                  <a:lnTo>
                    <a:pt x="435" y="528"/>
                  </a:lnTo>
                  <a:lnTo>
                    <a:pt x="432" y="530"/>
                  </a:lnTo>
                  <a:lnTo>
                    <a:pt x="437" y="537"/>
                  </a:lnTo>
                  <a:lnTo>
                    <a:pt x="425" y="549"/>
                  </a:lnTo>
                  <a:lnTo>
                    <a:pt x="428" y="551"/>
                  </a:lnTo>
                  <a:lnTo>
                    <a:pt x="428" y="551"/>
                  </a:lnTo>
                  <a:lnTo>
                    <a:pt x="428" y="556"/>
                  </a:lnTo>
                  <a:lnTo>
                    <a:pt x="423" y="558"/>
                  </a:lnTo>
                  <a:lnTo>
                    <a:pt x="423" y="561"/>
                  </a:lnTo>
                  <a:lnTo>
                    <a:pt x="423" y="558"/>
                  </a:lnTo>
                  <a:lnTo>
                    <a:pt x="416" y="577"/>
                  </a:lnTo>
                  <a:lnTo>
                    <a:pt x="423" y="573"/>
                  </a:lnTo>
                  <a:lnTo>
                    <a:pt x="423" y="575"/>
                  </a:lnTo>
                  <a:lnTo>
                    <a:pt x="409" y="582"/>
                  </a:lnTo>
                  <a:lnTo>
                    <a:pt x="406" y="589"/>
                  </a:lnTo>
                  <a:lnTo>
                    <a:pt x="409" y="592"/>
                  </a:lnTo>
                  <a:lnTo>
                    <a:pt x="409" y="594"/>
                  </a:lnTo>
                  <a:lnTo>
                    <a:pt x="404" y="592"/>
                  </a:lnTo>
                  <a:lnTo>
                    <a:pt x="390" y="608"/>
                  </a:lnTo>
                  <a:lnTo>
                    <a:pt x="390" y="613"/>
                  </a:lnTo>
                  <a:lnTo>
                    <a:pt x="385" y="618"/>
                  </a:lnTo>
                  <a:lnTo>
                    <a:pt x="388" y="622"/>
                  </a:lnTo>
                  <a:lnTo>
                    <a:pt x="383" y="627"/>
                  </a:lnTo>
                  <a:lnTo>
                    <a:pt x="376" y="620"/>
                  </a:lnTo>
                  <a:lnTo>
                    <a:pt x="369" y="627"/>
                  </a:lnTo>
                  <a:lnTo>
                    <a:pt x="369" y="629"/>
                  </a:lnTo>
                  <a:lnTo>
                    <a:pt x="373" y="629"/>
                  </a:lnTo>
                  <a:lnTo>
                    <a:pt x="369" y="632"/>
                  </a:lnTo>
                  <a:lnTo>
                    <a:pt x="354" y="644"/>
                  </a:lnTo>
                  <a:lnTo>
                    <a:pt x="345" y="651"/>
                  </a:lnTo>
                  <a:lnTo>
                    <a:pt x="354" y="655"/>
                  </a:lnTo>
                  <a:lnTo>
                    <a:pt x="354" y="658"/>
                  </a:lnTo>
                  <a:lnTo>
                    <a:pt x="335" y="658"/>
                  </a:lnTo>
                  <a:lnTo>
                    <a:pt x="340" y="663"/>
                  </a:lnTo>
                  <a:lnTo>
                    <a:pt x="340" y="665"/>
                  </a:lnTo>
                  <a:lnTo>
                    <a:pt x="338" y="663"/>
                  </a:lnTo>
                  <a:lnTo>
                    <a:pt x="335" y="667"/>
                  </a:lnTo>
                  <a:lnTo>
                    <a:pt x="338" y="663"/>
                  </a:lnTo>
                  <a:lnTo>
                    <a:pt x="328" y="665"/>
                  </a:lnTo>
                  <a:lnTo>
                    <a:pt x="333" y="672"/>
                  </a:lnTo>
                  <a:lnTo>
                    <a:pt x="321" y="670"/>
                  </a:lnTo>
                  <a:lnTo>
                    <a:pt x="321" y="682"/>
                  </a:lnTo>
                  <a:lnTo>
                    <a:pt x="326" y="682"/>
                  </a:lnTo>
                  <a:lnTo>
                    <a:pt x="317" y="684"/>
                  </a:lnTo>
                  <a:lnTo>
                    <a:pt x="321" y="689"/>
                  </a:lnTo>
                  <a:lnTo>
                    <a:pt x="319" y="693"/>
                  </a:lnTo>
                  <a:lnTo>
                    <a:pt x="319" y="703"/>
                  </a:lnTo>
                  <a:lnTo>
                    <a:pt x="333" y="703"/>
                  </a:lnTo>
                  <a:lnTo>
                    <a:pt x="317" y="708"/>
                  </a:lnTo>
                  <a:lnTo>
                    <a:pt x="321" y="710"/>
                  </a:lnTo>
                  <a:lnTo>
                    <a:pt x="321" y="710"/>
                  </a:lnTo>
                  <a:lnTo>
                    <a:pt x="314" y="708"/>
                  </a:lnTo>
                  <a:lnTo>
                    <a:pt x="321" y="719"/>
                  </a:lnTo>
                  <a:lnTo>
                    <a:pt x="326" y="719"/>
                  </a:lnTo>
                  <a:lnTo>
                    <a:pt x="321" y="724"/>
                  </a:lnTo>
                  <a:lnTo>
                    <a:pt x="324" y="734"/>
                  </a:lnTo>
                  <a:lnTo>
                    <a:pt x="326" y="731"/>
                  </a:lnTo>
                  <a:lnTo>
                    <a:pt x="326" y="731"/>
                  </a:lnTo>
                  <a:lnTo>
                    <a:pt x="324" y="734"/>
                  </a:lnTo>
                  <a:lnTo>
                    <a:pt x="326" y="741"/>
                  </a:lnTo>
                  <a:lnTo>
                    <a:pt x="328" y="741"/>
                  </a:lnTo>
                  <a:lnTo>
                    <a:pt x="333" y="741"/>
                  </a:lnTo>
                  <a:lnTo>
                    <a:pt x="321" y="748"/>
                  </a:lnTo>
                  <a:lnTo>
                    <a:pt x="324" y="755"/>
                  </a:lnTo>
                  <a:lnTo>
                    <a:pt x="335" y="750"/>
                  </a:lnTo>
                  <a:lnTo>
                    <a:pt x="333" y="762"/>
                  </a:lnTo>
                  <a:lnTo>
                    <a:pt x="326" y="760"/>
                  </a:lnTo>
                  <a:lnTo>
                    <a:pt x="326" y="772"/>
                  </a:lnTo>
                  <a:lnTo>
                    <a:pt x="338" y="783"/>
                  </a:lnTo>
                  <a:lnTo>
                    <a:pt x="343" y="781"/>
                  </a:lnTo>
                  <a:lnTo>
                    <a:pt x="340" y="788"/>
                  </a:lnTo>
                  <a:lnTo>
                    <a:pt x="357" y="788"/>
                  </a:lnTo>
                  <a:lnTo>
                    <a:pt x="378" y="774"/>
                  </a:lnTo>
                  <a:lnTo>
                    <a:pt x="385" y="762"/>
                  </a:lnTo>
                  <a:lnTo>
                    <a:pt x="392" y="764"/>
                  </a:lnTo>
                  <a:lnTo>
                    <a:pt x="397" y="755"/>
                  </a:lnTo>
                  <a:lnTo>
                    <a:pt x="397" y="748"/>
                  </a:lnTo>
                  <a:lnTo>
                    <a:pt x="397" y="750"/>
                  </a:lnTo>
                  <a:lnTo>
                    <a:pt x="397" y="757"/>
                  </a:lnTo>
                  <a:lnTo>
                    <a:pt x="404" y="760"/>
                  </a:lnTo>
                  <a:lnTo>
                    <a:pt x="404" y="762"/>
                  </a:lnTo>
                  <a:lnTo>
                    <a:pt x="404" y="776"/>
                  </a:lnTo>
                  <a:lnTo>
                    <a:pt x="406" y="783"/>
                  </a:lnTo>
                  <a:lnTo>
                    <a:pt x="409" y="783"/>
                  </a:lnTo>
                  <a:lnTo>
                    <a:pt x="406" y="786"/>
                  </a:lnTo>
                  <a:lnTo>
                    <a:pt x="411" y="788"/>
                  </a:lnTo>
                  <a:lnTo>
                    <a:pt x="411" y="795"/>
                  </a:lnTo>
                  <a:lnTo>
                    <a:pt x="414" y="795"/>
                  </a:lnTo>
                  <a:lnTo>
                    <a:pt x="414" y="805"/>
                  </a:lnTo>
                  <a:lnTo>
                    <a:pt x="428" y="826"/>
                  </a:lnTo>
                  <a:lnTo>
                    <a:pt x="423" y="828"/>
                  </a:lnTo>
                  <a:lnTo>
                    <a:pt x="425" y="833"/>
                  </a:lnTo>
                  <a:lnTo>
                    <a:pt x="421" y="835"/>
                  </a:lnTo>
                  <a:lnTo>
                    <a:pt x="423" y="835"/>
                  </a:lnTo>
                  <a:lnTo>
                    <a:pt x="416" y="840"/>
                  </a:lnTo>
                  <a:lnTo>
                    <a:pt x="409" y="838"/>
                  </a:lnTo>
                  <a:lnTo>
                    <a:pt x="411" y="843"/>
                  </a:lnTo>
                  <a:lnTo>
                    <a:pt x="402" y="847"/>
                  </a:lnTo>
                  <a:lnTo>
                    <a:pt x="406" y="852"/>
                  </a:lnTo>
                  <a:lnTo>
                    <a:pt x="409" y="862"/>
                  </a:lnTo>
                  <a:lnTo>
                    <a:pt x="414" y="862"/>
                  </a:lnTo>
                  <a:lnTo>
                    <a:pt x="414" y="864"/>
                  </a:lnTo>
                  <a:lnTo>
                    <a:pt x="414" y="862"/>
                  </a:lnTo>
                  <a:lnTo>
                    <a:pt x="414" y="864"/>
                  </a:lnTo>
                  <a:lnTo>
                    <a:pt x="414" y="866"/>
                  </a:lnTo>
                  <a:lnTo>
                    <a:pt x="414" y="866"/>
                  </a:lnTo>
                  <a:lnTo>
                    <a:pt x="414" y="866"/>
                  </a:lnTo>
                  <a:lnTo>
                    <a:pt x="409" y="864"/>
                  </a:lnTo>
                  <a:lnTo>
                    <a:pt x="404" y="866"/>
                  </a:lnTo>
                  <a:lnTo>
                    <a:pt x="404" y="864"/>
                  </a:lnTo>
                  <a:lnTo>
                    <a:pt x="404" y="864"/>
                  </a:lnTo>
                  <a:lnTo>
                    <a:pt x="404" y="859"/>
                  </a:lnTo>
                  <a:lnTo>
                    <a:pt x="399" y="847"/>
                  </a:lnTo>
                  <a:lnTo>
                    <a:pt x="392" y="850"/>
                  </a:lnTo>
                  <a:lnTo>
                    <a:pt x="388" y="850"/>
                  </a:lnTo>
                  <a:lnTo>
                    <a:pt x="388" y="850"/>
                  </a:lnTo>
                  <a:lnTo>
                    <a:pt x="388" y="850"/>
                  </a:lnTo>
                  <a:lnTo>
                    <a:pt x="390" y="850"/>
                  </a:lnTo>
                  <a:lnTo>
                    <a:pt x="390" y="845"/>
                  </a:lnTo>
                  <a:lnTo>
                    <a:pt x="397" y="843"/>
                  </a:lnTo>
                  <a:lnTo>
                    <a:pt x="397" y="838"/>
                  </a:lnTo>
                  <a:lnTo>
                    <a:pt x="397" y="840"/>
                  </a:lnTo>
                  <a:lnTo>
                    <a:pt x="404" y="833"/>
                  </a:lnTo>
                  <a:lnTo>
                    <a:pt x="404" y="826"/>
                  </a:lnTo>
                  <a:lnTo>
                    <a:pt x="395" y="826"/>
                  </a:lnTo>
                  <a:lnTo>
                    <a:pt x="397" y="821"/>
                  </a:lnTo>
                  <a:lnTo>
                    <a:pt x="395" y="821"/>
                  </a:lnTo>
                  <a:lnTo>
                    <a:pt x="399" y="807"/>
                  </a:lnTo>
                  <a:lnTo>
                    <a:pt x="397" y="793"/>
                  </a:lnTo>
                  <a:lnTo>
                    <a:pt x="364" y="817"/>
                  </a:lnTo>
                  <a:lnTo>
                    <a:pt x="362" y="831"/>
                  </a:lnTo>
                  <a:lnTo>
                    <a:pt x="362" y="852"/>
                  </a:lnTo>
                  <a:lnTo>
                    <a:pt x="369" y="857"/>
                  </a:lnTo>
                  <a:lnTo>
                    <a:pt x="369" y="864"/>
                  </a:lnTo>
                  <a:lnTo>
                    <a:pt x="369" y="864"/>
                  </a:lnTo>
                  <a:lnTo>
                    <a:pt x="369" y="866"/>
                  </a:lnTo>
                  <a:lnTo>
                    <a:pt x="369" y="869"/>
                  </a:lnTo>
                  <a:lnTo>
                    <a:pt x="371" y="869"/>
                  </a:lnTo>
                  <a:lnTo>
                    <a:pt x="373" y="876"/>
                  </a:lnTo>
                  <a:lnTo>
                    <a:pt x="369" y="880"/>
                  </a:lnTo>
                  <a:lnTo>
                    <a:pt x="376" y="892"/>
                  </a:lnTo>
                  <a:lnTo>
                    <a:pt x="369" y="892"/>
                  </a:lnTo>
                  <a:lnTo>
                    <a:pt x="369" y="899"/>
                  </a:lnTo>
                  <a:lnTo>
                    <a:pt x="366" y="899"/>
                  </a:lnTo>
                  <a:lnTo>
                    <a:pt x="364" y="897"/>
                  </a:lnTo>
                  <a:lnTo>
                    <a:pt x="359" y="895"/>
                  </a:lnTo>
                  <a:lnTo>
                    <a:pt x="352" y="897"/>
                  </a:lnTo>
                  <a:lnTo>
                    <a:pt x="347" y="902"/>
                  </a:lnTo>
                  <a:lnTo>
                    <a:pt x="345" y="899"/>
                  </a:lnTo>
                  <a:lnTo>
                    <a:pt x="326" y="907"/>
                  </a:lnTo>
                  <a:lnTo>
                    <a:pt x="326" y="907"/>
                  </a:lnTo>
                  <a:lnTo>
                    <a:pt x="319" y="907"/>
                  </a:lnTo>
                  <a:lnTo>
                    <a:pt x="317" y="914"/>
                  </a:lnTo>
                  <a:lnTo>
                    <a:pt x="319" y="916"/>
                  </a:lnTo>
                  <a:lnTo>
                    <a:pt x="307" y="937"/>
                  </a:lnTo>
                  <a:lnTo>
                    <a:pt x="309" y="944"/>
                  </a:lnTo>
                  <a:lnTo>
                    <a:pt x="300" y="947"/>
                  </a:lnTo>
                  <a:lnTo>
                    <a:pt x="305" y="949"/>
                  </a:lnTo>
                  <a:lnTo>
                    <a:pt x="300" y="949"/>
                  </a:lnTo>
                  <a:lnTo>
                    <a:pt x="300" y="949"/>
                  </a:lnTo>
                  <a:lnTo>
                    <a:pt x="298" y="949"/>
                  </a:lnTo>
                  <a:lnTo>
                    <a:pt x="293" y="949"/>
                  </a:lnTo>
                  <a:lnTo>
                    <a:pt x="295" y="951"/>
                  </a:lnTo>
                  <a:lnTo>
                    <a:pt x="288" y="956"/>
                  </a:lnTo>
                  <a:lnTo>
                    <a:pt x="274" y="959"/>
                  </a:lnTo>
                  <a:lnTo>
                    <a:pt x="272" y="975"/>
                  </a:lnTo>
                  <a:lnTo>
                    <a:pt x="255" y="985"/>
                  </a:lnTo>
                  <a:lnTo>
                    <a:pt x="253" y="992"/>
                  </a:lnTo>
                  <a:lnTo>
                    <a:pt x="239" y="992"/>
                  </a:lnTo>
                  <a:lnTo>
                    <a:pt x="234" y="987"/>
                  </a:lnTo>
                  <a:lnTo>
                    <a:pt x="224" y="985"/>
                  </a:lnTo>
                  <a:lnTo>
                    <a:pt x="229" y="1008"/>
                  </a:lnTo>
                  <a:lnTo>
                    <a:pt x="215" y="1011"/>
                  </a:lnTo>
                  <a:lnTo>
                    <a:pt x="203" y="1006"/>
                  </a:lnTo>
                  <a:lnTo>
                    <a:pt x="184" y="1011"/>
                  </a:lnTo>
                  <a:lnTo>
                    <a:pt x="182" y="1020"/>
                  </a:lnTo>
                  <a:lnTo>
                    <a:pt x="184" y="1018"/>
                  </a:lnTo>
                  <a:lnTo>
                    <a:pt x="184" y="1020"/>
                  </a:lnTo>
                  <a:lnTo>
                    <a:pt x="186" y="1020"/>
                  </a:lnTo>
                  <a:lnTo>
                    <a:pt x="182" y="1020"/>
                  </a:lnTo>
                  <a:lnTo>
                    <a:pt x="191" y="1030"/>
                  </a:lnTo>
                  <a:lnTo>
                    <a:pt x="196" y="1030"/>
                  </a:lnTo>
                  <a:lnTo>
                    <a:pt x="215" y="1034"/>
                  </a:lnTo>
                  <a:lnTo>
                    <a:pt x="215" y="1039"/>
                  </a:lnTo>
                  <a:lnTo>
                    <a:pt x="220" y="1041"/>
                  </a:lnTo>
                  <a:lnTo>
                    <a:pt x="222" y="1049"/>
                  </a:lnTo>
                  <a:lnTo>
                    <a:pt x="224" y="1056"/>
                  </a:lnTo>
                  <a:lnTo>
                    <a:pt x="234" y="1060"/>
                  </a:lnTo>
                  <a:lnTo>
                    <a:pt x="234" y="1070"/>
                  </a:lnTo>
                  <a:lnTo>
                    <a:pt x="236" y="1075"/>
                  </a:lnTo>
                  <a:lnTo>
                    <a:pt x="234" y="1091"/>
                  </a:lnTo>
                  <a:lnTo>
                    <a:pt x="236" y="1091"/>
                  </a:lnTo>
                  <a:lnTo>
                    <a:pt x="231" y="1113"/>
                  </a:lnTo>
                  <a:lnTo>
                    <a:pt x="227" y="1115"/>
                  </a:lnTo>
                  <a:lnTo>
                    <a:pt x="137" y="1110"/>
                  </a:lnTo>
                  <a:lnTo>
                    <a:pt x="132" y="1117"/>
                  </a:lnTo>
                  <a:lnTo>
                    <a:pt x="125" y="1117"/>
                  </a:lnTo>
                  <a:lnTo>
                    <a:pt x="120" y="1124"/>
                  </a:lnTo>
                  <a:lnTo>
                    <a:pt x="125" y="1131"/>
                  </a:lnTo>
                  <a:lnTo>
                    <a:pt x="125" y="1134"/>
                  </a:lnTo>
                  <a:lnTo>
                    <a:pt x="127" y="1141"/>
                  </a:lnTo>
                  <a:lnTo>
                    <a:pt x="127" y="1141"/>
                  </a:lnTo>
                  <a:lnTo>
                    <a:pt x="127" y="1146"/>
                  </a:lnTo>
                  <a:lnTo>
                    <a:pt x="125" y="1146"/>
                  </a:lnTo>
                  <a:lnTo>
                    <a:pt x="127" y="1146"/>
                  </a:lnTo>
                  <a:lnTo>
                    <a:pt x="125" y="1150"/>
                  </a:lnTo>
                  <a:lnTo>
                    <a:pt x="127" y="1150"/>
                  </a:lnTo>
                  <a:lnTo>
                    <a:pt x="127" y="1162"/>
                  </a:lnTo>
                  <a:lnTo>
                    <a:pt x="118" y="1203"/>
                  </a:lnTo>
                  <a:lnTo>
                    <a:pt x="123" y="1210"/>
                  </a:lnTo>
                  <a:lnTo>
                    <a:pt x="127" y="1210"/>
                  </a:lnTo>
                  <a:lnTo>
                    <a:pt x="125" y="1236"/>
                  </a:lnTo>
                  <a:lnTo>
                    <a:pt x="149" y="1231"/>
                  </a:lnTo>
                  <a:lnTo>
                    <a:pt x="158" y="1233"/>
                  </a:lnTo>
                  <a:lnTo>
                    <a:pt x="165" y="1247"/>
                  </a:lnTo>
                  <a:lnTo>
                    <a:pt x="177" y="1252"/>
                  </a:lnTo>
                  <a:lnTo>
                    <a:pt x="168" y="1257"/>
                  </a:lnTo>
                  <a:lnTo>
                    <a:pt x="156" y="1283"/>
                  </a:lnTo>
                  <a:lnTo>
                    <a:pt x="132" y="1300"/>
                  </a:lnTo>
                  <a:lnTo>
                    <a:pt x="120" y="1311"/>
                  </a:lnTo>
                  <a:lnTo>
                    <a:pt x="120" y="1319"/>
                  </a:lnTo>
                  <a:lnTo>
                    <a:pt x="111" y="1330"/>
                  </a:lnTo>
                  <a:lnTo>
                    <a:pt x="111" y="1342"/>
                  </a:lnTo>
                  <a:lnTo>
                    <a:pt x="113" y="1352"/>
                  </a:lnTo>
                  <a:lnTo>
                    <a:pt x="108" y="1359"/>
                  </a:lnTo>
                  <a:lnTo>
                    <a:pt x="104" y="1366"/>
                  </a:lnTo>
                  <a:lnTo>
                    <a:pt x="87" y="1380"/>
                  </a:lnTo>
                  <a:lnTo>
                    <a:pt x="68" y="1385"/>
                  </a:lnTo>
                  <a:lnTo>
                    <a:pt x="68" y="1390"/>
                  </a:lnTo>
                  <a:lnTo>
                    <a:pt x="61" y="1401"/>
                  </a:lnTo>
                  <a:lnTo>
                    <a:pt x="47" y="1413"/>
                  </a:lnTo>
                  <a:lnTo>
                    <a:pt x="40" y="1430"/>
                  </a:lnTo>
                  <a:lnTo>
                    <a:pt x="28" y="1446"/>
                  </a:lnTo>
                  <a:lnTo>
                    <a:pt x="19" y="1470"/>
                  </a:lnTo>
                  <a:lnTo>
                    <a:pt x="14" y="1472"/>
                  </a:lnTo>
                  <a:lnTo>
                    <a:pt x="11" y="1491"/>
                  </a:lnTo>
                  <a:lnTo>
                    <a:pt x="11" y="1494"/>
                  </a:lnTo>
                  <a:lnTo>
                    <a:pt x="14" y="1494"/>
                  </a:lnTo>
                  <a:lnTo>
                    <a:pt x="14" y="1494"/>
                  </a:lnTo>
                  <a:lnTo>
                    <a:pt x="21" y="1503"/>
                  </a:lnTo>
                  <a:lnTo>
                    <a:pt x="21" y="1510"/>
                  </a:lnTo>
                  <a:lnTo>
                    <a:pt x="16" y="1515"/>
                  </a:lnTo>
                  <a:lnTo>
                    <a:pt x="23" y="1529"/>
                  </a:lnTo>
                  <a:lnTo>
                    <a:pt x="23" y="1541"/>
                  </a:lnTo>
                  <a:lnTo>
                    <a:pt x="16" y="1565"/>
                  </a:lnTo>
                  <a:lnTo>
                    <a:pt x="16" y="1565"/>
                  </a:lnTo>
                  <a:lnTo>
                    <a:pt x="16" y="1570"/>
                  </a:lnTo>
                  <a:lnTo>
                    <a:pt x="11" y="1577"/>
                  </a:lnTo>
                  <a:lnTo>
                    <a:pt x="0" y="1584"/>
                  </a:lnTo>
                  <a:lnTo>
                    <a:pt x="7" y="1586"/>
                  </a:lnTo>
                  <a:lnTo>
                    <a:pt x="16" y="1600"/>
                  </a:lnTo>
                  <a:lnTo>
                    <a:pt x="11" y="1605"/>
                  </a:lnTo>
                  <a:lnTo>
                    <a:pt x="14" y="1610"/>
                  </a:lnTo>
                  <a:lnTo>
                    <a:pt x="14" y="1617"/>
                  </a:lnTo>
                  <a:lnTo>
                    <a:pt x="9" y="1617"/>
                  </a:lnTo>
                  <a:lnTo>
                    <a:pt x="14" y="1619"/>
                  </a:lnTo>
                  <a:lnTo>
                    <a:pt x="14" y="1619"/>
                  </a:lnTo>
                  <a:lnTo>
                    <a:pt x="14" y="1619"/>
                  </a:lnTo>
                  <a:lnTo>
                    <a:pt x="28" y="1631"/>
                  </a:lnTo>
                  <a:lnTo>
                    <a:pt x="30" y="1631"/>
                  </a:lnTo>
                  <a:lnTo>
                    <a:pt x="33" y="1638"/>
                  </a:lnTo>
                  <a:lnTo>
                    <a:pt x="37" y="1641"/>
                  </a:lnTo>
                  <a:lnTo>
                    <a:pt x="40" y="1645"/>
                  </a:lnTo>
                  <a:lnTo>
                    <a:pt x="42" y="1643"/>
                  </a:lnTo>
                  <a:lnTo>
                    <a:pt x="47" y="1652"/>
                  </a:lnTo>
                  <a:lnTo>
                    <a:pt x="54" y="1655"/>
                  </a:lnTo>
                  <a:lnTo>
                    <a:pt x="61" y="1667"/>
                  </a:lnTo>
                  <a:lnTo>
                    <a:pt x="63" y="1674"/>
                  </a:lnTo>
                  <a:lnTo>
                    <a:pt x="61" y="1676"/>
                  </a:lnTo>
                  <a:lnTo>
                    <a:pt x="68" y="1686"/>
                  </a:lnTo>
                  <a:lnTo>
                    <a:pt x="71" y="1688"/>
                  </a:lnTo>
                  <a:lnTo>
                    <a:pt x="66" y="1688"/>
                  </a:lnTo>
                  <a:lnTo>
                    <a:pt x="71" y="1693"/>
                  </a:lnTo>
                  <a:lnTo>
                    <a:pt x="75" y="1690"/>
                  </a:lnTo>
                  <a:lnTo>
                    <a:pt x="75" y="1693"/>
                  </a:lnTo>
                  <a:lnTo>
                    <a:pt x="87" y="1697"/>
                  </a:lnTo>
                  <a:lnTo>
                    <a:pt x="118" y="1723"/>
                  </a:lnTo>
                  <a:lnTo>
                    <a:pt x="142" y="1733"/>
                  </a:lnTo>
                  <a:lnTo>
                    <a:pt x="142" y="1735"/>
                  </a:lnTo>
                  <a:lnTo>
                    <a:pt x="144" y="1735"/>
                  </a:lnTo>
                  <a:lnTo>
                    <a:pt x="146" y="1735"/>
                  </a:lnTo>
                  <a:lnTo>
                    <a:pt x="146" y="1735"/>
                  </a:lnTo>
                  <a:lnTo>
                    <a:pt x="149" y="1735"/>
                  </a:lnTo>
                  <a:lnTo>
                    <a:pt x="165" y="1728"/>
                  </a:lnTo>
                  <a:lnTo>
                    <a:pt x="184" y="1723"/>
                  </a:lnTo>
                  <a:lnTo>
                    <a:pt x="205" y="1723"/>
                  </a:lnTo>
                  <a:lnTo>
                    <a:pt x="222" y="1731"/>
                  </a:lnTo>
                  <a:lnTo>
                    <a:pt x="253" y="1716"/>
                  </a:lnTo>
                  <a:lnTo>
                    <a:pt x="265" y="1716"/>
                  </a:lnTo>
                  <a:lnTo>
                    <a:pt x="269" y="1712"/>
                  </a:lnTo>
                  <a:lnTo>
                    <a:pt x="279" y="1709"/>
                  </a:lnTo>
                  <a:lnTo>
                    <a:pt x="291" y="1707"/>
                  </a:lnTo>
                  <a:lnTo>
                    <a:pt x="309" y="1707"/>
                  </a:lnTo>
                  <a:lnTo>
                    <a:pt x="317" y="1709"/>
                  </a:lnTo>
                  <a:lnTo>
                    <a:pt x="319" y="1714"/>
                  </a:lnTo>
                  <a:lnTo>
                    <a:pt x="326" y="1719"/>
                  </a:lnTo>
                  <a:lnTo>
                    <a:pt x="326" y="1728"/>
                  </a:lnTo>
                  <a:lnTo>
                    <a:pt x="338" y="1738"/>
                  </a:lnTo>
                  <a:lnTo>
                    <a:pt x="347" y="1735"/>
                  </a:lnTo>
                  <a:lnTo>
                    <a:pt x="350" y="1731"/>
                  </a:lnTo>
                  <a:lnTo>
                    <a:pt x="366" y="1733"/>
                  </a:lnTo>
                  <a:lnTo>
                    <a:pt x="366" y="1731"/>
                  </a:lnTo>
                  <a:lnTo>
                    <a:pt x="369" y="1733"/>
                  </a:lnTo>
                  <a:lnTo>
                    <a:pt x="373" y="1733"/>
                  </a:lnTo>
                  <a:lnTo>
                    <a:pt x="376" y="1738"/>
                  </a:lnTo>
                  <a:lnTo>
                    <a:pt x="383" y="1740"/>
                  </a:lnTo>
                  <a:lnTo>
                    <a:pt x="383" y="1742"/>
                  </a:lnTo>
                  <a:lnTo>
                    <a:pt x="388" y="1750"/>
                  </a:lnTo>
                  <a:lnTo>
                    <a:pt x="383" y="1764"/>
                  </a:lnTo>
                  <a:lnTo>
                    <a:pt x="380" y="1778"/>
                  </a:lnTo>
                  <a:lnTo>
                    <a:pt x="383" y="1780"/>
                  </a:lnTo>
                  <a:lnTo>
                    <a:pt x="383" y="1783"/>
                  </a:lnTo>
                  <a:lnTo>
                    <a:pt x="378" y="1787"/>
                  </a:lnTo>
                  <a:lnTo>
                    <a:pt x="380" y="1787"/>
                  </a:lnTo>
                  <a:lnTo>
                    <a:pt x="378" y="1787"/>
                  </a:lnTo>
                  <a:lnTo>
                    <a:pt x="378" y="1799"/>
                  </a:lnTo>
                  <a:lnTo>
                    <a:pt x="371" y="1804"/>
                  </a:lnTo>
                  <a:lnTo>
                    <a:pt x="380" y="1823"/>
                  </a:lnTo>
                  <a:lnTo>
                    <a:pt x="404" y="1849"/>
                  </a:lnTo>
                  <a:lnTo>
                    <a:pt x="404" y="1851"/>
                  </a:lnTo>
                  <a:lnTo>
                    <a:pt x="404" y="1851"/>
                  </a:lnTo>
                  <a:lnTo>
                    <a:pt x="406" y="1854"/>
                  </a:lnTo>
                  <a:lnTo>
                    <a:pt x="406" y="1854"/>
                  </a:lnTo>
                  <a:lnTo>
                    <a:pt x="414" y="1858"/>
                  </a:lnTo>
                  <a:lnTo>
                    <a:pt x="418" y="1866"/>
                  </a:lnTo>
                  <a:lnTo>
                    <a:pt x="421" y="1877"/>
                  </a:lnTo>
                  <a:lnTo>
                    <a:pt x="421" y="1880"/>
                  </a:lnTo>
                  <a:lnTo>
                    <a:pt x="421" y="1880"/>
                  </a:lnTo>
                  <a:lnTo>
                    <a:pt x="421" y="1882"/>
                  </a:lnTo>
                  <a:lnTo>
                    <a:pt x="421" y="1884"/>
                  </a:lnTo>
                  <a:lnTo>
                    <a:pt x="423" y="1884"/>
                  </a:lnTo>
                  <a:lnTo>
                    <a:pt x="435" y="1911"/>
                  </a:lnTo>
                  <a:lnTo>
                    <a:pt x="435" y="1918"/>
                  </a:lnTo>
                  <a:lnTo>
                    <a:pt x="432" y="1922"/>
                  </a:lnTo>
                  <a:lnTo>
                    <a:pt x="435" y="1937"/>
                  </a:lnTo>
                  <a:lnTo>
                    <a:pt x="442" y="1944"/>
                  </a:lnTo>
                  <a:lnTo>
                    <a:pt x="442" y="1948"/>
                  </a:lnTo>
                  <a:lnTo>
                    <a:pt x="440" y="1965"/>
                  </a:lnTo>
                  <a:lnTo>
                    <a:pt x="430" y="1974"/>
                  </a:lnTo>
                  <a:lnTo>
                    <a:pt x="423" y="1989"/>
                  </a:lnTo>
                  <a:lnTo>
                    <a:pt x="411" y="2019"/>
                  </a:lnTo>
                  <a:lnTo>
                    <a:pt x="411" y="2038"/>
                  </a:lnTo>
                  <a:lnTo>
                    <a:pt x="411" y="2038"/>
                  </a:lnTo>
                  <a:lnTo>
                    <a:pt x="411" y="2041"/>
                  </a:lnTo>
                  <a:lnTo>
                    <a:pt x="411" y="2043"/>
                  </a:lnTo>
                  <a:lnTo>
                    <a:pt x="411" y="2043"/>
                  </a:lnTo>
                  <a:lnTo>
                    <a:pt x="414" y="2053"/>
                  </a:lnTo>
                  <a:lnTo>
                    <a:pt x="425" y="2074"/>
                  </a:lnTo>
                  <a:lnTo>
                    <a:pt x="449" y="2119"/>
                  </a:lnTo>
                  <a:lnTo>
                    <a:pt x="451" y="2143"/>
                  </a:lnTo>
                  <a:lnTo>
                    <a:pt x="456" y="2157"/>
                  </a:lnTo>
                  <a:lnTo>
                    <a:pt x="456" y="2166"/>
                  </a:lnTo>
                  <a:lnTo>
                    <a:pt x="461" y="2195"/>
                  </a:lnTo>
                  <a:lnTo>
                    <a:pt x="470" y="2207"/>
                  </a:lnTo>
                  <a:lnTo>
                    <a:pt x="480" y="2214"/>
                  </a:lnTo>
                  <a:lnTo>
                    <a:pt x="494" y="2247"/>
                  </a:lnTo>
                  <a:lnTo>
                    <a:pt x="503" y="2266"/>
                  </a:lnTo>
                  <a:lnTo>
                    <a:pt x="506" y="2278"/>
                  </a:lnTo>
                  <a:lnTo>
                    <a:pt x="503" y="2278"/>
                  </a:lnTo>
                  <a:lnTo>
                    <a:pt x="501" y="2278"/>
                  </a:lnTo>
                  <a:lnTo>
                    <a:pt x="499" y="2285"/>
                  </a:lnTo>
                  <a:lnTo>
                    <a:pt x="508" y="2297"/>
                  </a:lnTo>
                  <a:lnTo>
                    <a:pt x="508" y="2304"/>
                  </a:lnTo>
                  <a:lnTo>
                    <a:pt x="513" y="2304"/>
                  </a:lnTo>
                  <a:lnTo>
                    <a:pt x="513" y="2308"/>
                  </a:lnTo>
                  <a:lnTo>
                    <a:pt x="532" y="2315"/>
                  </a:lnTo>
                  <a:lnTo>
                    <a:pt x="537" y="2311"/>
                  </a:lnTo>
                  <a:lnTo>
                    <a:pt x="558" y="2308"/>
                  </a:lnTo>
                  <a:lnTo>
                    <a:pt x="567" y="2304"/>
                  </a:lnTo>
                  <a:lnTo>
                    <a:pt x="600" y="2306"/>
                  </a:lnTo>
                  <a:lnTo>
                    <a:pt x="603" y="2304"/>
                  </a:lnTo>
                  <a:lnTo>
                    <a:pt x="615" y="2304"/>
                  </a:lnTo>
                  <a:lnTo>
                    <a:pt x="615" y="2299"/>
                  </a:lnTo>
                  <a:lnTo>
                    <a:pt x="634" y="2297"/>
                  </a:lnTo>
                  <a:lnTo>
                    <a:pt x="652" y="2280"/>
                  </a:lnTo>
                  <a:lnTo>
                    <a:pt x="674" y="2254"/>
                  </a:lnTo>
                  <a:lnTo>
                    <a:pt x="693" y="2223"/>
                  </a:lnTo>
                  <a:lnTo>
                    <a:pt x="707" y="2211"/>
                  </a:lnTo>
                  <a:lnTo>
                    <a:pt x="714" y="2185"/>
                  </a:lnTo>
                  <a:lnTo>
                    <a:pt x="714" y="2185"/>
                  </a:lnTo>
                  <a:lnTo>
                    <a:pt x="714" y="2183"/>
                  </a:lnTo>
                  <a:lnTo>
                    <a:pt x="714" y="2180"/>
                  </a:lnTo>
                  <a:lnTo>
                    <a:pt x="714" y="2180"/>
                  </a:lnTo>
                  <a:lnTo>
                    <a:pt x="714" y="2173"/>
                  </a:lnTo>
                  <a:lnTo>
                    <a:pt x="712" y="2171"/>
                  </a:lnTo>
                  <a:lnTo>
                    <a:pt x="709" y="2173"/>
                  </a:lnTo>
                  <a:lnTo>
                    <a:pt x="709" y="2171"/>
                  </a:lnTo>
                  <a:lnTo>
                    <a:pt x="714" y="2166"/>
                  </a:lnTo>
                  <a:lnTo>
                    <a:pt x="740" y="2154"/>
                  </a:lnTo>
                  <a:lnTo>
                    <a:pt x="749" y="2145"/>
                  </a:lnTo>
                  <a:lnTo>
                    <a:pt x="749" y="2138"/>
                  </a:lnTo>
                  <a:lnTo>
                    <a:pt x="747" y="2138"/>
                  </a:lnTo>
                  <a:lnTo>
                    <a:pt x="752" y="2107"/>
                  </a:lnTo>
                  <a:lnTo>
                    <a:pt x="749" y="2109"/>
                  </a:lnTo>
                  <a:lnTo>
                    <a:pt x="742" y="2093"/>
                  </a:lnTo>
                  <a:lnTo>
                    <a:pt x="740" y="2088"/>
                  </a:lnTo>
                  <a:lnTo>
                    <a:pt x="740" y="2081"/>
                  </a:lnTo>
                  <a:lnTo>
                    <a:pt x="757" y="2067"/>
                  </a:lnTo>
                  <a:lnTo>
                    <a:pt x="757" y="2064"/>
                  </a:lnTo>
                  <a:lnTo>
                    <a:pt x="759" y="2067"/>
                  </a:lnTo>
                  <a:lnTo>
                    <a:pt x="768" y="2055"/>
                  </a:lnTo>
                  <a:lnTo>
                    <a:pt x="766" y="2055"/>
                  </a:lnTo>
                  <a:lnTo>
                    <a:pt x="776" y="2046"/>
                  </a:lnTo>
                  <a:lnTo>
                    <a:pt x="799" y="2038"/>
                  </a:lnTo>
                  <a:lnTo>
                    <a:pt x="811" y="2029"/>
                  </a:lnTo>
                  <a:lnTo>
                    <a:pt x="811" y="2027"/>
                  </a:lnTo>
                  <a:lnTo>
                    <a:pt x="820" y="2015"/>
                  </a:lnTo>
                  <a:lnTo>
                    <a:pt x="823" y="2010"/>
                  </a:lnTo>
                  <a:lnTo>
                    <a:pt x="820" y="2008"/>
                  </a:lnTo>
                  <a:lnTo>
                    <a:pt x="825" y="2003"/>
                  </a:lnTo>
                  <a:lnTo>
                    <a:pt x="823" y="1993"/>
                  </a:lnTo>
                  <a:lnTo>
                    <a:pt x="820" y="1993"/>
                  </a:lnTo>
                  <a:lnTo>
                    <a:pt x="820" y="1977"/>
                  </a:lnTo>
                  <a:lnTo>
                    <a:pt x="820" y="1960"/>
                  </a:lnTo>
                  <a:lnTo>
                    <a:pt x="825" y="1948"/>
                  </a:lnTo>
                  <a:lnTo>
                    <a:pt x="823" y="1939"/>
                  </a:lnTo>
                  <a:lnTo>
                    <a:pt x="823" y="1939"/>
                  </a:lnTo>
                  <a:lnTo>
                    <a:pt x="813" y="1934"/>
                  </a:lnTo>
                  <a:lnTo>
                    <a:pt x="809" y="1918"/>
                  </a:lnTo>
                  <a:lnTo>
                    <a:pt x="806" y="1911"/>
                  </a:lnTo>
                  <a:lnTo>
                    <a:pt x="811" y="1892"/>
                  </a:lnTo>
                  <a:lnTo>
                    <a:pt x="799" y="1882"/>
                  </a:lnTo>
                  <a:lnTo>
                    <a:pt x="806" y="1861"/>
                  </a:lnTo>
                  <a:lnTo>
                    <a:pt x="811" y="1856"/>
                  </a:lnTo>
                  <a:lnTo>
                    <a:pt x="820" y="1832"/>
                  </a:lnTo>
                  <a:lnTo>
                    <a:pt x="835" y="1821"/>
                  </a:lnTo>
                  <a:lnTo>
                    <a:pt x="835" y="1821"/>
                  </a:lnTo>
                  <a:lnTo>
                    <a:pt x="837" y="1818"/>
                  </a:lnTo>
                  <a:lnTo>
                    <a:pt x="837" y="1818"/>
                  </a:lnTo>
                  <a:lnTo>
                    <a:pt x="837" y="1818"/>
                  </a:lnTo>
                  <a:lnTo>
                    <a:pt x="851" y="1802"/>
                  </a:lnTo>
                  <a:lnTo>
                    <a:pt x="851" y="1799"/>
                  </a:lnTo>
                  <a:lnTo>
                    <a:pt x="856" y="1797"/>
                  </a:lnTo>
                  <a:lnTo>
                    <a:pt x="884" y="1771"/>
                  </a:lnTo>
                  <a:lnTo>
                    <a:pt x="896" y="1764"/>
                  </a:lnTo>
                  <a:lnTo>
                    <a:pt x="922" y="1738"/>
                  </a:lnTo>
                  <a:lnTo>
                    <a:pt x="932" y="1726"/>
                  </a:lnTo>
                  <a:lnTo>
                    <a:pt x="939" y="1716"/>
                  </a:lnTo>
                  <a:lnTo>
                    <a:pt x="953" y="1683"/>
                  </a:lnTo>
                  <a:lnTo>
                    <a:pt x="958" y="1681"/>
                  </a:lnTo>
                  <a:lnTo>
                    <a:pt x="965" y="1667"/>
                  </a:lnTo>
                  <a:lnTo>
                    <a:pt x="967" y="1652"/>
                  </a:lnTo>
                  <a:lnTo>
                    <a:pt x="972" y="1652"/>
                  </a:lnTo>
                  <a:lnTo>
                    <a:pt x="972" y="1648"/>
                  </a:lnTo>
                  <a:lnTo>
                    <a:pt x="972" y="1648"/>
                  </a:lnTo>
                  <a:lnTo>
                    <a:pt x="972" y="1648"/>
                  </a:lnTo>
                  <a:lnTo>
                    <a:pt x="969" y="1636"/>
                  </a:lnTo>
                  <a:lnTo>
                    <a:pt x="972" y="1629"/>
                  </a:lnTo>
                  <a:lnTo>
                    <a:pt x="962" y="1624"/>
                  </a:lnTo>
                  <a:lnTo>
                    <a:pt x="955" y="1631"/>
                  </a:lnTo>
                  <a:lnTo>
                    <a:pt x="941" y="1631"/>
                  </a:lnTo>
                  <a:lnTo>
                    <a:pt x="915" y="1636"/>
                  </a:lnTo>
                  <a:lnTo>
                    <a:pt x="906" y="1643"/>
                  </a:lnTo>
                  <a:lnTo>
                    <a:pt x="894" y="1638"/>
                  </a:lnTo>
                  <a:lnTo>
                    <a:pt x="882" y="1645"/>
                  </a:lnTo>
                  <a:lnTo>
                    <a:pt x="877" y="1645"/>
                  </a:lnTo>
                  <a:lnTo>
                    <a:pt x="861" y="1631"/>
                  </a:lnTo>
                  <a:lnTo>
                    <a:pt x="861" y="1631"/>
                  </a:lnTo>
                  <a:lnTo>
                    <a:pt x="861" y="1631"/>
                  </a:lnTo>
                  <a:lnTo>
                    <a:pt x="858" y="1629"/>
                  </a:lnTo>
                  <a:lnTo>
                    <a:pt x="858" y="1631"/>
                  </a:lnTo>
                  <a:lnTo>
                    <a:pt x="856" y="1631"/>
                  </a:lnTo>
                  <a:lnTo>
                    <a:pt x="863" y="1626"/>
                  </a:lnTo>
                  <a:lnTo>
                    <a:pt x="861" y="1617"/>
                  </a:lnTo>
                  <a:lnTo>
                    <a:pt x="858" y="1615"/>
                  </a:lnTo>
                  <a:lnTo>
                    <a:pt x="858" y="1615"/>
                  </a:lnTo>
                  <a:lnTo>
                    <a:pt x="861" y="1617"/>
                  </a:lnTo>
                  <a:lnTo>
                    <a:pt x="882" y="1617"/>
                  </a:lnTo>
                  <a:lnTo>
                    <a:pt x="894" y="1607"/>
                  </a:lnTo>
                  <a:lnTo>
                    <a:pt x="908" y="1607"/>
                  </a:lnTo>
                  <a:lnTo>
                    <a:pt x="922" y="1598"/>
                  </a:lnTo>
                  <a:lnTo>
                    <a:pt x="936" y="1596"/>
                  </a:lnTo>
                  <a:lnTo>
                    <a:pt x="941" y="1591"/>
                  </a:lnTo>
                  <a:lnTo>
                    <a:pt x="948" y="1586"/>
                  </a:lnTo>
                  <a:lnTo>
                    <a:pt x="986" y="1574"/>
                  </a:lnTo>
                  <a:lnTo>
                    <a:pt x="988" y="1565"/>
                  </a:lnTo>
                  <a:lnTo>
                    <a:pt x="996" y="1560"/>
                  </a:lnTo>
                  <a:lnTo>
                    <a:pt x="1012" y="1553"/>
                  </a:lnTo>
                  <a:lnTo>
                    <a:pt x="1024" y="1555"/>
                  </a:lnTo>
                  <a:lnTo>
                    <a:pt x="1031" y="1541"/>
                  </a:lnTo>
                  <a:lnTo>
                    <a:pt x="1043" y="1539"/>
                  </a:lnTo>
                  <a:lnTo>
                    <a:pt x="1050" y="1527"/>
                  </a:lnTo>
                  <a:lnTo>
                    <a:pt x="1064" y="1522"/>
                  </a:lnTo>
                  <a:lnTo>
                    <a:pt x="1064" y="1508"/>
                  </a:lnTo>
                  <a:lnTo>
                    <a:pt x="1066" y="1503"/>
                  </a:lnTo>
                  <a:lnTo>
                    <a:pt x="1069" y="1501"/>
                  </a:lnTo>
                  <a:lnTo>
                    <a:pt x="1074" y="1503"/>
                  </a:lnTo>
                  <a:lnTo>
                    <a:pt x="1090" y="1480"/>
                  </a:lnTo>
                  <a:lnTo>
                    <a:pt x="1092" y="1470"/>
                  </a:lnTo>
                  <a:lnTo>
                    <a:pt x="1085" y="1465"/>
                  </a:lnTo>
                  <a:lnTo>
                    <a:pt x="1076" y="1454"/>
                  </a:lnTo>
                  <a:lnTo>
                    <a:pt x="1050" y="1442"/>
                  </a:lnTo>
                  <a:lnTo>
                    <a:pt x="1043" y="1432"/>
                  </a:lnTo>
                  <a:lnTo>
                    <a:pt x="1043" y="1423"/>
                  </a:lnTo>
                  <a:lnTo>
                    <a:pt x="1045" y="1406"/>
                  </a:lnTo>
                  <a:lnTo>
                    <a:pt x="1040" y="1411"/>
                  </a:lnTo>
                  <a:lnTo>
                    <a:pt x="1040" y="1411"/>
                  </a:lnTo>
                  <a:lnTo>
                    <a:pt x="1036" y="1413"/>
                  </a:lnTo>
                  <a:lnTo>
                    <a:pt x="1036" y="1416"/>
                  </a:lnTo>
                  <a:lnTo>
                    <a:pt x="1036" y="1416"/>
                  </a:lnTo>
                  <a:lnTo>
                    <a:pt x="1012" y="1439"/>
                  </a:lnTo>
                  <a:lnTo>
                    <a:pt x="1012" y="1442"/>
                  </a:lnTo>
                  <a:lnTo>
                    <a:pt x="1010" y="1444"/>
                  </a:lnTo>
                  <a:lnTo>
                    <a:pt x="991" y="1442"/>
                  </a:lnTo>
                  <a:lnTo>
                    <a:pt x="984" y="1444"/>
                  </a:lnTo>
                  <a:lnTo>
                    <a:pt x="979" y="1444"/>
                  </a:lnTo>
                  <a:lnTo>
                    <a:pt x="979" y="1442"/>
                  </a:lnTo>
                  <a:lnTo>
                    <a:pt x="974" y="1442"/>
                  </a:lnTo>
                  <a:lnTo>
                    <a:pt x="974" y="1437"/>
                  </a:lnTo>
                  <a:lnTo>
                    <a:pt x="977" y="1418"/>
                  </a:lnTo>
                  <a:lnTo>
                    <a:pt x="969" y="1411"/>
                  </a:lnTo>
                  <a:lnTo>
                    <a:pt x="962" y="1423"/>
                  </a:lnTo>
                  <a:lnTo>
                    <a:pt x="962" y="1427"/>
                  </a:lnTo>
                  <a:lnTo>
                    <a:pt x="958" y="1423"/>
                  </a:lnTo>
                  <a:lnTo>
                    <a:pt x="965" y="1411"/>
                  </a:lnTo>
                  <a:lnTo>
                    <a:pt x="958" y="1409"/>
                  </a:lnTo>
                  <a:lnTo>
                    <a:pt x="955" y="1404"/>
                  </a:lnTo>
                  <a:lnTo>
                    <a:pt x="946" y="1397"/>
                  </a:lnTo>
                  <a:lnTo>
                    <a:pt x="943" y="1392"/>
                  </a:lnTo>
                  <a:lnTo>
                    <a:pt x="936" y="1385"/>
                  </a:lnTo>
                  <a:lnTo>
                    <a:pt x="932" y="1375"/>
                  </a:lnTo>
                  <a:lnTo>
                    <a:pt x="927" y="1364"/>
                  </a:lnTo>
                  <a:lnTo>
                    <a:pt x="925" y="1364"/>
                  </a:lnTo>
                  <a:lnTo>
                    <a:pt x="929" y="1359"/>
                  </a:lnTo>
                  <a:lnTo>
                    <a:pt x="929" y="1356"/>
                  </a:lnTo>
                  <a:lnTo>
                    <a:pt x="932" y="1356"/>
                  </a:lnTo>
                  <a:lnTo>
                    <a:pt x="934" y="1354"/>
                  </a:lnTo>
                  <a:lnTo>
                    <a:pt x="934" y="1354"/>
                  </a:lnTo>
                  <a:lnTo>
                    <a:pt x="936" y="1354"/>
                  </a:lnTo>
                  <a:lnTo>
                    <a:pt x="936" y="1352"/>
                  </a:lnTo>
                  <a:lnTo>
                    <a:pt x="936" y="1352"/>
                  </a:lnTo>
                  <a:lnTo>
                    <a:pt x="939" y="1347"/>
                  </a:lnTo>
                  <a:lnTo>
                    <a:pt x="946" y="1356"/>
                  </a:lnTo>
                  <a:lnTo>
                    <a:pt x="953" y="1354"/>
                  </a:lnTo>
                  <a:lnTo>
                    <a:pt x="960" y="1368"/>
                  </a:lnTo>
                  <a:lnTo>
                    <a:pt x="965" y="1373"/>
                  </a:lnTo>
                  <a:lnTo>
                    <a:pt x="972" y="1387"/>
                  </a:lnTo>
                  <a:lnTo>
                    <a:pt x="986" y="1394"/>
                  </a:lnTo>
                  <a:lnTo>
                    <a:pt x="991" y="1399"/>
                  </a:lnTo>
                  <a:lnTo>
                    <a:pt x="1000" y="1404"/>
                  </a:lnTo>
                  <a:lnTo>
                    <a:pt x="1003" y="1406"/>
                  </a:lnTo>
                  <a:lnTo>
                    <a:pt x="1019" y="1411"/>
                  </a:lnTo>
                  <a:lnTo>
                    <a:pt x="1029" y="1406"/>
                  </a:lnTo>
                  <a:lnTo>
                    <a:pt x="1026" y="1409"/>
                  </a:lnTo>
                  <a:lnTo>
                    <a:pt x="1029" y="1411"/>
                  </a:lnTo>
                  <a:lnTo>
                    <a:pt x="1040" y="1404"/>
                  </a:lnTo>
                  <a:lnTo>
                    <a:pt x="1040" y="1401"/>
                  </a:lnTo>
                  <a:lnTo>
                    <a:pt x="1043" y="1401"/>
                  </a:lnTo>
                  <a:lnTo>
                    <a:pt x="1050" y="1404"/>
                  </a:lnTo>
                  <a:lnTo>
                    <a:pt x="1057" y="1423"/>
                  </a:lnTo>
                  <a:lnTo>
                    <a:pt x="1116" y="1432"/>
                  </a:lnTo>
                  <a:lnTo>
                    <a:pt x="1119" y="1432"/>
                  </a:lnTo>
                  <a:lnTo>
                    <a:pt x="1123" y="1430"/>
                  </a:lnTo>
                  <a:lnTo>
                    <a:pt x="1152" y="1427"/>
                  </a:lnTo>
                  <a:lnTo>
                    <a:pt x="1159" y="1432"/>
                  </a:lnTo>
                  <a:lnTo>
                    <a:pt x="1161" y="1427"/>
                  </a:lnTo>
                  <a:lnTo>
                    <a:pt x="1163" y="1430"/>
                  </a:lnTo>
                  <a:lnTo>
                    <a:pt x="1185" y="1427"/>
                  </a:lnTo>
                  <a:lnTo>
                    <a:pt x="1187" y="1435"/>
                  </a:lnTo>
                  <a:lnTo>
                    <a:pt x="1192" y="1437"/>
                  </a:lnTo>
                  <a:lnTo>
                    <a:pt x="1197" y="1449"/>
                  </a:lnTo>
                  <a:lnTo>
                    <a:pt x="1206" y="1451"/>
                  </a:lnTo>
                  <a:lnTo>
                    <a:pt x="1218" y="1468"/>
                  </a:lnTo>
                  <a:lnTo>
                    <a:pt x="1230" y="1465"/>
                  </a:lnTo>
                  <a:lnTo>
                    <a:pt x="1237" y="1463"/>
                  </a:lnTo>
                  <a:lnTo>
                    <a:pt x="1237" y="1465"/>
                  </a:lnTo>
                  <a:lnTo>
                    <a:pt x="1232" y="1470"/>
                  </a:lnTo>
                  <a:lnTo>
                    <a:pt x="1218" y="1470"/>
                  </a:lnTo>
                  <a:lnTo>
                    <a:pt x="1218" y="1477"/>
                  </a:lnTo>
                  <a:lnTo>
                    <a:pt x="1239" y="1496"/>
                  </a:lnTo>
                  <a:lnTo>
                    <a:pt x="1251" y="1496"/>
                  </a:lnTo>
                  <a:lnTo>
                    <a:pt x="1263" y="1491"/>
                  </a:lnTo>
                  <a:lnTo>
                    <a:pt x="1265" y="1475"/>
                  </a:lnTo>
                  <a:lnTo>
                    <a:pt x="1270" y="1475"/>
                  </a:lnTo>
                  <a:lnTo>
                    <a:pt x="1265" y="1480"/>
                  </a:lnTo>
                  <a:lnTo>
                    <a:pt x="1270" y="1501"/>
                  </a:lnTo>
                  <a:lnTo>
                    <a:pt x="1268" y="1513"/>
                  </a:lnTo>
                  <a:lnTo>
                    <a:pt x="1270" y="1525"/>
                  </a:lnTo>
                  <a:lnTo>
                    <a:pt x="1272" y="1525"/>
                  </a:lnTo>
                  <a:lnTo>
                    <a:pt x="1272" y="1532"/>
                  </a:lnTo>
                  <a:lnTo>
                    <a:pt x="1277" y="1560"/>
                  </a:lnTo>
                  <a:lnTo>
                    <a:pt x="1284" y="1570"/>
                  </a:lnTo>
                  <a:lnTo>
                    <a:pt x="1286" y="1577"/>
                  </a:lnTo>
                  <a:lnTo>
                    <a:pt x="1289" y="1577"/>
                  </a:lnTo>
                  <a:lnTo>
                    <a:pt x="1289" y="1584"/>
                  </a:lnTo>
                  <a:lnTo>
                    <a:pt x="1298" y="1603"/>
                  </a:lnTo>
                  <a:lnTo>
                    <a:pt x="1303" y="1622"/>
                  </a:lnTo>
                  <a:lnTo>
                    <a:pt x="1312" y="1633"/>
                  </a:lnTo>
                  <a:lnTo>
                    <a:pt x="1327" y="1669"/>
                  </a:lnTo>
                  <a:lnTo>
                    <a:pt x="1336" y="1681"/>
                  </a:lnTo>
                  <a:lnTo>
                    <a:pt x="1343" y="1681"/>
                  </a:lnTo>
                  <a:lnTo>
                    <a:pt x="1350" y="1676"/>
                  </a:lnTo>
                  <a:lnTo>
                    <a:pt x="1350" y="1667"/>
                  </a:lnTo>
                  <a:lnTo>
                    <a:pt x="1362" y="1664"/>
                  </a:lnTo>
                  <a:lnTo>
                    <a:pt x="1362" y="1662"/>
                  </a:lnTo>
                  <a:lnTo>
                    <a:pt x="1362" y="1660"/>
                  </a:lnTo>
                  <a:lnTo>
                    <a:pt x="1367" y="1650"/>
                  </a:lnTo>
                  <a:lnTo>
                    <a:pt x="1374" y="1650"/>
                  </a:lnTo>
                  <a:lnTo>
                    <a:pt x="1374" y="1631"/>
                  </a:lnTo>
                  <a:lnTo>
                    <a:pt x="1381" y="1607"/>
                  </a:lnTo>
                  <a:lnTo>
                    <a:pt x="1379" y="1600"/>
                  </a:lnTo>
                  <a:lnTo>
                    <a:pt x="1376" y="1577"/>
                  </a:lnTo>
                  <a:lnTo>
                    <a:pt x="1381" y="1572"/>
                  </a:lnTo>
                  <a:lnTo>
                    <a:pt x="1388" y="1572"/>
                  </a:lnTo>
                  <a:lnTo>
                    <a:pt x="1393" y="1565"/>
                  </a:lnTo>
                  <a:lnTo>
                    <a:pt x="1407" y="1560"/>
                  </a:lnTo>
                  <a:lnTo>
                    <a:pt x="1409" y="1553"/>
                  </a:lnTo>
                  <a:lnTo>
                    <a:pt x="1436" y="1534"/>
                  </a:lnTo>
                  <a:lnTo>
                    <a:pt x="1445" y="1520"/>
                  </a:lnTo>
                  <a:lnTo>
                    <a:pt x="1464" y="1510"/>
                  </a:lnTo>
                  <a:lnTo>
                    <a:pt x="1476" y="1499"/>
                  </a:lnTo>
                  <a:lnTo>
                    <a:pt x="1476" y="1489"/>
                  </a:lnTo>
                  <a:lnTo>
                    <a:pt x="1488" y="1482"/>
                  </a:lnTo>
                  <a:lnTo>
                    <a:pt x="1488" y="1482"/>
                  </a:lnTo>
                  <a:lnTo>
                    <a:pt x="1490" y="1489"/>
                  </a:lnTo>
                  <a:lnTo>
                    <a:pt x="1497" y="1484"/>
                  </a:lnTo>
                  <a:lnTo>
                    <a:pt x="1497" y="1487"/>
                  </a:lnTo>
                  <a:lnTo>
                    <a:pt x="1499" y="1487"/>
                  </a:lnTo>
                  <a:lnTo>
                    <a:pt x="1499" y="1487"/>
                  </a:lnTo>
                  <a:lnTo>
                    <a:pt x="1502" y="1484"/>
                  </a:lnTo>
                  <a:lnTo>
                    <a:pt x="1502" y="1484"/>
                  </a:lnTo>
                  <a:lnTo>
                    <a:pt x="1502" y="1484"/>
                  </a:lnTo>
                  <a:lnTo>
                    <a:pt x="1509" y="1482"/>
                  </a:lnTo>
                  <a:lnTo>
                    <a:pt x="1511" y="1484"/>
                  </a:lnTo>
                  <a:lnTo>
                    <a:pt x="1516" y="1480"/>
                  </a:lnTo>
                  <a:lnTo>
                    <a:pt x="1518" y="1484"/>
                  </a:lnTo>
                  <a:lnTo>
                    <a:pt x="1525" y="1475"/>
                  </a:lnTo>
                  <a:lnTo>
                    <a:pt x="1525" y="1475"/>
                  </a:lnTo>
                  <a:lnTo>
                    <a:pt x="1528" y="1477"/>
                  </a:lnTo>
                  <a:lnTo>
                    <a:pt x="1530" y="1468"/>
                  </a:lnTo>
                  <a:lnTo>
                    <a:pt x="1530" y="1468"/>
                  </a:lnTo>
                  <a:lnTo>
                    <a:pt x="1537" y="1468"/>
                  </a:lnTo>
                  <a:lnTo>
                    <a:pt x="1540" y="1475"/>
                  </a:lnTo>
                  <a:lnTo>
                    <a:pt x="1547" y="1494"/>
                  </a:lnTo>
                  <a:lnTo>
                    <a:pt x="1547" y="1494"/>
                  </a:lnTo>
                  <a:lnTo>
                    <a:pt x="1556" y="1508"/>
                  </a:lnTo>
                  <a:lnTo>
                    <a:pt x="1566" y="1513"/>
                  </a:lnTo>
                  <a:lnTo>
                    <a:pt x="1566" y="1513"/>
                  </a:lnTo>
                  <a:lnTo>
                    <a:pt x="1563" y="1520"/>
                  </a:lnTo>
                  <a:lnTo>
                    <a:pt x="1570" y="1527"/>
                  </a:lnTo>
                  <a:lnTo>
                    <a:pt x="1570" y="1525"/>
                  </a:lnTo>
                  <a:lnTo>
                    <a:pt x="1575" y="1534"/>
                  </a:lnTo>
                  <a:lnTo>
                    <a:pt x="1577" y="1548"/>
                  </a:lnTo>
                  <a:lnTo>
                    <a:pt x="1573" y="1570"/>
                  </a:lnTo>
                  <a:lnTo>
                    <a:pt x="1577" y="1567"/>
                  </a:lnTo>
                  <a:lnTo>
                    <a:pt x="1577" y="1570"/>
                  </a:lnTo>
                  <a:lnTo>
                    <a:pt x="1592" y="1572"/>
                  </a:lnTo>
                  <a:lnTo>
                    <a:pt x="1613" y="1558"/>
                  </a:lnTo>
                  <a:lnTo>
                    <a:pt x="1613" y="1555"/>
                  </a:lnTo>
                  <a:lnTo>
                    <a:pt x="1622" y="1560"/>
                  </a:lnTo>
                  <a:lnTo>
                    <a:pt x="1625" y="1581"/>
                  </a:lnTo>
                  <a:lnTo>
                    <a:pt x="1632" y="1605"/>
                  </a:lnTo>
                  <a:lnTo>
                    <a:pt x="1632" y="1603"/>
                  </a:lnTo>
                  <a:lnTo>
                    <a:pt x="1634" y="1612"/>
                  </a:lnTo>
                  <a:lnTo>
                    <a:pt x="1637" y="1622"/>
                  </a:lnTo>
                  <a:lnTo>
                    <a:pt x="1634" y="1626"/>
                  </a:lnTo>
                  <a:lnTo>
                    <a:pt x="1634" y="1626"/>
                  </a:lnTo>
                  <a:lnTo>
                    <a:pt x="1629" y="1631"/>
                  </a:lnTo>
                  <a:lnTo>
                    <a:pt x="1639" y="1633"/>
                  </a:lnTo>
                  <a:lnTo>
                    <a:pt x="1634" y="1650"/>
                  </a:lnTo>
                  <a:lnTo>
                    <a:pt x="1637" y="1650"/>
                  </a:lnTo>
                  <a:lnTo>
                    <a:pt x="1632" y="1667"/>
                  </a:lnTo>
                  <a:lnTo>
                    <a:pt x="1632" y="1681"/>
                  </a:lnTo>
                  <a:lnTo>
                    <a:pt x="1639" y="1678"/>
                  </a:lnTo>
                  <a:lnTo>
                    <a:pt x="1658" y="1705"/>
                  </a:lnTo>
                  <a:lnTo>
                    <a:pt x="1665" y="1733"/>
                  </a:lnTo>
                  <a:lnTo>
                    <a:pt x="1674" y="1754"/>
                  </a:lnTo>
                  <a:lnTo>
                    <a:pt x="1705" y="1776"/>
                  </a:lnTo>
                  <a:lnTo>
                    <a:pt x="1708" y="1776"/>
                  </a:lnTo>
                  <a:lnTo>
                    <a:pt x="1705" y="1778"/>
                  </a:lnTo>
                  <a:lnTo>
                    <a:pt x="1715" y="1776"/>
                  </a:lnTo>
                  <a:lnTo>
                    <a:pt x="1717" y="1776"/>
                  </a:lnTo>
                  <a:lnTo>
                    <a:pt x="1724" y="1787"/>
                  </a:lnTo>
                  <a:lnTo>
                    <a:pt x="1724" y="1778"/>
                  </a:lnTo>
                  <a:lnTo>
                    <a:pt x="1717" y="1773"/>
                  </a:lnTo>
                  <a:lnTo>
                    <a:pt x="1719" y="1773"/>
                  </a:lnTo>
                  <a:lnTo>
                    <a:pt x="1717" y="1773"/>
                  </a:lnTo>
                  <a:lnTo>
                    <a:pt x="1719" y="1768"/>
                  </a:lnTo>
                  <a:lnTo>
                    <a:pt x="1708" y="1747"/>
                  </a:lnTo>
                  <a:lnTo>
                    <a:pt x="1708" y="1723"/>
                  </a:lnTo>
                  <a:lnTo>
                    <a:pt x="1700" y="1714"/>
                  </a:lnTo>
                  <a:lnTo>
                    <a:pt x="1691" y="1705"/>
                  </a:lnTo>
                  <a:lnTo>
                    <a:pt x="1689" y="1705"/>
                  </a:lnTo>
                  <a:lnTo>
                    <a:pt x="1679" y="1695"/>
                  </a:lnTo>
                  <a:lnTo>
                    <a:pt x="1672" y="1695"/>
                  </a:lnTo>
                  <a:lnTo>
                    <a:pt x="1667" y="1690"/>
                  </a:lnTo>
                  <a:lnTo>
                    <a:pt x="1656" y="1662"/>
                  </a:lnTo>
                  <a:lnTo>
                    <a:pt x="1648" y="1662"/>
                  </a:lnTo>
                  <a:lnTo>
                    <a:pt x="1648" y="1650"/>
                  </a:lnTo>
                  <a:lnTo>
                    <a:pt x="1658" y="1622"/>
                  </a:lnTo>
                  <a:lnTo>
                    <a:pt x="1658" y="1605"/>
                  </a:lnTo>
                  <a:lnTo>
                    <a:pt x="1660" y="1605"/>
                  </a:lnTo>
                  <a:lnTo>
                    <a:pt x="1667" y="1605"/>
                  </a:lnTo>
                  <a:lnTo>
                    <a:pt x="1667" y="1617"/>
                  </a:lnTo>
                  <a:lnTo>
                    <a:pt x="1684" y="1617"/>
                  </a:lnTo>
                  <a:lnTo>
                    <a:pt x="1693" y="1624"/>
                  </a:lnTo>
                  <a:lnTo>
                    <a:pt x="1696" y="1631"/>
                  </a:lnTo>
                  <a:lnTo>
                    <a:pt x="1700" y="1643"/>
                  </a:lnTo>
                  <a:lnTo>
                    <a:pt x="1705" y="1641"/>
                  </a:lnTo>
                  <a:lnTo>
                    <a:pt x="1705" y="1645"/>
                  </a:lnTo>
                  <a:lnTo>
                    <a:pt x="1719" y="1648"/>
                  </a:lnTo>
                  <a:lnTo>
                    <a:pt x="1726" y="1652"/>
                  </a:lnTo>
                  <a:lnTo>
                    <a:pt x="1724" y="1662"/>
                  </a:lnTo>
                  <a:lnTo>
                    <a:pt x="1724" y="1674"/>
                  </a:lnTo>
                  <a:lnTo>
                    <a:pt x="1729" y="1674"/>
                  </a:lnTo>
                  <a:lnTo>
                    <a:pt x="1745" y="1662"/>
                  </a:lnTo>
                  <a:lnTo>
                    <a:pt x="1745" y="1660"/>
                  </a:lnTo>
                  <a:lnTo>
                    <a:pt x="1750" y="1664"/>
                  </a:lnTo>
                  <a:lnTo>
                    <a:pt x="1750" y="1655"/>
                  </a:lnTo>
                  <a:lnTo>
                    <a:pt x="1755" y="1648"/>
                  </a:lnTo>
                  <a:lnTo>
                    <a:pt x="1760" y="1648"/>
                  </a:lnTo>
                  <a:lnTo>
                    <a:pt x="1769" y="1645"/>
                  </a:lnTo>
                  <a:lnTo>
                    <a:pt x="1786" y="1636"/>
                  </a:lnTo>
                  <a:lnTo>
                    <a:pt x="1788" y="1629"/>
                  </a:lnTo>
                  <a:lnTo>
                    <a:pt x="1788" y="1619"/>
                  </a:lnTo>
                  <a:lnTo>
                    <a:pt x="1790" y="1612"/>
                  </a:lnTo>
                  <a:lnTo>
                    <a:pt x="1783" y="1574"/>
                  </a:lnTo>
                  <a:lnTo>
                    <a:pt x="1776" y="1570"/>
                  </a:lnTo>
                  <a:lnTo>
                    <a:pt x="1774" y="1562"/>
                  </a:lnTo>
                  <a:lnTo>
                    <a:pt x="1767" y="1560"/>
                  </a:lnTo>
                  <a:lnTo>
                    <a:pt x="1757" y="1551"/>
                  </a:lnTo>
                  <a:lnTo>
                    <a:pt x="1748" y="1541"/>
                  </a:lnTo>
                  <a:lnTo>
                    <a:pt x="1748" y="1534"/>
                  </a:lnTo>
                  <a:lnTo>
                    <a:pt x="1738" y="1527"/>
                  </a:lnTo>
                  <a:lnTo>
                    <a:pt x="1738" y="1522"/>
                  </a:lnTo>
                  <a:lnTo>
                    <a:pt x="1743" y="1510"/>
                  </a:lnTo>
                  <a:lnTo>
                    <a:pt x="1750" y="1501"/>
                  </a:lnTo>
                  <a:lnTo>
                    <a:pt x="1762" y="1489"/>
                  </a:lnTo>
                  <a:lnTo>
                    <a:pt x="1769" y="1489"/>
                  </a:lnTo>
                  <a:lnTo>
                    <a:pt x="1769" y="1489"/>
                  </a:lnTo>
                  <a:lnTo>
                    <a:pt x="1769" y="1489"/>
                  </a:lnTo>
                  <a:lnTo>
                    <a:pt x="1771" y="1487"/>
                  </a:lnTo>
                  <a:lnTo>
                    <a:pt x="1771" y="1489"/>
                  </a:lnTo>
                  <a:lnTo>
                    <a:pt x="1776" y="1487"/>
                  </a:lnTo>
                  <a:lnTo>
                    <a:pt x="1776" y="1487"/>
                  </a:lnTo>
                  <a:lnTo>
                    <a:pt x="1776" y="1487"/>
                  </a:lnTo>
                  <a:lnTo>
                    <a:pt x="1779" y="1484"/>
                  </a:lnTo>
                  <a:lnTo>
                    <a:pt x="1786" y="1489"/>
                  </a:lnTo>
                  <a:lnTo>
                    <a:pt x="1790" y="1487"/>
                  </a:lnTo>
                  <a:lnTo>
                    <a:pt x="1790" y="1494"/>
                  </a:lnTo>
                  <a:lnTo>
                    <a:pt x="1797" y="1506"/>
                  </a:lnTo>
                  <a:lnTo>
                    <a:pt x="1790" y="1506"/>
                  </a:lnTo>
                  <a:lnTo>
                    <a:pt x="1776" y="1517"/>
                  </a:lnTo>
                  <a:lnTo>
                    <a:pt x="1781" y="1532"/>
                  </a:lnTo>
                  <a:lnTo>
                    <a:pt x="1795" y="1536"/>
                  </a:lnTo>
                  <a:lnTo>
                    <a:pt x="1807" y="1527"/>
                  </a:lnTo>
                  <a:lnTo>
                    <a:pt x="1814" y="1513"/>
                  </a:lnTo>
                  <a:lnTo>
                    <a:pt x="1812" y="1506"/>
                  </a:lnTo>
                  <a:lnTo>
                    <a:pt x="1805" y="1506"/>
                  </a:lnTo>
                  <a:lnTo>
                    <a:pt x="1800" y="1506"/>
                  </a:lnTo>
                  <a:lnTo>
                    <a:pt x="1807" y="1503"/>
                  </a:lnTo>
                  <a:lnTo>
                    <a:pt x="1802" y="1494"/>
                  </a:lnTo>
                  <a:lnTo>
                    <a:pt x="1805" y="1489"/>
                  </a:lnTo>
                  <a:lnTo>
                    <a:pt x="1840" y="1480"/>
                  </a:lnTo>
                  <a:lnTo>
                    <a:pt x="1842" y="1472"/>
                  </a:lnTo>
                  <a:lnTo>
                    <a:pt x="1849" y="1477"/>
                  </a:lnTo>
                  <a:lnTo>
                    <a:pt x="1849" y="1470"/>
                  </a:lnTo>
                  <a:lnTo>
                    <a:pt x="1852" y="1475"/>
                  </a:lnTo>
                  <a:lnTo>
                    <a:pt x="1859" y="1472"/>
                  </a:lnTo>
                  <a:lnTo>
                    <a:pt x="1859" y="1472"/>
                  </a:lnTo>
                  <a:lnTo>
                    <a:pt x="1861" y="1475"/>
                  </a:lnTo>
                  <a:lnTo>
                    <a:pt x="1864" y="1470"/>
                  </a:lnTo>
                  <a:lnTo>
                    <a:pt x="1864" y="1472"/>
                  </a:lnTo>
                  <a:lnTo>
                    <a:pt x="1871" y="1468"/>
                  </a:lnTo>
                  <a:lnTo>
                    <a:pt x="1873" y="1470"/>
                  </a:lnTo>
                  <a:lnTo>
                    <a:pt x="1887" y="1463"/>
                  </a:lnTo>
                  <a:lnTo>
                    <a:pt x="1897" y="1456"/>
                  </a:lnTo>
                  <a:lnTo>
                    <a:pt x="1902" y="1454"/>
                  </a:lnTo>
                  <a:lnTo>
                    <a:pt x="1902" y="1456"/>
                  </a:lnTo>
                  <a:lnTo>
                    <a:pt x="1913" y="1446"/>
                  </a:lnTo>
                  <a:lnTo>
                    <a:pt x="1913" y="1442"/>
                  </a:lnTo>
                  <a:lnTo>
                    <a:pt x="1920" y="1439"/>
                  </a:lnTo>
                  <a:lnTo>
                    <a:pt x="1928" y="1427"/>
                  </a:lnTo>
                  <a:lnTo>
                    <a:pt x="1930" y="1427"/>
                  </a:lnTo>
                  <a:lnTo>
                    <a:pt x="1935" y="1413"/>
                  </a:lnTo>
                  <a:lnTo>
                    <a:pt x="1937" y="1413"/>
                  </a:lnTo>
                  <a:lnTo>
                    <a:pt x="1954" y="1382"/>
                  </a:lnTo>
                  <a:lnTo>
                    <a:pt x="1958" y="1385"/>
                  </a:lnTo>
                  <a:lnTo>
                    <a:pt x="1963" y="1371"/>
                  </a:lnTo>
                  <a:lnTo>
                    <a:pt x="1961" y="1368"/>
                  </a:lnTo>
                  <a:lnTo>
                    <a:pt x="1965" y="1368"/>
                  </a:lnTo>
                  <a:lnTo>
                    <a:pt x="1965" y="1356"/>
                  </a:lnTo>
                  <a:lnTo>
                    <a:pt x="1970" y="1354"/>
                  </a:lnTo>
                  <a:lnTo>
                    <a:pt x="1956" y="1347"/>
                  </a:lnTo>
                  <a:lnTo>
                    <a:pt x="1954" y="1347"/>
                  </a:lnTo>
                  <a:lnTo>
                    <a:pt x="1968" y="1337"/>
                  </a:lnTo>
                  <a:lnTo>
                    <a:pt x="1956" y="1326"/>
                  </a:lnTo>
                  <a:lnTo>
                    <a:pt x="1954" y="1323"/>
                  </a:lnTo>
                  <a:lnTo>
                    <a:pt x="1970" y="1330"/>
                  </a:lnTo>
                  <a:lnTo>
                    <a:pt x="1968" y="1323"/>
                  </a:lnTo>
                  <a:lnTo>
                    <a:pt x="1954" y="1309"/>
                  </a:lnTo>
                  <a:lnTo>
                    <a:pt x="1942" y="1281"/>
                  </a:lnTo>
                  <a:lnTo>
                    <a:pt x="1930" y="1271"/>
                  </a:lnTo>
                  <a:lnTo>
                    <a:pt x="1935" y="1262"/>
                  </a:lnTo>
                  <a:lnTo>
                    <a:pt x="1942" y="1257"/>
                  </a:lnTo>
                  <a:lnTo>
                    <a:pt x="1942" y="1252"/>
                  </a:lnTo>
                  <a:lnTo>
                    <a:pt x="1949" y="1255"/>
                  </a:lnTo>
                  <a:lnTo>
                    <a:pt x="1954" y="1245"/>
                  </a:lnTo>
                  <a:lnTo>
                    <a:pt x="1954" y="1245"/>
                  </a:lnTo>
                  <a:lnTo>
                    <a:pt x="1963" y="1243"/>
                  </a:lnTo>
                  <a:lnTo>
                    <a:pt x="1965" y="1238"/>
                  </a:lnTo>
                  <a:lnTo>
                    <a:pt x="1968" y="1238"/>
                  </a:lnTo>
                  <a:lnTo>
                    <a:pt x="1973" y="1243"/>
                  </a:lnTo>
                  <a:lnTo>
                    <a:pt x="1977" y="1229"/>
                  </a:lnTo>
                  <a:lnTo>
                    <a:pt x="1975" y="1229"/>
                  </a:lnTo>
                  <a:lnTo>
                    <a:pt x="1961" y="1226"/>
                  </a:lnTo>
                  <a:lnTo>
                    <a:pt x="1951" y="1219"/>
                  </a:lnTo>
                  <a:lnTo>
                    <a:pt x="1932" y="1231"/>
                  </a:lnTo>
                  <a:lnTo>
                    <a:pt x="1925" y="1231"/>
                  </a:lnTo>
                  <a:lnTo>
                    <a:pt x="1923" y="1221"/>
                  </a:lnTo>
                  <a:lnTo>
                    <a:pt x="1913" y="1214"/>
                  </a:lnTo>
                  <a:lnTo>
                    <a:pt x="1906" y="1210"/>
                  </a:lnTo>
                  <a:lnTo>
                    <a:pt x="1906" y="1205"/>
                  </a:lnTo>
                  <a:lnTo>
                    <a:pt x="1911" y="1200"/>
                  </a:lnTo>
                  <a:lnTo>
                    <a:pt x="1918" y="1200"/>
                  </a:lnTo>
                  <a:lnTo>
                    <a:pt x="1928" y="1195"/>
                  </a:lnTo>
                  <a:lnTo>
                    <a:pt x="1932" y="1188"/>
                  </a:lnTo>
                  <a:lnTo>
                    <a:pt x="1946" y="1181"/>
                  </a:lnTo>
                  <a:lnTo>
                    <a:pt x="1956" y="1167"/>
                  </a:lnTo>
                  <a:lnTo>
                    <a:pt x="1963" y="1165"/>
                  </a:lnTo>
                  <a:lnTo>
                    <a:pt x="1968" y="1174"/>
                  </a:lnTo>
                  <a:lnTo>
                    <a:pt x="1954" y="1191"/>
                  </a:lnTo>
                  <a:lnTo>
                    <a:pt x="1961" y="1195"/>
                  </a:lnTo>
                  <a:lnTo>
                    <a:pt x="1961" y="1198"/>
                  </a:lnTo>
                  <a:lnTo>
                    <a:pt x="1951" y="1205"/>
                  </a:lnTo>
                  <a:lnTo>
                    <a:pt x="1958" y="1207"/>
                  </a:lnTo>
                  <a:lnTo>
                    <a:pt x="1987" y="1188"/>
                  </a:lnTo>
                  <a:lnTo>
                    <a:pt x="1999" y="1186"/>
                  </a:lnTo>
                  <a:lnTo>
                    <a:pt x="2003" y="1191"/>
                  </a:lnTo>
                  <a:lnTo>
                    <a:pt x="2013" y="1193"/>
                  </a:lnTo>
                  <a:lnTo>
                    <a:pt x="2010" y="1205"/>
                  </a:lnTo>
                  <a:lnTo>
                    <a:pt x="2010" y="1205"/>
                  </a:lnTo>
                  <a:lnTo>
                    <a:pt x="2008" y="1207"/>
                  </a:lnTo>
                  <a:lnTo>
                    <a:pt x="2003" y="1219"/>
                  </a:lnTo>
                  <a:lnTo>
                    <a:pt x="2008" y="1219"/>
                  </a:lnTo>
                  <a:lnTo>
                    <a:pt x="2008" y="1219"/>
                  </a:lnTo>
                  <a:lnTo>
                    <a:pt x="2013" y="1226"/>
                  </a:lnTo>
                  <a:lnTo>
                    <a:pt x="2020" y="1224"/>
                  </a:lnTo>
                  <a:lnTo>
                    <a:pt x="2020" y="1221"/>
                  </a:lnTo>
                  <a:lnTo>
                    <a:pt x="2029" y="1224"/>
                  </a:lnTo>
                  <a:lnTo>
                    <a:pt x="2032" y="1233"/>
                  </a:lnTo>
                  <a:lnTo>
                    <a:pt x="2022" y="1238"/>
                  </a:lnTo>
                  <a:lnTo>
                    <a:pt x="2027" y="1247"/>
                  </a:lnTo>
                  <a:lnTo>
                    <a:pt x="2029" y="1245"/>
                  </a:lnTo>
                  <a:lnTo>
                    <a:pt x="2032" y="1255"/>
                  </a:lnTo>
                  <a:lnTo>
                    <a:pt x="2025" y="1274"/>
                  </a:lnTo>
                  <a:lnTo>
                    <a:pt x="2025" y="1274"/>
                  </a:lnTo>
                  <a:lnTo>
                    <a:pt x="2025" y="1283"/>
                  </a:lnTo>
                  <a:lnTo>
                    <a:pt x="2036" y="1281"/>
                  </a:lnTo>
                  <a:lnTo>
                    <a:pt x="2039" y="1278"/>
                  </a:lnTo>
                  <a:lnTo>
                    <a:pt x="2041" y="1281"/>
                  </a:lnTo>
                  <a:lnTo>
                    <a:pt x="2043" y="1278"/>
                  </a:lnTo>
                  <a:lnTo>
                    <a:pt x="2043" y="1278"/>
                  </a:lnTo>
                  <a:lnTo>
                    <a:pt x="2051" y="1271"/>
                  </a:lnTo>
                  <a:lnTo>
                    <a:pt x="2055" y="1276"/>
                  </a:lnTo>
                  <a:lnTo>
                    <a:pt x="2060" y="1269"/>
                  </a:lnTo>
                  <a:lnTo>
                    <a:pt x="2065" y="1271"/>
                  </a:lnTo>
                  <a:lnTo>
                    <a:pt x="2069" y="1264"/>
                  </a:lnTo>
                  <a:lnTo>
                    <a:pt x="2074" y="1252"/>
                  </a:lnTo>
                  <a:lnTo>
                    <a:pt x="2069" y="1226"/>
                  </a:lnTo>
                  <a:lnTo>
                    <a:pt x="2060" y="1210"/>
                  </a:lnTo>
                  <a:lnTo>
                    <a:pt x="2060" y="1210"/>
                  </a:lnTo>
                  <a:lnTo>
                    <a:pt x="2058" y="1207"/>
                  </a:lnTo>
                  <a:lnTo>
                    <a:pt x="2058" y="1205"/>
                  </a:lnTo>
                  <a:lnTo>
                    <a:pt x="2058" y="1205"/>
                  </a:lnTo>
                  <a:lnTo>
                    <a:pt x="2046" y="1195"/>
                  </a:lnTo>
                  <a:lnTo>
                    <a:pt x="2046" y="1186"/>
                  </a:lnTo>
                  <a:lnTo>
                    <a:pt x="2058" y="1181"/>
                  </a:lnTo>
                  <a:lnTo>
                    <a:pt x="2077" y="1165"/>
                  </a:lnTo>
                  <a:lnTo>
                    <a:pt x="2077" y="1153"/>
                  </a:lnTo>
                  <a:lnTo>
                    <a:pt x="2091" y="1139"/>
                  </a:lnTo>
                  <a:lnTo>
                    <a:pt x="2093" y="1136"/>
                  </a:lnTo>
                  <a:lnTo>
                    <a:pt x="2091" y="1134"/>
                  </a:lnTo>
                  <a:lnTo>
                    <a:pt x="2098" y="1134"/>
                  </a:lnTo>
                  <a:lnTo>
                    <a:pt x="2105" y="1122"/>
                  </a:lnTo>
                  <a:lnTo>
                    <a:pt x="2107" y="1127"/>
                  </a:lnTo>
                  <a:lnTo>
                    <a:pt x="2110" y="1124"/>
                  </a:lnTo>
                  <a:lnTo>
                    <a:pt x="2110" y="1129"/>
                  </a:lnTo>
                  <a:lnTo>
                    <a:pt x="2126" y="1134"/>
                  </a:lnTo>
                  <a:lnTo>
                    <a:pt x="2138" y="1129"/>
                  </a:lnTo>
                  <a:lnTo>
                    <a:pt x="2152" y="1117"/>
                  </a:lnTo>
                  <a:lnTo>
                    <a:pt x="2195" y="1063"/>
                  </a:lnTo>
                  <a:lnTo>
                    <a:pt x="2202" y="1049"/>
                  </a:lnTo>
                  <a:lnTo>
                    <a:pt x="2214" y="1030"/>
                  </a:lnTo>
                  <a:lnTo>
                    <a:pt x="2226" y="1015"/>
                  </a:lnTo>
                  <a:lnTo>
                    <a:pt x="2230" y="980"/>
                  </a:lnTo>
                  <a:lnTo>
                    <a:pt x="2228" y="966"/>
                  </a:lnTo>
                  <a:lnTo>
                    <a:pt x="2233" y="951"/>
                  </a:lnTo>
                  <a:lnTo>
                    <a:pt x="2242" y="935"/>
                  </a:lnTo>
                  <a:lnTo>
                    <a:pt x="2242" y="944"/>
                  </a:lnTo>
                  <a:lnTo>
                    <a:pt x="2249" y="956"/>
                  </a:lnTo>
                  <a:lnTo>
                    <a:pt x="2247" y="966"/>
                  </a:lnTo>
                  <a:lnTo>
                    <a:pt x="2249" y="982"/>
                  </a:lnTo>
                  <a:lnTo>
                    <a:pt x="2245" y="1008"/>
                  </a:lnTo>
                  <a:lnTo>
                    <a:pt x="2245" y="1011"/>
                  </a:lnTo>
                  <a:lnTo>
                    <a:pt x="2249" y="1025"/>
                  </a:lnTo>
                  <a:lnTo>
                    <a:pt x="2245" y="1051"/>
                  </a:lnTo>
                  <a:lnTo>
                    <a:pt x="2247" y="1065"/>
                  </a:lnTo>
                  <a:lnTo>
                    <a:pt x="2252" y="1070"/>
                  </a:lnTo>
                  <a:lnTo>
                    <a:pt x="2259" y="1053"/>
                  </a:lnTo>
                  <a:lnTo>
                    <a:pt x="2266" y="1056"/>
                  </a:lnTo>
                  <a:lnTo>
                    <a:pt x="2268" y="1072"/>
                  </a:lnTo>
                  <a:lnTo>
                    <a:pt x="2273" y="1060"/>
                  </a:lnTo>
                  <a:lnTo>
                    <a:pt x="2271" y="1049"/>
                  </a:lnTo>
                  <a:lnTo>
                    <a:pt x="2266" y="1046"/>
                  </a:lnTo>
                  <a:lnTo>
                    <a:pt x="2259" y="1032"/>
                  </a:lnTo>
                  <a:lnTo>
                    <a:pt x="2266" y="1001"/>
                  </a:lnTo>
                  <a:lnTo>
                    <a:pt x="2273" y="999"/>
                  </a:lnTo>
                  <a:lnTo>
                    <a:pt x="2285" y="1011"/>
                  </a:lnTo>
                  <a:lnTo>
                    <a:pt x="2287" y="1008"/>
                  </a:lnTo>
                  <a:lnTo>
                    <a:pt x="2282" y="994"/>
                  </a:lnTo>
                  <a:lnTo>
                    <a:pt x="2268" y="947"/>
                  </a:lnTo>
                  <a:lnTo>
                    <a:pt x="2266" y="930"/>
                  </a:lnTo>
                  <a:lnTo>
                    <a:pt x="2268" y="918"/>
                  </a:lnTo>
                  <a:lnTo>
                    <a:pt x="2263" y="888"/>
                  </a:lnTo>
                  <a:lnTo>
                    <a:pt x="2259" y="880"/>
                  </a:lnTo>
                  <a:lnTo>
                    <a:pt x="2252" y="883"/>
                  </a:lnTo>
                  <a:lnTo>
                    <a:pt x="2256" y="897"/>
                  </a:lnTo>
                  <a:lnTo>
                    <a:pt x="2254" y="902"/>
                  </a:lnTo>
                  <a:lnTo>
                    <a:pt x="2245" y="899"/>
                  </a:lnTo>
                  <a:lnTo>
                    <a:pt x="2242" y="930"/>
                  </a:lnTo>
                  <a:lnTo>
                    <a:pt x="2242" y="933"/>
                  </a:lnTo>
                  <a:lnTo>
                    <a:pt x="2237" y="928"/>
                  </a:lnTo>
                  <a:lnTo>
                    <a:pt x="2240" y="923"/>
                  </a:lnTo>
                  <a:lnTo>
                    <a:pt x="2237" y="916"/>
                  </a:lnTo>
                  <a:lnTo>
                    <a:pt x="2242" y="907"/>
                  </a:lnTo>
                  <a:lnTo>
                    <a:pt x="2226" y="897"/>
                  </a:lnTo>
                  <a:lnTo>
                    <a:pt x="2219" y="883"/>
                  </a:lnTo>
                  <a:lnTo>
                    <a:pt x="2200" y="880"/>
                  </a:lnTo>
                  <a:lnTo>
                    <a:pt x="2200" y="892"/>
                  </a:lnTo>
                  <a:lnTo>
                    <a:pt x="2197" y="895"/>
                  </a:lnTo>
                  <a:lnTo>
                    <a:pt x="2193" y="897"/>
                  </a:lnTo>
                  <a:lnTo>
                    <a:pt x="2185" y="899"/>
                  </a:lnTo>
                  <a:lnTo>
                    <a:pt x="2190" y="895"/>
                  </a:lnTo>
                  <a:lnTo>
                    <a:pt x="2185" y="888"/>
                  </a:lnTo>
                  <a:lnTo>
                    <a:pt x="2188" y="885"/>
                  </a:lnTo>
                  <a:lnTo>
                    <a:pt x="2185" y="880"/>
                  </a:lnTo>
                  <a:lnTo>
                    <a:pt x="2178" y="885"/>
                  </a:lnTo>
                  <a:lnTo>
                    <a:pt x="2178" y="892"/>
                  </a:lnTo>
                  <a:lnTo>
                    <a:pt x="2176" y="892"/>
                  </a:lnTo>
                  <a:lnTo>
                    <a:pt x="2176" y="873"/>
                  </a:lnTo>
                  <a:lnTo>
                    <a:pt x="2162" y="876"/>
                  </a:lnTo>
                  <a:lnTo>
                    <a:pt x="2155" y="871"/>
                  </a:lnTo>
                  <a:lnTo>
                    <a:pt x="2155" y="869"/>
                  </a:lnTo>
                  <a:lnTo>
                    <a:pt x="2188" y="838"/>
                  </a:lnTo>
                  <a:lnTo>
                    <a:pt x="2209" y="809"/>
                  </a:lnTo>
                  <a:lnTo>
                    <a:pt x="2228" y="795"/>
                  </a:lnTo>
                  <a:lnTo>
                    <a:pt x="2233" y="783"/>
                  </a:lnTo>
                  <a:lnTo>
                    <a:pt x="2252" y="762"/>
                  </a:lnTo>
                  <a:lnTo>
                    <a:pt x="2263" y="755"/>
                  </a:lnTo>
                  <a:lnTo>
                    <a:pt x="2297" y="755"/>
                  </a:lnTo>
                  <a:lnTo>
                    <a:pt x="2306" y="762"/>
                  </a:lnTo>
                  <a:lnTo>
                    <a:pt x="2311" y="753"/>
                  </a:lnTo>
                  <a:lnTo>
                    <a:pt x="2325" y="760"/>
                  </a:lnTo>
                  <a:lnTo>
                    <a:pt x="2337" y="755"/>
                  </a:lnTo>
                  <a:lnTo>
                    <a:pt x="2339" y="760"/>
                  </a:lnTo>
                  <a:lnTo>
                    <a:pt x="2346" y="757"/>
                  </a:lnTo>
                  <a:lnTo>
                    <a:pt x="2346" y="753"/>
                  </a:lnTo>
                  <a:lnTo>
                    <a:pt x="2351" y="753"/>
                  </a:lnTo>
                  <a:lnTo>
                    <a:pt x="2349" y="745"/>
                  </a:lnTo>
                  <a:lnTo>
                    <a:pt x="2351" y="745"/>
                  </a:lnTo>
                  <a:lnTo>
                    <a:pt x="2372" y="753"/>
                  </a:lnTo>
                  <a:lnTo>
                    <a:pt x="2379" y="750"/>
                  </a:lnTo>
                  <a:lnTo>
                    <a:pt x="2386" y="755"/>
                  </a:lnTo>
                  <a:lnTo>
                    <a:pt x="2375" y="760"/>
                  </a:lnTo>
                  <a:lnTo>
                    <a:pt x="2379" y="769"/>
                  </a:lnTo>
                  <a:lnTo>
                    <a:pt x="2396" y="764"/>
                  </a:lnTo>
                  <a:lnTo>
                    <a:pt x="2401" y="767"/>
                  </a:lnTo>
                  <a:lnTo>
                    <a:pt x="2413" y="760"/>
                  </a:lnTo>
                  <a:lnTo>
                    <a:pt x="2429" y="762"/>
                  </a:lnTo>
                  <a:lnTo>
                    <a:pt x="2434" y="760"/>
                  </a:lnTo>
                  <a:lnTo>
                    <a:pt x="2434" y="753"/>
                  </a:lnTo>
                  <a:lnTo>
                    <a:pt x="2422" y="750"/>
                  </a:lnTo>
                  <a:lnTo>
                    <a:pt x="2424" y="748"/>
                  </a:lnTo>
                  <a:lnTo>
                    <a:pt x="2422" y="743"/>
                  </a:lnTo>
                  <a:lnTo>
                    <a:pt x="2424" y="743"/>
                  </a:lnTo>
                  <a:lnTo>
                    <a:pt x="2429" y="729"/>
                  </a:lnTo>
                  <a:lnTo>
                    <a:pt x="2446" y="715"/>
                  </a:lnTo>
                  <a:lnTo>
                    <a:pt x="2462" y="689"/>
                  </a:lnTo>
                  <a:lnTo>
                    <a:pt x="2486" y="682"/>
                  </a:lnTo>
                  <a:lnTo>
                    <a:pt x="2500" y="689"/>
                  </a:lnTo>
                  <a:lnTo>
                    <a:pt x="2505" y="686"/>
                  </a:lnTo>
                  <a:lnTo>
                    <a:pt x="2502" y="689"/>
                  </a:lnTo>
                  <a:lnTo>
                    <a:pt x="2498" y="698"/>
                  </a:lnTo>
                  <a:lnTo>
                    <a:pt x="2500" y="703"/>
                  </a:lnTo>
                  <a:lnTo>
                    <a:pt x="2495" y="710"/>
                  </a:lnTo>
                  <a:lnTo>
                    <a:pt x="2505" y="710"/>
                  </a:lnTo>
                  <a:lnTo>
                    <a:pt x="2500" y="727"/>
                  </a:lnTo>
                  <a:lnTo>
                    <a:pt x="2536" y="691"/>
                  </a:lnTo>
                  <a:lnTo>
                    <a:pt x="2540" y="689"/>
                  </a:lnTo>
                  <a:lnTo>
                    <a:pt x="2545" y="693"/>
                  </a:lnTo>
                  <a:lnTo>
                    <a:pt x="2550" y="686"/>
                  </a:lnTo>
                  <a:lnTo>
                    <a:pt x="2545" y="682"/>
                  </a:lnTo>
                  <a:lnTo>
                    <a:pt x="2545" y="674"/>
                  </a:lnTo>
                  <a:lnTo>
                    <a:pt x="2552" y="663"/>
                  </a:lnTo>
                  <a:lnTo>
                    <a:pt x="2564" y="658"/>
                  </a:lnTo>
                  <a:lnTo>
                    <a:pt x="2569" y="663"/>
                  </a:lnTo>
                  <a:lnTo>
                    <a:pt x="2569" y="663"/>
                  </a:lnTo>
                  <a:lnTo>
                    <a:pt x="2559" y="670"/>
                  </a:lnTo>
                  <a:lnTo>
                    <a:pt x="2557" y="686"/>
                  </a:lnTo>
                  <a:lnTo>
                    <a:pt x="2552" y="691"/>
                  </a:lnTo>
                  <a:lnTo>
                    <a:pt x="2552" y="698"/>
                  </a:lnTo>
                  <a:lnTo>
                    <a:pt x="2550" y="703"/>
                  </a:lnTo>
                  <a:lnTo>
                    <a:pt x="2552" y="710"/>
                  </a:lnTo>
                  <a:lnTo>
                    <a:pt x="2526" y="722"/>
                  </a:lnTo>
                  <a:lnTo>
                    <a:pt x="2526" y="729"/>
                  </a:lnTo>
                  <a:lnTo>
                    <a:pt x="2507" y="748"/>
                  </a:lnTo>
                  <a:lnTo>
                    <a:pt x="2476" y="786"/>
                  </a:lnTo>
                  <a:lnTo>
                    <a:pt x="2465" y="793"/>
                  </a:lnTo>
                  <a:lnTo>
                    <a:pt x="2455" y="793"/>
                  </a:lnTo>
                  <a:lnTo>
                    <a:pt x="2457" y="802"/>
                  </a:lnTo>
                  <a:lnTo>
                    <a:pt x="2455" y="812"/>
                  </a:lnTo>
                  <a:lnTo>
                    <a:pt x="2441" y="824"/>
                  </a:lnTo>
                  <a:lnTo>
                    <a:pt x="2439" y="854"/>
                  </a:lnTo>
                  <a:lnTo>
                    <a:pt x="2439" y="876"/>
                  </a:lnTo>
                  <a:lnTo>
                    <a:pt x="2455" y="966"/>
                  </a:lnTo>
                  <a:lnTo>
                    <a:pt x="2479" y="942"/>
                  </a:lnTo>
                  <a:lnTo>
                    <a:pt x="2483" y="916"/>
                  </a:lnTo>
                  <a:lnTo>
                    <a:pt x="2498" y="911"/>
                  </a:lnTo>
                  <a:lnTo>
                    <a:pt x="2502" y="914"/>
                  </a:lnTo>
                  <a:lnTo>
                    <a:pt x="2502" y="892"/>
                  </a:lnTo>
                  <a:lnTo>
                    <a:pt x="2514" y="878"/>
                  </a:lnTo>
                  <a:lnTo>
                    <a:pt x="2524" y="880"/>
                  </a:lnTo>
                  <a:lnTo>
                    <a:pt x="2533" y="873"/>
                  </a:lnTo>
                  <a:lnTo>
                    <a:pt x="2526" y="854"/>
                  </a:lnTo>
                  <a:lnTo>
                    <a:pt x="2528" y="845"/>
                  </a:lnTo>
                  <a:lnTo>
                    <a:pt x="2538" y="838"/>
                  </a:lnTo>
                  <a:lnTo>
                    <a:pt x="2543" y="847"/>
                  </a:lnTo>
                  <a:lnTo>
                    <a:pt x="2550" y="835"/>
                  </a:lnTo>
                  <a:lnTo>
                    <a:pt x="2547" y="826"/>
                  </a:lnTo>
                  <a:lnTo>
                    <a:pt x="2543" y="821"/>
                  </a:lnTo>
                  <a:lnTo>
                    <a:pt x="2540" y="812"/>
                  </a:lnTo>
                  <a:lnTo>
                    <a:pt x="2550" y="795"/>
                  </a:lnTo>
                  <a:lnTo>
                    <a:pt x="2538" y="788"/>
                  </a:lnTo>
                  <a:lnTo>
                    <a:pt x="2533" y="795"/>
                  </a:lnTo>
                  <a:lnTo>
                    <a:pt x="2531" y="793"/>
                  </a:lnTo>
                  <a:lnTo>
                    <a:pt x="2531" y="786"/>
                  </a:lnTo>
                  <a:lnTo>
                    <a:pt x="2543" y="762"/>
                  </a:lnTo>
                  <a:lnTo>
                    <a:pt x="2547" y="762"/>
                  </a:lnTo>
                  <a:lnTo>
                    <a:pt x="2552" y="741"/>
                  </a:lnTo>
                  <a:lnTo>
                    <a:pt x="2557" y="738"/>
                  </a:lnTo>
                  <a:lnTo>
                    <a:pt x="2559" y="743"/>
                  </a:lnTo>
                  <a:lnTo>
                    <a:pt x="2564" y="736"/>
                  </a:lnTo>
                  <a:lnTo>
                    <a:pt x="2571" y="743"/>
                  </a:lnTo>
                  <a:lnTo>
                    <a:pt x="2576" y="731"/>
                  </a:lnTo>
                  <a:lnTo>
                    <a:pt x="2588" y="724"/>
                  </a:lnTo>
                  <a:lnTo>
                    <a:pt x="2588" y="724"/>
                  </a:lnTo>
                  <a:lnTo>
                    <a:pt x="2585" y="748"/>
                  </a:lnTo>
                  <a:lnTo>
                    <a:pt x="2599" y="724"/>
                  </a:lnTo>
                  <a:lnTo>
                    <a:pt x="2616" y="719"/>
                  </a:lnTo>
                  <a:lnTo>
                    <a:pt x="2633" y="722"/>
                  </a:lnTo>
                  <a:lnTo>
                    <a:pt x="2647" y="741"/>
                  </a:lnTo>
                  <a:lnTo>
                    <a:pt x="2651" y="724"/>
                  </a:lnTo>
                  <a:lnTo>
                    <a:pt x="2673" y="710"/>
                  </a:lnTo>
                  <a:lnTo>
                    <a:pt x="2673" y="708"/>
                  </a:lnTo>
                  <a:lnTo>
                    <a:pt x="2677" y="708"/>
                  </a:lnTo>
                  <a:lnTo>
                    <a:pt x="2677" y="703"/>
                  </a:lnTo>
                  <a:lnTo>
                    <a:pt x="2687" y="696"/>
                  </a:lnTo>
                  <a:lnTo>
                    <a:pt x="2692" y="689"/>
                  </a:lnTo>
                  <a:lnTo>
                    <a:pt x="2696" y="689"/>
                  </a:lnTo>
                  <a:lnTo>
                    <a:pt x="2713" y="679"/>
                  </a:lnTo>
                  <a:lnTo>
                    <a:pt x="2715" y="674"/>
                  </a:lnTo>
                  <a:lnTo>
                    <a:pt x="2744" y="663"/>
                  </a:lnTo>
                  <a:lnTo>
                    <a:pt x="2744" y="660"/>
                  </a:lnTo>
                  <a:lnTo>
                    <a:pt x="2746" y="663"/>
                  </a:lnTo>
                  <a:lnTo>
                    <a:pt x="2748" y="660"/>
                  </a:lnTo>
                  <a:lnTo>
                    <a:pt x="2770" y="670"/>
                  </a:lnTo>
                  <a:lnTo>
                    <a:pt x="2777" y="655"/>
                  </a:lnTo>
                  <a:lnTo>
                    <a:pt x="2772" y="646"/>
                  </a:lnTo>
                  <a:lnTo>
                    <a:pt x="2777" y="646"/>
                  </a:lnTo>
                  <a:lnTo>
                    <a:pt x="2767" y="632"/>
                  </a:lnTo>
                  <a:lnTo>
                    <a:pt x="2765" y="615"/>
                  </a:lnTo>
                  <a:lnTo>
                    <a:pt x="2763" y="615"/>
                  </a:lnTo>
                  <a:lnTo>
                    <a:pt x="2765" y="613"/>
                  </a:lnTo>
                  <a:lnTo>
                    <a:pt x="2758" y="601"/>
                  </a:lnTo>
                  <a:lnTo>
                    <a:pt x="2756" y="606"/>
                  </a:lnTo>
                  <a:lnTo>
                    <a:pt x="2748" y="601"/>
                  </a:lnTo>
                  <a:lnTo>
                    <a:pt x="2748" y="594"/>
                  </a:lnTo>
                  <a:lnTo>
                    <a:pt x="2756" y="594"/>
                  </a:lnTo>
                  <a:lnTo>
                    <a:pt x="2760" y="599"/>
                  </a:lnTo>
                  <a:lnTo>
                    <a:pt x="2782" y="584"/>
                  </a:lnTo>
                  <a:lnTo>
                    <a:pt x="2784" y="580"/>
                  </a:lnTo>
                  <a:lnTo>
                    <a:pt x="2796" y="566"/>
                  </a:lnTo>
                  <a:lnTo>
                    <a:pt x="2786" y="551"/>
                  </a:lnTo>
                  <a:lnTo>
                    <a:pt x="2786" y="547"/>
                  </a:lnTo>
                  <a:lnTo>
                    <a:pt x="2793" y="544"/>
                  </a:lnTo>
                  <a:lnTo>
                    <a:pt x="2793" y="539"/>
                  </a:lnTo>
                  <a:lnTo>
                    <a:pt x="2796" y="544"/>
                  </a:lnTo>
                  <a:lnTo>
                    <a:pt x="2793" y="544"/>
                  </a:lnTo>
                  <a:lnTo>
                    <a:pt x="2803" y="566"/>
                  </a:lnTo>
                  <a:lnTo>
                    <a:pt x="2831" y="563"/>
                  </a:lnTo>
                  <a:lnTo>
                    <a:pt x="2838" y="568"/>
                  </a:lnTo>
                  <a:lnTo>
                    <a:pt x="2838" y="582"/>
                  </a:lnTo>
                  <a:lnTo>
                    <a:pt x="2845" y="592"/>
                  </a:lnTo>
                  <a:lnTo>
                    <a:pt x="2860" y="594"/>
                  </a:lnTo>
                  <a:lnTo>
                    <a:pt x="2862" y="596"/>
                  </a:lnTo>
                  <a:lnTo>
                    <a:pt x="2864" y="606"/>
                  </a:lnTo>
                  <a:lnTo>
                    <a:pt x="2869" y="603"/>
                  </a:lnTo>
                  <a:lnTo>
                    <a:pt x="2871" y="611"/>
                  </a:lnTo>
                  <a:lnTo>
                    <a:pt x="2874" y="606"/>
                  </a:lnTo>
                  <a:lnTo>
                    <a:pt x="2883" y="611"/>
                  </a:lnTo>
                  <a:lnTo>
                    <a:pt x="2883" y="603"/>
                  </a:lnTo>
                  <a:lnTo>
                    <a:pt x="2895" y="603"/>
                  </a:lnTo>
                  <a:lnTo>
                    <a:pt x="2886" y="594"/>
                  </a:lnTo>
                  <a:lnTo>
                    <a:pt x="2890" y="589"/>
                  </a:lnTo>
                  <a:lnTo>
                    <a:pt x="2886" y="589"/>
                  </a:lnTo>
                  <a:lnTo>
                    <a:pt x="2897" y="580"/>
                  </a:lnTo>
                  <a:lnTo>
                    <a:pt x="2890" y="575"/>
                  </a:lnTo>
                  <a:lnTo>
                    <a:pt x="2893" y="575"/>
                  </a:lnTo>
                  <a:lnTo>
                    <a:pt x="2897" y="568"/>
                  </a:lnTo>
                  <a:lnTo>
                    <a:pt x="2912" y="568"/>
                  </a:lnTo>
                  <a:lnTo>
                    <a:pt x="2905" y="558"/>
                  </a:lnTo>
                  <a:lnTo>
                    <a:pt x="2905" y="558"/>
                  </a:lnTo>
                  <a:lnTo>
                    <a:pt x="2916" y="566"/>
                  </a:lnTo>
                  <a:lnTo>
                    <a:pt x="2916" y="551"/>
                  </a:lnTo>
                  <a:lnTo>
                    <a:pt x="2933" y="544"/>
                  </a:lnTo>
                  <a:lnTo>
                    <a:pt x="2919" y="539"/>
                  </a:lnTo>
                  <a:lnTo>
                    <a:pt x="2919" y="537"/>
                  </a:lnTo>
                  <a:lnTo>
                    <a:pt x="2900" y="513"/>
                  </a:lnTo>
                  <a:lnTo>
                    <a:pt x="2879" y="513"/>
                  </a:lnTo>
                  <a:lnTo>
                    <a:pt x="2881" y="511"/>
                  </a:lnTo>
                  <a:lnTo>
                    <a:pt x="2869" y="506"/>
                  </a:lnTo>
                  <a:lnTo>
                    <a:pt x="2867" y="511"/>
                  </a:lnTo>
                  <a:lnTo>
                    <a:pt x="2860" y="509"/>
                  </a:lnTo>
                  <a:lnTo>
                    <a:pt x="2860" y="513"/>
                  </a:lnTo>
                  <a:lnTo>
                    <a:pt x="2864" y="516"/>
                  </a:lnTo>
                  <a:lnTo>
                    <a:pt x="2862" y="525"/>
                  </a:lnTo>
                  <a:lnTo>
                    <a:pt x="2857" y="521"/>
                  </a:lnTo>
                  <a:lnTo>
                    <a:pt x="2855" y="502"/>
                  </a:lnTo>
                  <a:lnTo>
                    <a:pt x="2857" y="499"/>
                  </a:lnTo>
                  <a:lnTo>
                    <a:pt x="2848" y="485"/>
                  </a:lnTo>
                  <a:lnTo>
                    <a:pt x="2838" y="485"/>
                  </a:lnTo>
                  <a:lnTo>
                    <a:pt x="2841" y="483"/>
                  </a:lnTo>
                  <a:lnTo>
                    <a:pt x="2826" y="478"/>
                  </a:lnTo>
                  <a:lnTo>
                    <a:pt x="2829" y="476"/>
                  </a:lnTo>
                  <a:lnTo>
                    <a:pt x="2826" y="471"/>
                  </a:lnTo>
                  <a:lnTo>
                    <a:pt x="2819" y="466"/>
                  </a:lnTo>
                  <a:lnTo>
                    <a:pt x="2810" y="466"/>
                  </a:lnTo>
                  <a:lnTo>
                    <a:pt x="2810" y="459"/>
                  </a:lnTo>
                  <a:lnTo>
                    <a:pt x="2800" y="457"/>
                  </a:lnTo>
                  <a:lnTo>
                    <a:pt x="2798" y="447"/>
                  </a:lnTo>
                  <a:lnTo>
                    <a:pt x="2789" y="442"/>
                  </a:lnTo>
                  <a:lnTo>
                    <a:pt x="2784" y="440"/>
                  </a:lnTo>
                  <a:lnTo>
                    <a:pt x="2760" y="421"/>
                  </a:lnTo>
                  <a:lnTo>
                    <a:pt x="2727" y="402"/>
                  </a:lnTo>
                  <a:lnTo>
                    <a:pt x="2687" y="402"/>
                  </a:lnTo>
                  <a:lnTo>
                    <a:pt x="2654" y="393"/>
                  </a:lnTo>
                  <a:lnTo>
                    <a:pt x="2647" y="397"/>
                  </a:lnTo>
                  <a:lnTo>
                    <a:pt x="2647" y="409"/>
                  </a:lnTo>
                  <a:lnTo>
                    <a:pt x="2640" y="416"/>
                  </a:lnTo>
                  <a:lnTo>
                    <a:pt x="2649" y="416"/>
                  </a:lnTo>
                  <a:lnTo>
                    <a:pt x="2654" y="433"/>
                  </a:lnTo>
                  <a:lnTo>
                    <a:pt x="2640" y="445"/>
                  </a:lnTo>
                  <a:lnTo>
                    <a:pt x="2618" y="428"/>
                  </a:lnTo>
                  <a:lnTo>
                    <a:pt x="2616" y="414"/>
                  </a:lnTo>
                  <a:lnTo>
                    <a:pt x="2611" y="404"/>
                  </a:lnTo>
                  <a:lnTo>
                    <a:pt x="2597" y="416"/>
                  </a:lnTo>
                  <a:lnTo>
                    <a:pt x="2573" y="414"/>
                  </a:lnTo>
                  <a:lnTo>
                    <a:pt x="2559" y="404"/>
                  </a:lnTo>
                  <a:lnTo>
                    <a:pt x="2533" y="407"/>
                  </a:lnTo>
                  <a:lnTo>
                    <a:pt x="2521" y="419"/>
                  </a:lnTo>
                  <a:lnTo>
                    <a:pt x="2521" y="414"/>
                  </a:lnTo>
                  <a:lnTo>
                    <a:pt x="2498" y="404"/>
                  </a:lnTo>
                  <a:lnTo>
                    <a:pt x="2502" y="388"/>
                  </a:lnTo>
                  <a:lnTo>
                    <a:pt x="2502" y="381"/>
                  </a:lnTo>
                  <a:lnTo>
                    <a:pt x="2486" y="357"/>
                  </a:lnTo>
                  <a:lnTo>
                    <a:pt x="2427" y="355"/>
                  </a:lnTo>
                  <a:lnTo>
                    <a:pt x="2396" y="362"/>
                  </a:lnTo>
                  <a:lnTo>
                    <a:pt x="2389" y="357"/>
                  </a:lnTo>
                  <a:lnTo>
                    <a:pt x="2396" y="348"/>
                  </a:lnTo>
                  <a:lnTo>
                    <a:pt x="2384" y="336"/>
                  </a:lnTo>
                  <a:lnTo>
                    <a:pt x="2372" y="336"/>
                  </a:lnTo>
                  <a:lnTo>
                    <a:pt x="2365" y="326"/>
                  </a:lnTo>
                  <a:lnTo>
                    <a:pt x="2349" y="324"/>
                  </a:lnTo>
                  <a:lnTo>
                    <a:pt x="2353" y="319"/>
                  </a:lnTo>
                  <a:lnTo>
                    <a:pt x="2363" y="322"/>
                  </a:lnTo>
                  <a:lnTo>
                    <a:pt x="2358" y="303"/>
                  </a:lnTo>
                  <a:lnTo>
                    <a:pt x="2353" y="300"/>
                  </a:lnTo>
                  <a:lnTo>
                    <a:pt x="2235" y="270"/>
                  </a:lnTo>
                  <a:lnTo>
                    <a:pt x="2230" y="277"/>
                  </a:lnTo>
                  <a:lnTo>
                    <a:pt x="2233" y="286"/>
                  </a:lnTo>
                  <a:lnTo>
                    <a:pt x="2226" y="296"/>
                  </a:lnTo>
                  <a:lnTo>
                    <a:pt x="2228" y="286"/>
                  </a:lnTo>
                  <a:lnTo>
                    <a:pt x="2216" y="286"/>
                  </a:lnTo>
                  <a:lnTo>
                    <a:pt x="2207" y="286"/>
                  </a:lnTo>
                  <a:lnTo>
                    <a:pt x="2202" y="300"/>
                  </a:lnTo>
                  <a:lnTo>
                    <a:pt x="2221" y="300"/>
                  </a:lnTo>
                  <a:lnTo>
                    <a:pt x="2214" y="310"/>
                  </a:lnTo>
                  <a:lnTo>
                    <a:pt x="2216" y="319"/>
                  </a:lnTo>
                  <a:lnTo>
                    <a:pt x="2214" y="324"/>
                  </a:lnTo>
                  <a:lnTo>
                    <a:pt x="2216" y="333"/>
                  </a:lnTo>
                  <a:lnTo>
                    <a:pt x="2211" y="331"/>
                  </a:lnTo>
                  <a:lnTo>
                    <a:pt x="2207" y="333"/>
                  </a:lnTo>
                  <a:lnTo>
                    <a:pt x="2200" y="324"/>
                  </a:lnTo>
                  <a:lnTo>
                    <a:pt x="2193" y="329"/>
                  </a:lnTo>
                  <a:lnTo>
                    <a:pt x="2176" y="326"/>
                  </a:lnTo>
                  <a:lnTo>
                    <a:pt x="2169" y="331"/>
                  </a:lnTo>
                  <a:lnTo>
                    <a:pt x="2183" y="338"/>
                  </a:lnTo>
                  <a:lnTo>
                    <a:pt x="2190" y="333"/>
                  </a:lnTo>
                  <a:lnTo>
                    <a:pt x="2188" y="343"/>
                  </a:lnTo>
                  <a:lnTo>
                    <a:pt x="2193" y="343"/>
                  </a:lnTo>
                  <a:lnTo>
                    <a:pt x="2207" y="336"/>
                  </a:lnTo>
                  <a:lnTo>
                    <a:pt x="2190" y="348"/>
                  </a:lnTo>
                  <a:lnTo>
                    <a:pt x="2157" y="326"/>
                  </a:lnTo>
                  <a:lnTo>
                    <a:pt x="2148" y="326"/>
                  </a:lnTo>
                  <a:lnTo>
                    <a:pt x="2145" y="338"/>
                  </a:lnTo>
                  <a:lnTo>
                    <a:pt x="2131" y="336"/>
                  </a:lnTo>
                  <a:lnTo>
                    <a:pt x="2117" y="307"/>
                  </a:lnTo>
                  <a:lnTo>
                    <a:pt x="2107" y="333"/>
                  </a:lnTo>
                  <a:lnTo>
                    <a:pt x="2105" y="348"/>
                  </a:lnTo>
                  <a:lnTo>
                    <a:pt x="2098" y="364"/>
                  </a:lnTo>
                  <a:lnTo>
                    <a:pt x="2093" y="357"/>
                  </a:lnTo>
                  <a:lnTo>
                    <a:pt x="2079" y="352"/>
                  </a:lnTo>
                  <a:lnTo>
                    <a:pt x="2067" y="324"/>
                  </a:lnTo>
                  <a:lnTo>
                    <a:pt x="2065" y="326"/>
                  </a:lnTo>
                  <a:lnTo>
                    <a:pt x="2062" y="317"/>
                  </a:lnTo>
                  <a:lnTo>
                    <a:pt x="2074" y="305"/>
                  </a:lnTo>
                  <a:lnTo>
                    <a:pt x="2074" y="303"/>
                  </a:lnTo>
                  <a:lnTo>
                    <a:pt x="2074" y="293"/>
                  </a:lnTo>
                  <a:lnTo>
                    <a:pt x="2069" y="284"/>
                  </a:lnTo>
                  <a:lnTo>
                    <a:pt x="2074" y="265"/>
                  </a:lnTo>
                  <a:lnTo>
                    <a:pt x="2055" y="241"/>
                  </a:lnTo>
                  <a:lnTo>
                    <a:pt x="2036" y="236"/>
                  </a:lnTo>
                  <a:lnTo>
                    <a:pt x="2032" y="243"/>
                  </a:lnTo>
                  <a:lnTo>
                    <a:pt x="1991" y="220"/>
                  </a:lnTo>
                  <a:lnTo>
                    <a:pt x="1989" y="227"/>
                  </a:lnTo>
                  <a:lnTo>
                    <a:pt x="1984" y="227"/>
                  </a:lnTo>
                  <a:lnTo>
                    <a:pt x="1980" y="243"/>
                  </a:lnTo>
                  <a:lnTo>
                    <a:pt x="1984" y="258"/>
                  </a:lnTo>
                  <a:lnTo>
                    <a:pt x="1982" y="260"/>
                  </a:lnTo>
                  <a:lnTo>
                    <a:pt x="1954" y="267"/>
                  </a:lnTo>
                  <a:lnTo>
                    <a:pt x="1920" y="255"/>
                  </a:lnTo>
                  <a:lnTo>
                    <a:pt x="1918" y="246"/>
                  </a:lnTo>
                  <a:lnTo>
                    <a:pt x="1928" y="241"/>
                  </a:lnTo>
                  <a:lnTo>
                    <a:pt x="1878" y="229"/>
                  </a:lnTo>
                  <a:lnTo>
                    <a:pt x="1845" y="239"/>
                  </a:lnTo>
                  <a:lnTo>
                    <a:pt x="1845" y="234"/>
                  </a:lnTo>
                  <a:lnTo>
                    <a:pt x="1838" y="215"/>
                  </a:lnTo>
                  <a:lnTo>
                    <a:pt x="1835" y="215"/>
                  </a:lnTo>
                  <a:lnTo>
                    <a:pt x="1835" y="225"/>
                  </a:lnTo>
                  <a:lnTo>
                    <a:pt x="1831" y="229"/>
                  </a:lnTo>
                  <a:lnTo>
                    <a:pt x="1816" y="225"/>
                  </a:lnTo>
                  <a:lnTo>
                    <a:pt x="1816" y="220"/>
                  </a:lnTo>
                  <a:lnTo>
                    <a:pt x="1819" y="215"/>
                  </a:lnTo>
                  <a:lnTo>
                    <a:pt x="1816" y="213"/>
                  </a:lnTo>
                  <a:lnTo>
                    <a:pt x="1809" y="220"/>
                  </a:lnTo>
                  <a:lnTo>
                    <a:pt x="1797" y="213"/>
                  </a:lnTo>
                  <a:lnTo>
                    <a:pt x="1788" y="225"/>
                  </a:lnTo>
                  <a:lnTo>
                    <a:pt x="1793" y="239"/>
                  </a:lnTo>
                  <a:lnTo>
                    <a:pt x="1805" y="229"/>
                  </a:lnTo>
                  <a:lnTo>
                    <a:pt x="1807" y="232"/>
                  </a:lnTo>
                  <a:lnTo>
                    <a:pt x="1793" y="241"/>
                  </a:lnTo>
                  <a:lnTo>
                    <a:pt x="1786" y="236"/>
                  </a:lnTo>
                  <a:lnTo>
                    <a:pt x="1783" y="239"/>
                  </a:lnTo>
                  <a:lnTo>
                    <a:pt x="1786" y="243"/>
                  </a:lnTo>
                  <a:lnTo>
                    <a:pt x="1786" y="246"/>
                  </a:lnTo>
                  <a:lnTo>
                    <a:pt x="1762" y="255"/>
                  </a:lnTo>
                  <a:lnTo>
                    <a:pt x="1748" y="255"/>
                  </a:lnTo>
                  <a:lnTo>
                    <a:pt x="1757" y="236"/>
                  </a:lnTo>
                  <a:lnTo>
                    <a:pt x="1771" y="239"/>
                  </a:lnTo>
                  <a:lnTo>
                    <a:pt x="1805" y="191"/>
                  </a:lnTo>
                  <a:lnTo>
                    <a:pt x="1823" y="182"/>
                  </a:lnTo>
                  <a:lnTo>
                    <a:pt x="1823" y="175"/>
                  </a:lnTo>
                  <a:lnTo>
                    <a:pt x="1835" y="172"/>
                  </a:lnTo>
                  <a:lnTo>
                    <a:pt x="1831" y="170"/>
                  </a:lnTo>
                  <a:lnTo>
                    <a:pt x="1842" y="163"/>
                  </a:lnTo>
                  <a:lnTo>
                    <a:pt x="1852" y="146"/>
                  </a:lnTo>
                  <a:lnTo>
                    <a:pt x="1849" y="137"/>
                  </a:lnTo>
                  <a:lnTo>
                    <a:pt x="1852" y="132"/>
                  </a:lnTo>
                  <a:lnTo>
                    <a:pt x="1847" y="132"/>
                  </a:lnTo>
                  <a:lnTo>
                    <a:pt x="1854" y="118"/>
                  </a:lnTo>
                  <a:lnTo>
                    <a:pt x="1852" y="108"/>
                  </a:lnTo>
                  <a:lnTo>
                    <a:pt x="1849" y="108"/>
                  </a:lnTo>
                  <a:lnTo>
                    <a:pt x="1842" y="90"/>
                  </a:lnTo>
                  <a:lnTo>
                    <a:pt x="1838" y="99"/>
                  </a:lnTo>
                  <a:lnTo>
                    <a:pt x="1835" y="94"/>
                  </a:lnTo>
                  <a:lnTo>
                    <a:pt x="1838" y="87"/>
                  </a:lnTo>
                  <a:lnTo>
                    <a:pt x="1814" y="61"/>
                  </a:lnTo>
                  <a:lnTo>
                    <a:pt x="1771" y="61"/>
                  </a:lnTo>
                  <a:lnTo>
                    <a:pt x="1760" y="78"/>
                  </a:lnTo>
                  <a:lnTo>
                    <a:pt x="1748" y="78"/>
                  </a:lnTo>
                  <a:lnTo>
                    <a:pt x="1760" y="64"/>
                  </a:lnTo>
                  <a:lnTo>
                    <a:pt x="1762" y="52"/>
                  </a:lnTo>
                  <a:lnTo>
                    <a:pt x="1760" y="47"/>
                  </a:lnTo>
                  <a:lnTo>
                    <a:pt x="1738" y="42"/>
                  </a:lnTo>
                  <a:lnTo>
                    <a:pt x="1738" y="35"/>
                  </a:lnTo>
                  <a:lnTo>
                    <a:pt x="1729" y="40"/>
                  </a:lnTo>
                  <a:lnTo>
                    <a:pt x="1743" y="26"/>
                  </a:lnTo>
                  <a:lnTo>
                    <a:pt x="1738" y="11"/>
                  </a:lnTo>
                  <a:lnTo>
                    <a:pt x="1715" y="0"/>
                  </a:lnTo>
                  <a:lnTo>
                    <a:pt x="1715"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233" name="Freeform 177"/>
            <p:cNvSpPr/>
            <p:nvPr/>
          </p:nvSpPr>
          <p:spPr bwMode="auto">
            <a:xfrm>
              <a:off x="7232650" y="2335213"/>
              <a:ext cx="269875" cy="217488"/>
            </a:xfrm>
            <a:custGeom>
              <a:avLst/>
              <a:gdLst/>
              <a:ahLst/>
              <a:cxnLst>
                <a:cxn ang="0">
                  <a:pos x="151" y="0"/>
                </a:cxn>
                <a:cxn ang="0">
                  <a:pos x="154" y="5"/>
                </a:cxn>
                <a:cxn ang="0">
                  <a:pos x="149" y="5"/>
                </a:cxn>
                <a:cxn ang="0">
                  <a:pos x="140" y="12"/>
                </a:cxn>
                <a:cxn ang="0">
                  <a:pos x="137" y="26"/>
                </a:cxn>
                <a:cxn ang="0">
                  <a:pos x="140" y="31"/>
                </a:cxn>
                <a:cxn ang="0">
                  <a:pos x="137" y="42"/>
                </a:cxn>
                <a:cxn ang="0">
                  <a:pos x="130" y="54"/>
                </a:cxn>
                <a:cxn ang="0">
                  <a:pos x="123" y="64"/>
                </a:cxn>
                <a:cxn ang="0">
                  <a:pos x="114" y="68"/>
                </a:cxn>
                <a:cxn ang="0">
                  <a:pos x="116" y="59"/>
                </a:cxn>
                <a:cxn ang="0">
                  <a:pos x="114" y="59"/>
                </a:cxn>
                <a:cxn ang="0">
                  <a:pos x="109" y="71"/>
                </a:cxn>
                <a:cxn ang="0">
                  <a:pos x="114" y="71"/>
                </a:cxn>
                <a:cxn ang="0">
                  <a:pos x="111" y="71"/>
                </a:cxn>
                <a:cxn ang="0">
                  <a:pos x="97" y="78"/>
                </a:cxn>
                <a:cxn ang="0">
                  <a:pos x="97" y="76"/>
                </a:cxn>
                <a:cxn ang="0">
                  <a:pos x="99" y="73"/>
                </a:cxn>
                <a:cxn ang="0">
                  <a:pos x="95" y="71"/>
                </a:cxn>
                <a:cxn ang="0">
                  <a:pos x="88" y="83"/>
                </a:cxn>
                <a:cxn ang="0">
                  <a:pos x="80" y="92"/>
                </a:cxn>
                <a:cxn ang="0">
                  <a:pos x="71" y="99"/>
                </a:cxn>
                <a:cxn ang="0">
                  <a:pos x="57" y="99"/>
                </a:cxn>
                <a:cxn ang="0">
                  <a:pos x="40" y="99"/>
                </a:cxn>
                <a:cxn ang="0">
                  <a:pos x="28" y="102"/>
                </a:cxn>
                <a:cxn ang="0">
                  <a:pos x="19" y="111"/>
                </a:cxn>
                <a:cxn ang="0">
                  <a:pos x="12" y="118"/>
                </a:cxn>
                <a:cxn ang="0">
                  <a:pos x="0" y="125"/>
                </a:cxn>
                <a:cxn ang="0">
                  <a:pos x="5" y="125"/>
                </a:cxn>
                <a:cxn ang="0">
                  <a:pos x="12" y="128"/>
                </a:cxn>
                <a:cxn ang="0">
                  <a:pos x="26" y="125"/>
                </a:cxn>
                <a:cxn ang="0">
                  <a:pos x="40" y="121"/>
                </a:cxn>
                <a:cxn ang="0">
                  <a:pos x="52" y="118"/>
                </a:cxn>
                <a:cxn ang="0">
                  <a:pos x="57" y="116"/>
                </a:cxn>
                <a:cxn ang="0">
                  <a:pos x="69" y="118"/>
                </a:cxn>
                <a:cxn ang="0">
                  <a:pos x="69" y="125"/>
                </a:cxn>
                <a:cxn ang="0">
                  <a:pos x="66" y="130"/>
                </a:cxn>
                <a:cxn ang="0">
                  <a:pos x="76" y="137"/>
                </a:cxn>
                <a:cxn ang="0">
                  <a:pos x="90" y="123"/>
                </a:cxn>
                <a:cxn ang="0">
                  <a:pos x="97" y="123"/>
                </a:cxn>
                <a:cxn ang="0">
                  <a:pos x="90" y="113"/>
                </a:cxn>
                <a:cxn ang="0">
                  <a:pos x="92" y="111"/>
                </a:cxn>
                <a:cxn ang="0">
                  <a:pos x="107" y="121"/>
                </a:cxn>
                <a:cxn ang="0">
                  <a:pos x="118" y="113"/>
                </a:cxn>
                <a:cxn ang="0">
                  <a:pos x="121" y="113"/>
                </a:cxn>
                <a:cxn ang="0">
                  <a:pos x="125" y="116"/>
                </a:cxn>
                <a:cxn ang="0">
                  <a:pos x="137" y="106"/>
                </a:cxn>
                <a:cxn ang="0">
                  <a:pos x="135" y="116"/>
                </a:cxn>
                <a:cxn ang="0">
                  <a:pos x="151" y="102"/>
                </a:cxn>
                <a:cxn ang="0">
                  <a:pos x="149" y="90"/>
                </a:cxn>
                <a:cxn ang="0">
                  <a:pos x="156" y="76"/>
                </a:cxn>
                <a:cxn ang="0">
                  <a:pos x="156" y="66"/>
                </a:cxn>
                <a:cxn ang="0">
                  <a:pos x="159" y="54"/>
                </a:cxn>
                <a:cxn ang="0">
                  <a:pos x="163" y="54"/>
                </a:cxn>
                <a:cxn ang="0">
                  <a:pos x="163" y="50"/>
                </a:cxn>
                <a:cxn ang="0">
                  <a:pos x="170" y="33"/>
                </a:cxn>
                <a:cxn ang="0">
                  <a:pos x="163" y="14"/>
                </a:cxn>
                <a:cxn ang="0">
                  <a:pos x="163" y="5"/>
                </a:cxn>
                <a:cxn ang="0">
                  <a:pos x="151" y="0"/>
                </a:cxn>
                <a:cxn ang="0">
                  <a:pos x="151" y="0"/>
                </a:cxn>
              </a:cxnLst>
              <a:rect l="0" t="0" r="r" b="b"/>
              <a:pathLst>
                <a:path w="170" h="137">
                  <a:moveTo>
                    <a:pt x="151" y="0"/>
                  </a:moveTo>
                  <a:lnTo>
                    <a:pt x="154" y="5"/>
                  </a:lnTo>
                  <a:lnTo>
                    <a:pt x="149" y="5"/>
                  </a:lnTo>
                  <a:lnTo>
                    <a:pt x="140" y="12"/>
                  </a:lnTo>
                  <a:lnTo>
                    <a:pt x="137" y="26"/>
                  </a:lnTo>
                  <a:lnTo>
                    <a:pt x="140" y="31"/>
                  </a:lnTo>
                  <a:lnTo>
                    <a:pt x="137" y="42"/>
                  </a:lnTo>
                  <a:lnTo>
                    <a:pt x="130" y="54"/>
                  </a:lnTo>
                  <a:lnTo>
                    <a:pt x="123" y="64"/>
                  </a:lnTo>
                  <a:lnTo>
                    <a:pt x="114" y="68"/>
                  </a:lnTo>
                  <a:lnTo>
                    <a:pt x="116" y="59"/>
                  </a:lnTo>
                  <a:lnTo>
                    <a:pt x="114" y="59"/>
                  </a:lnTo>
                  <a:lnTo>
                    <a:pt x="109" y="71"/>
                  </a:lnTo>
                  <a:lnTo>
                    <a:pt x="114" y="71"/>
                  </a:lnTo>
                  <a:lnTo>
                    <a:pt x="111" y="71"/>
                  </a:lnTo>
                  <a:lnTo>
                    <a:pt x="97" y="78"/>
                  </a:lnTo>
                  <a:lnTo>
                    <a:pt x="97" y="76"/>
                  </a:lnTo>
                  <a:lnTo>
                    <a:pt x="99" y="73"/>
                  </a:lnTo>
                  <a:lnTo>
                    <a:pt x="95" y="71"/>
                  </a:lnTo>
                  <a:lnTo>
                    <a:pt x="88" y="83"/>
                  </a:lnTo>
                  <a:lnTo>
                    <a:pt x="80" y="92"/>
                  </a:lnTo>
                  <a:lnTo>
                    <a:pt x="71" y="99"/>
                  </a:lnTo>
                  <a:lnTo>
                    <a:pt x="57" y="99"/>
                  </a:lnTo>
                  <a:lnTo>
                    <a:pt x="40" y="99"/>
                  </a:lnTo>
                  <a:lnTo>
                    <a:pt x="28" y="102"/>
                  </a:lnTo>
                  <a:lnTo>
                    <a:pt x="19" y="111"/>
                  </a:lnTo>
                  <a:lnTo>
                    <a:pt x="12" y="118"/>
                  </a:lnTo>
                  <a:lnTo>
                    <a:pt x="0" y="125"/>
                  </a:lnTo>
                  <a:lnTo>
                    <a:pt x="5" y="125"/>
                  </a:lnTo>
                  <a:lnTo>
                    <a:pt x="12" y="128"/>
                  </a:lnTo>
                  <a:lnTo>
                    <a:pt x="26" y="125"/>
                  </a:lnTo>
                  <a:lnTo>
                    <a:pt x="40" y="121"/>
                  </a:lnTo>
                  <a:lnTo>
                    <a:pt x="52" y="118"/>
                  </a:lnTo>
                  <a:lnTo>
                    <a:pt x="57" y="116"/>
                  </a:lnTo>
                  <a:lnTo>
                    <a:pt x="69" y="118"/>
                  </a:lnTo>
                  <a:lnTo>
                    <a:pt x="69" y="125"/>
                  </a:lnTo>
                  <a:lnTo>
                    <a:pt x="66" y="130"/>
                  </a:lnTo>
                  <a:lnTo>
                    <a:pt x="76" y="137"/>
                  </a:lnTo>
                  <a:lnTo>
                    <a:pt x="90" y="123"/>
                  </a:lnTo>
                  <a:lnTo>
                    <a:pt x="97" y="123"/>
                  </a:lnTo>
                  <a:lnTo>
                    <a:pt x="90" y="113"/>
                  </a:lnTo>
                  <a:lnTo>
                    <a:pt x="92" y="111"/>
                  </a:lnTo>
                  <a:lnTo>
                    <a:pt x="107" y="121"/>
                  </a:lnTo>
                  <a:lnTo>
                    <a:pt x="118" y="113"/>
                  </a:lnTo>
                  <a:lnTo>
                    <a:pt x="121" y="113"/>
                  </a:lnTo>
                  <a:lnTo>
                    <a:pt x="125" y="116"/>
                  </a:lnTo>
                  <a:lnTo>
                    <a:pt x="137" y="106"/>
                  </a:lnTo>
                  <a:lnTo>
                    <a:pt x="135" y="116"/>
                  </a:lnTo>
                  <a:lnTo>
                    <a:pt x="151" y="102"/>
                  </a:lnTo>
                  <a:lnTo>
                    <a:pt x="149" y="90"/>
                  </a:lnTo>
                  <a:lnTo>
                    <a:pt x="156" y="76"/>
                  </a:lnTo>
                  <a:lnTo>
                    <a:pt x="156" y="66"/>
                  </a:lnTo>
                  <a:lnTo>
                    <a:pt x="159" y="54"/>
                  </a:lnTo>
                  <a:lnTo>
                    <a:pt x="163" y="54"/>
                  </a:lnTo>
                  <a:lnTo>
                    <a:pt x="163" y="50"/>
                  </a:lnTo>
                  <a:lnTo>
                    <a:pt x="170" y="33"/>
                  </a:lnTo>
                  <a:lnTo>
                    <a:pt x="163" y="14"/>
                  </a:lnTo>
                  <a:lnTo>
                    <a:pt x="163" y="5"/>
                  </a:lnTo>
                  <a:lnTo>
                    <a:pt x="151" y="0"/>
                  </a:lnTo>
                  <a:lnTo>
                    <a:pt x="151"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234" name="Freeform 178"/>
            <p:cNvSpPr/>
            <p:nvPr/>
          </p:nvSpPr>
          <p:spPr bwMode="auto">
            <a:xfrm>
              <a:off x="2771775" y="290513"/>
              <a:ext cx="1208088" cy="1338263"/>
            </a:xfrm>
            <a:custGeom>
              <a:avLst/>
              <a:gdLst/>
              <a:ahLst/>
              <a:cxnLst>
                <a:cxn ang="0">
                  <a:pos x="449" y="9"/>
                </a:cxn>
                <a:cxn ang="0">
                  <a:pos x="392" y="28"/>
                </a:cxn>
                <a:cxn ang="0">
                  <a:pos x="317" y="35"/>
                </a:cxn>
                <a:cxn ang="0">
                  <a:pos x="336" y="80"/>
                </a:cxn>
                <a:cxn ang="0">
                  <a:pos x="274" y="59"/>
                </a:cxn>
                <a:cxn ang="0">
                  <a:pos x="234" y="68"/>
                </a:cxn>
                <a:cxn ang="0">
                  <a:pos x="184" y="75"/>
                </a:cxn>
                <a:cxn ang="0">
                  <a:pos x="132" y="111"/>
                </a:cxn>
                <a:cxn ang="0">
                  <a:pos x="71" y="151"/>
                </a:cxn>
                <a:cxn ang="0">
                  <a:pos x="82" y="206"/>
                </a:cxn>
                <a:cxn ang="0">
                  <a:pos x="14" y="227"/>
                </a:cxn>
                <a:cxn ang="0">
                  <a:pos x="42" y="270"/>
                </a:cxn>
                <a:cxn ang="0">
                  <a:pos x="64" y="279"/>
                </a:cxn>
                <a:cxn ang="0">
                  <a:pos x="42" y="300"/>
                </a:cxn>
                <a:cxn ang="0">
                  <a:pos x="75" y="331"/>
                </a:cxn>
                <a:cxn ang="0">
                  <a:pos x="132" y="324"/>
                </a:cxn>
                <a:cxn ang="0">
                  <a:pos x="194" y="369"/>
                </a:cxn>
                <a:cxn ang="0">
                  <a:pos x="227" y="452"/>
                </a:cxn>
                <a:cxn ang="0">
                  <a:pos x="255" y="497"/>
                </a:cxn>
                <a:cxn ang="0">
                  <a:pos x="232" y="516"/>
                </a:cxn>
                <a:cxn ang="0">
                  <a:pos x="274" y="558"/>
                </a:cxn>
                <a:cxn ang="0">
                  <a:pos x="241" y="613"/>
                </a:cxn>
                <a:cxn ang="0">
                  <a:pos x="250" y="682"/>
                </a:cxn>
                <a:cxn ang="0">
                  <a:pos x="274" y="746"/>
                </a:cxn>
                <a:cxn ang="0">
                  <a:pos x="314" y="819"/>
                </a:cxn>
                <a:cxn ang="0">
                  <a:pos x="364" y="835"/>
                </a:cxn>
                <a:cxn ang="0">
                  <a:pos x="388" y="767"/>
                </a:cxn>
                <a:cxn ang="0">
                  <a:pos x="404" y="703"/>
                </a:cxn>
                <a:cxn ang="0">
                  <a:pos x="452" y="670"/>
                </a:cxn>
                <a:cxn ang="0">
                  <a:pos x="513" y="608"/>
                </a:cxn>
                <a:cxn ang="0">
                  <a:pos x="577" y="584"/>
                </a:cxn>
                <a:cxn ang="0">
                  <a:pos x="638" y="537"/>
                </a:cxn>
                <a:cxn ang="0">
                  <a:pos x="601" y="509"/>
                </a:cxn>
                <a:cxn ang="0">
                  <a:pos x="636" y="523"/>
                </a:cxn>
                <a:cxn ang="0">
                  <a:pos x="615" y="454"/>
                </a:cxn>
                <a:cxn ang="0">
                  <a:pos x="634" y="464"/>
                </a:cxn>
                <a:cxn ang="0">
                  <a:pos x="636" y="433"/>
                </a:cxn>
                <a:cxn ang="0">
                  <a:pos x="676" y="381"/>
                </a:cxn>
                <a:cxn ang="0">
                  <a:pos x="667" y="317"/>
                </a:cxn>
                <a:cxn ang="0">
                  <a:pos x="695" y="286"/>
                </a:cxn>
                <a:cxn ang="0">
                  <a:pos x="650" y="248"/>
                </a:cxn>
                <a:cxn ang="0">
                  <a:pos x="688" y="180"/>
                </a:cxn>
                <a:cxn ang="0">
                  <a:pos x="719" y="137"/>
                </a:cxn>
                <a:cxn ang="0">
                  <a:pos x="745" y="82"/>
                </a:cxn>
                <a:cxn ang="0">
                  <a:pos x="688" y="97"/>
                </a:cxn>
                <a:cxn ang="0">
                  <a:pos x="634" y="118"/>
                </a:cxn>
                <a:cxn ang="0">
                  <a:pos x="631" y="111"/>
                </a:cxn>
                <a:cxn ang="0">
                  <a:pos x="596" y="97"/>
                </a:cxn>
                <a:cxn ang="0">
                  <a:pos x="570" y="75"/>
                </a:cxn>
                <a:cxn ang="0">
                  <a:pos x="499" y="80"/>
                </a:cxn>
                <a:cxn ang="0">
                  <a:pos x="572" y="71"/>
                </a:cxn>
                <a:cxn ang="0">
                  <a:pos x="643" y="45"/>
                </a:cxn>
                <a:cxn ang="0">
                  <a:pos x="572" y="14"/>
                </a:cxn>
                <a:cxn ang="0">
                  <a:pos x="511" y="0"/>
                </a:cxn>
              </a:cxnLst>
              <a:rect l="0" t="0" r="r" b="b"/>
              <a:pathLst>
                <a:path w="761" h="843">
                  <a:moveTo>
                    <a:pt x="511" y="0"/>
                  </a:moveTo>
                  <a:lnTo>
                    <a:pt x="499" y="0"/>
                  </a:lnTo>
                  <a:lnTo>
                    <a:pt x="485" y="2"/>
                  </a:lnTo>
                  <a:lnTo>
                    <a:pt x="473" y="0"/>
                  </a:lnTo>
                  <a:lnTo>
                    <a:pt x="461" y="4"/>
                  </a:lnTo>
                  <a:lnTo>
                    <a:pt x="449" y="9"/>
                  </a:lnTo>
                  <a:lnTo>
                    <a:pt x="437" y="14"/>
                  </a:lnTo>
                  <a:lnTo>
                    <a:pt x="423" y="19"/>
                  </a:lnTo>
                  <a:lnTo>
                    <a:pt x="411" y="19"/>
                  </a:lnTo>
                  <a:lnTo>
                    <a:pt x="402" y="16"/>
                  </a:lnTo>
                  <a:lnTo>
                    <a:pt x="392" y="19"/>
                  </a:lnTo>
                  <a:lnTo>
                    <a:pt x="392" y="28"/>
                  </a:lnTo>
                  <a:lnTo>
                    <a:pt x="383" y="28"/>
                  </a:lnTo>
                  <a:lnTo>
                    <a:pt x="371" y="21"/>
                  </a:lnTo>
                  <a:lnTo>
                    <a:pt x="357" y="23"/>
                  </a:lnTo>
                  <a:lnTo>
                    <a:pt x="345" y="26"/>
                  </a:lnTo>
                  <a:lnTo>
                    <a:pt x="331" y="30"/>
                  </a:lnTo>
                  <a:lnTo>
                    <a:pt x="317" y="35"/>
                  </a:lnTo>
                  <a:lnTo>
                    <a:pt x="326" y="45"/>
                  </a:lnTo>
                  <a:lnTo>
                    <a:pt x="317" y="45"/>
                  </a:lnTo>
                  <a:lnTo>
                    <a:pt x="312" y="54"/>
                  </a:lnTo>
                  <a:lnTo>
                    <a:pt x="314" y="66"/>
                  </a:lnTo>
                  <a:lnTo>
                    <a:pt x="326" y="71"/>
                  </a:lnTo>
                  <a:lnTo>
                    <a:pt x="336" y="80"/>
                  </a:lnTo>
                  <a:lnTo>
                    <a:pt x="326" y="78"/>
                  </a:lnTo>
                  <a:lnTo>
                    <a:pt x="314" y="78"/>
                  </a:lnTo>
                  <a:lnTo>
                    <a:pt x="305" y="73"/>
                  </a:lnTo>
                  <a:lnTo>
                    <a:pt x="295" y="64"/>
                  </a:lnTo>
                  <a:lnTo>
                    <a:pt x="286" y="56"/>
                  </a:lnTo>
                  <a:lnTo>
                    <a:pt x="274" y="59"/>
                  </a:lnTo>
                  <a:lnTo>
                    <a:pt x="265" y="64"/>
                  </a:lnTo>
                  <a:lnTo>
                    <a:pt x="269" y="80"/>
                  </a:lnTo>
                  <a:lnTo>
                    <a:pt x="260" y="80"/>
                  </a:lnTo>
                  <a:lnTo>
                    <a:pt x="250" y="73"/>
                  </a:lnTo>
                  <a:lnTo>
                    <a:pt x="239" y="64"/>
                  </a:lnTo>
                  <a:lnTo>
                    <a:pt x="234" y="68"/>
                  </a:lnTo>
                  <a:lnTo>
                    <a:pt x="236" y="80"/>
                  </a:lnTo>
                  <a:lnTo>
                    <a:pt x="227" y="73"/>
                  </a:lnTo>
                  <a:lnTo>
                    <a:pt x="217" y="64"/>
                  </a:lnTo>
                  <a:lnTo>
                    <a:pt x="208" y="64"/>
                  </a:lnTo>
                  <a:lnTo>
                    <a:pt x="196" y="71"/>
                  </a:lnTo>
                  <a:lnTo>
                    <a:pt x="184" y="75"/>
                  </a:lnTo>
                  <a:lnTo>
                    <a:pt x="175" y="78"/>
                  </a:lnTo>
                  <a:lnTo>
                    <a:pt x="165" y="80"/>
                  </a:lnTo>
                  <a:lnTo>
                    <a:pt x="153" y="85"/>
                  </a:lnTo>
                  <a:lnTo>
                    <a:pt x="144" y="87"/>
                  </a:lnTo>
                  <a:lnTo>
                    <a:pt x="137" y="97"/>
                  </a:lnTo>
                  <a:lnTo>
                    <a:pt x="132" y="111"/>
                  </a:lnTo>
                  <a:lnTo>
                    <a:pt x="125" y="120"/>
                  </a:lnTo>
                  <a:lnTo>
                    <a:pt x="113" y="113"/>
                  </a:lnTo>
                  <a:lnTo>
                    <a:pt x="104" y="125"/>
                  </a:lnTo>
                  <a:lnTo>
                    <a:pt x="94" y="137"/>
                  </a:lnTo>
                  <a:lnTo>
                    <a:pt x="82" y="144"/>
                  </a:lnTo>
                  <a:lnTo>
                    <a:pt x="71" y="151"/>
                  </a:lnTo>
                  <a:lnTo>
                    <a:pt x="64" y="161"/>
                  </a:lnTo>
                  <a:lnTo>
                    <a:pt x="71" y="170"/>
                  </a:lnTo>
                  <a:lnTo>
                    <a:pt x="82" y="170"/>
                  </a:lnTo>
                  <a:lnTo>
                    <a:pt x="94" y="172"/>
                  </a:lnTo>
                  <a:lnTo>
                    <a:pt x="90" y="189"/>
                  </a:lnTo>
                  <a:lnTo>
                    <a:pt x="82" y="206"/>
                  </a:lnTo>
                  <a:lnTo>
                    <a:pt x="71" y="208"/>
                  </a:lnTo>
                  <a:lnTo>
                    <a:pt x="56" y="210"/>
                  </a:lnTo>
                  <a:lnTo>
                    <a:pt x="45" y="210"/>
                  </a:lnTo>
                  <a:lnTo>
                    <a:pt x="33" y="217"/>
                  </a:lnTo>
                  <a:lnTo>
                    <a:pt x="23" y="227"/>
                  </a:lnTo>
                  <a:lnTo>
                    <a:pt x="14" y="227"/>
                  </a:lnTo>
                  <a:lnTo>
                    <a:pt x="2" y="232"/>
                  </a:lnTo>
                  <a:lnTo>
                    <a:pt x="0" y="243"/>
                  </a:lnTo>
                  <a:lnTo>
                    <a:pt x="7" y="255"/>
                  </a:lnTo>
                  <a:lnTo>
                    <a:pt x="19" y="260"/>
                  </a:lnTo>
                  <a:lnTo>
                    <a:pt x="30" y="265"/>
                  </a:lnTo>
                  <a:lnTo>
                    <a:pt x="42" y="270"/>
                  </a:lnTo>
                  <a:lnTo>
                    <a:pt x="59" y="270"/>
                  </a:lnTo>
                  <a:lnTo>
                    <a:pt x="61" y="262"/>
                  </a:lnTo>
                  <a:lnTo>
                    <a:pt x="71" y="265"/>
                  </a:lnTo>
                  <a:lnTo>
                    <a:pt x="80" y="262"/>
                  </a:lnTo>
                  <a:lnTo>
                    <a:pt x="75" y="281"/>
                  </a:lnTo>
                  <a:lnTo>
                    <a:pt x="64" y="279"/>
                  </a:lnTo>
                  <a:lnTo>
                    <a:pt x="49" y="277"/>
                  </a:lnTo>
                  <a:lnTo>
                    <a:pt x="40" y="286"/>
                  </a:lnTo>
                  <a:lnTo>
                    <a:pt x="30" y="284"/>
                  </a:lnTo>
                  <a:lnTo>
                    <a:pt x="16" y="298"/>
                  </a:lnTo>
                  <a:lnTo>
                    <a:pt x="33" y="296"/>
                  </a:lnTo>
                  <a:lnTo>
                    <a:pt x="42" y="300"/>
                  </a:lnTo>
                  <a:lnTo>
                    <a:pt x="52" y="307"/>
                  </a:lnTo>
                  <a:lnTo>
                    <a:pt x="42" y="319"/>
                  </a:lnTo>
                  <a:lnTo>
                    <a:pt x="49" y="329"/>
                  </a:lnTo>
                  <a:lnTo>
                    <a:pt x="59" y="331"/>
                  </a:lnTo>
                  <a:lnTo>
                    <a:pt x="71" y="336"/>
                  </a:lnTo>
                  <a:lnTo>
                    <a:pt x="75" y="331"/>
                  </a:lnTo>
                  <a:lnTo>
                    <a:pt x="71" y="326"/>
                  </a:lnTo>
                  <a:lnTo>
                    <a:pt x="80" y="324"/>
                  </a:lnTo>
                  <a:lnTo>
                    <a:pt x="94" y="329"/>
                  </a:lnTo>
                  <a:lnTo>
                    <a:pt x="109" y="319"/>
                  </a:lnTo>
                  <a:lnTo>
                    <a:pt x="120" y="322"/>
                  </a:lnTo>
                  <a:lnTo>
                    <a:pt x="132" y="324"/>
                  </a:lnTo>
                  <a:lnTo>
                    <a:pt x="144" y="326"/>
                  </a:lnTo>
                  <a:lnTo>
                    <a:pt x="153" y="329"/>
                  </a:lnTo>
                  <a:lnTo>
                    <a:pt x="165" y="336"/>
                  </a:lnTo>
                  <a:lnTo>
                    <a:pt x="175" y="348"/>
                  </a:lnTo>
                  <a:lnTo>
                    <a:pt x="184" y="357"/>
                  </a:lnTo>
                  <a:lnTo>
                    <a:pt x="194" y="369"/>
                  </a:lnTo>
                  <a:lnTo>
                    <a:pt x="198" y="386"/>
                  </a:lnTo>
                  <a:lnTo>
                    <a:pt x="206" y="400"/>
                  </a:lnTo>
                  <a:lnTo>
                    <a:pt x="210" y="416"/>
                  </a:lnTo>
                  <a:lnTo>
                    <a:pt x="213" y="433"/>
                  </a:lnTo>
                  <a:lnTo>
                    <a:pt x="215" y="442"/>
                  </a:lnTo>
                  <a:lnTo>
                    <a:pt x="227" y="452"/>
                  </a:lnTo>
                  <a:lnTo>
                    <a:pt x="222" y="466"/>
                  </a:lnTo>
                  <a:lnTo>
                    <a:pt x="217" y="480"/>
                  </a:lnTo>
                  <a:lnTo>
                    <a:pt x="229" y="492"/>
                  </a:lnTo>
                  <a:lnTo>
                    <a:pt x="239" y="483"/>
                  </a:lnTo>
                  <a:lnTo>
                    <a:pt x="248" y="485"/>
                  </a:lnTo>
                  <a:lnTo>
                    <a:pt x="255" y="497"/>
                  </a:lnTo>
                  <a:lnTo>
                    <a:pt x="262" y="506"/>
                  </a:lnTo>
                  <a:lnTo>
                    <a:pt x="272" y="518"/>
                  </a:lnTo>
                  <a:lnTo>
                    <a:pt x="267" y="530"/>
                  </a:lnTo>
                  <a:lnTo>
                    <a:pt x="255" y="521"/>
                  </a:lnTo>
                  <a:lnTo>
                    <a:pt x="241" y="516"/>
                  </a:lnTo>
                  <a:lnTo>
                    <a:pt x="232" y="516"/>
                  </a:lnTo>
                  <a:lnTo>
                    <a:pt x="239" y="528"/>
                  </a:lnTo>
                  <a:lnTo>
                    <a:pt x="248" y="532"/>
                  </a:lnTo>
                  <a:lnTo>
                    <a:pt x="260" y="537"/>
                  </a:lnTo>
                  <a:lnTo>
                    <a:pt x="269" y="542"/>
                  </a:lnTo>
                  <a:lnTo>
                    <a:pt x="281" y="544"/>
                  </a:lnTo>
                  <a:lnTo>
                    <a:pt x="274" y="558"/>
                  </a:lnTo>
                  <a:lnTo>
                    <a:pt x="272" y="573"/>
                  </a:lnTo>
                  <a:lnTo>
                    <a:pt x="267" y="589"/>
                  </a:lnTo>
                  <a:lnTo>
                    <a:pt x="255" y="589"/>
                  </a:lnTo>
                  <a:lnTo>
                    <a:pt x="255" y="592"/>
                  </a:lnTo>
                  <a:lnTo>
                    <a:pt x="248" y="601"/>
                  </a:lnTo>
                  <a:lnTo>
                    <a:pt x="241" y="613"/>
                  </a:lnTo>
                  <a:lnTo>
                    <a:pt x="239" y="627"/>
                  </a:lnTo>
                  <a:lnTo>
                    <a:pt x="236" y="641"/>
                  </a:lnTo>
                  <a:lnTo>
                    <a:pt x="243" y="644"/>
                  </a:lnTo>
                  <a:lnTo>
                    <a:pt x="241" y="658"/>
                  </a:lnTo>
                  <a:lnTo>
                    <a:pt x="246" y="670"/>
                  </a:lnTo>
                  <a:lnTo>
                    <a:pt x="250" y="682"/>
                  </a:lnTo>
                  <a:lnTo>
                    <a:pt x="258" y="693"/>
                  </a:lnTo>
                  <a:lnTo>
                    <a:pt x="260" y="715"/>
                  </a:lnTo>
                  <a:lnTo>
                    <a:pt x="267" y="712"/>
                  </a:lnTo>
                  <a:lnTo>
                    <a:pt x="276" y="717"/>
                  </a:lnTo>
                  <a:lnTo>
                    <a:pt x="269" y="731"/>
                  </a:lnTo>
                  <a:lnTo>
                    <a:pt x="274" y="746"/>
                  </a:lnTo>
                  <a:lnTo>
                    <a:pt x="279" y="762"/>
                  </a:lnTo>
                  <a:lnTo>
                    <a:pt x="286" y="776"/>
                  </a:lnTo>
                  <a:lnTo>
                    <a:pt x="295" y="790"/>
                  </a:lnTo>
                  <a:lnTo>
                    <a:pt x="298" y="802"/>
                  </a:lnTo>
                  <a:lnTo>
                    <a:pt x="307" y="807"/>
                  </a:lnTo>
                  <a:lnTo>
                    <a:pt x="314" y="819"/>
                  </a:lnTo>
                  <a:lnTo>
                    <a:pt x="324" y="812"/>
                  </a:lnTo>
                  <a:lnTo>
                    <a:pt x="333" y="812"/>
                  </a:lnTo>
                  <a:lnTo>
                    <a:pt x="340" y="819"/>
                  </a:lnTo>
                  <a:lnTo>
                    <a:pt x="347" y="831"/>
                  </a:lnTo>
                  <a:lnTo>
                    <a:pt x="355" y="843"/>
                  </a:lnTo>
                  <a:lnTo>
                    <a:pt x="364" y="835"/>
                  </a:lnTo>
                  <a:lnTo>
                    <a:pt x="369" y="840"/>
                  </a:lnTo>
                  <a:lnTo>
                    <a:pt x="376" y="831"/>
                  </a:lnTo>
                  <a:lnTo>
                    <a:pt x="378" y="814"/>
                  </a:lnTo>
                  <a:lnTo>
                    <a:pt x="385" y="802"/>
                  </a:lnTo>
                  <a:lnTo>
                    <a:pt x="383" y="786"/>
                  </a:lnTo>
                  <a:lnTo>
                    <a:pt x="388" y="767"/>
                  </a:lnTo>
                  <a:lnTo>
                    <a:pt x="390" y="755"/>
                  </a:lnTo>
                  <a:lnTo>
                    <a:pt x="402" y="748"/>
                  </a:lnTo>
                  <a:lnTo>
                    <a:pt x="407" y="731"/>
                  </a:lnTo>
                  <a:lnTo>
                    <a:pt x="399" y="717"/>
                  </a:lnTo>
                  <a:lnTo>
                    <a:pt x="402" y="710"/>
                  </a:lnTo>
                  <a:lnTo>
                    <a:pt x="404" y="703"/>
                  </a:lnTo>
                  <a:lnTo>
                    <a:pt x="411" y="689"/>
                  </a:lnTo>
                  <a:lnTo>
                    <a:pt x="423" y="682"/>
                  </a:lnTo>
                  <a:lnTo>
                    <a:pt x="435" y="672"/>
                  </a:lnTo>
                  <a:lnTo>
                    <a:pt x="447" y="658"/>
                  </a:lnTo>
                  <a:lnTo>
                    <a:pt x="447" y="670"/>
                  </a:lnTo>
                  <a:lnTo>
                    <a:pt x="452" y="670"/>
                  </a:lnTo>
                  <a:lnTo>
                    <a:pt x="463" y="665"/>
                  </a:lnTo>
                  <a:lnTo>
                    <a:pt x="475" y="660"/>
                  </a:lnTo>
                  <a:lnTo>
                    <a:pt x="487" y="653"/>
                  </a:lnTo>
                  <a:lnTo>
                    <a:pt x="494" y="637"/>
                  </a:lnTo>
                  <a:lnTo>
                    <a:pt x="501" y="620"/>
                  </a:lnTo>
                  <a:lnTo>
                    <a:pt x="513" y="608"/>
                  </a:lnTo>
                  <a:lnTo>
                    <a:pt x="523" y="599"/>
                  </a:lnTo>
                  <a:lnTo>
                    <a:pt x="530" y="594"/>
                  </a:lnTo>
                  <a:lnTo>
                    <a:pt x="541" y="594"/>
                  </a:lnTo>
                  <a:lnTo>
                    <a:pt x="553" y="592"/>
                  </a:lnTo>
                  <a:lnTo>
                    <a:pt x="565" y="589"/>
                  </a:lnTo>
                  <a:lnTo>
                    <a:pt x="577" y="584"/>
                  </a:lnTo>
                  <a:lnTo>
                    <a:pt x="589" y="582"/>
                  </a:lnTo>
                  <a:lnTo>
                    <a:pt x="598" y="570"/>
                  </a:lnTo>
                  <a:lnTo>
                    <a:pt x="608" y="558"/>
                  </a:lnTo>
                  <a:lnTo>
                    <a:pt x="619" y="549"/>
                  </a:lnTo>
                  <a:lnTo>
                    <a:pt x="629" y="544"/>
                  </a:lnTo>
                  <a:lnTo>
                    <a:pt x="638" y="537"/>
                  </a:lnTo>
                  <a:lnTo>
                    <a:pt x="629" y="535"/>
                  </a:lnTo>
                  <a:lnTo>
                    <a:pt x="619" y="535"/>
                  </a:lnTo>
                  <a:lnTo>
                    <a:pt x="608" y="532"/>
                  </a:lnTo>
                  <a:lnTo>
                    <a:pt x="596" y="530"/>
                  </a:lnTo>
                  <a:lnTo>
                    <a:pt x="591" y="516"/>
                  </a:lnTo>
                  <a:lnTo>
                    <a:pt x="601" y="509"/>
                  </a:lnTo>
                  <a:lnTo>
                    <a:pt x="596" y="492"/>
                  </a:lnTo>
                  <a:lnTo>
                    <a:pt x="603" y="494"/>
                  </a:lnTo>
                  <a:lnTo>
                    <a:pt x="610" y="497"/>
                  </a:lnTo>
                  <a:lnTo>
                    <a:pt x="619" y="509"/>
                  </a:lnTo>
                  <a:lnTo>
                    <a:pt x="627" y="521"/>
                  </a:lnTo>
                  <a:lnTo>
                    <a:pt x="636" y="523"/>
                  </a:lnTo>
                  <a:lnTo>
                    <a:pt x="648" y="516"/>
                  </a:lnTo>
                  <a:lnTo>
                    <a:pt x="648" y="502"/>
                  </a:lnTo>
                  <a:lnTo>
                    <a:pt x="641" y="487"/>
                  </a:lnTo>
                  <a:lnTo>
                    <a:pt x="631" y="476"/>
                  </a:lnTo>
                  <a:lnTo>
                    <a:pt x="624" y="466"/>
                  </a:lnTo>
                  <a:lnTo>
                    <a:pt x="615" y="454"/>
                  </a:lnTo>
                  <a:lnTo>
                    <a:pt x="605" y="445"/>
                  </a:lnTo>
                  <a:lnTo>
                    <a:pt x="605" y="435"/>
                  </a:lnTo>
                  <a:lnTo>
                    <a:pt x="610" y="438"/>
                  </a:lnTo>
                  <a:lnTo>
                    <a:pt x="615" y="450"/>
                  </a:lnTo>
                  <a:lnTo>
                    <a:pt x="624" y="459"/>
                  </a:lnTo>
                  <a:lnTo>
                    <a:pt x="634" y="464"/>
                  </a:lnTo>
                  <a:lnTo>
                    <a:pt x="643" y="447"/>
                  </a:lnTo>
                  <a:lnTo>
                    <a:pt x="636" y="433"/>
                  </a:lnTo>
                  <a:lnTo>
                    <a:pt x="627" y="428"/>
                  </a:lnTo>
                  <a:lnTo>
                    <a:pt x="617" y="419"/>
                  </a:lnTo>
                  <a:lnTo>
                    <a:pt x="624" y="416"/>
                  </a:lnTo>
                  <a:lnTo>
                    <a:pt x="636" y="433"/>
                  </a:lnTo>
                  <a:lnTo>
                    <a:pt x="646" y="423"/>
                  </a:lnTo>
                  <a:lnTo>
                    <a:pt x="655" y="421"/>
                  </a:lnTo>
                  <a:lnTo>
                    <a:pt x="662" y="407"/>
                  </a:lnTo>
                  <a:lnTo>
                    <a:pt x="657" y="400"/>
                  </a:lnTo>
                  <a:lnTo>
                    <a:pt x="669" y="395"/>
                  </a:lnTo>
                  <a:lnTo>
                    <a:pt x="676" y="381"/>
                  </a:lnTo>
                  <a:lnTo>
                    <a:pt x="667" y="376"/>
                  </a:lnTo>
                  <a:lnTo>
                    <a:pt x="660" y="369"/>
                  </a:lnTo>
                  <a:lnTo>
                    <a:pt x="674" y="360"/>
                  </a:lnTo>
                  <a:lnTo>
                    <a:pt x="674" y="345"/>
                  </a:lnTo>
                  <a:lnTo>
                    <a:pt x="672" y="331"/>
                  </a:lnTo>
                  <a:lnTo>
                    <a:pt x="667" y="317"/>
                  </a:lnTo>
                  <a:lnTo>
                    <a:pt x="657" y="319"/>
                  </a:lnTo>
                  <a:lnTo>
                    <a:pt x="653" y="307"/>
                  </a:lnTo>
                  <a:lnTo>
                    <a:pt x="662" y="298"/>
                  </a:lnTo>
                  <a:lnTo>
                    <a:pt x="672" y="298"/>
                  </a:lnTo>
                  <a:lnTo>
                    <a:pt x="686" y="298"/>
                  </a:lnTo>
                  <a:lnTo>
                    <a:pt x="695" y="286"/>
                  </a:lnTo>
                  <a:lnTo>
                    <a:pt x="686" y="274"/>
                  </a:lnTo>
                  <a:lnTo>
                    <a:pt x="672" y="265"/>
                  </a:lnTo>
                  <a:lnTo>
                    <a:pt x="681" y="260"/>
                  </a:lnTo>
                  <a:lnTo>
                    <a:pt x="674" y="255"/>
                  </a:lnTo>
                  <a:lnTo>
                    <a:pt x="664" y="251"/>
                  </a:lnTo>
                  <a:lnTo>
                    <a:pt x="650" y="248"/>
                  </a:lnTo>
                  <a:lnTo>
                    <a:pt x="655" y="234"/>
                  </a:lnTo>
                  <a:lnTo>
                    <a:pt x="657" y="222"/>
                  </a:lnTo>
                  <a:lnTo>
                    <a:pt x="669" y="210"/>
                  </a:lnTo>
                  <a:lnTo>
                    <a:pt x="676" y="194"/>
                  </a:lnTo>
                  <a:lnTo>
                    <a:pt x="674" y="182"/>
                  </a:lnTo>
                  <a:lnTo>
                    <a:pt x="688" y="180"/>
                  </a:lnTo>
                  <a:lnTo>
                    <a:pt x="695" y="168"/>
                  </a:lnTo>
                  <a:lnTo>
                    <a:pt x="695" y="158"/>
                  </a:lnTo>
                  <a:lnTo>
                    <a:pt x="709" y="156"/>
                  </a:lnTo>
                  <a:lnTo>
                    <a:pt x="716" y="139"/>
                  </a:lnTo>
                  <a:lnTo>
                    <a:pt x="707" y="139"/>
                  </a:lnTo>
                  <a:lnTo>
                    <a:pt x="719" y="137"/>
                  </a:lnTo>
                  <a:lnTo>
                    <a:pt x="728" y="132"/>
                  </a:lnTo>
                  <a:lnTo>
                    <a:pt x="740" y="120"/>
                  </a:lnTo>
                  <a:lnTo>
                    <a:pt x="750" y="111"/>
                  </a:lnTo>
                  <a:lnTo>
                    <a:pt x="761" y="99"/>
                  </a:lnTo>
                  <a:lnTo>
                    <a:pt x="757" y="87"/>
                  </a:lnTo>
                  <a:lnTo>
                    <a:pt x="745" y="82"/>
                  </a:lnTo>
                  <a:lnTo>
                    <a:pt x="735" y="78"/>
                  </a:lnTo>
                  <a:lnTo>
                    <a:pt x="726" y="82"/>
                  </a:lnTo>
                  <a:lnTo>
                    <a:pt x="716" y="82"/>
                  </a:lnTo>
                  <a:lnTo>
                    <a:pt x="705" y="85"/>
                  </a:lnTo>
                  <a:lnTo>
                    <a:pt x="698" y="90"/>
                  </a:lnTo>
                  <a:lnTo>
                    <a:pt x="688" y="97"/>
                  </a:lnTo>
                  <a:lnTo>
                    <a:pt x="679" y="97"/>
                  </a:lnTo>
                  <a:lnTo>
                    <a:pt x="669" y="94"/>
                  </a:lnTo>
                  <a:lnTo>
                    <a:pt x="660" y="94"/>
                  </a:lnTo>
                  <a:lnTo>
                    <a:pt x="648" y="94"/>
                  </a:lnTo>
                  <a:lnTo>
                    <a:pt x="638" y="104"/>
                  </a:lnTo>
                  <a:lnTo>
                    <a:pt x="634" y="118"/>
                  </a:lnTo>
                  <a:lnTo>
                    <a:pt x="624" y="130"/>
                  </a:lnTo>
                  <a:lnTo>
                    <a:pt x="617" y="142"/>
                  </a:lnTo>
                  <a:lnTo>
                    <a:pt x="608" y="151"/>
                  </a:lnTo>
                  <a:lnTo>
                    <a:pt x="615" y="137"/>
                  </a:lnTo>
                  <a:lnTo>
                    <a:pt x="619" y="123"/>
                  </a:lnTo>
                  <a:lnTo>
                    <a:pt x="631" y="111"/>
                  </a:lnTo>
                  <a:lnTo>
                    <a:pt x="636" y="94"/>
                  </a:lnTo>
                  <a:lnTo>
                    <a:pt x="636" y="80"/>
                  </a:lnTo>
                  <a:lnTo>
                    <a:pt x="627" y="73"/>
                  </a:lnTo>
                  <a:lnTo>
                    <a:pt x="615" y="78"/>
                  </a:lnTo>
                  <a:lnTo>
                    <a:pt x="605" y="85"/>
                  </a:lnTo>
                  <a:lnTo>
                    <a:pt x="596" y="97"/>
                  </a:lnTo>
                  <a:lnTo>
                    <a:pt x="586" y="106"/>
                  </a:lnTo>
                  <a:lnTo>
                    <a:pt x="575" y="109"/>
                  </a:lnTo>
                  <a:lnTo>
                    <a:pt x="582" y="97"/>
                  </a:lnTo>
                  <a:lnTo>
                    <a:pt x="589" y="80"/>
                  </a:lnTo>
                  <a:lnTo>
                    <a:pt x="579" y="78"/>
                  </a:lnTo>
                  <a:lnTo>
                    <a:pt x="570" y="75"/>
                  </a:lnTo>
                  <a:lnTo>
                    <a:pt x="558" y="80"/>
                  </a:lnTo>
                  <a:lnTo>
                    <a:pt x="546" y="78"/>
                  </a:lnTo>
                  <a:lnTo>
                    <a:pt x="534" y="82"/>
                  </a:lnTo>
                  <a:lnTo>
                    <a:pt x="523" y="80"/>
                  </a:lnTo>
                  <a:lnTo>
                    <a:pt x="511" y="82"/>
                  </a:lnTo>
                  <a:lnTo>
                    <a:pt x="499" y="80"/>
                  </a:lnTo>
                  <a:lnTo>
                    <a:pt x="511" y="78"/>
                  </a:lnTo>
                  <a:lnTo>
                    <a:pt x="523" y="75"/>
                  </a:lnTo>
                  <a:lnTo>
                    <a:pt x="534" y="78"/>
                  </a:lnTo>
                  <a:lnTo>
                    <a:pt x="546" y="75"/>
                  </a:lnTo>
                  <a:lnTo>
                    <a:pt x="560" y="73"/>
                  </a:lnTo>
                  <a:lnTo>
                    <a:pt x="572" y="71"/>
                  </a:lnTo>
                  <a:lnTo>
                    <a:pt x="584" y="73"/>
                  </a:lnTo>
                  <a:lnTo>
                    <a:pt x="598" y="71"/>
                  </a:lnTo>
                  <a:lnTo>
                    <a:pt x="610" y="66"/>
                  </a:lnTo>
                  <a:lnTo>
                    <a:pt x="622" y="64"/>
                  </a:lnTo>
                  <a:lnTo>
                    <a:pt x="634" y="59"/>
                  </a:lnTo>
                  <a:lnTo>
                    <a:pt x="643" y="45"/>
                  </a:lnTo>
                  <a:lnTo>
                    <a:pt x="629" y="42"/>
                  </a:lnTo>
                  <a:lnTo>
                    <a:pt x="617" y="40"/>
                  </a:lnTo>
                  <a:lnTo>
                    <a:pt x="603" y="40"/>
                  </a:lnTo>
                  <a:lnTo>
                    <a:pt x="593" y="33"/>
                  </a:lnTo>
                  <a:lnTo>
                    <a:pt x="582" y="26"/>
                  </a:lnTo>
                  <a:lnTo>
                    <a:pt x="572" y="14"/>
                  </a:lnTo>
                  <a:lnTo>
                    <a:pt x="560" y="7"/>
                  </a:lnTo>
                  <a:lnTo>
                    <a:pt x="549" y="2"/>
                  </a:lnTo>
                  <a:lnTo>
                    <a:pt x="537" y="0"/>
                  </a:lnTo>
                  <a:lnTo>
                    <a:pt x="525" y="0"/>
                  </a:lnTo>
                  <a:lnTo>
                    <a:pt x="511" y="0"/>
                  </a:lnTo>
                  <a:lnTo>
                    <a:pt x="511"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235" name="Freeform 179"/>
            <p:cNvSpPr/>
            <p:nvPr/>
          </p:nvSpPr>
          <p:spPr bwMode="auto">
            <a:xfrm>
              <a:off x="3127375" y="1131888"/>
              <a:ext cx="60325" cy="57150"/>
            </a:xfrm>
            <a:custGeom>
              <a:avLst/>
              <a:gdLst/>
              <a:ahLst/>
              <a:cxnLst>
                <a:cxn ang="0">
                  <a:pos x="10" y="0"/>
                </a:cxn>
                <a:cxn ang="0">
                  <a:pos x="0" y="14"/>
                </a:cxn>
                <a:cxn ang="0">
                  <a:pos x="3" y="26"/>
                </a:cxn>
                <a:cxn ang="0">
                  <a:pos x="10" y="36"/>
                </a:cxn>
                <a:cxn ang="0">
                  <a:pos x="19" y="36"/>
                </a:cxn>
                <a:cxn ang="0">
                  <a:pos x="31" y="33"/>
                </a:cxn>
                <a:cxn ang="0">
                  <a:pos x="38" y="24"/>
                </a:cxn>
                <a:cxn ang="0">
                  <a:pos x="29" y="17"/>
                </a:cxn>
                <a:cxn ang="0">
                  <a:pos x="22" y="5"/>
                </a:cxn>
                <a:cxn ang="0">
                  <a:pos x="10" y="0"/>
                </a:cxn>
                <a:cxn ang="0">
                  <a:pos x="10" y="0"/>
                </a:cxn>
              </a:cxnLst>
              <a:rect l="0" t="0" r="r" b="b"/>
              <a:pathLst>
                <a:path w="38" h="36">
                  <a:moveTo>
                    <a:pt x="10" y="0"/>
                  </a:moveTo>
                  <a:lnTo>
                    <a:pt x="0" y="14"/>
                  </a:lnTo>
                  <a:lnTo>
                    <a:pt x="3" y="26"/>
                  </a:lnTo>
                  <a:lnTo>
                    <a:pt x="10" y="36"/>
                  </a:lnTo>
                  <a:lnTo>
                    <a:pt x="19" y="36"/>
                  </a:lnTo>
                  <a:lnTo>
                    <a:pt x="31" y="33"/>
                  </a:lnTo>
                  <a:lnTo>
                    <a:pt x="38" y="24"/>
                  </a:lnTo>
                  <a:lnTo>
                    <a:pt x="29" y="17"/>
                  </a:lnTo>
                  <a:lnTo>
                    <a:pt x="22" y="5"/>
                  </a:lnTo>
                  <a:lnTo>
                    <a:pt x="10" y="0"/>
                  </a:lnTo>
                  <a:lnTo>
                    <a:pt x="10"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236" name="Freeform 180"/>
            <p:cNvSpPr/>
            <p:nvPr/>
          </p:nvSpPr>
          <p:spPr bwMode="auto">
            <a:xfrm>
              <a:off x="3852863" y="846138"/>
              <a:ext cx="30163" cy="30163"/>
            </a:xfrm>
            <a:custGeom>
              <a:avLst/>
              <a:gdLst/>
              <a:ahLst/>
              <a:cxnLst>
                <a:cxn ang="0">
                  <a:pos x="12" y="0"/>
                </a:cxn>
                <a:cxn ang="0">
                  <a:pos x="5" y="0"/>
                </a:cxn>
                <a:cxn ang="0">
                  <a:pos x="0" y="7"/>
                </a:cxn>
                <a:cxn ang="0">
                  <a:pos x="5" y="19"/>
                </a:cxn>
                <a:cxn ang="0">
                  <a:pos x="19" y="7"/>
                </a:cxn>
                <a:cxn ang="0">
                  <a:pos x="12" y="7"/>
                </a:cxn>
                <a:cxn ang="0">
                  <a:pos x="12" y="0"/>
                </a:cxn>
                <a:cxn ang="0">
                  <a:pos x="12" y="0"/>
                </a:cxn>
              </a:cxnLst>
              <a:rect l="0" t="0" r="r" b="b"/>
              <a:pathLst>
                <a:path w="19" h="19">
                  <a:moveTo>
                    <a:pt x="12" y="0"/>
                  </a:moveTo>
                  <a:lnTo>
                    <a:pt x="5" y="0"/>
                  </a:lnTo>
                  <a:lnTo>
                    <a:pt x="0" y="7"/>
                  </a:lnTo>
                  <a:lnTo>
                    <a:pt x="5" y="19"/>
                  </a:lnTo>
                  <a:lnTo>
                    <a:pt x="19" y="7"/>
                  </a:lnTo>
                  <a:lnTo>
                    <a:pt x="12" y="7"/>
                  </a:lnTo>
                  <a:lnTo>
                    <a:pt x="12" y="0"/>
                  </a:lnTo>
                  <a:lnTo>
                    <a:pt x="12" y="0"/>
                  </a:lnTo>
                  <a:close/>
                </a:path>
              </a:pathLst>
            </a:custGeom>
            <a:solidFill>
              <a:srgbClr val="F0F0F0"/>
            </a:solidFill>
            <a:ln w="9525">
              <a:noFill/>
              <a:round/>
            </a:ln>
          </p:spPr>
          <p:txBody>
            <a:bodyPr vert="horz" wrap="square" lIns="91440" tIns="45720" rIns="91440" bIns="45720"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sp>
        <p:nvSpPr>
          <p:cNvPr id="237" name="Title 1"/>
          <p:cNvSpPr txBox="1"/>
          <p:nvPr/>
        </p:nvSpPr>
        <p:spPr>
          <a:xfrm>
            <a:off x="7936845" y="3255571"/>
            <a:ext cx="3250777" cy="381088"/>
          </a:xfrm>
          <a:prstGeom prst="rect">
            <a:avLst/>
          </a:prstGeom>
        </p:spPr>
        <p:txBody>
          <a:bodyPr lIns="121917" tIns="60958" rIns="121917" bIns="60958">
            <a:noAutofit/>
          </a:bodyPr>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pPr>
              <a:lnSpc>
                <a:spcPct val="150000"/>
              </a:lnSpc>
            </a:pPr>
            <a:r>
              <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rPr>
              <a:t>单击此处添加标题</a:t>
            </a:r>
          </a:p>
          <a:p>
            <a:pPr lvl="0">
              <a:spcBef>
                <a:spcPct val="0"/>
              </a:spcBef>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sz="1400" dirty="0">
              <a:solidFill>
                <a:schemeClr val="tx1">
                  <a:lumMod val="85000"/>
                  <a:lumOff val="15000"/>
                </a:schemeClr>
              </a:solidFill>
              <a:latin typeface="微软雅黑" panose="020B0503020204020204" pitchFamily="34" charset="-122"/>
              <a:ea typeface="微软雅黑" panose="020B0503020204020204" pitchFamily="34" charset="-122"/>
              <a:cs typeface="Open Sans" pitchFamily="34" charset="0"/>
            </a:endParaRPr>
          </a:p>
        </p:txBody>
      </p:sp>
      <p:sp>
        <p:nvSpPr>
          <p:cNvPr id="238" name="Title 1"/>
          <p:cNvSpPr txBox="1"/>
          <p:nvPr/>
        </p:nvSpPr>
        <p:spPr>
          <a:xfrm>
            <a:off x="7936845" y="4856141"/>
            <a:ext cx="3250777" cy="381088"/>
          </a:xfrm>
          <a:prstGeom prst="rect">
            <a:avLst/>
          </a:prstGeom>
        </p:spPr>
        <p:txBody>
          <a:bodyPr lIns="121917" tIns="60958" rIns="121917" bIns="60958">
            <a:noAutofit/>
          </a:bodyPr>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pPr>
              <a:lnSpc>
                <a:spcPct val="150000"/>
              </a:lnSpc>
            </a:pPr>
            <a:r>
              <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rPr>
              <a:t>单击此处添加标题</a:t>
            </a:r>
          </a:p>
          <a:p>
            <a:pPr lvl="0">
              <a:spcBef>
                <a:spcPct val="0"/>
              </a:spcBef>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sz="1400" dirty="0">
              <a:solidFill>
                <a:schemeClr val="tx1">
                  <a:lumMod val="85000"/>
                  <a:lumOff val="15000"/>
                </a:schemeClr>
              </a:solidFill>
              <a:latin typeface="微软雅黑" panose="020B0503020204020204" pitchFamily="34" charset="-122"/>
              <a:ea typeface="微软雅黑" panose="020B0503020204020204" pitchFamily="34" charset="-122"/>
              <a:cs typeface="Open Sans" pitchFamily="34" charset="0"/>
            </a:endParaRPr>
          </a:p>
        </p:txBody>
      </p:sp>
      <p:sp>
        <p:nvSpPr>
          <p:cNvPr id="239" name="AutoShape 2"/>
          <p:cNvSpPr>
            <a:spLocks noChangeAspect="1" noChangeArrowheads="1" noTextEdit="1"/>
          </p:cNvSpPr>
          <p:nvPr/>
        </p:nvSpPr>
        <p:spPr bwMode="auto">
          <a:xfrm>
            <a:off x="5295589" y="2493394"/>
            <a:ext cx="382417" cy="552579"/>
          </a:xfrm>
          <a:prstGeom prst="rect">
            <a:avLst/>
          </a:prstGeom>
          <a:noFill/>
          <a:ln w="9525">
            <a:noFill/>
            <a:miter lim="800000"/>
          </a:ln>
        </p:spPr>
        <p:txBody>
          <a:bodyPr vert="horz" wrap="square" lIns="121917" tIns="60958" rIns="121917" bIns="60958"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240" name="Freeform 4"/>
          <p:cNvSpPr>
            <a:spLocks noEditPoints="1"/>
          </p:cNvSpPr>
          <p:nvPr/>
        </p:nvSpPr>
        <p:spPr bwMode="auto">
          <a:xfrm>
            <a:off x="5295589" y="2488672"/>
            <a:ext cx="382417" cy="552579"/>
          </a:xfrm>
          <a:custGeom>
            <a:avLst/>
            <a:gdLst/>
            <a:ahLst/>
            <a:cxnLst>
              <a:cxn ang="0">
                <a:pos x="14" y="30"/>
              </a:cxn>
              <a:cxn ang="0">
                <a:pos x="33" y="11"/>
              </a:cxn>
              <a:cxn ang="0">
                <a:pos x="52" y="30"/>
              </a:cxn>
              <a:cxn ang="0">
                <a:pos x="33" y="49"/>
              </a:cxn>
              <a:cxn ang="0">
                <a:pos x="14" y="30"/>
              </a:cxn>
              <a:cxn ang="0">
                <a:pos x="0" y="33"/>
              </a:cxn>
              <a:cxn ang="0">
                <a:pos x="10" y="58"/>
              </a:cxn>
              <a:cxn ang="0">
                <a:pos x="33" y="96"/>
              </a:cxn>
              <a:cxn ang="0">
                <a:pos x="55" y="58"/>
              </a:cxn>
              <a:cxn ang="0">
                <a:pos x="66" y="33"/>
              </a:cxn>
              <a:cxn ang="0">
                <a:pos x="33" y="0"/>
              </a:cxn>
              <a:cxn ang="0">
                <a:pos x="0" y="33"/>
              </a:cxn>
            </a:cxnLst>
            <a:rect l="0" t="0" r="r" b="b"/>
            <a:pathLst>
              <a:path w="66" h="96">
                <a:moveTo>
                  <a:pt x="14" y="30"/>
                </a:moveTo>
                <a:cubicBezTo>
                  <a:pt x="14" y="20"/>
                  <a:pt x="22" y="11"/>
                  <a:pt x="33" y="11"/>
                </a:cubicBezTo>
                <a:cubicBezTo>
                  <a:pt x="44" y="11"/>
                  <a:pt x="52" y="20"/>
                  <a:pt x="52" y="30"/>
                </a:cubicBezTo>
                <a:cubicBezTo>
                  <a:pt x="52" y="41"/>
                  <a:pt x="44" y="49"/>
                  <a:pt x="33" y="49"/>
                </a:cubicBezTo>
                <a:cubicBezTo>
                  <a:pt x="22" y="49"/>
                  <a:pt x="14" y="41"/>
                  <a:pt x="14" y="30"/>
                </a:cubicBezTo>
                <a:close/>
                <a:moveTo>
                  <a:pt x="0" y="33"/>
                </a:moveTo>
                <a:cubicBezTo>
                  <a:pt x="0" y="41"/>
                  <a:pt x="10" y="58"/>
                  <a:pt x="10" y="58"/>
                </a:cubicBezTo>
                <a:cubicBezTo>
                  <a:pt x="33" y="96"/>
                  <a:pt x="33" y="96"/>
                  <a:pt x="33" y="96"/>
                </a:cubicBezTo>
                <a:cubicBezTo>
                  <a:pt x="55" y="58"/>
                  <a:pt x="55" y="58"/>
                  <a:pt x="55" y="58"/>
                </a:cubicBezTo>
                <a:cubicBezTo>
                  <a:pt x="55" y="58"/>
                  <a:pt x="66" y="40"/>
                  <a:pt x="66" y="33"/>
                </a:cubicBezTo>
                <a:cubicBezTo>
                  <a:pt x="66" y="14"/>
                  <a:pt x="51" y="0"/>
                  <a:pt x="33" y="0"/>
                </a:cubicBezTo>
                <a:cubicBezTo>
                  <a:pt x="15" y="0"/>
                  <a:pt x="0" y="14"/>
                  <a:pt x="0" y="33"/>
                </a:cubicBezTo>
                <a:close/>
              </a:path>
            </a:pathLst>
          </a:custGeom>
          <a:solidFill>
            <a:schemeClr val="accent2"/>
          </a:solidFill>
          <a:ln w="9525">
            <a:noFill/>
            <a:round/>
          </a:ln>
        </p:spPr>
        <p:txBody>
          <a:bodyPr vert="horz" wrap="square" lIns="121917" tIns="60958" rIns="121917" bIns="60958"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241" name="AutoShape 2"/>
          <p:cNvSpPr>
            <a:spLocks noChangeAspect="1" noChangeArrowheads="1" noTextEdit="1"/>
          </p:cNvSpPr>
          <p:nvPr/>
        </p:nvSpPr>
        <p:spPr bwMode="auto">
          <a:xfrm>
            <a:off x="1435292" y="3001512"/>
            <a:ext cx="312087" cy="450955"/>
          </a:xfrm>
          <a:prstGeom prst="rect">
            <a:avLst/>
          </a:prstGeom>
          <a:noFill/>
          <a:ln w="9525">
            <a:noFill/>
            <a:miter lim="800000"/>
          </a:ln>
        </p:spPr>
        <p:txBody>
          <a:bodyPr vert="horz" wrap="square" lIns="121917" tIns="60958" rIns="121917" bIns="60958"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242" name="Freeform 4"/>
          <p:cNvSpPr>
            <a:spLocks noEditPoints="1"/>
          </p:cNvSpPr>
          <p:nvPr/>
        </p:nvSpPr>
        <p:spPr bwMode="auto">
          <a:xfrm>
            <a:off x="1435292" y="2997658"/>
            <a:ext cx="312087" cy="450955"/>
          </a:xfrm>
          <a:custGeom>
            <a:avLst/>
            <a:gdLst/>
            <a:ahLst/>
            <a:cxnLst>
              <a:cxn ang="0">
                <a:pos x="14" y="30"/>
              </a:cxn>
              <a:cxn ang="0">
                <a:pos x="33" y="11"/>
              </a:cxn>
              <a:cxn ang="0">
                <a:pos x="52" y="30"/>
              </a:cxn>
              <a:cxn ang="0">
                <a:pos x="33" y="49"/>
              </a:cxn>
              <a:cxn ang="0">
                <a:pos x="14" y="30"/>
              </a:cxn>
              <a:cxn ang="0">
                <a:pos x="0" y="33"/>
              </a:cxn>
              <a:cxn ang="0">
                <a:pos x="10" y="58"/>
              </a:cxn>
              <a:cxn ang="0">
                <a:pos x="33" y="96"/>
              </a:cxn>
              <a:cxn ang="0">
                <a:pos x="55" y="58"/>
              </a:cxn>
              <a:cxn ang="0">
                <a:pos x="66" y="33"/>
              </a:cxn>
              <a:cxn ang="0">
                <a:pos x="33" y="0"/>
              </a:cxn>
              <a:cxn ang="0">
                <a:pos x="0" y="33"/>
              </a:cxn>
            </a:cxnLst>
            <a:rect l="0" t="0" r="r" b="b"/>
            <a:pathLst>
              <a:path w="66" h="96">
                <a:moveTo>
                  <a:pt x="14" y="30"/>
                </a:moveTo>
                <a:cubicBezTo>
                  <a:pt x="14" y="20"/>
                  <a:pt x="22" y="11"/>
                  <a:pt x="33" y="11"/>
                </a:cubicBezTo>
                <a:cubicBezTo>
                  <a:pt x="44" y="11"/>
                  <a:pt x="52" y="20"/>
                  <a:pt x="52" y="30"/>
                </a:cubicBezTo>
                <a:cubicBezTo>
                  <a:pt x="52" y="41"/>
                  <a:pt x="44" y="49"/>
                  <a:pt x="33" y="49"/>
                </a:cubicBezTo>
                <a:cubicBezTo>
                  <a:pt x="22" y="49"/>
                  <a:pt x="14" y="41"/>
                  <a:pt x="14" y="30"/>
                </a:cubicBezTo>
                <a:close/>
                <a:moveTo>
                  <a:pt x="0" y="33"/>
                </a:moveTo>
                <a:cubicBezTo>
                  <a:pt x="0" y="41"/>
                  <a:pt x="10" y="58"/>
                  <a:pt x="10" y="58"/>
                </a:cubicBezTo>
                <a:cubicBezTo>
                  <a:pt x="33" y="96"/>
                  <a:pt x="33" y="96"/>
                  <a:pt x="33" y="96"/>
                </a:cubicBezTo>
                <a:cubicBezTo>
                  <a:pt x="55" y="58"/>
                  <a:pt x="55" y="58"/>
                  <a:pt x="55" y="58"/>
                </a:cubicBezTo>
                <a:cubicBezTo>
                  <a:pt x="55" y="58"/>
                  <a:pt x="66" y="40"/>
                  <a:pt x="66" y="33"/>
                </a:cubicBezTo>
                <a:cubicBezTo>
                  <a:pt x="66" y="14"/>
                  <a:pt x="51" y="0"/>
                  <a:pt x="33" y="0"/>
                </a:cubicBezTo>
                <a:cubicBezTo>
                  <a:pt x="15" y="0"/>
                  <a:pt x="0" y="14"/>
                  <a:pt x="0" y="33"/>
                </a:cubicBezTo>
                <a:close/>
              </a:path>
            </a:pathLst>
          </a:custGeom>
          <a:solidFill>
            <a:schemeClr val="accent2"/>
          </a:solidFill>
          <a:ln w="9525">
            <a:noFill/>
            <a:round/>
          </a:ln>
        </p:spPr>
        <p:txBody>
          <a:bodyPr vert="horz" wrap="square" lIns="121917" tIns="60958" rIns="121917" bIns="60958"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243" name="AutoShape 2"/>
          <p:cNvSpPr>
            <a:spLocks noChangeAspect="1" noChangeArrowheads="1" noTextEdit="1"/>
          </p:cNvSpPr>
          <p:nvPr/>
        </p:nvSpPr>
        <p:spPr bwMode="auto">
          <a:xfrm>
            <a:off x="6006697" y="4932359"/>
            <a:ext cx="210501" cy="304166"/>
          </a:xfrm>
          <a:prstGeom prst="rect">
            <a:avLst/>
          </a:prstGeom>
          <a:noFill/>
          <a:ln w="9525">
            <a:noFill/>
            <a:miter lim="800000"/>
          </a:ln>
        </p:spPr>
        <p:txBody>
          <a:bodyPr vert="horz" wrap="square" lIns="121917" tIns="60958" rIns="121917" bIns="60958"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244" name="Freeform 4"/>
          <p:cNvSpPr>
            <a:spLocks noEditPoints="1"/>
          </p:cNvSpPr>
          <p:nvPr/>
        </p:nvSpPr>
        <p:spPr bwMode="auto">
          <a:xfrm>
            <a:off x="6006697" y="4929760"/>
            <a:ext cx="210501" cy="304166"/>
          </a:xfrm>
          <a:custGeom>
            <a:avLst/>
            <a:gdLst/>
            <a:ahLst/>
            <a:cxnLst>
              <a:cxn ang="0">
                <a:pos x="14" y="30"/>
              </a:cxn>
              <a:cxn ang="0">
                <a:pos x="33" y="11"/>
              </a:cxn>
              <a:cxn ang="0">
                <a:pos x="52" y="30"/>
              </a:cxn>
              <a:cxn ang="0">
                <a:pos x="33" y="49"/>
              </a:cxn>
              <a:cxn ang="0">
                <a:pos x="14" y="30"/>
              </a:cxn>
              <a:cxn ang="0">
                <a:pos x="0" y="33"/>
              </a:cxn>
              <a:cxn ang="0">
                <a:pos x="10" y="58"/>
              </a:cxn>
              <a:cxn ang="0">
                <a:pos x="33" y="96"/>
              </a:cxn>
              <a:cxn ang="0">
                <a:pos x="55" y="58"/>
              </a:cxn>
              <a:cxn ang="0">
                <a:pos x="66" y="33"/>
              </a:cxn>
              <a:cxn ang="0">
                <a:pos x="33" y="0"/>
              </a:cxn>
              <a:cxn ang="0">
                <a:pos x="0" y="33"/>
              </a:cxn>
            </a:cxnLst>
            <a:rect l="0" t="0" r="r" b="b"/>
            <a:pathLst>
              <a:path w="66" h="96">
                <a:moveTo>
                  <a:pt x="14" y="30"/>
                </a:moveTo>
                <a:cubicBezTo>
                  <a:pt x="14" y="20"/>
                  <a:pt x="22" y="11"/>
                  <a:pt x="33" y="11"/>
                </a:cubicBezTo>
                <a:cubicBezTo>
                  <a:pt x="44" y="11"/>
                  <a:pt x="52" y="20"/>
                  <a:pt x="52" y="30"/>
                </a:cubicBezTo>
                <a:cubicBezTo>
                  <a:pt x="52" y="41"/>
                  <a:pt x="44" y="49"/>
                  <a:pt x="33" y="49"/>
                </a:cubicBezTo>
                <a:cubicBezTo>
                  <a:pt x="22" y="49"/>
                  <a:pt x="14" y="41"/>
                  <a:pt x="14" y="30"/>
                </a:cubicBezTo>
                <a:close/>
                <a:moveTo>
                  <a:pt x="0" y="33"/>
                </a:moveTo>
                <a:cubicBezTo>
                  <a:pt x="0" y="41"/>
                  <a:pt x="10" y="58"/>
                  <a:pt x="10" y="58"/>
                </a:cubicBezTo>
                <a:cubicBezTo>
                  <a:pt x="33" y="96"/>
                  <a:pt x="33" y="96"/>
                  <a:pt x="33" y="96"/>
                </a:cubicBezTo>
                <a:cubicBezTo>
                  <a:pt x="55" y="58"/>
                  <a:pt x="55" y="58"/>
                  <a:pt x="55" y="58"/>
                </a:cubicBezTo>
                <a:cubicBezTo>
                  <a:pt x="55" y="58"/>
                  <a:pt x="66" y="40"/>
                  <a:pt x="66" y="33"/>
                </a:cubicBezTo>
                <a:cubicBezTo>
                  <a:pt x="66" y="14"/>
                  <a:pt x="51" y="0"/>
                  <a:pt x="33" y="0"/>
                </a:cubicBezTo>
                <a:cubicBezTo>
                  <a:pt x="15" y="0"/>
                  <a:pt x="0" y="14"/>
                  <a:pt x="0" y="33"/>
                </a:cubicBezTo>
                <a:close/>
              </a:path>
            </a:pathLst>
          </a:custGeom>
          <a:solidFill>
            <a:schemeClr val="accent2"/>
          </a:solidFill>
          <a:ln w="9525">
            <a:noFill/>
            <a:round/>
          </a:ln>
        </p:spPr>
        <p:txBody>
          <a:bodyPr vert="horz" wrap="square" lIns="121917" tIns="60958" rIns="121917" bIns="60958"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245" name="AutoShape 2"/>
          <p:cNvSpPr>
            <a:spLocks noChangeAspect="1" noChangeArrowheads="1" noTextEdit="1"/>
          </p:cNvSpPr>
          <p:nvPr/>
        </p:nvSpPr>
        <p:spPr bwMode="auto">
          <a:xfrm>
            <a:off x="7491914" y="1856215"/>
            <a:ext cx="241758" cy="349332"/>
          </a:xfrm>
          <a:prstGeom prst="rect">
            <a:avLst/>
          </a:prstGeom>
          <a:noFill/>
          <a:ln w="9525">
            <a:noFill/>
            <a:miter lim="800000"/>
          </a:ln>
        </p:spPr>
        <p:txBody>
          <a:bodyPr vert="horz" wrap="square" lIns="121917" tIns="60958" rIns="121917" bIns="60958"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nvGrpSpPr>
          <p:cNvPr id="246" name="组合 245"/>
          <p:cNvGrpSpPr/>
          <p:nvPr/>
        </p:nvGrpSpPr>
        <p:grpSpPr>
          <a:xfrm>
            <a:off x="7225738" y="1697682"/>
            <a:ext cx="711107" cy="685959"/>
            <a:chOff x="7405339" y="1619813"/>
            <a:chExt cx="711107" cy="685959"/>
          </a:xfrm>
        </p:grpSpPr>
        <p:sp>
          <p:nvSpPr>
            <p:cNvPr id="247" name="Teardrop 47"/>
            <p:cNvSpPr/>
            <p:nvPr/>
          </p:nvSpPr>
          <p:spPr>
            <a:xfrm>
              <a:off x="7405339" y="1619813"/>
              <a:ext cx="711107" cy="685959"/>
            </a:xfrm>
            <a:prstGeom prst="teardrop">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en-US"/>
              </a:defPPr>
              <a:lvl1pPr marL="0" algn="l" defTabSz="544195" rtl="0" eaLnBrk="1" latinLnBrk="0" hangingPunct="1">
                <a:defRPr sz="2100" kern="1200">
                  <a:solidFill>
                    <a:schemeClr val="lt1"/>
                  </a:solidFill>
                  <a:latin typeface="+mn-lt"/>
                  <a:ea typeface="+mn-ea"/>
                  <a:cs typeface="+mn-cs"/>
                </a:defRPr>
              </a:lvl1pPr>
              <a:lvl2pPr marL="544195" algn="l" defTabSz="544195" rtl="0" eaLnBrk="1" latinLnBrk="0" hangingPunct="1">
                <a:defRPr sz="2100" kern="1200">
                  <a:solidFill>
                    <a:schemeClr val="lt1"/>
                  </a:solidFill>
                  <a:latin typeface="+mn-lt"/>
                  <a:ea typeface="+mn-ea"/>
                  <a:cs typeface="+mn-cs"/>
                </a:defRPr>
              </a:lvl2pPr>
              <a:lvl3pPr marL="1088390" algn="l" defTabSz="544195" rtl="0" eaLnBrk="1" latinLnBrk="0" hangingPunct="1">
                <a:defRPr sz="2100" kern="1200">
                  <a:solidFill>
                    <a:schemeClr val="lt1"/>
                  </a:solidFill>
                  <a:latin typeface="+mn-lt"/>
                  <a:ea typeface="+mn-ea"/>
                  <a:cs typeface="+mn-cs"/>
                </a:defRPr>
              </a:lvl3pPr>
              <a:lvl4pPr marL="1632585" algn="l" defTabSz="544195" rtl="0" eaLnBrk="1" latinLnBrk="0" hangingPunct="1">
                <a:defRPr sz="2100" kern="1200">
                  <a:solidFill>
                    <a:schemeClr val="lt1"/>
                  </a:solidFill>
                  <a:latin typeface="+mn-lt"/>
                  <a:ea typeface="+mn-ea"/>
                  <a:cs typeface="+mn-cs"/>
                </a:defRPr>
              </a:lvl4pPr>
              <a:lvl5pPr marL="2176780" algn="l" defTabSz="544195" rtl="0" eaLnBrk="1" latinLnBrk="0" hangingPunct="1">
                <a:defRPr sz="2100" kern="1200">
                  <a:solidFill>
                    <a:schemeClr val="lt1"/>
                  </a:solidFill>
                  <a:latin typeface="+mn-lt"/>
                  <a:ea typeface="+mn-ea"/>
                  <a:cs typeface="+mn-cs"/>
                </a:defRPr>
              </a:lvl5pPr>
              <a:lvl6pPr marL="2720975" algn="l" defTabSz="544195" rtl="0" eaLnBrk="1" latinLnBrk="0" hangingPunct="1">
                <a:defRPr sz="2100" kern="1200">
                  <a:solidFill>
                    <a:schemeClr val="lt1"/>
                  </a:solidFill>
                  <a:latin typeface="+mn-lt"/>
                  <a:ea typeface="+mn-ea"/>
                  <a:cs typeface="+mn-cs"/>
                </a:defRPr>
              </a:lvl6pPr>
              <a:lvl7pPr marL="3265170" algn="l" defTabSz="544195" rtl="0" eaLnBrk="1" latinLnBrk="0" hangingPunct="1">
                <a:defRPr sz="2100" kern="1200">
                  <a:solidFill>
                    <a:schemeClr val="lt1"/>
                  </a:solidFill>
                  <a:latin typeface="+mn-lt"/>
                  <a:ea typeface="+mn-ea"/>
                  <a:cs typeface="+mn-cs"/>
                </a:defRPr>
              </a:lvl7pPr>
              <a:lvl8pPr marL="3809365" algn="l" defTabSz="544195" rtl="0" eaLnBrk="1" latinLnBrk="0" hangingPunct="1">
                <a:defRPr sz="2100" kern="1200">
                  <a:solidFill>
                    <a:schemeClr val="lt1"/>
                  </a:solidFill>
                  <a:latin typeface="+mn-lt"/>
                  <a:ea typeface="+mn-ea"/>
                  <a:cs typeface="+mn-cs"/>
                </a:defRPr>
              </a:lvl8pPr>
              <a:lvl9pPr marL="4353560" algn="l" defTabSz="544195" rtl="0" eaLnBrk="1" latinLnBrk="0" hangingPunct="1">
                <a:defRPr sz="2100" kern="1200">
                  <a:solidFill>
                    <a:schemeClr val="lt1"/>
                  </a:solidFill>
                  <a:latin typeface="+mn-lt"/>
                  <a:ea typeface="+mn-ea"/>
                  <a:cs typeface="+mn-cs"/>
                </a:defRPr>
              </a:lvl9pPr>
            </a:lstStyle>
            <a:p>
              <a:pPr algn="ctr"/>
              <a:endParaRPr lang="en-US">
                <a:latin typeface="微软雅黑" panose="020B0503020204020204" pitchFamily="34" charset="-122"/>
                <a:ea typeface="微软雅黑" panose="020B0503020204020204" pitchFamily="34" charset="-122"/>
              </a:endParaRPr>
            </a:p>
          </p:txBody>
        </p:sp>
        <p:sp>
          <p:nvSpPr>
            <p:cNvPr id="248" name="Freeform 4"/>
            <p:cNvSpPr>
              <a:spLocks noEditPoints="1"/>
            </p:cNvSpPr>
            <p:nvPr/>
          </p:nvSpPr>
          <p:spPr bwMode="auto">
            <a:xfrm>
              <a:off x="7671515" y="1775360"/>
              <a:ext cx="241758" cy="349332"/>
            </a:xfrm>
            <a:custGeom>
              <a:avLst/>
              <a:gdLst/>
              <a:ahLst/>
              <a:cxnLst>
                <a:cxn ang="0">
                  <a:pos x="14" y="30"/>
                </a:cxn>
                <a:cxn ang="0">
                  <a:pos x="33" y="11"/>
                </a:cxn>
                <a:cxn ang="0">
                  <a:pos x="52" y="30"/>
                </a:cxn>
                <a:cxn ang="0">
                  <a:pos x="33" y="49"/>
                </a:cxn>
                <a:cxn ang="0">
                  <a:pos x="14" y="30"/>
                </a:cxn>
                <a:cxn ang="0">
                  <a:pos x="0" y="33"/>
                </a:cxn>
                <a:cxn ang="0">
                  <a:pos x="10" y="58"/>
                </a:cxn>
                <a:cxn ang="0">
                  <a:pos x="33" y="96"/>
                </a:cxn>
                <a:cxn ang="0">
                  <a:pos x="55" y="58"/>
                </a:cxn>
                <a:cxn ang="0">
                  <a:pos x="66" y="33"/>
                </a:cxn>
                <a:cxn ang="0">
                  <a:pos x="33" y="0"/>
                </a:cxn>
                <a:cxn ang="0">
                  <a:pos x="0" y="33"/>
                </a:cxn>
              </a:cxnLst>
              <a:rect l="0" t="0" r="r" b="b"/>
              <a:pathLst>
                <a:path w="66" h="96">
                  <a:moveTo>
                    <a:pt x="14" y="30"/>
                  </a:moveTo>
                  <a:cubicBezTo>
                    <a:pt x="14" y="20"/>
                    <a:pt x="22" y="11"/>
                    <a:pt x="33" y="11"/>
                  </a:cubicBezTo>
                  <a:cubicBezTo>
                    <a:pt x="44" y="11"/>
                    <a:pt x="52" y="20"/>
                    <a:pt x="52" y="30"/>
                  </a:cubicBezTo>
                  <a:cubicBezTo>
                    <a:pt x="52" y="41"/>
                    <a:pt x="44" y="49"/>
                    <a:pt x="33" y="49"/>
                  </a:cubicBezTo>
                  <a:cubicBezTo>
                    <a:pt x="22" y="49"/>
                    <a:pt x="14" y="41"/>
                    <a:pt x="14" y="30"/>
                  </a:cubicBezTo>
                  <a:close/>
                  <a:moveTo>
                    <a:pt x="0" y="33"/>
                  </a:moveTo>
                  <a:cubicBezTo>
                    <a:pt x="0" y="41"/>
                    <a:pt x="10" y="58"/>
                    <a:pt x="10" y="58"/>
                  </a:cubicBezTo>
                  <a:cubicBezTo>
                    <a:pt x="33" y="96"/>
                    <a:pt x="33" y="96"/>
                    <a:pt x="33" y="96"/>
                  </a:cubicBezTo>
                  <a:cubicBezTo>
                    <a:pt x="55" y="58"/>
                    <a:pt x="55" y="58"/>
                    <a:pt x="55" y="58"/>
                  </a:cubicBezTo>
                  <a:cubicBezTo>
                    <a:pt x="55" y="58"/>
                    <a:pt x="66" y="40"/>
                    <a:pt x="66" y="33"/>
                  </a:cubicBezTo>
                  <a:cubicBezTo>
                    <a:pt x="66" y="14"/>
                    <a:pt x="51" y="0"/>
                    <a:pt x="33" y="0"/>
                  </a:cubicBezTo>
                  <a:cubicBezTo>
                    <a:pt x="15" y="0"/>
                    <a:pt x="0" y="14"/>
                    <a:pt x="0" y="33"/>
                  </a:cubicBezTo>
                  <a:close/>
                </a:path>
              </a:pathLst>
            </a:custGeom>
            <a:solidFill>
              <a:schemeClr val="bg1"/>
            </a:solidFill>
            <a:ln w="9525">
              <a:noFill/>
              <a:round/>
            </a:ln>
          </p:spPr>
          <p:txBody>
            <a:bodyPr vert="horz" wrap="square" lIns="121917" tIns="60958" rIns="121917" bIns="60958"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sp>
        <p:nvSpPr>
          <p:cNvPr id="249" name="AutoShape 2"/>
          <p:cNvSpPr>
            <a:spLocks noChangeAspect="1" noChangeArrowheads="1" noTextEdit="1"/>
          </p:cNvSpPr>
          <p:nvPr/>
        </p:nvSpPr>
        <p:spPr bwMode="auto">
          <a:xfrm>
            <a:off x="7491914" y="3539100"/>
            <a:ext cx="241758" cy="349332"/>
          </a:xfrm>
          <a:prstGeom prst="rect">
            <a:avLst/>
          </a:prstGeom>
          <a:noFill/>
          <a:ln w="9525">
            <a:noFill/>
            <a:miter lim="800000"/>
          </a:ln>
        </p:spPr>
        <p:txBody>
          <a:bodyPr vert="horz" wrap="square" lIns="121917" tIns="60958" rIns="121917" bIns="60958"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nvGrpSpPr>
          <p:cNvPr id="250" name="组合 249"/>
          <p:cNvGrpSpPr/>
          <p:nvPr/>
        </p:nvGrpSpPr>
        <p:grpSpPr>
          <a:xfrm>
            <a:off x="7225738" y="3357194"/>
            <a:ext cx="711107" cy="685959"/>
            <a:chOff x="7405339" y="3279325"/>
            <a:chExt cx="711107" cy="685959"/>
          </a:xfrm>
        </p:grpSpPr>
        <p:sp>
          <p:nvSpPr>
            <p:cNvPr id="251" name="Teardrop 423"/>
            <p:cNvSpPr/>
            <p:nvPr/>
          </p:nvSpPr>
          <p:spPr>
            <a:xfrm>
              <a:off x="7405339" y="3279325"/>
              <a:ext cx="711107" cy="685959"/>
            </a:xfrm>
            <a:prstGeom prst="teardrop">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en-US"/>
              </a:defPPr>
              <a:lvl1pPr marL="0" algn="l" defTabSz="544195" rtl="0" eaLnBrk="1" latinLnBrk="0" hangingPunct="1">
                <a:defRPr sz="2100" kern="1200">
                  <a:solidFill>
                    <a:schemeClr val="lt1"/>
                  </a:solidFill>
                  <a:latin typeface="+mn-lt"/>
                  <a:ea typeface="+mn-ea"/>
                  <a:cs typeface="+mn-cs"/>
                </a:defRPr>
              </a:lvl1pPr>
              <a:lvl2pPr marL="544195" algn="l" defTabSz="544195" rtl="0" eaLnBrk="1" latinLnBrk="0" hangingPunct="1">
                <a:defRPr sz="2100" kern="1200">
                  <a:solidFill>
                    <a:schemeClr val="lt1"/>
                  </a:solidFill>
                  <a:latin typeface="+mn-lt"/>
                  <a:ea typeface="+mn-ea"/>
                  <a:cs typeface="+mn-cs"/>
                </a:defRPr>
              </a:lvl2pPr>
              <a:lvl3pPr marL="1088390" algn="l" defTabSz="544195" rtl="0" eaLnBrk="1" latinLnBrk="0" hangingPunct="1">
                <a:defRPr sz="2100" kern="1200">
                  <a:solidFill>
                    <a:schemeClr val="lt1"/>
                  </a:solidFill>
                  <a:latin typeface="+mn-lt"/>
                  <a:ea typeface="+mn-ea"/>
                  <a:cs typeface="+mn-cs"/>
                </a:defRPr>
              </a:lvl3pPr>
              <a:lvl4pPr marL="1632585" algn="l" defTabSz="544195" rtl="0" eaLnBrk="1" latinLnBrk="0" hangingPunct="1">
                <a:defRPr sz="2100" kern="1200">
                  <a:solidFill>
                    <a:schemeClr val="lt1"/>
                  </a:solidFill>
                  <a:latin typeface="+mn-lt"/>
                  <a:ea typeface="+mn-ea"/>
                  <a:cs typeface="+mn-cs"/>
                </a:defRPr>
              </a:lvl4pPr>
              <a:lvl5pPr marL="2176780" algn="l" defTabSz="544195" rtl="0" eaLnBrk="1" latinLnBrk="0" hangingPunct="1">
                <a:defRPr sz="2100" kern="1200">
                  <a:solidFill>
                    <a:schemeClr val="lt1"/>
                  </a:solidFill>
                  <a:latin typeface="+mn-lt"/>
                  <a:ea typeface="+mn-ea"/>
                  <a:cs typeface="+mn-cs"/>
                </a:defRPr>
              </a:lvl5pPr>
              <a:lvl6pPr marL="2720975" algn="l" defTabSz="544195" rtl="0" eaLnBrk="1" latinLnBrk="0" hangingPunct="1">
                <a:defRPr sz="2100" kern="1200">
                  <a:solidFill>
                    <a:schemeClr val="lt1"/>
                  </a:solidFill>
                  <a:latin typeface="+mn-lt"/>
                  <a:ea typeface="+mn-ea"/>
                  <a:cs typeface="+mn-cs"/>
                </a:defRPr>
              </a:lvl6pPr>
              <a:lvl7pPr marL="3265170" algn="l" defTabSz="544195" rtl="0" eaLnBrk="1" latinLnBrk="0" hangingPunct="1">
                <a:defRPr sz="2100" kern="1200">
                  <a:solidFill>
                    <a:schemeClr val="lt1"/>
                  </a:solidFill>
                  <a:latin typeface="+mn-lt"/>
                  <a:ea typeface="+mn-ea"/>
                  <a:cs typeface="+mn-cs"/>
                </a:defRPr>
              </a:lvl7pPr>
              <a:lvl8pPr marL="3809365" algn="l" defTabSz="544195" rtl="0" eaLnBrk="1" latinLnBrk="0" hangingPunct="1">
                <a:defRPr sz="2100" kern="1200">
                  <a:solidFill>
                    <a:schemeClr val="lt1"/>
                  </a:solidFill>
                  <a:latin typeface="+mn-lt"/>
                  <a:ea typeface="+mn-ea"/>
                  <a:cs typeface="+mn-cs"/>
                </a:defRPr>
              </a:lvl8pPr>
              <a:lvl9pPr marL="4353560" algn="l" defTabSz="544195" rtl="0" eaLnBrk="1" latinLnBrk="0" hangingPunct="1">
                <a:defRPr sz="2100" kern="1200">
                  <a:solidFill>
                    <a:schemeClr val="lt1"/>
                  </a:solidFill>
                  <a:latin typeface="+mn-lt"/>
                  <a:ea typeface="+mn-ea"/>
                  <a:cs typeface="+mn-cs"/>
                </a:defRPr>
              </a:lvl9pPr>
            </a:lstStyle>
            <a:p>
              <a:pPr algn="ctr"/>
              <a:endParaRPr lang="en-US">
                <a:latin typeface="微软雅黑" panose="020B0503020204020204" pitchFamily="34" charset="-122"/>
                <a:ea typeface="微软雅黑" panose="020B0503020204020204" pitchFamily="34" charset="-122"/>
              </a:endParaRPr>
            </a:p>
          </p:txBody>
        </p:sp>
        <p:sp>
          <p:nvSpPr>
            <p:cNvPr id="252" name="Freeform 4"/>
            <p:cNvSpPr>
              <a:spLocks noEditPoints="1"/>
            </p:cNvSpPr>
            <p:nvPr/>
          </p:nvSpPr>
          <p:spPr bwMode="auto">
            <a:xfrm>
              <a:off x="7671515" y="3458245"/>
              <a:ext cx="241758" cy="349332"/>
            </a:xfrm>
            <a:custGeom>
              <a:avLst/>
              <a:gdLst/>
              <a:ahLst/>
              <a:cxnLst>
                <a:cxn ang="0">
                  <a:pos x="14" y="30"/>
                </a:cxn>
                <a:cxn ang="0">
                  <a:pos x="33" y="11"/>
                </a:cxn>
                <a:cxn ang="0">
                  <a:pos x="52" y="30"/>
                </a:cxn>
                <a:cxn ang="0">
                  <a:pos x="33" y="49"/>
                </a:cxn>
                <a:cxn ang="0">
                  <a:pos x="14" y="30"/>
                </a:cxn>
                <a:cxn ang="0">
                  <a:pos x="0" y="33"/>
                </a:cxn>
                <a:cxn ang="0">
                  <a:pos x="10" y="58"/>
                </a:cxn>
                <a:cxn ang="0">
                  <a:pos x="33" y="96"/>
                </a:cxn>
                <a:cxn ang="0">
                  <a:pos x="55" y="58"/>
                </a:cxn>
                <a:cxn ang="0">
                  <a:pos x="66" y="33"/>
                </a:cxn>
                <a:cxn ang="0">
                  <a:pos x="33" y="0"/>
                </a:cxn>
                <a:cxn ang="0">
                  <a:pos x="0" y="33"/>
                </a:cxn>
              </a:cxnLst>
              <a:rect l="0" t="0" r="r" b="b"/>
              <a:pathLst>
                <a:path w="66" h="96">
                  <a:moveTo>
                    <a:pt x="14" y="30"/>
                  </a:moveTo>
                  <a:cubicBezTo>
                    <a:pt x="14" y="20"/>
                    <a:pt x="22" y="11"/>
                    <a:pt x="33" y="11"/>
                  </a:cubicBezTo>
                  <a:cubicBezTo>
                    <a:pt x="44" y="11"/>
                    <a:pt x="52" y="20"/>
                    <a:pt x="52" y="30"/>
                  </a:cubicBezTo>
                  <a:cubicBezTo>
                    <a:pt x="52" y="41"/>
                    <a:pt x="44" y="49"/>
                    <a:pt x="33" y="49"/>
                  </a:cubicBezTo>
                  <a:cubicBezTo>
                    <a:pt x="22" y="49"/>
                    <a:pt x="14" y="41"/>
                    <a:pt x="14" y="30"/>
                  </a:cubicBezTo>
                  <a:close/>
                  <a:moveTo>
                    <a:pt x="0" y="33"/>
                  </a:moveTo>
                  <a:cubicBezTo>
                    <a:pt x="0" y="41"/>
                    <a:pt x="10" y="58"/>
                    <a:pt x="10" y="58"/>
                  </a:cubicBezTo>
                  <a:cubicBezTo>
                    <a:pt x="33" y="96"/>
                    <a:pt x="33" y="96"/>
                    <a:pt x="33" y="96"/>
                  </a:cubicBezTo>
                  <a:cubicBezTo>
                    <a:pt x="55" y="58"/>
                    <a:pt x="55" y="58"/>
                    <a:pt x="55" y="58"/>
                  </a:cubicBezTo>
                  <a:cubicBezTo>
                    <a:pt x="55" y="58"/>
                    <a:pt x="66" y="40"/>
                    <a:pt x="66" y="33"/>
                  </a:cubicBezTo>
                  <a:cubicBezTo>
                    <a:pt x="66" y="14"/>
                    <a:pt x="51" y="0"/>
                    <a:pt x="33" y="0"/>
                  </a:cubicBezTo>
                  <a:cubicBezTo>
                    <a:pt x="15" y="0"/>
                    <a:pt x="0" y="14"/>
                    <a:pt x="0" y="33"/>
                  </a:cubicBezTo>
                  <a:close/>
                </a:path>
              </a:pathLst>
            </a:custGeom>
            <a:solidFill>
              <a:schemeClr val="bg1"/>
            </a:solidFill>
            <a:ln w="9525">
              <a:noFill/>
              <a:round/>
            </a:ln>
          </p:spPr>
          <p:txBody>
            <a:bodyPr vert="horz" wrap="square" lIns="121917" tIns="60958" rIns="121917" bIns="60958"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sp>
        <p:nvSpPr>
          <p:cNvPr id="253" name="AutoShape 2"/>
          <p:cNvSpPr>
            <a:spLocks noChangeAspect="1" noChangeArrowheads="1" noTextEdit="1"/>
          </p:cNvSpPr>
          <p:nvPr/>
        </p:nvSpPr>
        <p:spPr bwMode="auto">
          <a:xfrm>
            <a:off x="7491914" y="5135606"/>
            <a:ext cx="241758" cy="349332"/>
          </a:xfrm>
          <a:prstGeom prst="rect">
            <a:avLst/>
          </a:prstGeom>
          <a:noFill/>
          <a:ln w="9525">
            <a:noFill/>
            <a:miter lim="800000"/>
          </a:ln>
        </p:spPr>
        <p:txBody>
          <a:bodyPr vert="horz" wrap="square" lIns="121917" tIns="60958" rIns="121917" bIns="60958"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nvGrpSpPr>
          <p:cNvPr id="254" name="组合 253"/>
          <p:cNvGrpSpPr/>
          <p:nvPr/>
        </p:nvGrpSpPr>
        <p:grpSpPr>
          <a:xfrm>
            <a:off x="7225738" y="4957765"/>
            <a:ext cx="711107" cy="685959"/>
            <a:chOff x="7405339" y="4879896"/>
            <a:chExt cx="711107" cy="685959"/>
          </a:xfrm>
        </p:grpSpPr>
        <p:sp>
          <p:nvSpPr>
            <p:cNvPr id="255" name="Teardrop 428"/>
            <p:cNvSpPr/>
            <p:nvPr/>
          </p:nvSpPr>
          <p:spPr>
            <a:xfrm>
              <a:off x="7405339" y="4879896"/>
              <a:ext cx="711107" cy="685959"/>
            </a:xfrm>
            <a:prstGeom prst="teardrop">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en-US"/>
              </a:defPPr>
              <a:lvl1pPr marL="0" algn="l" defTabSz="544195" rtl="0" eaLnBrk="1" latinLnBrk="0" hangingPunct="1">
                <a:defRPr sz="2100" kern="1200">
                  <a:solidFill>
                    <a:schemeClr val="lt1"/>
                  </a:solidFill>
                  <a:latin typeface="+mn-lt"/>
                  <a:ea typeface="+mn-ea"/>
                  <a:cs typeface="+mn-cs"/>
                </a:defRPr>
              </a:lvl1pPr>
              <a:lvl2pPr marL="544195" algn="l" defTabSz="544195" rtl="0" eaLnBrk="1" latinLnBrk="0" hangingPunct="1">
                <a:defRPr sz="2100" kern="1200">
                  <a:solidFill>
                    <a:schemeClr val="lt1"/>
                  </a:solidFill>
                  <a:latin typeface="+mn-lt"/>
                  <a:ea typeface="+mn-ea"/>
                  <a:cs typeface="+mn-cs"/>
                </a:defRPr>
              </a:lvl2pPr>
              <a:lvl3pPr marL="1088390" algn="l" defTabSz="544195" rtl="0" eaLnBrk="1" latinLnBrk="0" hangingPunct="1">
                <a:defRPr sz="2100" kern="1200">
                  <a:solidFill>
                    <a:schemeClr val="lt1"/>
                  </a:solidFill>
                  <a:latin typeface="+mn-lt"/>
                  <a:ea typeface="+mn-ea"/>
                  <a:cs typeface="+mn-cs"/>
                </a:defRPr>
              </a:lvl3pPr>
              <a:lvl4pPr marL="1632585" algn="l" defTabSz="544195" rtl="0" eaLnBrk="1" latinLnBrk="0" hangingPunct="1">
                <a:defRPr sz="2100" kern="1200">
                  <a:solidFill>
                    <a:schemeClr val="lt1"/>
                  </a:solidFill>
                  <a:latin typeface="+mn-lt"/>
                  <a:ea typeface="+mn-ea"/>
                  <a:cs typeface="+mn-cs"/>
                </a:defRPr>
              </a:lvl4pPr>
              <a:lvl5pPr marL="2176780" algn="l" defTabSz="544195" rtl="0" eaLnBrk="1" latinLnBrk="0" hangingPunct="1">
                <a:defRPr sz="2100" kern="1200">
                  <a:solidFill>
                    <a:schemeClr val="lt1"/>
                  </a:solidFill>
                  <a:latin typeface="+mn-lt"/>
                  <a:ea typeface="+mn-ea"/>
                  <a:cs typeface="+mn-cs"/>
                </a:defRPr>
              </a:lvl5pPr>
              <a:lvl6pPr marL="2720975" algn="l" defTabSz="544195" rtl="0" eaLnBrk="1" latinLnBrk="0" hangingPunct="1">
                <a:defRPr sz="2100" kern="1200">
                  <a:solidFill>
                    <a:schemeClr val="lt1"/>
                  </a:solidFill>
                  <a:latin typeface="+mn-lt"/>
                  <a:ea typeface="+mn-ea"/>
                  <a:cs typeface="+mn-cs"/>
                </a:defRPr>
              </a:lvl6pPr>
              <a:lvl7pPr marL="3265170" algn="l" defTabSz="544195" rtl="0" eaLnBrk="1" latinLnBrk="0" hangingPunct="1">
                <a:defRPr sz="2100" kern="1200">
                  <a:solidFill>
                    <a:schemeClr val="lt1"/>
                  </a:solidFill>
                  <a:latin typeface="+mn-lt"/>
                  <a:ea typeface="+mn-ea"/>
                  <a:cs typeface="+mn-cs"/>
                </a:defRPr>
              </a:lvl7pPr>
              <a:lvl8pPr marL="3809365" algn="l" defTabSz="544195" rtl="0" eaLnBrk="1" latinLnBrk="0" hangingPunct="1">
                <a:defRPr sz="2100" kern="1200">
                  <a:solidFill>
                    <a:schemeClr val="lt1"/>
                  </a:solidFill>
                  <a:latin typeface="+mn-lt"/>
                  <a:ea typeface="+mn-ea"/>
                  <a:cs typeface="+mn-cs"/>
                </a:defRPr>
              </a:lvl8pPr>
              <a:lvl9pPr marL="4353560" algn="l" defTabSz="544195" rtl="0" eaLnBrk="1" latinLnBrk="0" hangingPunct="1">
                <a:defRPr sz="2100" kern="1200">
                  <a:solidFill>
                    <a:schemeClr val="lt1"/>
                  </a:solidFill>
                  <a:latin typeface="+mn-lt"/>
                  <a:ea typeface="+mn-ea"/>
                  <a:cs typeface="+mn-cs"/>
                </a:defRPr>
              </a:lvl9pPr>
            </a:lstStyle>
            <a:p>
              <a:pPr algn="ctr"/>
              <a:endParaRPr lang="en-US">
                <a:latin typeface="微软雅黑" panose="020B0503020204020204" pitchFamily="34" charset="-122"/>
                <a:ea typeface="微软雅黑" panose="020B0503020204020204" pitchFamily="34" charset="-122"/>
              </a:endParaRPr>
            </a:p>
          </p:txBody>
        </p:sp>
        <p:sp>
          <p:nvSpPr>
            <p:cNvPr id="256" name="Freeform 4"/>
            <p:cNvSpPr>
              <a:spLocks noEditPoints="1"/>
            </p:cNvSpPr>
            <p:nvPr/>
          </p:nvSpPr>
          <p:spPr bwMode="auto">
            <a:xfrm>
              <a:off x="7671515" y="5054751"/>
              <a:ext cx="241758" cy="349332"/>
            </a:xfrm>
            <a:custGeom>
              <a:avLst/>
              <a:gdLst/>
              <a:ahLst/>
              <a:cxnLst>
                <a:cxn ang="0">
                  <a:pos x="14" y="30"/>
                </a:cxn>
                <a:cxn ang="0">
                  <a:pos x="33" y="11"/>
                </a:cxn>
                <a:cxn ang="0">
                  <a:pos x="52" y="30"/>
                </a:cxn>
                <a:cxn ang="0">
                  <a:pos x="33" y="49"/>
                </a:cxn>
                <a:cxn ang="0">
                  <a:pos x="14" y="30"/>
                </a:cxn>
                <a:cxn ang="0">
                  <a:pos x="0" y="33"/>
                </a:cxn>
                <a:cxn ang="0">
                  <a:pos x="10" y="58"/>
                </a:cxn>
                <a:cxn ang="0">
                  <a:pos x="33" y="96"/>
                </a:cxn>
                <a:cxn ang="0">
                  <a:pos x="55" y="58"/>
                </a:cxn>
                <a:cxn ang="0">
                  <a:pos x="66" y="33"/>
                </a:cxn>
                <a:cxn ang="0">
                  <a:pos x="33" y="0"/>
                </a:cxn>
                <a:cxn ang="0">
                  <a:pos x="0" y="33"/>
                </a:cxn>
              </a:cxnLst>
              <a:rect l="0" t="0" r="r" b="b"/>
              <a:pathLst>
                <a:path w="66" h="96">
                  <a:moveTo>
                    <a:pt x="14" y="30"/>
                  </a:moveTo>
                  <a:cubicBezTo>
                    <a:pt x="14" y="20"/>
                    <a:pt x="22" y="11"/>
                    <a:pt x="33" y="11"/>
                  </a:cubicBezTo>
                  <a:cubicBezTo>
                    <a:pt x="44" y="11"/>
                    <a:pt x="52" y="20"/>
                    <a:pt x="52" y="30"/>
                  </a:cubicBezTo>
                  <a:cubicBezTo>
                    <a:pt x="52" y="41"/>
                    <a:pt x="44" y="49"/>
                    <a:pt x="33" y="49"/>
                  </a:cubicBezTo>
                  <a:cubicBezTo>
                    <a:pt x="22" y="49"/>
                    <a:pt x="14" y="41"/>
                    <a:pt x="14" y="30"/>
                  </a:cubicBezTo>
                  <a:close/>
                  <a:moveTo>
                    <a:pt x="0" y="33"/>
                  </a:moveTo>
                  <a:cubicBezTo>
                    <a:pt x="0" y="41"/>
                    <a:pt x="10" y="58"/>
                    <a:pt x="10" y="58"/>
                  </a:cubicBezTo>
                  <a:cubicBezTo>
                    <a:pt x="33" y="96"/>
                    <a:pt x="33" y="96"/>
                    <a:pt x="33" y="96"/>
                  </a:cubicBezTo>
                  <a:cubicBezTo>
                    <a:pt x="55" y="58"/>
                    <a:pt x="55" y="58"/>
                    <a:pt x="55" y="58"/>
                  </a:cubicBezTo>
                  <a:cubicBezTo>
                    <a:pt x="55" y="58"/>
                    <a:pt x="66" y="40"/>
                    <a:pt x="66" y="33"/>
                  </a:cubicBezTo>
                  <a:cubicBezTo>
                    <a:pt x="66" y="14"/>
                    <a:pt x="51" y="0"/>
                    <a:pt x="33" y="0"/>
                  </a:cubicBezTo>
                  <a:cubicBezTo>
                    <a:pt x="15" y="0"/>
                    <a:pt x="0" y="14"/>
                    <a:pt x="0" y="33"/>
                  </a:cubicBezTo>
                  <a:close/>
                </a:path>
              </a:pathLst>
            </a:custGeom>
            <a:solidFill>
              <a:schemeClr val="bg1"/>
            </a:solidFill>
            <a:ln w="9525">
              <a:noFill/>
              <a:round/>
            </a:ln>
          </p:spPr>
          <p:txBody>
            <a:bodyPr vert="horz" wrap="square" lIns="121917" tIns="60958" rIns="121917" bIns="60958" numCol="1" anchor="t" anchorCtr="0" compatLnSpc="1"/>
            <a:lstStyle>
              <a:defPPr>
                <a:defRPr lang="en-US"/>
              </a:defPPr>
              <a:lvl1pPr marL="0" algn="l" defTabSz="544195" rtl="0" eaLnBrk="1" latinLnBrk="0" hangingPunct="1">
                <a:defRPr sz="2100" kern="1200">
                  <a:solidFill>
                    <a:schemeClr val="tx1"/>
                  </a:solidFill>
                  <a:latin typeface="+mn-lt"/>
                  <a:ea typeface="+mn-ea"/>
                  <a:cs typeface="+mn-cs"/>
                </a:defRPr>
              </a:lvl1pPr>
              <a:lvl2pPr marL="544195" algn="l" defTabSz="544195" rtl="0" eaLnBrk="1" latinLnBrk="0" hangingPunct="1">
                <a:defRPr sz="2100" kern="1200">
                  <a:solidFill>
                    <a:schemeClr val="tx1"/>
                  </a:solidFill>
                  <a:latin typeface="+mn-lt"/>
                  <a:ea typeface="+mn-ea"/>
                  <a:cs typeface="+mn-cs"/>
                </a:defRPr>
              </a:lvl2pPr>
              <a:lvl3pPr marL="1088390" algn="l" defTabSz="544195" rtl="0" eaLnBrk="1" latinLnBrk="0" hangingPunct="1">
                <a:defRPr sz="2100" kern="1200">
                  <a:solidFill>
                    <a:schemeClr val="tx1"/>
                  </a:solidFill>
                  <a:latin typeface="+mn-lt"/>
                  <a:ea typeface="+mn-ea"/>
                  <a:cs typeface="+mn-cs"/>
                </a:defRPr>
              </a:lvl3pPr>
              <a:lvl4pPr marL="1632585" algn="l" defTabSz="544195" rtl="0" eaLnBrk="1" latinLnBrk="0" hangingPunct="1">
                <a:defRPr sz="2100" kern="1200">
                  <a:solidFill>
                    <a:schemeClr val="tx1"/>
                  </a:solidFill>
                  <a:latin typeface="+mn-lt"/>
                  <a:ea typeface="+mn-ea"/>
                  <a:cs typeface="+mn-cs"/>
                </a:defRPr>
              </a:lvl4pPr>
              <a:lvl5pPr marL="2176780" algn="l" defTabSz="544195" rtl="0" eaLnBrk="1" latinLnBrk="0" hangingPunct="1">
                <a:defRPr sz="2100" kern="1200">
                  <a:solidFill>
                    <a:schemeClr val="tx1"/>
                  </a:solidFill>
                  <a:latin typeface="+mn-lt"/>
                  <a:ea typeface="+mn-ea"/>
                  <a:cs typeface="+mn-cs"/>
                </a:defRPr>
              </a:lvl5pPr>
              <a:lvl6pPr marL="2720975" algn="l" defTabSz="544195" rtl="0" eaLnBrk="1" latinLnBrk="0" hangingPunct="1">
                <a:defRPr sz="2100" kern="1200">
                  <a:solidFill>
                    <a:schemeClr val="tx1"/>
                  </a:solidFill>
                  <a:latin typeface="+mn-lt"/>
                  <a:ea typeface="+mn-ea"/>
                  <a:cs typeface="+mn-cs"/>
                </a:defRPr>
              </a:lvl6pPr>
              <a:lvl7pPr marL="3265170" algn="l" defTabSz="544195" rtl="0" eaLnBrk="1" latinLnBrk="0" hangingPunct="1">
                <a:defRPr sz="2100" kern="1200">
                  <a:solidFill>
                    <a:schemeClr val="tx1"/>
                  </a:solidFill>
                  <a:latin typeface="+mn-lt"/>
                  <a:ea typeface="+mn-ea"/>
                  <a:cs typeface="+mn-cs"/>
                </a:defRPr>
              </a:lvl7pPr>
              <a:lvl8pPr marL="3809365" algn="l" defTabSz="544195" rtl="0" eaLnBrk="1" latinLnBrk="0" hangingPunct="1">
                <a:defRPr sz="2100" kern="1200">
                  <a:solidFill>
                    <a:schemeClr val="tx1"/>
                  </a:solidFill>
                  <a:latin typeface="+mn-lt"/>
                  <a:ea typeface="+mn-ea"/>
                  <a:cs typeface="+mn-cs"/>
                </a:defRPr>
              </a:lvl8pPr>
              <a:lvl9pPr marL="4353560" algn="l" defTabSz="544195" rtl="0" eaLnBrk="1" latinLnBrk="0" hangingPunct="1">
                <a:defRPr sz="21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randombar(horizontal)">
                                      <p:cBhvr>
                                        <p:cTn id="7" dur="500"/>
                                        <p:tgtEl>
                                          <p:spTgt spid="59"/>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2"/>
                                        </p:tgtEl>
                                        <p:attrNameLst>
                                          <p:attrName>style.visibility</p:attrName>
                                        </p:attrNameLst>
                                      </p:cBhvr>
                                      <p:to>
                                        <p:strVal val="visible"/>
                                      </p:to>
                                    </p:set>
                                    <p:anim calcmode="lin" valueType="num">
                                      <p:cBhvr additive="base">
                                        <p:cTn id="11" dur="500" fill="hold"/>
                                        <p:tgtEl>
                                          <p:spTgt spid="242"/>
                                        </p:tgtEl>
                                        <p:attrNameLst>
                                          <p:attrName>ppt_x</p:attrName>
                                        </p:attrNameLst>
                                      </p:cBhvr>
                                      <p:tavLst>
                                        <p:tav tm="0">
                                          <p:val>
                                            <p:strVal val="#ppt_x"/>
                                          </p:val>
                                        </p:tav>
                                        <p:tav tm="100000">
                                          <p:val>
                                            <p:strVal val="#ppt_x"/>
                                          </p:val>
                                        </p:tav>
                                      </p:tavLst>
                                    </p:anim>
                                    <p:anim calcmode="lin" valueType="num">
                                      <p:cBhvr additive="base">
                                        <p:cTn id="12" dur="500" fill="hold"/>
                                        <p:tgtEl>
                                          <p:spTgt spid="24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0"/>
                                        </p:tgtEl>
                                        <p:attrNameLst>
                                          <p:attrName>style.visibility</p:attrName>
                                        </p:attrNameLst>
                                      </p:cBhvr>
                                      <p:to>
                                        <p:strVal val="visible"/>
                                      </p:to>
                                    </p:set>
                                    <p:anim calcmode="lin" valueType="num">
                                      <p:cBhvr additive="base">
                                        <p:cTn id="15" dur="500" fill="hold"/>
                                        <p:tgtEl>
                                          <p:spTgt spid="240"/>
                                        </p:tgtEl>
                                        <p:attrNameLst>
                                          <p:attrName>ppt_x</p:attrName>
                                        </p:attrNameLst>
                                      </p:cBhvr>
                                      <p:tavLst>
                                        <p:tav tm="0">
                                          <p:val>
                                            <p:strVal val="#ppt_x"/>
                                          </p:val>
                                        </p:tav>
                                        <p:tav tm="100000">
                                          <p:val>
                                            <p:strVal val="#ppt_x"/>
                                          </p:val>
                                        </p:tav>
                                      </p:tavLst>
                                    </p:anim>
                                    <p:anim calcmode="lin" valueType="num">
                                      <p:cBhvr additive="base">
                                        <p:cTn id="16" dur="500" fill="hold"/>
                                        <p:tgtEl>
                                          <p:spTgt spid="24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4"/>
                                        </p:tgtEl>
                                        <p:attrNameLst>
                                          <p:attrName>style.visibility</p:attrName>
                                        </p:attrNameLst>
                                      </p:cBhvr>
                                      <p:to>
                                        <p:strVal val="visible"/>
                                      </p:to>
                                    </p:set>
                                    <p:anim calcmode="lin" valueType="num">
                                      <p:cBhvr additive="base">
                                        <p:cTn id="19" dur="500" fill="hold"/>
                                        <p:tgtEl>
                                          <p:spTgt spid="244"/>
                                        </p:tgtEl>
                                        <p:attrNameLst>
                                          <p:attrName>ppt_x</p:attrName>
                                        </p:attrNameLst>
                                      </p:cBhvr>
                                      <p:tavLst>
                                        <p:tav tm="0">
                                          <p:val>
                                            <p:strVal val="#ppt_x"/>
                                          </p:val>
                                        </p:tav>
                                        <p:tav tm="100000">
                                          <p:val>
                                            <p:strVal val="#ppt_x"/>
                                          </p:val>
                                        </p:tav>
                                      </p:tavLst>
                                    </p:anim>
                                    <p:anim calcmode="lin" valueType="num">
                                      <p:cBhvr additive="base">
                                        <p:cTn id="20" dur="500" fill="hold"/>
                                        <p:tgtEl>
                                          <p:spTgt spid="244"/>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246"/>
                                        </p:tgtEl>
                                        <p:attrNameLst>
                                          <p:attrName>style.visibility</p:attrName>
                                        </p:attrNameLst>
                                      </p:cBhvr>
                                      <p:to>
                                        <p:strVal val="visible"/>
                                      </p:to>
                                    </p:set>
                                    <p:animEffect transition="in" filter="wipe(down)">
                                      <p:cBhvr>
                                        <p:cTn id="24" dur="300"/>
                                        <p:tgtEl>
                                          <p:spTgt spid="246"/>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wipe(up)">
                                      <p:cBhvr>
                                        <p:cTn id="28" dur="500"/>
                                        <p:tgtEl>
                                          <p:spTgt spid="58"/>
                                        </p:tgtEl>
                                      </p:cBhvr>
                                    </p:animEffect>
                                  </p:childTnLst>
                                </p:cTn>
                              </p:par>
                            </p:childTnLst>
                          </p:cTn>
                        </p:par>
                        <p:par>
                          <p:cTn id="29" fill="hold">
                            <p:stCondLst>
                              <p:cond delay="2000"/>
                            </p:stCondLst>
                            <p:childTnLst>
                              <p:par>
                                <p:cTn id="30" presetID="22" presetClass="entr" presetSubtype="4" fill="hold" nodeType="afterEffect">
                                  <p:stCondLst>
                                    <p:cond delay="0"/>
                                  </p:stCondLst>
                                  <p:childTnLst>
                                    <p:set>
                                      <p:cBhvr>
                                        <p:cTn id="31" dur="1" fill="hold">
                                          <p:stCondLst>
                                            <p:cond delay="0"/>
                                          </p:stCondLst>
                                        </p:cTn>
                                        <p:tgtEl>
                                          <p:spTgt spid="250"/>
                                        </p:tgtEl>
                                        <p:attrNameLst>
                                          <p:attrName>style.visibility</p:attrName>
                                        </p:attrNameLst>
                                      </p:cBhvr>
                                      <p:to>
                                        <p:strVal val="visible"/>
                                      </p:to>
                                    </p:set>
                                    <p:animEffect transition="in" filter="wipe(down)">
                                      <p:cBhvr>
                                        <p:cTn id="32" dur="300"/>
                                        <p:tgtEl>
                                          <p:spTgt spid="250"/>
                                        </p:tgtEl>
                                      </p:cBhvr>
                                    </p:animEffect>
                                  </p:childTnLst>
                                </p:cTn>
                              </p:par>
                            </p:childTnLst>
                          </p:cTn>
                        </p:par>
                        <p:par>
                          <p:cTn id="33" fill="hold">
                            <p:stCondLst>
                              <p:cond delay="2500"/>
                            </p:stCondLst>
                            <p:childTnLst>
                              <p:par>
                                <p:cTn id="34" presetID="22" presetClass="entr" presetSubtype="1" fill="hold" grpId="0" nodeType="afterEffect">
                                  <p:stCondLst>
                                    <p:cond delay="0"/>
                                  </p:stCondLst>
                                  <p:childTnLst>
                                    <p:set>
                                      <p:cBhvr>
                                        <p:cTn id="35" dur="1" fill="hold">
                                          <p:stCondLst>
                                            <p:cond delay="0"/>
                                          </p:stCondLst>
                                        </p:cTn>
                                        <p:tgtEl>
                                          <p:spTgt spid="237"/>
                                        </p:tgtEl>
                                        <p:attrNameLst>
                                          <p:attrName>style.visibility</p:attrName>
                                        </p:attrNameLst>
                                      </p:cBhvr>
                                      <p:to>
                                        <p:strVal val="visible"/>
                                      </p:to>
                                    </p:set>
                                    <p:animEffect transition="in" filter="wipe(up)">
                                      <p:cBhvr>
                                        <p:cTn id="36" dur="500"/>
                                        <p:tgtEl>
                                          <p:spTgt spid="237"/>
                                        </p:tgtEl>
                                      </p:cBhvr>
                                    </p:animEffect>
                                  </p:childTnLst>
                                </p:cTn>
                              </p:par>
                            </p:childTnLst>
                          </p:cTn>
                        </p:par>
                        <p:par>
                          <p:cTn id="37" fill="hold">
                            <p:stCondLst>
                              <p:cond delay="3000"/>
                            </p:stCondLst>
                            <p:childTnLst>
                              <p:par>
                                <p:cTn id="38" presetID="22" presetClass="entr" presetSubtype="4" fill="hold" nodeType="afterEffect">
                                  <p:stCondLst>
                                    <p:cond delay="0"/>
                                  </p:stCondLst>
                                  <p:childTnLst>
                                    <p:set>
                                      <p:cBhvr>
                                        <p:cTn id="39" dur="1" fill="hold">
                                          <p:stCondLst>
                                            <p:cond delay="0"/>
                                          </p:stCondLst>
                                        </p:cTn>
                                        <p:tgtEl>
                                          <p:spTgt spid="254"/>
                                        </p:tgtEl>
                                        <p:attrNameLst>
                                          <p:attrName>style.visibility</p:attrName>
                                        </p:attrNameLst>
                                      </p:cBhvr>
                                      <p:to>
                                        <p:strVal val="visible"/>
                                      </p:to>
                                    </p:set>
                                    <p:animEffect transition="in" filter="wipe(down)">
                                      <p:cBhvr>
                                        <p:cTn id="40" dur="300"/>
                                        <p:tgtEl>
                                          <p:spTgt spid="254"/>
                                        </p:tgtEl>
                                      </p:cBhvr>
                                    </p:animEffect>
                                  </p:childTnLst>
                                </p:cTn>
                              </p:par>
                            </p:childTnLst>
                          </p:cTn>
                        </p:par>
                        <p:par>
                          <p:cTn id="41" fill="hold">
                            <p:stCondLst>
                              <p:cond delay="3500"/>
                            </p:stCondLst>
                            <p:childTnLst>
                              <p:par>
                                <p:cTn id="42" presetID="22" presetClass="entr" presetSubtype="1" fill="hold" grpId="0" nodeType="afterEffect">
                                  <p:stCondLst>
                                    <p:cond delay="0"/>
                                  </p:stCondLst>
                                  <p:childTnLst>
                                    <p:set>
                                      <p:cBhvr>
                                        <p:cTn id="43" dur="1" fill="hold">
                                          <p:stCondLst>
                                            <p:cond delay="0"/>
                                          </p:stCondLst>
                                        </p:cTn>
                                        <p:tgtEl>
                                          <p:spTgt spid="238"/>
                                        </p:tgtEl>
                                        <p:attrNameLst>
                                          <p:attrName>style.visibility</p:attrName>
                                        </p:attrNameLst>
                                      </p:cBhvr>
                                      <p:to>
                                        <p:strVal val="visible"/>
                                      </p:to>
                                    </p:set>
                                    <p:animEffect transition="in" filter="wipe(up)">
                                      <p:cBhvr>
                                        <p:cTn id="44" dur="500"/>
                                        <p:tgtEl>
                                          <p:spTgt spid="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237" grpId="0"/>
      <p:bldP spid="238" grpId="0"/>
      <p:bldP spid="240" grpId="0" animBg="1"/>
      <p:bldP spid="242" grpId="0" animBg="1"/>
      <p:bldP spid="2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8"/>
          <p:cNvSpPr txBox="1"/>
          <p:nvPr/>
        </p:nvSpPr>
        <p:spPr>
          <a:xfrm>
            <a:off x="190550" y="189434"/>
            <a:ext cx="6408712" cy="523220"/>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第二部分  </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点击在此输入你的标题内容</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57" name="组合 1"/>
          <p:cNvGrpSpPr/>
          <p:nvPr/>
        </p:nvGrpSpPr>
        <p:grpSpPr bwMode="auto">
          <a:xfrm>
            <a:off x="1198662" y="1585913"/>
            <a:ext cx="5281612" cy="4646612"/>
            <a:chOff x="0" y="0"/>
            <a:chExt cx="5407191" cy="4756567"/>
          </a:xfrm>
          <a:solidFill>
            <a:schemeClr val="bg1">
              <a:lumMod val="50000"/>
            </a:schemeClr>
          </a:solidFill>
        </p:grpSpPr>
        <p:sp>
          <p:nvSpPr>
            <p:cNvPr id="258" name="Freeform 3"/>
            <p:cNvSpPr>
              <a:spLocks noChangeArrowheads="1"/>
            </p:cNvSpPr>
            <p:nvPr/>
          </p:nvSpPr>
          <p:spPr bwMode="auto">
            <a:xfrm>
              <a:off x="3148473" y="4482387"/>
              <a:ext cx="297052" cy="274180"/>
            </a:xfrm>
            <a:custGeom>
              <a:avLst/>
              <a:gdLst>
                <a:gd name="T0" fmla="*/ 194678 w 177"/>
                <a:gd name="T1" fmla="*/ 45980 h 161"/>
                <a:gd name="T2" fmla="*/ 265165 w 177"/>
                <a:gd name="T3" fmla="*/ 45980 h 161"/>
                <a:gd name="T4" fmla="*/ 332295 w 177"/>
                <a:gd name="T5" fmla="*/ 22139 h 161"/>
                <a:gd name="T6" fmla="*/ 397748 w 177"/>
                <a:gd name="T7" fmla="*/ 45980 h 161"/>
                <a:gd name="T8" fmla="*/ 496765 w 177"/>
                <a:gd name="T9" fmla="*/ 0 h 161"/>
                <a:gd name="T10" fmla="*/ 629347 w 177"/>
                <a:gd name="T11" fmla="*/ 22139 h 161"/>
                <a:gd name="T12" fmla="*/ 694800 w 177"/>
                <a:gd name="T13" fmla="*/ 0 h 161"/>
                <a:gd name="T14" fmla="*/ 730043 w 177"/>
                <a:gd name="T15" fmla="*/ 90258 h 161"/>
                <a:gd name="T16" fmla="*/ 629347 w 177"/>
                <a:gd name="T17" fmla="*/ 136239 h 161"/>
                <a:gd name="T18" fmla="*/ 595782 w 177"/>
                <a:gd name="T19" fmla="*/ 291210 h 161"/>
                <a:gd name="T20" fmla="*/ 526974 w 177"/>
                <a:gd name="T21" fmla="*/ 338893 h 161"/>
                <a:gd name="T22" fmla="*/ 526974 w 177"/>
                <a:gd name="T23" fmla="*/ 407013 h 161"/>
                <a:gd name="T24" fmla="*/ 434669 w 177"/>
                <a:gd name="T25" fmla="*/ 381468 h 161"/>
                <a:gd name="T26" fmla="*/ 397748 w 177"/>
                <a:gd name="T27" fmla="*/ 407013 h 161"/>
                <a:gd name="T28" fmla="*/ 397748 w 177"/>
                <a:gd name="T29" fmla="*/ 451290 h 161"/>
                <a:gd name="T30" fmla="*/ 332295 w 177"/>
                <a:gd name="T31" fmla="*/ 451290 h 161"/>
                <a:gd name="T32" fmla="*/ 194678 w 177"/>
                <a:gd name="T33" fmla="*/ 407013 h 161"/>
                <a:gd name="T34" fmla="*/ 33565 w 177"/>
                <a:gd name="T35" fmla="*/ 381468 h 161"/>
                <a:gd name="T36" fmla="*/ 0 w 177"/>
                <a:gd name="T37" fmla="*/ 245229 h 161"/>
                <a:gd name="T38" fmla="*/ 0 w 177"/>
                <a:gd name="T39" fmla="*/ 178813 h 161"/>
                <a:gd name="T40" fmla="*/ 162791 w 177"/>
                <a:gd name="T41" fmla="*/ 90258 h 161"/>
                <a:gd name="T42" fmla="*/ 194678 w 177"/>
                <a:gd name="T43" fmla="*/ 45980 h 1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7"/>
                <a:gd name="T67" fmla="*/ 0 h 161"/>
                <a:gd name="T68" fmla="*/ 177 w 177"/>
                <a:gd name="T69" fmla="*/ 161 h 1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9" name="Freeform 4"/>
            <p:cNvSpPr>
              <a:spLocks noChangeArrowheads="1"/>
            </p:cNvSpPr>
            <p:nvPr/>
          </p:nvSpPr>
          <p:spPr bwMode="auto">
            <a:xfrm>
              <a:off x="4221785" y="0"/>
              <a:ext cx="1185406" cy="1190682"/>
            </a:xfrm>
            <a:custGeom>
              <a:avLst/>
              <a:gdLst>
                <a:gd name="T0" fmla="*/ 68939 w 705"/>
                <a:gd name="T1" fmla="*/ 182788 h 697"/>
                <a:gd name="T2" fmla="*/ 132833 w 705"/>
                <a:gd name="T3" fmla="*/ 295535 h 697"/>
                <a:gd name="T4" fmla="*/ 300975 w 705"/>
                <a:gd name="T5" fmla="*/ 295535 h 697"/>
                <a:gd name="T6" fmla="*/ 435490 w 705"/>
                <a:gd name="T7" fmla="*/ 502239 h 697"/>
                <a:gd name="T8" fmla="*/ 667526 w 705"/>
                <a:gd name="T9" fmla="*/ 454407 h 697"/>
                <a:gd name="T10" fmla="*/ 970183 w 705"/>
                <a:gd name="T11" fmla="*/ 478323 h 697"/>
                <a:gd name="T12" fmla="*/ 904608 w 705"/>
                <a:gd name="T13" fmla="*/ 890022 h 697"/>
                <a:gd name="T14" fmla="*/ 800359 w 705"/>
                <a:gd name="T15" fmla="*/ 1115517 h 697"/>
                <a:gd name="T16" fmla="*/ 435490 w 705"/>
                <a:gd name="T17" fmla="*/ 1320512 h 697"/>
                <a:gd name="T18" fmla="*/ 633898 w 705"/>
                <a:gd name="T19" fmla="*/ 1388844 h 697"/>
                <a:gd name="T20" fmla="*/ 568322 w 705"/>
                <a:gd name="T21" fmla="*/ 1481092 h 697"/>
                <a:gd name="T22" fmla="*/ 736465 w 705"/>
                <a:gd name="T23" fmla="*/ 1551132 h 697"/>
                <a:gd name="T24" fmla="*/ 800359 w 705"/>
                <a:gd name="T25" fmla="*/ 1639964 h 697"/>
                <a:gd name="T26" fmla="*/ 1207265 w 705"/>
                <a:gd name="T27" fmla="*/ 1663880 h 697"/>
                <a:gd name="T28" fmla="*/ 1340097 w 705"/>
                <a:gd name="T29" fmla="*/ 1687796 h 697"/>
                <a:gd name="T30" fmla="*/ 1607444 w 705"/>
                <a:gd name="T31" fmla="*/ 1822751 h 697"/>
                <a:gd name="T32" fmla="*/ 1775587 w 705"/>
                <a:gd name="T33" fmla="*/ 1889375 h 697"/>
                <a:gd name="T34" fmla="*/ 1805853 w 705"/>
                <a:gd name="T35" fmla="*/ 1774919 h 697"/>
                <a:gd name="T36" fmla="*/ 2007624 w 705"/>
                <a:gd name="T37" fmla="*/ 1983331 h 697"/>
                <a:gd name="T38" fmla="*/ 2074881 w 705"/>
                <a:gd name="T39" fmla="*/ 1935499 h 697"/>
                <a:gd name="T40" fmla="*/ 2308599 w 705"/>
                <a:gd name="T41" fmla="*/ 1935499 h 697"/>
                <a:gd name="T42" fmla="*/ 2473379 w 705"/>
                <a:gd name="T43" fmla="*/ 1797127 h 697"/>
                <a:gd name="T44" fmla="*/ 2510370 w 705"/>
                <a:gd name="T45" fmla="*/ 1505008 h 697"/>
                <a:gd name="T46" fmla="*/ 2776036 w 705"/>
                <a:gd name="T47" fmla="*/ 1527216 h 697"/>
                <a:gd name="T48" fmla="*/ 2844974 w 705"/>
                <a:gd name="T49" fmla="*/ 978853 h 697"/>
                <a:gd name="T50" fmla="*/ 2908869 w 705"/>
                <a:gd name="T51" fmla="*/ 842190 h 697"/>
                <a:gd name="T52" fmla="*/ 2945860 w 705"/>
                <a:gd name="T53" fmla="*/ 732859 h 697"/>
                <a:gd name="T54" fmla="*/ 2543999 w 705"/>
                <a:gd name="T55" fmla="*/ 910522 h 697"/>
                <a:gd name="T56" fmla="*/ 2340546 w 705"/>
                <a:gd name="T57" fmla="*/ 1026686 h 697"/>
                <a:gd name="T58" fmla="*/ 2044615 w 705"/>
                <a:gd name="T59" fmla="*/ 864398 h 697"/>
                <a:gd name="T60" fmla="*/ 1842844 w 705"/>
                <a:gd name="T61" fmla="*/ 796066 h 697"/>
                <a:gd name="T62" fmla="*/ 1572134 w 705"/>
                <a:gd name="T63" fmla="*/ 732859 h 697"/>
                <a:gd name="T64" fmla="*/ 1504877 w 705"/>
                <a:gd name="T65" fmla="*/ 685027 h 697"/>
                <a:gd name="T66" fmla="*/ 1405673 w 705"/>
                <a:gd name="T67" fmla="*/ 707234 h 697"/>
                <a:gd name="T68" fmla="*/ 1103016 w 705"/>
                <a:gd name="T69" fmla="*/ 365575 h 697"/>
                <a:gd name="T70" fmla="*/ 1040803 w 705"/>
                <a:gd name="T71" fmla="*/ 249411 h 697"/>
                <a:gd name="T72" fmla="*/ 605314 w 705"/>
                <a:gd name="T73" fmla="*/ 70040 h 697"/>
                <a:gd name="T74" fmla="*/ 68939 w 705"/>
                <a:gd name="T75" fmla="*/ 46124 h 6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5"/>
                <a:gd name="T115" fmla="*/ 0 h 697"/>
                <a:gd name="T116" fmla="*/ 705 w 705"/>
                <a:gd name="T117" fmla="*/ 697 h 69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0" name="Freeform 5"/>
            <p:cNvSpPr>
              <a:spLocks noChangeArrowheads="1"/>
            </p:cNvSpPr>
            <p:nvPr/>
          </p:nvSpPr>
          <p:spPr bwMode="auto">
            <a:xfrm>
              <a:off x="4335281" y="921123"/>
              <a:ext cx="889755" cy="685451"/>
            </a:xfrm>
            <a:custGeom>
              <a:avLst/>
              <a:gdLst>
                <a:gd name="T0" fmla="*/ 2213455 w 529"/>
                <a:gd name="T1" fmla="*/ 417082 h 401"/>
                <a:gd name="T2" fmla="*/ 2008256 w 529"/>
                <a:gd name="T3" fmla="*/ 417082 h 401"/>
                <a:gd name="T4" fmla="*/ 1912385 w 529"/>
                <a:gd name="T5" fmla="*/ 345290 h 401"/>
                <a:gd name="T6" fmla="*/ 1776146 w 529"/>
                <a:gd name="T7" fmla="*/ 439304 h 401"/>
                <a:gd name="T8" fmla="*/ 1742507 w 529"/>
                <a:gd name="T9" fmla="*/ 391442 h 401"/>
                <a:gd name="T10" fmla="*/ 1710550 w 529"/>
                <a:gd name="T11" fmla="*/ 463235 h 401"/>
                <a:gd name="T12" fmla="*/ 1510397 w 529"/>
                <a:gd name="T13" fmla="*/ 367511 h 401"/>
                <a:gd name="T14" fmla="*/ 1510397 w 529"/>
                <a:gd name="T15" fmla="*/ 254694 h 401"/>
                <a:gd name="T16" fmla="*/ 1441437 w 529"/>
                <a:gd name="T17" fmla="*/ 276915 h 401"/>
                <a:gd name="T18" fmla="*/ 1478440 w 529"/>
                <a:gd name="T19" fmla="*/ 367511 h 401"/>
                <a:gd name="T20" fmla="*/ 1377522 w 529"/>
                <a:gd name="T21" fmla="*/ 367511 h 401"/>
                <a:gd name="T22" fmla="*/ 1308562 w 529"/>
                <a:gd name="T23" fmla="*/ 299137 h 401"/>
                <a:gd name="T24" fmla="*/ 1237920 w 529"/>
                <a:gd name="T25" fmla="*/ 299137 h 401"/>
                <a:gd name="T26" fmla="*/ 1041131 w 529"/>
                <a:gd name="T27" fmla="*/ 160679 h 401"/>
                <a:gd name="T28" fmla="*/ 904893 w 529"/>
                <a:gd name="T29" fmla="*/ 208541 h 401"/>
                <a:gd name="T30" fmla="*/ 904893 w 529"/>
                <a:gd name="T31" fmla="*/ 160679 h 401"/>
                <a:gd name="T32" fmla="*/ 667737 w 529"/>
                <a:gd name="T33" fmla="*/ 186320 h 401"/>
                <a:gd name="T34" fmla="*/ 504587 w 529"/>
                <a:gd name="T35" fmla="*/ 114527 h 401"/>
                <a:gd name="T36" fmla="*/ 504587 w 529"/>
                <a:gd name="T37" fmla="*/ 0 h 401"/>
                <a:gd name="T38" fmla="*/ 435627 w 529"/>
                <a:gd name="T39" fmla="*/ 22222 h 401"/>
                <a:gd name="T40" fmla="*/ 265749 w 529"/>
                <a:gd name="T41" fmla="*/ 22222 h 401"/>
                <a:gd name="T42" fmla="*/ 301070 w 529"/>
                <a:gd name="T43" fmla="*/ 160679 h 401"/>
                <a:gd name="T44" fmla="*/ 203517 w 529"/>
                <a:gd name="T45" fmla="*/ 160679 h 401"/>
                <a:gd name="T46" fmla="*/ 33639 w 529"/>
                <a:gd name="T47" fmla="*/ 92305 h 401"/>
                <a:gd name="T48" fmla="*/ 0 w 529"/>
                <a:gd name="T49" fmla="*/ 160679 h 401"/>
                <a:gd name="T50" fmla="*/ 132875 w 529"/>
                <a:gd name="T51" fmla="*/ 254694 h 401"/>
                <a:gd name="T52" fmla="*/ 100917 w 529"/>
                <a:gd name="T53" fmla="*/ 345290 h 401"/>
                <a:gd name="T54" fmla="*/ 203517 w 529"/>
                <a:gd name="T55" fmla="*/ 463235 h 401"/>
                <a:gd name="T56" fmla="*/ 366667 w 529"/>
                <a:gd name="T57" fmla="*/ 391442 h 401"/>
                <a:gd name="T58" fmla="*/ 467584 w 529"/>
                <a:gd name="T59" fmla="*/ 529900 h 401"/>
                <a:gd name="T60" fmla="*/ 467584 w 529"/>
                <a:gd name="T61" fmla="*/ 644427 h 401"/>
                <a:gd name="T62" fmla="*/ 634098 w 529"/>
                <a:gd name="T63" fmla="*/ 644427 h 401"/>
                <a:gd name="T64" fmla="*/ 703058 w 529"/>
                <a:gd name="T65" fmla="*/ 760663 h 401"/>
                <a:gd name="T66" fmla="*/ 736697 w 529"/>
                <a:gd name="T67" fmla="*/ 666648 h 401"/>
                <a:gd name="T68" fmla="*/ 872935 w 529"/>
                <a:gd name="T69" fmla="*/ 806815 h 401"/>
                <a:gd name="T70" fmla="*/ 970489 w 529"/>
                <a:gd name="T71" fmla="*/ 919633 h 401"/>
                <a:gd name="T72" fmla="*/ 970489 w 529"/>
                <a:gd name="T73" fmla="*/ 991425 h 401"/>
                <a:gd name="T74" fmla="*/ 1108409 w 529"/>
                <a:gd name="T75" fmla="*/ 1152105 h 401"/>
                <a:gd name="T76" fmla="*/ 1207645 w 529"/>
                <a:gd name="T77" fmla="*/ 1082021 h 401"/>
                <a:gd name="T78" fmla="*/ 1273241 w 529"/>
                <a:gd name="T79" fmla="*/ 943563 h 401"/>
                <a:gd name="T80" fmla="*/ 1340519 w 529"/>
                <a:gd name="T81" fmla="*/ 919633 h 401"/>
                <a:gd name="T82" fmla="*/ 1407798 w 529"/>
                <a:gd name="T83" fmla="*/ 943563 h 401"/>
                <a:gd name="T84" fmla="*/ 1377522 w 529"/>
                <a:gd name="T85" fmla="*/ 991425 h 401"/>
                <a:gd name="T86" fmla="*/ 1572629 w 529"/>
                <a:gd name="T87" fmla="*/ 991425 h 401"/>
                <a:gd name="T88" fmla="*/ 1643272 w 529"/>
                <a:gd name="T89" fmla="*/ 943563 h 401"/>
                <a:gd name="T90" fmla="*/ 1643272 w 529"/>
                <a:gd name="T91" fmla="*/ 897411 h 401"/>
                <a:gd name="T92" fmla="*/ 1609632 w 529"/>
                <a:gd name="T93" fmla="*/ 849549 h 401"/>
                <a:gd name="T94" fmla="*/ 1813149 w 529"/>
                <a:gd name="T95" fmla="*/ 782884 h 401"/>
                <a:gd name="T96" fmla="*/ 1843424 w 529"/>
                <a:gd name="T97" fmla="*/ 760663 h 401"/>
                <a:gd name="T98" fmla="*/ 1843424 w 529"/>
                <a:gd name="T99" fmla="*/ 711091 h 401"/>
                <a:gd name="T100" fmla="*/ 1912385 w 529"/>
                <a:gd name="T101" fmla="*/ 688870 h 401"/>
                <a:gd name="T102" fmla="*/ 1912385 w 529"/>
                <a:gd name="T103" fmla="*/ 552121 h 401"/>
                <a:gd name="T104" fmla="*/ 1981345 w 529"/>
                <a:gd name="T105" fmla="*/ 552121 h 401"/>
                <a:gd name="T106" fmla="*/ 2008256 w 529"/>
                <a:gd name="T107" fmla="*/ 620496 h 401"/>
                <a:gd name="T108" fmla="*/ 2112537 w 529"/>
                <a:gd name="T109" fmla="*/ 666648 h 401"/>
                <a:gd name="T110" fmla="*/ 2147858 w 529"/>
                <a:gd name="T111" fmla="*/ 644427 h 401"/>
                <a:gd name="T112" fmla="*/ 2112537 w 529"/>
                <a:gd name="T113" fmla="*/ 598274 h 401"/>
                <a:gd name="T114" fmla="*/ 2112537 w 529"/>
                <a:gd name="T115" fmla="*/ 552121 h 401"/>
                <a:gd name="T116" fmla="*/ 2213455 w 529"/>
                <a:gd name="T117" fmla="*/ 529900 h 401"/>
                <a:gd name="T118" fmla="*/ 2213455 w 529"/>
                <a:gd name="T119" fmla="*/ 417082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9"/>
                <a:gd name="T181" fmla="*/ 0 h 401"/>
                <a:gd name="T182" fmla="*/ 529 w 529"/>
                <a:gd name="T183" fmla="*/ 401 h 4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1" name="Freeform 6"/>
            <p:cNvSpPr>
              <a:spLocks noChangeArrowheads="1"/>
            </p:cNvSpPr>
            <p:nvPr/>
          </p:nvSpPr>
          <p:spPr bwMode="auto">
            <a:xfrm>
              <a:off x="4147521" y="1301587"/>
              <a:ext cx="634739" cy="673128"/>
            </a:xfrm>
            <a:custGeom>
              <a:avLst/>
              <a:gdLst>
                <a:gd name="T0" fmla="*/ 1584322 w 377"/>
                <a:gd name="T1" fmla="*/ 512125 h 393"/>
                <a:gd name="T2" fmla="*/ 1417640 w 377"/>
                <a:gd name="T3" fmla="*/ 347697 h 393"/>
                <a:gd name="T4" fmla="*/ 1447946 w 377"/>
                <a:gd name="T5" fmla="*/ 279185 h 393"/>
                <a:gd name="T6" fmla="*/ 1316620 w 377"/>
                <a:gd name="T7" fmla="*/ 114757 h 393"/>
                <a:gd name="T8" fmla="*/ 1215601 w 377"/>
                <a:gd name="T9" fmla="*/ 22266 h 393"/>
                <a:gd name="T10" fmla="*/ 1180244 w 377"/>
                <a:gd name="T11" fmla="*/ 114757 h 393"/>
                <a:gd name="T12" fmla="*/ 1112898 w 377"/>
                <a:gd name="T13" fmla="*/ 0 h 393"/>
                <a:gd name="T14" fmla="*/ 979889 w 377"/>
                <a:gd name="T15" fmla="*/ 0 h 393"/>
                <a:gd name="T16" fmla="*/ 1011878 w 377"/>
                <a:gd name="T17" fmla="*/ 70225 h 393"/>
                <a:gd name="T18" fmla="*/ 841829 w 377"/>
                <a:gd name="T19" fmla="*/ 164428 h 393"/>
                <a:gd name="T20" fmla="*/ 740809 w 377"/>
                <a:gd name="T21" fmla="*/ 164428 h 393"/>
                <a:gd name="T22" fmla="*/ 203723 w 377"/>
                <a:gd name="T23" fmla="*/ 419635 h 393"/>
                <a:gd name="T24" fmla="*/ 101019 w 377"/>
                <a:gd name="T25" fmla="*/ 327144 h 393"/>
                <a:gd name="T26" fmla="*/ 33673 w 377"/>
                <a:gd name="T27" fmla="*/ 327144 h 393"/>
                <a:gd name="T28" fmla="*/ 69030 w 377"/>
                <a:gd name="T29" fmla="*/ 395655 h 393"/>
                <a:gd name="T30" fmla="*/ 69030 w 377"/>
                <a:gd name="T31" fmla="*/ 465880 h 393"/>
                <a:gd name="T32" fmla="*/ 101019 w 377"/>
                <a:gd name="T33" fmla="*/ 537817 h 393"/>
                <a:gd name="T34" fmla="*/ 33673 w 377"/>
                <a:gd name="T35" fmla="*/ 537817 h 393"/>
                <a:gd name="T36" fmla="*/ 33673 w 377"/>
                <a:gd name="T37" fmla="*/ 628595 h 393"/>
                <a:gd name="T38" fmla="*/ 0 w 377"/>
                <a:gd name="T39" fmla="*/ 676554 h 393"/>
                <a:gd name="T40" fmla="*/ 133009 w 377"/>
                <a:gd name="T41" fmla="*/ 698820 h 393"/>
                <a:gd name="T42" fmla="*/ 272753 w 377"/>
                <a:gd name="T43" fmla="*/ 863248 h 393"/>
                <a:gd name="T44" fmla="*/ 437751 w 377"/>
                <a:gd name="T45" fmla="*/ 698820 h 393"/>
                <a:gd name="T46" fmla="*/ 505097 w 377"/>
                <a:gd name="T47" fmla="*/ 606329 h 393"/>
                <a:gd name="T48" fmla="*/ 675147 w 377"/>
                <a:gd name="T49" fmla="*/ 582350 h 393"/>
                <a:gd name="T50" fmla="*/ 779534 w 377"/>
                <a:gd name="T51" fmla="*/ 628595 h 393"/>
                <a:gd name="T52" fmla="*/ 779534 w 377"/>
                <a:gd name="T53" fmla="*/ 650862 h 393"/>
                <a:gd name="T54" fmla="*/ 811523 w 377"/>
                <a:gd name="T55" fmla="*/ 650862 h 393"/>
                <a:gd name="T56" fmla="*/ 710504 w 377"/>
                <a:gd name="T57" fmla="*/ 815290 h 393"/>
                <a:gd name="T58" fmla="*/ 641474 w 377"/>
                <a:gd name="T59" fmla="*/ 815290 h 393"/>
                <a:gd name="T60" fmla="*/ 675147 w 377"/>
                <a:gd name="T61" fmla="*/ 907781 h 393"/>
                <a:gd name="T62" fmla="*/ 641474 w 377"/>
                <a:gd name="T63" fmla="*/ 931760 h 393"/>
                <a:gd name="T64" fmla="*/ 710504 w 377"/>
                <a:gd name="T65" fmla="*/ 931760 h 393"/>
                <a:gd name="T66" fmla="*/ 574127 w 377"/>
                <a:gd name="T67" fmla="*/ 1094475 h 393"/>
                <a:gd name="T68" fmla="*/ 606117 w 377"/>
                <a:gd name="T69" fmla="*/ 1140721 h 393"/>
                <a:gd name="T70" fmla="*/ 675147 w 377"/>
                <a:gd name="T71" fmla="*/ 1094475 h 393"/>
                <a:gd name="T72" fmla="*/ 710504 w 377"/>
                <a:gd name="T73" fmla="*/ 1024251 h 393"/>
                <a:gd name="T74" fmla="*/ 779534 w 377"/>
                <a:gd name="T75" fmla="*/ 1024251 h 393"/>
                <a:gd name="T76" fmla="*/ 841829 w 377"/>
                <a:gd name="T77" fmla="*/ 981431 h 393"/>
                <a:gd name="T78" fmla="*/ 841829 w 377"/>
                <a:gd name="T79" fmla="*/ 907781 h 393"/>
                <a:gd name="T80" fmla="*/ 1082592 w 377"/>
                <a:gd name="T81" fmla="*/ 815290 h 393"/>
                <a:gd name="T82" fmla="*/ 1281264 w 377"/>
                <a:gd name="T83" fmla="*/ 770757 h 393"/>
                <a:gd name="T84" fmla="*/ 1316620 w 377"/>
                <a:gd name="T85" fmla="*/ 650862 h 393"/>
                <a:gd name="T86" fmla="*/ 1447946 w 377"/>
                <a:gd name="T87" fmla="*/ 582350 h 393"/>
                <a:gd name="T88" fmla="*/ 1552333 w 377"/>
                <a:gd name="T89" fmla="*/ 560084 h 393"/>
                <a:gd name="T90" fmla="*/ 1584322 w 377"/>
                <a:gd name="T91" fmla="*/ 512125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7"/>
                <a:gd name="T139" fmla="*/ 0 h 393"/>
                <a:gd name="T140" fmla="*/ 377 w 377"/>
                <a:gd name="T141" fmla="*/ 393 h 3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2" name="Freeform 7"/>
            <p:cNvSpPr>
              <a:spLocks noChangeArrowheads="1"/>
            </p:cNvSpPr>
            <p:nvPr/>
          </p:nvSpPr>
          <p:spPr bwMode="auto">
            <a:xfrm>
              <a:off x="3664111" y="1454080"/>
              <a:ext cx="592703" cy="916502"/>
            </a:xfrm>
            <a:custGeom>
              <a:avLst/>
              <a:gdLst>
                <a:gd name="T0" fmla="*/ 1326446 w 353"/>
                <a:gd name="T1" fmla="*/ 453984 h 537"/>
                <a:gd name="T2" fmla="*/ 1227382 w 353"/>
                <a:gd name="T3" fmla="*/ 273073 h 537"/>
                <a:gd name="T4" fmla="*/ 1030934 w 353"/>
                <a:gd name="T5" fmla="*/ 252593 h 537"/>
                <a:gd name="T6" fmla="*/ 926833 w 353"/>
                <a:gd name="T7" fmla="*/ 0 h 537"/>
                <a:gd name="T8" fmla="*/ 730385 w 353"/>
                <a:gd name="T9" fmla="*/ 186031 h 537"/>
                <a:gd name="T10" fmla="*/ 564159 w 353"/>
                <a:gd name="T11" fmla="*/ 230406 h 537"/>
                <a:gd name="T12" fmla="*/ 332451 w 353"/>
                <a:gd name="T13" fmla="*/ 295260 h 537"/>
                <a:gd name="T14" fmla="*/ 132645 w 353"/>
                <a:gd name="T15" fmla="*/ 208218 h 537"/>
                <a:gd name="T16" fmla="*/ 33581 w 353"/>
                <a:gd name="T17" fmla="*/ 343048 h 537"/>
                <a:gd name="T18" fmla="*/ 231708 w 353"/>
                <a:gd name="T19" fmla="*/ 571747 h 537"/>
                <a:gd name="T20" fmla="*/ 100743 w 353"/>
                <a:gd name="T21" fmla="*/ 662203 h 537"/>
                <a:gd name="T22" fmla="*/ 265289 w 353"/>
                <a:gd name="T23" fmla="*/ 774845 h 537"/>
                <a:gd name="T24" fmla="*/ 132645 w 353"/>
                <a:gd name="T25" fmla="*/ 819220 h 537"/>
                <a:gd name="T26" fmla="*/ 68841 w 353"/>
                <a:gd name="T27" fmla="*/ 931862 h 537"/>
                <a:gd name="T28" fmla="*/ 132645 w 353"/>
                <a:gd name="T29" fmla="*/ 1140081 h 537"/>
                <a:gd name="T30" fmla="*/ 100743 w 353"/>
                <a:gd name="T31" fmla="*/ 1457528 h 537"/>
                <a:gd name="T32" fmla="*/ 364353 w 353"/>
                <a:gd name="T33" fmla="*/ 1505316 h 537"/>
                <a:gd name="T34" fmla="*/ 465096 w 353"/>
                <a:gd name="T35" fmla="*/ 1457528 h 537"/>
                <a:gd name="T36" fmla="*/ 629642 w 353"/>
                <a:gd name="T37" fmla="*/ 1208349 h 537"/>
                <a:gd name="T38" fmla="*/ 962093 w 353"/>
                <a:gd name="T39" fmla="*/ 1071812 h 537"/>
                <a:gd name="T40" fmla="*/ 995674 w 353"/>
                <a:gd name="T41" fmla="*/ 981357 h 537"/>
                <a:gd name="T42" fmla="*/ 799226 w 353"/>
                <a:gd name="T43" fmla="*/ 911382 h 537"/>
                <a:gd name="T44" fmla="*/ 762287 w 353"/>
                <a:gd name="T45" fmla="*/ 819220 h 537"/>
                <a:gd name="T46" fmla="*/ 666581 w 353"/>
                <a:gd name="T47" fmla="*/ 754365 h 537"/>
                <a:gd name="T48" fmla="*/ 434873 w 353"/>
                <a:gd name="T49" fmla="*/ 732178 h 537"/>
                <a:gd name="T50" fmla="*/ 564159 w 353"/>
                <a:gd name="T51" fmla="*/ 477878 h 537"/>
                <a:gd name="T52" fmla="*/ 666581 w 353"/>
                <a:gd name="T53" fmla="*/ 387423 h 537"/>
                <a:gd name="T54" fmla="*/ 799226 w 353"/>
                <a:gd name="T55" fmla="*/ 431797 h 537"/>
                <a:gd name="T56" fmla="*/ 861350 w 353"/>
                <a:gd name="T57" fmla="*/ 523959 h 537"/>
                <a:gd name="T58" fmla="*/ 926833 w 353"/>
                <a:gd name="T59" fmla="*/ 571747 h 537"/>
                <a:gd name="T60" fmla="*/ 1062836 w 353"/>
                <a:gd name="T61" fmla="*/ 732178 h 537"/>
                <a:gd name="T62" fmla="*/ 1129998 w 353"/>
                <a:gd name="T63" fmla="*/ 819220 h 537"/>
                <a:gd name="T64" fmla="*/ 1360027 w 353"/>
                <a:gd name="T65" fmla="*/ 616121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3"/>
                <a:gd name="T100" fmla="*/ 0 h 537"/>
                <a:gd name="T101" fmla="*/ 353 w 353"/>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3" name="Freeform 8"/>
            <p:cNvSpPr>
              <a:spLocks noChangeArrowheads="1"/>
            </p:cNvSpPr>
            <p:nvPr/>
          </p:nvSpPr>
          <p:spPr bwMode="auto">
            <a:xfrm>
              <a:off x="3836457" y="1686671"/>
              <a:ext cx="190562" cy="218728"/>
            </a:xfrm>
            <a:custGeom>
              <a:avLst/>
              <a:gdLst>
                <a:gd name="T0" fmla="*/ 477248 w 113"/>
                <a:gd name="T1" fmla="*/ 174643 h 129"/>
                <a:gd name="T2" fmla="*/ 409793 w 113"/>
                <a:gd name="T3" fmla="*/ 108516 h 129"/>
                <a:gd name="T4" fmla="*/ 477248 w 113"/>
                <a:gd name="T5" fmla="*/ 44085 h 129"/>
                <a:gd name="T6" fmla="*/ 340651 w 113"/>
                <a:gd name="T7" fmla="*/ 44085 h 129"/>
                <a:gd name="T8" fmla="*/ 308609 w 113"/>
                <a:gd name="T9" fmla="*/ 0 h 129"/>
                <a:gd name="T10" fmla="*/ 237781 w 113"/>
                <a:gd name="T11" fmla="*/ 0 h 129"/>
                <a:gd name="T12" fmla="*/ 205740 w 113"/>
                <a:gd name="T13" fmla="*/ 88169 h 129"/>
                <a:gd name="T14" fmla="*/ 139970 w 113"/>
                <a:gd name="T15" fmla="*/ 88169 h 129"/>
                <a:gd name="T16" fmla="*/ 0 w 113"/>
                <a:gd name="T17" fmla="*/ 242466 h 129"/>
                <a:gd name="T18" fmla="*/ 0 w 113"/>
                <a:gd name="T19" fmla="*/ 328940 h 129"/>
                <a:gd name="T20" fmla="*/ 139970 w 113"/>
                <a:gd name="T21" fmla="*/ 328940 h 129"/>
                <a:gd name="T22" fmla="*/ 205740 w 113"/>
                <a:gd name="T23" fmla="*/ 350982 h 129"/>
                <a:gd name="T24" fmla="*/ 340651 w 113"/>
                <a:gd name="T25" fmla="*/ 306897 h 129"/>
                <a:gd name="T26" fmla="*/ 340651 w 113"/>
                <a:gd name="T27" fmla="*/ 264508 h 129"/>
                <a:gd name="T28" fmla="*/ 308609 w 113"/>
                <a:gd name="T29" fmla="*/ 220424 h 129"/>
                <a:gd name="T30" fmla="*/ 409793 w 113"/>
                <a:gd name="T31" fmla="*/ 220424 h 129"/>
                <a:gd name="T32" fmla="*/ 477248 w 113"/>
                <a:gd name="T33" fmla="*/ 174643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129"/>
                <a:gd name="T53" fmla="*/ 113 w 113"/>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4" name="Freeform 9"/>
            <p:cNvSpPr>
              <a:spLocks noChangeArrowheads="1"/>
            </p:cNvSpPr>
            <p:nvPr/>
          </p:nvSpPr>
          <p:spPr bwMode="auto">
            <a:xfrm>
              <a:off x="3958361" y="1794495"/>
              <a:ext cx="149927" cy="206405"/>
            </a:xfrm>
            <a:custGeom>
              <a:avLst/>
              <a:gdLst>
                <a:gd name="T0" fmla="*/ 372291 w 89"/>
                <a:gd name="T1" fmla="*/ 230287 h 121"/>
                <a:gd name="T2" fmla="*/ 336915 w 89"/>
                <a:gd name="T3" fmla="*/ 158642 h 121"/>
                <a:gd name="T4" fmla="*/ 237525 w 89"/>
                <a:gd name="T5" fmla="*/ 112585 h 121"/>
                <a:gd name="T6" fmla="*/ 203833 w 89"/>
                <a:gd name="T7" fmla="*/ 22176 h 121"/>
                <a:gd name="T8" fmla="*/ 133081 w 89"/>
                <a:gd name="T9" fmla="*/ 0 h 121"/>
                <a:gd name="T10" fmla="*/ 101074 w 89"/>
                <a:gd name="T11" fmla="*/ 22176 h 121"/>
                <a:gd name="T12" fmla="*/ 133081 w 89"/>
                <a:gd name="T13" fmla="*/ 136466 h 121"/>
                <a:gd name="T14" fmla="*/ 33691 w 89"/>
                <a:gd name="T15" fmla="*/ 136466 h 121"/>
                <a:gd name="T16" fmla="*/ 0 w 89"/>
                <a:gd name="T17" fmla="*/ 317284 h 121"/>
                <a:gd name="T18" fmla="*/ 69067 w 89"/>
                <a:gd name="T19" fmla="*/ 341165 h 121"/>
                <a:gd name="T20" fmla="*/ 237525 w 89"/>
                <a:gd name="T21" fmla="*/ 317284 h 121"/>
                <a:gd name="T22" fmla="*/ 237525 w 89"/>
                <a:gd name="T23" fmla="*/ 230287 h 121"/>
                <a:gd name="T24" fmla="*/ 372291 w 89"/>
                <a:gd name="T25" fmla="*/ 230287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21"/>
                <a:gd name="T41" fmla="*/ 89 w 89"/>
                <a:gd name="T42" fmla="*/ 121 h 1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5" name="Freeform 10"/>
            <p:cNvSpPr>
              <a:spLocks noChangeArrowheads="1"/>
            </p:cNvSpPr>
            <p:nvPr/>
          </p:nvSpPr>
          <p:spPr bwMode="auto">
            <a:xfrm>
              <a:off x="3958361" y="1808358"/>
              <a:ext cx="57449" cy="69315"/>
            </a:xfrm>
            <a:custGeom>
              <a:avLst/>
              <a:gdLst>
                <a:gd name="T0" fmla="*/ 167124 w 33"/>
                <a:gd name="T1" fmla="*/ 108199 h 41"/>
                <a:gd name="T2" fmla="*/ 41781 w 33"/>
                <a:gd name="T3" fmla="*/ 108199 h 41"/>
                <a:gd name="T4" fmla="*/ 41781 w 33"/>
                <a:gd name="T5" fmla="*/ 64243 h 41"/>
                <a:gd name="T6" fmla="*/ 0 w 33"/>
                <a:gd name="T7" fmla="*/ 0 h 41"/>
                <a:gd name="T8" fmla="*/ 123602 w 33"/>
                <a:gd name="T9" fmla="*/ 21978 h 41"/>
                <a:gd name="T10" fmla="*/ 167124 w 33"/>
                <a:gd name="T11" fmla="*/ 108199 h 41"/>
                <a:gd name="T12" fmla="*/ 0 60000 65536"/>
                <a:gd name="T13" fmla="*/ 0 60000 65536"/>
                <a:gd name="T14" fmla="*/ 0 60000 65536"/>
                <a:gd name="T15" fmla="*/ 0 60000 65536"/>
                <a:gd name="T16" fmla="*/ 0 60000 65536"/>
                <a:gd name="T17" fmla="*/ 0 60000 65536"/>
                <a:gd name="T18" fmla="*/ 0 w 33"/>
                <a:gd name="T19" fmla="*/ 0 h 41"/>
                <a:gd name="T20" fmla="*/ 33 w 33"/>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3" h="41">
                  <a:moveTo>
                    <a:pt x="32" y="40"/>
                  </a:moveTo>
                  <a:lnTo>
                    <a:pt x="8" y="40"/>
                  </a:lnTo>
                  <a:lnTo>
                    <a:pt x="8" y="24"/>
                  </a:lnTo>
                  <a:lnTo>
                    <a:pt x="0" y="0"/>
                  </a:lnTo>
                  <a:lnTo>
                    <a:pt x="24" y="8"/>
                  </a:lnTo>
                  <a:lnTo>
                    <a:pt x="32" y="40"/>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6" name="Freeform 11"/>
            <p:cNvSpPr>
              <a:spLocks noChangeArrowheads="1"/>
            </p:cNvSpPr>
            <p:nvPr/>
          </p:nvSpPr>
          <p:spPr bwMode="auto">
            <a:xfrm>
              <a:off x="3823847" y="2054812"/>
              <a:ext cx="730020" cy="494449"/>
            </a:xfrm>
            <a:custGeom>
              <a:avLst/>
              <a:gdLst>
                <a:gd name="T0" fmla="*/ 647408 w 433"/>
                <a:gd name="T1" fmla="*/ 22242 h 289"/>
                <a:gd name="T2" fmla="*/ 578284 w 433"/>
                <a:gd name="T3" fmla="*/ 70147 h 289"/>
                <a:gd name="T4" fmla="*/ 409688 w 433"/>
                <a:gd name="T5" fmla="*/ 92388 h 289"/>
                <a:gd name="T6" fmla="*/ 237720 w 433"/>
                <a:gd name="T7" fmla="*/ 208729 h 289"/>
                <a:gd name="T8" fmla="*/ 69124 w 433"/>
                <a:gd name="T9" fmla="*/ 367843 h 289"/>
                <a:gd name="T10" fmla="*/ 69124 w 433"/>
                <a:gd name="T11" fmla="*/ 463653 h 289"/>
                <a:gd name="T12" fmla="*/ 139935 w 433"/>
                <a:gd name="T13" fmla="*/ 532089 h 289"/>
                <a:gd name="T14" fmla="*/ 205687 w 433"/>
                <a:gd name="T15" fmla="*/ 509847 h 289"/>
                <a:gd name="T16" fmla="*/ 273125 w 433"/>
                <a:gd name="T17" fmla="*/ 509847 h 289"/>
                <a:gd name="T18" fmla="*/ 33719 w 433"/>
                <a:gd name="T19" fmla="*/ 650141 h 289"/>
                <a:gd name="T20" fmla="*/ 0 w 433"/>
                <a:gd name="T21" fmla="*/ 716866 h 289"/>
                <a:gd name="T22" fmla="*/ 69124 w 433"/>
                <a:gd name="T23" fmla="*/ 739107 h 289"/>
                <a:gd name="T24" fmla="*/ 205687 w 433"/>
                <a:gd name="T25" fmla="*/ 831496 h 289"/>
                <a:gd name="T26" fmla="*/ 340564 w 433"/>
                <a:gd name="T27" fmla="*/ 831496 h 289"/>
                <a:gd name="T28" fmla="*/ 409688 w 433"/>
                <a:gd name="T29" fmla="*/ 785301 h 289"/>
                <a:gd name="T30" fmla="*/ 409688 w 433"/>
                <a:gd name="T31" fmla="*/ 739107 h 289"/>
                <a:gd name="T32" fmla="*/ 477126 w 433"/>
                <a:gd name="T33" fmla="*/ 761349 h 289"/>
                <a:gd name="T34" fmla="*/ 507473 w 433"/>
                <a:gd name="T35" fmla="*/ 785301 h 289"/>
                <a:gd name="T36" fmla="*/ 647408 w 433"/>
                <a:gd name="T37" fmla="*/ 831496 h 289"/>
                <a:gd name="T38" fmla="*/ 711474 w 433"/>
                <a:gd name="T39" fmla="*/ 785301 h 289"/>
                <a:gd name="T40" fmla="*/ 816004 w 433"/>
                <a:gd name="T41" fmla="*/ 785301 h 289"/>
                <a:gd name="T42" fmla="*/ 816004 w 433"/>
                <a:gd name="T43" fmla="*/ 831496 h 289"/>
                <a:gd name="T44" fmla="*/ 885128 w 433"/>
                <a:gd name="T45" fmla="*/ 807543 h 289"/>
                <a:gd name="T46" fmla="*/ 1021691 w 433"/>
                <a:gd name="T47" fmla="*/ 672382 h 289"/>
                <a:gd name="T48" fmla="*/ 1089129 w 433"/>
                <a:gd name="T49" fmla="*/ 672382 h 289"/>
                <a:gd name="T50" fmla="*/ 1257725 w 433"/>
                <a:gd name="T51" fmla="*/ 487605 h 289"/>
                <a:gd name="T52" fmla="*/ 1257725 w 433"/>
                <a:gd name="T53" fmla="*/ 417459 h 289"/>
                <a:gd name="T54" fmla="*/ 1291444 w 433"/>
                <a:gd name="T55" fmla="*/ 395217 h 289"/>
                <a:gd name="T56" fmla="*/ 1325163 w 433"/>
                <a:gd name="T57" fmla="*/ 441411 h 289"/>
                <a:gd name="T58" fmla="*/ 1463412 w 433"/>
                <a:gd name="T59" fmla="*/ 278876 h 289"/>
                <a:gd name="T60" fmla="*/ 1598289 w 433"/>
                <a:gd name="T61" fmla="*/ 232682 h 289"/>
                <a:gd name="T62" fmla="*/ 1598289 w 433"/>
                <a:gd name="T63" fmla="*/ 254924 h 289"/>
                <a:gd name="T64" fmla="*/ 1702818 w 433"/>
                <a:gd name="T65" fmla="*/ 186488 h 289"/>
                <a:gd name="T66" fmla="*/ 1773628 w 433"/>
                <a:gd name="T67" fmla="*/ 208729 h 289"/>
                <a:gd name="T68" fmla="*/ 1837695 w 433"/>
                <a:gd name="T69" fmla="*/ 70147 h 289"/>
                <a:gd name="T70" fmla="*/ 1803976 w 433"/>
                <a:gd name="T71" fmla="*/ 46194 h 289"/>
                <a:gd name="T72" fmla="*/ 1702818 w 433"/>
                <a:gd name="T73" fmla="*/ 46194 h 289"/>
                <a:gd name="T74" fmla="*/ 1633694 w 433"/>
                <a:gd name="T75" fmla="*/ 70147 h 289"/>
                <a:gd name="T76" fmla="*/ 1463412 w 433"/>
                <a:gd name="T77" fmla="*/ 70147 h 289"/>
                <a:gd name="T78" fmla="*/ 1395974 w 433"/>
                <a:gd name="T79" fmla="*/ 0 h 289"/>
                <a:gd name="T80" fmla="*/ 1154882 w 433"/>
                <a:gd name="T81" fmla="*/ 114630 h 289"/>
                <a:gd name="T82" fmla="*/ 1126220 w 433"/>
                <a:gd name="T83" fmla="*/ 186488 h 289"/>
                <a:gd name="T84" fmla="*/ 1055410 w 433"/>
                <a:gd name="T85" fmla="*/ 186488 h 289"/>
                <a:gd name="T86" fmla="*/ 851409 w 433"/>
                <a:gd name="T87" fmla="*/ 186488 h 289"/>
                <a:gd name="T88" fmla="*/ 851409 w 433"/>
                <a:gd name="T89" fmla="*/ 138583 h 289"/>
                <a:gd name="T90" fmla="*/ 920533 w 433"/>
                <a:gd name="T91" fmla="*/ 92388 h 289"/>
                <a:gd name="T92" fmla="*/ 851409 w 433"/>
                <a:gd name="T93" fmla="*/ 0 h 289"/>
                <a:gd name="T94" fmla="*/ 748566 w 433"/>
                <a:gd name="T95" fmla="*/ 0 h 289"/>
                <a:gd name="T96" fmla="*/ 711474 w 433"/>
                <a:gd name="T97" fmla="*/ 0 h 289"/>
                <a:gd name="T98" fmla="*/ 681127 w 433"/>
                <a:gd name="T99" fmla="*/ 46194 h 289"/>
                <a:gd name="T100" fmla="*/ 647408 w 433"/>
                <a:gd name="T101" fmla="*/ 22242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3"/>
                <a:gd name="T154" fmla="*/ 0 h 289"/>
                <a:gd name="T155" fmla="*/ 433 w 433"/>
                <a:gd name="T156" fmla="*/ 289 h 28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7" name="Freeform 12"/>
            <p:cNvSpPr>
              <a:spLocks noChangeArrowheads="1"/>
            </p:cNvSpPr>
            <p:nvPr/>
          </p:nvSpPr>
          <p:spPr bwMode="auto">
            <a:xfrm>
              <a:off x="3973774" y="2450679"/>
              <a:ext cx="605314" cy="546820"/>
            </a:xfrm>
            <a:custGeom>
              <a:avLst/>
              <a:gdLst>
                <a:gd name="T0" fmla="*/ 692506 w 361"/>
                <a:gd name="T1" fmla="*/ 0 h 321"/>
                <a:gd name="T2" fmla="*/ 625435 w 361"/>
                <a:gd name="T3" fmla="*/ 0 h 321"/>
                <a:gd name="T4" fmla="*/ 496324 w 361"/>
                <a:gd name="T5" fmla="*/ 136279 h 321"/>
                <a:gd name="T6" fmla="*/ 395718 w 361"/>
                <a:gd name="T7" fmla="*/ 158424 h 321"/>
                <a:gd name="T8" fmla="*/ 395718 w 361"/>
                <a:gd name="T9" fmla="*/ 112430 h 321"/>
                <a:gd name="T10" fmla="*/ 330324 w 361"/>
                <a:gd name="T11" fmla="*/ 112430 h 321"/>
                <a:gd name="T12" fmla="*/ 264930 w 361"/>
                <a:gd name="T13" fmla="*/ 158424 h 321"/>
                <a:gd name="T14" fmla="*/ 130788 w 361"/>
                <a:gd name="T15" fmla="*/ 112430 h 321"/>
                <a:gd name="T16" fmla="*/ 100606 w 361"/>
                <a:gd name="T17" fmla="*/ 90285 h 321"/>
                <a:gd name="T18" fmla="*/ 33535 w 361"/>
                <a:gd name="T19" fmla="*/ 68140 h 321"/>
                <a:gd name="T20" fmla="*/ 33535 w 361"/>
                <a:gd name="T21" fmla="*/ 112430 h 321"/>
                <a:gd name="T22" fmla="*/ 0 w 361"/>
                <a:gd name="T23" fmla="*/ 136279 h 321"/>
                <a:gd name="T24" fmla="*/ 130788 w 361"/>
                <a:gd name="T25" fmla="*/ 158424 h 321"/>
                <a:gd name="T26" fmla="*/ 162647 w 361"/>
                <a:gd name="T27" fmla="*/ 221454 h 321"/>
                <a:gd name="T28" fmla="*/ 231394 w 361"/>
                <a:gd name="T29" fmla="*/ 221454 h 321"/>
                <a:gd name="T30" fmla="*/ 330324 w 361"/>
                <a:gd name="T31" fmla="*/ 316849 h 321"/>
                <a:gd name="T32" fmla="*/ 425900 w 361"/>
                <a:gd name="T33" fmla="*/ 291297 h 321"/>
                <a:gd name="T34" fmla="*/ 425900 w 361"/>
                <a:gd name="T35" fmla="*/ 407134 h 321"/>
                <a:gd name="T36" fmla="*/ 560041 w 361"/>
                <a:gd name="T37" fmla="*/ 517861 h 321"/>
                <a:gd name="T38" fmla="*/ 625435 w 361"/>
                <a:gd name="T39" fmla="*/ 517861 h 321"/>
                <a:gd name="T40" fmla="*/ 658971 w 361"/>
                <a:gd name="T41" fmla="*/ 475273 h 321"/>
                <a:gd name="T42" fmla="*/ 756223 w 361"/>
                <a:gd name="T43" fmla="*/ 538303 h 321"/>
                <a:gd name="T44" fmla="*/ 692506 w 361"/>
                <a:gd name="T45" fmla="*/ 586000 h 321"/>
                <a:gd name="T46" fmla="*/ 658971 w 361"/>
                <a:gd name="T47" fmla="*/ 563855 h 321"/>
                <a:gd name="T48" fmla="*/ 593577 w 361"/>
                <a:gd name="T49" fmla="*/ 538303 h 321"/>
                <a:gd name="T50" fmla="*/ 593577 w 361"/>
                <a:gd name="T51" fmla="*/ 630291 h 321"/>
                <a:gd name="T52" fmla="*/ 560041 w 361"/>
                <a:gd name="T53" fmla="*/ 674582 h 321"/>
                <a:gd name="T54" fmla="*/ 658971 w 361"/>
                <a:gd name="T55" fmla="*/ 766570 h 321"/>
                <a:gd name="T56" fmla="*/ 658971 w 361"/>
                <a:gd name="T57" fmla="*/ 833006 h 321"/>
                <a:gd name="T58" fmla="*/ 819941 w 361"/>
                <a:gd name="T59" fmla="*/ 833006 h 321"/>
                <a:gd name="T60" fmla="*/ 888688 w 361"/>
                <a:gd name="T61" fmla="*/ 879000 h 321"/>
                <a:gd name="T62" fmla="*/ 985941 w 361"/>
                <a:gd name="T63" fmla="*/ 856855 h 321"/>
                <a:gd name="T64" fmla="*/ 1120082 w 361"/>
                <a:gd name="T65" fmla="*/ 901146 h 321"/>
                <a:gd name="T66" fmla="*/ 1217335 w 361"/>
                <a:gd name="T67" fmla="*/ 833006 h 321"/>
                <a:gd name="T68" fmla="*/ 1316265 w 361"/>
                <a:gd name="T69" fmla="*/ 722279 h 321"/>
                <a:gd name="T70" fmla="*/ 1185476 w 361"/>
                <a:gd name="T71" fmla="*/ 674582 h 321"/>
                <a:gd name="T72" fmla="*/ 1316265 w 361"/>
                <a:gd name="T73" fmla="*/ 654140 h 321"/>
                <a:gd name="T74" fmla="*/ 1349800 w 361"/>
                <a:gd name="T75" fmla="*/ 674582 h 321"/>
                <a:gd name="T76" fmla="*/ 1480588 w 361"/>
                <a:gd name="T77" fmla="*/ 654140 h 321"/>
                <a:gd name="T78" fmla="*/ 1480588 w 361"/>
                <a:gd name="T79" fmla="*/ 630291 h 321"/>
                <a:gd name="T80" fmla="*/ 1316265 w 361"/>
                <a:gd name="T81" fmla="*/ 563855 h 321"/>
                <a:gd name="T82" fmla="*/ 1316265 w 361"/>
                <a:gd name="T83" fmla="*/ 517861 h 321"/>
                <a:gd name="T84" fmla="*/ 1254224 w 361"/>
                <a:gd name="T85" fmla="*/ 497419 h 321"/>
                <a:gd name="T86" fmla="*/ 1185476 w 361"/>
                <a:gd name="T87" fmla="*/ 475273 h 321"/>
                <a:gd name="T88" fmla="*/ 1120082 w 361"/>
                <a:gd name="T89" fmla="*/ 361140 h 321"/>
                <a:gd name="T90" fmla="*/ 955759 w 361"/>
                <a:gd name="T91" fmla="*/ 180570 h 321"/>
                <a:gd name="T92" fmla="*/ 955759 w 361"/>
                <a:gd name="T93" fmla="*/ 112430 h 321"/>
                <a:gd name="T94" fmla="*/ 789759 w 361"/>
                <a:gd name="T95" fmla="*/ 90285 h 321"/>
                <a:gd name="T96" fmla="*/ 724365 w 361"/>
                <a:gd name="T97" fmla="*/ 68140 h 321"/>
                <a:gd name="T98" fmla="*/ 692506 w 361"/>
                <a:gd name="T99" fmla="*/ 0 h 3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1"/>
                <a:gd name="T151" fmla="*/ 0 h 321"/>
                <a:gd name="T152" fmla="*/ 361 w 361"/>
                <a:gd name="T153" fmla="*/ 321 h 3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8" name="Freeform 13"/>
            <p:cNvSpPr>
              <a:spLocks noChangeArrowheads="1"/>
            </p:cNvSpPr>
            <p:nvPr/>
          </p:nvSpPr>
          <p:spPr bwMode="auto">
            <a:xfrm>
              <a:off x="4471196" y="2888136"/>
              <a:ext cx="107892" cy="93961"/>
            </a:xfrm>
            <a:custGeom>
              <a:avLst/>
              <a:gdLst>
                <a:gd name="T0" fmla="*/ 89633 w 65"/>
                <a:gd name="T1" fmla="*/ 0 h 57"/>
                <a:gd name="T2" fmla="*/ 0 w 65"/>
                <a:gd name="T3" fmla="*/ 92313 h 57"/>
                <a:gd name="T4" fmla="*/ 89633 w 65"/>
                <a:gd name="T5" fmla="*/ 128578 h 57"/>
                <a:gd name="T6" fmla="*/ 248982 w 65"/>
                <a:gd name="T7" fmla="*/ 92313 h 57"/>
                <a:gd name="T8" fmla="*/ 248982 w 65"/>
                <a:gd name="T9" fmla="*/ 56047 h 57"/>
                <a:gd name="T10" fmla="*/ 89633 w 65"/>
                <a:gd name="T11" fmla="*/ 0 h 57"/>
                <a:gd name="T12" fmla="*/ 0 60000 65536"/>
                <a:gd name="T13" fmla="*/ 0 60000 65536"/>
                <a:gd name="T14" fmla="*/ 0 60000 65536"/>
                <a:gd name="T15" fmla="*/ 0 60000 65536"/>
                <a:gd name="T16" fmla="*/ 0 60000 65536"/>
                <a:gd name="T17" fmla="*/ 0 60000 65536"/>
                <a:gd name="T18" fmla="*/ 0 w 65"/>
                <a:gd name="T19" fmla="*/ 0 h 57"/>
                <a:gd name="T20" fmla="*/ 65 w 65"/>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65" h="57">
                  <a:moveTo>
                    <a:pt x="24" y="0"/>
                  </a:moveTo>
                  <a:lnTo>
                    <a:pt x="0" y="40"/>
                  </a:lnTo>
                  <a:lnTo>
                    <a:pt x="24" y="56"/>
                  </a:lnTo>
                  <a:lnTo>
                    <a:pt x="64" y="40"/>
                  </a:lnTo>
                  <a:lnTo>
                    <a:pt x="64" y="24"/>
                  </a:lnTo>
                  <a:lnTo>
                    <a:pt x="24" y="0"/>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9" name="Freeform 14"/>
            <p:cNvSpPr>
              <a:spLocks noChangeArrowheads="1"/>
            </p:cNvSpPr>
            <p:nvPr/>
          </p:nvSpPr>
          <p:spPr bwMode="auto">
            <a:xfrm>
              <a:off x="4202168" y="2954370"/>
              <a:ext cx="403543" cy="506772"/>
            </a:xfrm>
            <a:custGeom>
              <a:avLst/>
              <a:gdLst>
                <a:gd name="T0" fmla="*/ 750155 w 241"/>
                <a:gd name="T1" fmla="*/ 46070 h 297"/>
                <a:gd name="T2" fmla="*/ 649687 w 241"/>
                <a:gd name="T3" fmla="*/ 0 h 297"/>
                <a:gd name="T4" fmla="*/ 555918 w 241"/>
                <a:gd name="T5" fmla="*/ 69958 h 297"/>
                <a:gd name="T6" fmla="*/ 423636 w 241"/>
                <a:gd name="T7" fmla="*/ 22182 h 297"/>
                <a:gd name="T8" fmla="*/ 328193 w 241"/>
                <a:gd name="T9" fmla="*/ 46070 h 297"/>
                <a:gd name="T10" fmla="*/ 294704 w 241"/>
                <a:gd name="T11" fmla="*/ 90434 h 297"/>
                <a:gd name="T12" fmla="*/ 259540 w 241"/>
                <a:gd name="T13" fmla="*/ 136504 h 297"/>
                <a:gd name="T14" fmla="*/ 294704 w 241"/>
                <a:gd name="T15" fmla="*/ 208169 h 297"/>
                <a:gd name="T16" fmla="*/ 229400 w 241"/>
                <a:gd name="T17" fmla="*/ 208169 h 297"/>
                <a:gd name="T18" fmla="*/ 194236 w 241"/>
                <a:gd name="T19" fmla="*/ 182574 h 297"/>
                <a:gd name="T20" fmla="*/ 162422 w 241"/>
                <a:gd name="T21" fmla="*/ 182574 h 297"/>
                <a:gd name="T22" fmla="*/ 162422 w 241"/>
                <a:gd name="T23" fmla="*/ 230351 h 297"/>
                <a:gd name="T24" fmla="*/ 162422 w 241"/>
                <a:gd name="T25" fmla="*/ 273008 h 297"/>
                <a:gd name="T26" fmla="*/ 162422 w 241"/>
                <a:gd name="T27" fmla="*/ 273008 h 297"/>
                <a:gd name="T28" fmla="*/ 162422 w 241"/>
                <a:gd name="T29" fmla="*/ 317372 h 297"/>
                <a:gd name="T30" fmla="*/ 33489 w 241"/>
                <a:gd name="T31" fmla="*/ 387331 h 297"/>
                <a:gd name="T32" fmla="*/ 0 w 241"/>
                <a:gd name="T33" fmla="*/ 409513 h 297"/>
                <a:gd name="T34" fmla="*/ 0 w 241"/>
                <a:gd name="T35" fmla="*/ 501653 h 297"/>
                <a:gd name="T36" fmla="*/ 100467 w 241"/>
                <a:gd name="T37" fmla="*/ 546017 h 297"/>
                <a:gd name="T38" fmla="*/ 100467 w 241"/>
                <a:gd name="T39" fmla="*/ 662046 h 297"/>
                <a:gd name="T40" fmla="*/ 194236 w 241"/>
                <a:gd name="T41" fmla="*/ 662046 h 297"/>
                <a:gd name="T42" fmla="*/ 194236 w 241"/>
                <a:gd name="T43" fmla="*/ 706409 h 297"/>
                <a:gd name="T44" fmla="*/ 229400 w 241"/>
                <a:gd name="T45" fmla="*/ 750773 h 297"/>
                <a:gd name="T46" fmla="*/ 259540 w 241"/>
                <a:gd name="T47" fmla="*/ 819025 h 297"/>
                <a:gd name="T48" fmla="*/ 356658 w 241"/>
                <a:gd name="T49" fmla="*/ 819025 h 297"/>
                <a:gd name="T50" fmla="*/ 423636 w 241"/>
                <a:gd name="T51" fmla="*/ 750773 h 297"/>
                <a:gd name="T52" fmla="*/ 455451 w 241"/>
                <a:gd name="T53" fmla="*/ 750773 h 297"/>
                <a:gd name="T54" fmla="*/ 455451 w 241"/>
                <a:gd name="T55" fmla="*/ 795137 h 297"/>
                <a:gd name="T56" fmla="*/ 488940 w 241"/>
                <a:gd name="T57" fmla="*/ 819025 h 297"/>
                <a:gd name="T58" fmla="*/ 555918 w 241"/>
                <a:gd name="T59" fmla="*/ 819025 h 297"/>
                <a:gd name="T60" fmla="*/ 555918 w 241"/>
                <a:gd name="T61" fmla="*/ 795137 h 297"/>
                <a:gd name="T62" fmla="*/ 619547 w 241"/>
                <a:gd name="T63" fmla="*/ 795137 h 297"/>
                <a:gd name="T64" fmla="*/ 619547 w 241"/>
                <a:gd name="T65" fmla="*/ 819025 h 297"/>
                <a:gd name="T66" fmla="*/ 649687 w 241"/>
                <a:gd name="T67" fmla="*/ 841207 h 297"/>
                <a:gd name="T68" fmla="*/ 718340 w 241"/>
                <a:gd name="T69" fmla="*/ 819025 h 297"/>
                <a:gd name="T70" fmla="*/ 750155 w 241"/>
                <a:gd name="T71" fmla="*/ 732004 h 297"/>
                <a:gd name="T72" fmla="*/ 750155 w 241"/>
                <a:gd name="T73" fmla="*/ 638157 h 297"/>
                <a:gd name="T74" fmla="*/ 818807 w 241"/>
                <a:gd name="T75" fmla="*/ 638157 h 297"/>
                <a:gd name="T76" fmla="*/ 818807 w 241"/>
                <a:gd name="T77" fmla="*/ 615975 h 297"/>
                <a:gd name="T78" fmla="*/ 818807 w 241"/>
                <a:gd name="T79" fmla="*/ 571612 h 297"/>
                <a:gd name="T80" fmla="*/ 880762 w 241"/>
                <a:gd name="T81" fmla="*/ 615975 h 297"/>
                <a:gd name="T82" fmla="*/ 946066 w 241"/>
                <a:gd name="T83" fmla="*/ 546017 h 297"/>
                <a:gd name="T84" fmla="*/ 880762 w 241"/>
                <a:gd name="T85" fmla="*/ 501653 h 297"/>
                <a:gd name="T86" fmla="*/ 880762 w 241"/>
                <a:gd name="T87" fmla="*/ 477765 h 297"/>
                <a:gd name="T88" fmla="*/ 946066 w 241"/>
                <a:gd name="T89" fmla="*/ 453877 h 297"/>
                <a:gd name="T90" fmla="*/ 912576 w 241"/>
                <a:gd name="T91" fmla="*/ 387331 h 297"/>
                <a:gd name="T92" fmla="*/ 880762 w 241"/>
                <a:gd name="T93" fmla="*/ 365149 h 297"/>
                <a:gd name="T94" fmla="*/ 981229 w 241"/>
                <a:gd name="T95" fmla="*/ 387331 h 297"/>
                <a:gd name="T96" fmla="*/ 981229 w 241"/>
                <a:gd name="T97" fmla="*/ 295190 h 297"/>
                <a:gd name="T98" fmla="*/ 880762 w 241"/>
                <a:gd name="T99" fmla="*/ 342967 h 297"/>
                <a:gd name="T100" fmla="*/ 981229 w 241"/>
                <a:gd name="T101" fmla="*/ 230351 h 297"/>
                <a:gd name="T102" fmla="*/ 818807 w 241"/>
                <a:gd name="T103" fmla="*/ 158686 h 297"/>
                <a:gd name="T104" fmla="*/ 718340 w 241"/>
                <a:gd name="T105" fmla="*/ 158686 h 297"/>
                <a:gd name="T106" fmla="*/ 649687 w 241"/>
                <a:gd name="T107" fmla="*/ 208169 h 297"/>
                <a:gd name="T108" fmla="*/ 619547 w 241"/>
                <a:gd name="T109" fmla="*/ 136504 h 297"/>
                <a:gd name="T110" fmla="*/ 649687 w 241"/>
                <a:gd name="T111" fmla="*/ 112616 h 297"/>
                <a:gd name="T112" fmla="*/ 750155 w 241"/>
                <a:gd name="T113" fmla="*/ 46070 h 2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1"/>
                <a:gd name="T172" fmla="*/ 0 h 297"/>
                <a:gd name="T173" fmla="*/ 241 w 241"/>
                <a:gd name="T174" fmla="*/ 297 h 2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0" name="Freeform 15"/>
            <p:cNvSpPr>
              <a:spLocks noChangeArrowheads="1"/>
            </p:cNvSpPr>
            <p:nvPr/>
          </p:nvSpPr>
          <p:spPr bwMode="auto">
            <a:xfrm>
              <a:off x="3998995" y="3351778"/>
              <a:ext cx="459590" cy="629999"/>
            </a:xfrm>
            <a:custGeom>
              <a:avLst/>
              <a:gdLst>
                <a:gd name="T0" fmla="*/ 1146450 w 273"/>
                <a:gd name="T1" fmla="*/ 158780 h 369"/>
                <a:gd name="T2" fmla="*/ 1146450 w 273"/>
                <a:gd name="T3" fmla="*/ 136585 h 369"/>
                <a:gd name="T4" fmla="*/ 1082478 w 273"/>
                <a:gd name="T5" fmla="*/ 136585 h 369"/>
                <a:gd name="T6" fmla="*/ 1082478 w 273"/>
                <a:gd name="T7" fmla="*/ 158780 h 369"/>
                <a:gd name="T8" fmla="*/ 1011771 w 273"/>
                <a:gd name="T9" fmla="*/ 158780 h 369"/>
                <a:gd name="T10" fmla="*/ 976418 w 273"/>
                <a:gd name="T11" fmla="*/ 158780 h 369"/>
                <a:gd name="T12" fmla="*/ 976418 w 273"/>
                <a:gd name="T13" fmla="*/ 90488 h 369"/>
                <a:gd name="T14" fmla="*/ 942749 w 273"/>
                <a:gd name="T15" fmla="*/ 90488 h 369"/>
                <a:gd name="T16" fmla="*/ 875410 w 273"/>
                <a:gd name="T17" fmla="*/ 158780 h 369"/>
                <a:gd name="T18" fmla="*/ 776084 w 273"/>
                <a:gd name="T19" fmla="*/ 158780 h 369"/>
                <a:gd name="T20" fmla="*/ 740731 w 273"/>
                <a:gd name="T21" fmla="*/ 90488 h 369"/>
                <a:gd name="T22" fmla="*/ 710428 w 273"/>
                <a:gd name="T23" fmla="*/ 46097 h 369"/>
                <a:gd name="T24" fmla="*/ 675075 w 273"/>
                <a:gd name="T25" fmla="*/ 0 h 369"/>
                <a:gd name="T26" fmla="*/ 606053 w 273"/>
                <a:gd name="T27" fmla="*/ 0 h 369"/>
                <a:gd name="T28" fmla="*/ 606053 w 273"/>
                <a:gd name="T29" fmla="*/ 22195 h 369"/>
                <a:gd name="T30" fmla="*/ 473058 w 273"/>
                <a:gd name="T31" fmla="*/ 46097 h 369"/>
                <a:gd name="T32" fmla="*/ 473058 w 273"/>
                <a:gd name="T33" fmla="*/ 90488 h 369"/>
                <a:gd name="T34" fmla="*/ 335012 w 273"/>
                <a:gd name="T35" fmla="*/ 90488 h 369"/>
                <a:gd name="T36" fmla="*/ 272724 w 273"/>
                <a:gd name="T37" fmla="*/ 136585 h 369"/>
                <a:gd name="T38" fmla="*/ 272724 w 273"/>
                <a:gd name="T39" fmla="*/ 208292 h 369"/>
                <a:gd name="T40" fmla="*/ 304710 w 273"/>
                <a:gd name="T41" fmla="*/ 254390 h 369"/>
                <a:gd name="T42" fmla="*/ 203701 w 273"/>
                <a:gd name="T43" fmla="*/ 317560 h 369"/>
                <a:gd name="T44" fmla="*/ 170031 w 273"/>
                <a:gd name="T45" fmla="*/ 317560 h 369"/>
                <a:gd name="T46" fmla="*/ 132995 w 273"/>
                <a:gd name="T47" fmla="*/ 411463 h 369"/>
                <a:gd name="T48" fmla="*/ 132995 w 273"/>
                <a:gd name="T49" fmla="*/ 455853 h 369"/>
                <a:gd name="T50" fmla="*/ 132995 w 273"/>
                <a:gd name="T51" fmla="*/ 501950 h 369"/>
                <a:gd name="T52" fmla="*/ 69023 w 273"/>
                <a:gd name="T53" fmla="*/ 573658 h 369"/>
                <a:gd name="T54" fmla="*/ 33670 w 273"/>
                <a:gd name="T55" fmla="*/ 616340 h 369"/>
                <a:gd name="T56" fmla="*/ 0 w 273"/>
                <a:gd name="T57" fmla="*/ 732438 h 369"/>
                <a:gd name="T58" fmla="*/ 33670 w 273"/>
                <a:gd name="T59" fmla="*/ 775121 h 369"/>
                <a:gd name="T60" fmla="*/ 232320 w 273"/>
                <a:gd name="T61" fmla="*/ 775121 h 369"/>
                <a:gd name="T62" fmla="*/ 335012 w 273"/>
                <a:gd name="T63" fmla="*/ 937316 h 369"/>
                <a:gd name="T64" fmla="*/ 372049 w 273"/>
                <a:gd name="T65" fmla="*/ 1049998 h 369"/>
                <a:gd name="T66" fmla="*/ 473058 w 273"/>
                <a:gd name="T67" fmla="*/ 937316 h 369"/>
                <a:gd name="T68" fmla="*/ 505044 w 273"/>
                <a:gd name="T69" fmla="*/ 959511 h 369"/>
                <a:gd name="T70" fmla="*/ 641406 w 273"/>
                <a:gd name="T71" fmla="*/ 870730 h 369"/>
                <a:gd name="T72" fmla="*/ 641406 w 273"/>
                <a:gd name="T73" fmla="*/ 799023 h 369"/>
                <a:gd name="T74" fmla="*/ 776084 w 273"/>
                <a:gd name="T75" fmla="*/ 775121 h 369"/>
                <a:gd name="T76" fmla="*/ 841740 w 273"/>
                <a:gd name="T77" fmla="*/ 662438 h 369"/>
                <a:gd name="T78" fmla="*/ 912446 w 273"/>
                <a:gd name="T79" fmla="*/ 640243 h 369"/>
                <a:gd name="T80" fmla="*/ 912446 w 273"/>
                <a:gd name="T81" fmla="*/ 573658 h 369"/>
                <a:gd name="T82" fmla="*/ 1011771 w 273"/>
                <a:gd name="T83" fmla="*/ 573658 h 369"/>
                <a:gd name="T84" fmla="*/ 1045441 w 273"/>
                <a:gd name="T85" fmla="*/ 455853 h 369"/>
                <a:gd name="T86" fmla="*/ 1011771 w 273"/>
                <a:gd name="T87" fmla="*/ 365365 h 369"/>
                <a:gd name="T88" fmla="*/ 1045441 w 273"/>
                <a:gd name="T89" fmla="*/ 343170 h 369"/>
                <a:gd name="T90" fmla="*/ 976418 w 273"/>
                <a:gd name="T91" fmla="*/ 295365 h 369"/>
                <a:gd name="T92" fmla="*/ 1045441 w 273"/>
                <a:gd name="T93" fmla="*/ 273170 h 369"/>
                <a:gd name="T94" fmla="*/ 1082478 w 273"/>
                <a:gd name="T95" fmla="*/ 295365 h 369"/>
                <a:gd name="T96" fmla="*/ 1146450 w 273"/>
                <a:gd name="T97" fmla="*/ 230487 h 369"/>
                <a:gd name="T98" fmla="*/ 1146450 w 273"/>
                <a:gd name="T99" fmla="*/ 158780 h 3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3"/>
                <a:gd name="T151" fmla="*/ 0 h 369"/>
                <a:gd name="T152" fmla="*/ 273 w 273"/>
                <a:gd name="T153" fmla="*/ 369 h 3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1" name="Freeform 16"/>
            <p:cNvSpPr>
              <a:spLocks noChangeArrowheads="1"/>
            </p:cNvSpPr>
            <p:nvPr/>
          </p:nvSpPr>
          <p:spPr bwMode="auto">
            <a:xfrm>
              <a:off x="3298401" y="3747645"/>
              <a:ext cx="850522" cy="656184"/>
            </a:xfrm>
            <a:custGeom>
              <a:avLst/>
              <a:gdLst>
                <a:gd name="T0" fmla="*/ 2095147 w 505"/>
                <a:gd name="T1" fmla="*/ 269291 h 385"/>
                <a:gd name="T2" fmla="*/ 1793675 w 505"/>
                <a:gd name="T3" fmla="*/ 112489 h 385"/>
                <a:gd name="T4" fmla="*/ 1722939 w 505"/>
                <a:gd name="T5" fmla="*/ 158507 h 385"/>
                <a:gd name="T6" fmla="*/ 1589887 w 505"/>
                <a:gd name="T7" fmla="*/ 112489 h 385"/>
                <a:gd name="T8" fmla="*/ 1317046 w 505"/>
                <a:gd name="T9" fmla="*/ 158507 h 385"/>
                <a:gd name="T10" fmla="*/ 1317046 w 505"/>
                <a:gd name="T11" fmla="*/ 0 h 385"/>
                <a:gd name="T12" fmla="*/ 1183994 w 505"/>
                <a:gd name="T13" fmla="*/ 0 h 385"/>
                <a:gd name="T14" fmla="*/ 914522 w 505"/>
                <a:gd name="T15" fmla="*/ 22157 h 385"/>
                <a:gd name="T16" fmla="*/ 879153 w 505"/>
                <a:gd name="T17" fmla="*/ 112489 h 385"/>
                <a:gd name="T18" fmla="*/ 710733 w 505"/>
                <a:gd name="T19" fmla="*/ 69879 h 385"/>
                <a:gd name="T20" fmla="*/ 607997 w 505"/>
                <a:gd name="T21" fmla="*/ 136350 h 385"/>
                <a:gd name="T22" fmla="*/ 641681 w 505"/>
                <a:gd name="T23" fmla="*/ 247134 h 385"/>
                <a:gd name="T24" fmla="*/ 607997 w 505"/>
                <a:gd name="T25" fmla="*/ 317014 h 385"/>
                <a:gd name="T26" fmla="*/ 473261 w 505"/>
                <a:gd name="T27" fmla="*/ 475520 h 385"/>
                <a:gd name="T28" fmla="*/ 304841 w 505"/>
                <a:gd name="T29" fmla="*/ 632323 h 385"/>
                <a:gd name="T30" fmla="*/ 133052 w 505"/>
                <a:gd name="T31" fmla="*/ 766968 h 385"/>
                <a:gd name="T32" fmla="*/ 0 w 505"/>
                <a:gd name="T33" fmla="*/ 838552 h 385"/>
                <a:gd name="T34" fmla="*/ 33684 w 505"/>
                <a:gd name="T35" fmla="*/ 882866 h 385"/>
                <a:gd name="T36" fmla="*/ 69052 w 505"/>
                <a:gd name="T37" fmla="*/ 1015807 h 385"/>
                <a:gd name="T38" fmla="*/ 237472 w 505"/>
                <a:gd name="T39" fmla="*/ 1083982 h 385"/>
                <a:gd name="T40" fmla="*/ 170104 w 505"/>
                <a:gd name="T41" fmla="*/ 974902 h 385"/>
                <a:gd name="T42" fmla="*/ 336840 w 505"/>
                <a:gd name="T43" fmla="*/ 860709 h 385"/>
                <a:gd name="T44" fmla="*/ 641681 w 505"/>
                <a:gd name="T45" fmla="*/ 792534 h 385"/>
                <a:gd name="T46" fmla="*/ 811785 w 505"/>
                <a:gd name="T47" fmla="*/ 838552 h 385"/>
                <a:gd name="T48" fmla="*/ 1012205 w 505"/>
                <a:gd name="T49" fmla="*/ 700498 h 385"/>
                <a:gd name="T50" fmla="*/ 1114942 w 505"/>
                <a:gd name="T51" fmla="*/ 678341 h 385"/>
                <a:gd name="T52" fmla="*/ 1114942 w 505"/>
                <a:gd name="T53" fmla="*/ 608462 h 385"/>
                <a:gd name="T54" fmla="*/ 1183994 w 505"/>
                <a:gd name="T55" fmla="*/ 586305 h 385"/>
                <a:gd name="T56" fmla="*/ 1421466 w 505"/>
                <a:gd name="T57" fmla="*/ 654480 h 385"/>
                <a:gd name="T58" fmla="*/ 1421466 w 505"/>
                <a:gd name="T59" fmla="*/ 565852 h 385"/>
                <a:gd name="T60" fmla="*/ 1589887 w 505"/>
                <a:gd name="T61" fmla="*/ 543695 h 385"/>
                <a:gd name="T62" fmla="*/ 1653886 w 505"/>
                <a:gd name="T63" fmla="*/ 565852 h 385"/>
                <a:gd name="T64" fmla="*/ 1690939 w 505"/>
                <a:gd name="T65" fmla="*/ 521538 h 385"/>
                <a:gd name="T66" fmla="*/ 1893043 w 505"/>
                <a:gd name="T67" fmla="*/ 497677 h 385"/>
                <a:gd name="T68" fmla="*/ 2027779 w 505"/>
                <a:gd name="T69" fmla="*/ 385189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5"/>
                <a:gd name="T106" fmla="*/ 0 h 385"/>
                <a:gd name="T107" fmla="*/ 505 w 505"/>
                <a:gd name="T108" fmla="*/ 385 h 3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2" name="Freeform 17"/>
            <p:cNvSpPr>
              <a:spLocks noChangeArrowheads="1"/>
            </p:cNvSpPr>
            <p:nvPr/>
          </p:nvSpPr>
          <p:spPr bwMode="auto">
            <a:xfrm>
              <a:off x="2732320" y="3624418"/>
              <a:ext cx="837911" cy="656184"/>
            </a:xfrm>
            <a:custGeom>
              <a:avLst/>
              <a:gdLst>
                <a:gd name="T0" fmla="*/ 1463394 w 497"/>
                <a:gd name="T1" fmla="*/ 974902 h 385"/>
                <a:gd name="T2" fmla="*/ 1773606 w 497"/>
                <a:gd name="T3" fmla="*/ 838552 h 385"/>
                <a:gd name="T4" fmla="*/ 1906795 w 497"/>
                <a:gd name="T5" fmla="*/ 678341 h 385"/>
                <a:gd name="T6" fmla="*/ 2039985 w 497"/>
                <a:gd name="T7" fmla="*/ 521538 h 385"/>
                <a:gd name="T8" fmla="*/ 2109108 w 497"/>
                <a:gd name="T9" fmla="*/ 453363 h 385"/>
                <a:gd name="T10" fmla="*/ 2039985 w 497"/>
                <a:gd name="T11" fmla="*/ 364736 h 385"/>
                <a:gd name="T12" fmla="*/ 1940514 w 497"/>
                <a:gd name="T13" fmla="*/ 269291 h 385"/>
                <a:gd name="T14" fmla="*/ 1869705 w 497"/>
                <a:gd name="T15" fmla="*/ 317014 h 385"/>
                <a:gd name="T16" fmla="*/ 1803953 w 497"/>
                <a:gd name="T17" fmla="*/ 294857 h 385"/>
                <a:gd name="T18" fmla="*/ 1869705 w 497"/>
                <a:gd name="T19" fmla="*/ 158507 h 385"/>
                <a:gd name="T20" fmla="*/ 1869705 w 497"/>
                <a:gd name="T21" fmla="*/ 46018 h 385"/>
                <a:gd name="T22" fmla="*/ 1734830 w 497"/>
                <a:gd name="T23" fmla="*/ 22157 h 385"/>
                <a:gd name="T24" fmla="*/ 1598269 w 497"/>
                <a:gd name="T25" fmla="*/ 69879 h 385"/>
                <a:gd name="T26" fmla="*/ 1529145 w 497"/>
                <a:gd name="T27" fmla="*/ 69879 h 385"/>
                <a:gd name="T28" fmla="*/ 1358866 w 497"/>
                <a:gd name="T29" fmla="*/ 90332 h 385"/>
                <a:gd name="T30" fmla="*/ 1227363 w 497"/>
                <a:gd name="T31" fmla="*/ 180664 h 385"/>
                <a:gd name="T32" fmla="*/ 1126206 w 497"/>
                <a:gd name="T33" fmla="*/ 204525 h 385"/>
                <a:gd name="T34" fmla="*/ 954241 w 497"/>
                <a:gd name="T35" fmla="*/ 269291 h 385"/>
                <a:gd name="T36" fmla="*/ 780589 w 497"/>
                <a:gd name="T37" fmla="*/ 247134 h 385"/>
                <a:gd name="T38" fmla="*/ 681119 w 497"/>
                <a:gd name="T39" fmla="*/ 204525 h 385"/>
                <a:gd name="T40" fmla="*/ 610309 w 497"/>
                <a:gd name="T41" fmla="*/ 247134 h 385"/>
                <a:gd name="T42" fmla="*/ 409683 w 497"/>
                <a:gd name="T43" fmla="*/ 364736 h 385"/>
                <a:gd name="T44" fmla="*/ 139933 w 497"/>
                <a:gd name="T45" fmla="*/ 317014 h 385"/>
                <a:gd name="T46" fmla="*/ 0 w 497"/>
                <a:gd name="T47" fmla="*/ 364736 h 385"/>
                <a:gd name="T48" fmla="*/ 139933 w 497"/>
                <a:gd name="T49" fmla="*/ 407345 h 385"/>
                <a:gd name="T50" fmla="*/ 375964 w 497"/>
                <a:gd name="T51" fmla="*/ 475520 h 385"/>
                <a:gd name="T52" fmla="*/ 440030 w 497"/>
                <a:gd name="T53" fmla="*/ 586305 h 385"/>
                <a:gd name="T54" fmla="*/ 237717 w 497"/>
                <a:gd name="T55" fmla="*/ 632323 h 385"/>
                <a:gd name="T56" fmla="*/ 375964 w 497"/>
                <a:gd name="T57" fmla="*/ 700498 h 385"/>
                <a:gd name="T58" fmla="*/ 578277 w 497"/>
                <a:gd name="T59" fmla="*/ 792534 h 385"/>
                <a:gd name="T60" fmla="*/ 578277 w 497"/>
                <a:gd name="T61" fmla="*/ 860709 h 385"/>
                <a:gd name="T62" fmla="*/ 885117 w 497"/>
                <a:gd name="T63" fmla="*/ 1015807 h 385"/>
                <a:gd name="T64" fmla="*/ 1055397 w 497"/>
                <a:gd name="T65" fmla="*/ 1015807 h 385"/>
                <a:gd name="T66" fmla="*/ 1089116 w 497"/>
                <a:gd name="T67" fmla="*/ 974902 h 385"/>
                <a:gd name="T68" fmla="*/ 1257709 w 497"/>
                <a:gd name="T69" fmla="*/ 1061825 h 385"/>
                <a:gd name="T70" fmla="*/ 1427989 w 497"/>
                <a:gd name="T71" fmla="*/ 1039668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7"/>
                <a:gd name="T109" fmla="*/ 0 h 385"/>
                <a:gd name="T110" fmla="*/ 497 w 497"/>
                <a:gd name="T111" fmla="*/ 385 h 3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3" name="Freeform 18"/>
            <p:cNvSpPr>
              <a:spLocks noChangeArrowheads="1"/>
            </p:cNvSpPr>
            <p:nvPr/>
          </p:nvSpPr>
          <p:spPr bwMode="auto">
            <a:xfrm>
              <a:off x="2652452" y="3256277"/>
              <a:ext cx="622128" cy="603813"/>
            </a:xfrm>
            <a:custGeom>
              <a:avLst/>
              <a:gdLst>
                <a:gd name="T0" fmla="*/ 205690 w 369"/>
                <a:gd name="T1" fmla="*/ 923680 h 353"/>
                <a:gd name="T2" fmla="*/ 139937 w 369"/>
                <a:gd name="T3" fmla="*/ 761181 h 353"/>
                <a:gd name="T4" fmla="*/ 237724 w 369"/>
                <a:gd name="T5" fmla="*/ 554208 h 353"/>
                <a:gd name="T6" fmla="*/ 33720 w 369"/>
                <a:gd name="T7" fmla="*/ 463550 h 353"/>
                <a:gd name="T8" fmla="*/ 69125 w 369"/>
                <a:gd name="T9" fmla="*/ 395130 h 353"/>
                <a:gd name="T10" fmla="*/ 205690 w 369"/>
                <a:gd name="T11" fmla="*/ 395130 h 353"/>
                <a:gd name="T12" fmla="*/ 440042 w 369"/>
                <a:gd name="T13" fmla="*/ 345525 h 353"/>
                <a:gd name="T14" fmla="*/ 711485 w 369"/>
                <a:gd name="T15" fmla="*/ 323288 h 353"/>
                <a:gd name="T16" fmla="*/ 578292 w 369"/>
                <a:gd name="T17" fmla="*/ 230920 h 353"/>
                <a:gd name="T18" fmla="*/ 610326 w 369"/>
                <a:gd name="T19" fmla="*/ 114605 h 353"/>
                <a:gd name="T20" fmla="*/ 780610 w 369"/>
                <a:gd name="T21" fmla="*/ 114605 h 353"/>
                <a:gd name="T22" fmla="*/ 885141 w 369"/>
                <a:gd name="T23" fmla="*/ 138552 h 353"/>
                <a:gd name="T24" fmla="*/ 986300 w 369"/>
                <a:gd name="T25" fmla="*/ 114605 h 353"/>
                <a:gd name="T26" fmla="*/ 1055426 w 369"/>
                <a:gd name="T27" fmla="*/ 0 h 353"/>
                <a:gd name="T28" fmla="*/ 1227396 w 369"/>
                <a:gd name="T29" fmla="*/ 46184 h 353"/>
                <a:gd name="T30" fmla="*/ 1358903 w 369"/>
                <a:gd name="T31" fmla="*/ 208683 h 353"/>
                <a:gd name="T32" fmla="*/ 1463434 w 369"/>
                <a:gd name="T33" fmla="*/ 254867 h 353"/>
                <a:gd name="T34" fmla="*/ 1529187 w 369"/>
                <a:gd name="T35" fmla="*/ 186447 h 353"/>
                <a:gd name="T36" fmla="*/ 1529187 w 369"/>
                <a:gd name="T37" fmla="*/ 278815 h 353"/>
                <a:gd name="T38" fmla="*/ 1529187 w 369"/>
                <a:gd name="T39" fmla="*/ 367761 h 353"/>
                <a:gd name="T40" fmla="*/ 1428028 w 369"/>
                <a:gd name="T41" fmla="*/ 487498 h 353"/>
                <a:gd name="T42" fmla="*/ 1564593 w 369"/>
                <a:gd name="T43" fmla="*/ 531971 h 353"/>
                <a:gd name="T44" fmla="*/ 1529187 w 369"/>
                <a:gd name="T45" fmla="*/ 600392 h 353"/>
                <a:gd name="T46" fmla="*/ 1564593 w 369"/>
                <a:gd name="T47" fmla="*/ 672234 h 353"/>
                <a:gd name="T48" fmla="*/ 1463434 w 369"/>
                <a:gd name="T49" fmla="*/ 738944 h 353"/>
                <a:gd name="T50" fmla="*/ 1463434 w 369"/>
                <a:gd name="T51" fmla="*/ 807365 h 353"/>
                <a:gd name="T52" fmla="*/ 1325183 w 369"/>
                <a:gd name="T53" fmla="*/ 831312 h 353"/>
                <a:gd name="T54" fmla="*/ 1154899 w 369"/>
                <a:gd name="T55" fmla="*/ 898022 h 353"/>
                <a:gd name="T56" fmla="*/ 986300 w 369"/>
                <a:gd name="T57" fmla="*/ 877496 h 353"/>
                <a:gd name="T58" fmla="*/ 885141 w 369"/>
                <a:gd name="T59" fmla="*/ 831312 h 353"/>
                <a:gd name="T60" fmla="*/ 817702 w 369"/>
                <a:gd name="T61" fmla="*/ 877496 h 353"/>
                <a:gd name="T62" fmla="*/ 610326 w 369"/>
                <a:gd name="T63" fmla="*/ 1016048 h 353"/>
                <a:gd name="T64" fmla="*/ 340569 w 369"/>
                <a:gd name="T65" fmla="*/ 947627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9"/>
                <a:gd name="T100" fmla="*/ 0 h 353"/>
                <a:gd name="T101" fmla="*/ 369 w 369"/>
                <a:gd name="T102" fmla="*/ 353 h 3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4" name="Freeform 19"/>
            <p:cNvSpPr>
              <a:spLocks noChangeArrowheads="1"/>
            </p:cNvSpPr>
            <p:nvPr/>
          </p:nvSpPr>
          <p:spPr bwMode="auto">
            <a:xfrm>
              <a:off x="1950456" y="3214688"/>
              <a:ext cx="958414" cy="1052052"/>
            </a:xfrm>
            <a:custGeom>
              <a:avLst/>
              <a:gdLst>
                <a:gd name="T0" fmla="*/ 2231808 w 569"/>
                <a:gd name="T1" fmla="*/ 1270306 h 617"/>
                <a:gd name="T2" fmla="*/ 2368243 w 569"/>
                <a:gd name="T3" fmla="*/ 1176525 h 617"/>
                <a:gd name="T4" fmla="*/ 2231808 w 569"/>
                <a:gd name="T5" fmla="*/ 1154359 h 617"/>
                <a:gd name="T6" fmla="*/ 2095373 w 569"/>
                <a:gd name="T7" fmla="*/ 1087859 h 617"/>
                <a:gd name="T8" fmla="*/ 1963991 w 569"/>
                <a:gd name="T9" fmla="*/ 1021360 h 617"/>
                <a:gd name="T10" fmla="*/ 2031366 w 569"/>
                <a:gd name="T11" fmla="*/ 905413 h 617"/>
                <a:gd name="T12" fmla="*/ 1995994 w 569"/>
                <a:gd name="T13" fmla="*/ 704210 h 617"/>
                <a:gd name="T14" fmla="*/ 1793868 w 569"/>
                <a:gd name="T15" fmla="*/ 636006 h 617"/>
                <a:gd name="T16" fmla="*/ 1756812 w 569"/>
                <a:gd name="T17" fmla="*/ 499597 h 617"/>
                <a:gd name="T18" fmla="*/ 1894931 w 569"/>
                <a:gd name="T19" fmla="*/ 475725 h 617"/>
                <a:gd name="T20" fmla="*/ 2161064 w 569"/>
                <a:gd name="T21" fmla="*/ 453559 h 617"/>
                <a:gd name="T22" fmla="*/ 2161064 w 569"/>
                <a:gd name="T23" fmla="*/ 317150 h 617"/>
                <a:gd name="T24" fmla="*/ 1963991 w 569"/>
                <a:gd name="T25" fmla="*/ 317150 h 617"/>
                <a:gd name="T26" fmla="*/ 1825871 w 569"/>
                <a:gd name="T27" fmla="*/ 180742 h 617"/>
                <a:gd name="T28" fmla="*/ 1723124 w 569"/>
                <a:gd name="T29" fmla="*/ 271112 h 617"/>
                <a:gd name="T30" fmla="*/ 1623745 w 569"/>
                <a:gd name="T31" fmla="*/ 407521 h 617"/>
                <a:gd name="T32" fmla="*/ 1553001 w 569"/>
                <a:gd name="T33" fmla="*/ 680338 h 617"/>
                <a:gd name="T34" fmla="*/ 1421619 w 569"/>
                <a:gd name="T35" fmla="*/ 636006 h 617"/>
                <a:gd name="T36" fmla="*/ 1216125 w 569"/>
                <a:gd name="T37" fmla="*/ 680338 h 617"/>
                <a:gd name="T38" fmla="*/ 1148749 w 569"/>
                <a:gd name="T39" fmla="*/ 636006 h 617"/>
                <a:gd name="T40" fmla="*/ 980311 w 569"/>
                <a:gd name="T41" fmla="*/ 294984 h 617"/>
                <a:gd name="T42" fmla="*/ 914620 w 569"/>
                <a:gd name="T43" fmla="*/ 317150 h 617"/>
                <a:gd name="T44" fmla="*/ 880932 w 569"/>
                <a:gd name="T45" fmla="*/ 208023 h 617"/>
                <a:gd name="T46" fmla="*/ 677122 w 569"/>
                <a:gd name="T47" fmla="*/ 112537 h 617"/>
                <a:gd name="T48" fmla="*/ 574375 w 569"/>
                <a:gd name="T49" fmla="*/ 230190 h 617"/>
                <a:gd name="T50" fmla="*/ 574375 w 569"/>
                <a:gd name="T51" fmla="*/ 0 h 617"/>
                <a:gd name="T52" fmla="*/ 473312 w 569"/>
                <a:gd name="T53" fmla="*/ 0 h 617"/>
                <a:gd name="T54" fmla="*/ 404252 w 569"/>
                <a:gd name="T55" fmla="*/ 90371 h 617"/>
                <a:gd name="T56" fmla="*/ 372249 w 569"/>
                <a:gd name="T57" fmla="*/ 180742 h 617"/>
                <a:gd name="T58" fmla="*/ 336877 w 569"/>
                <a:gd name="T59" fmla="*/ 271112 h 617"/>
                <a:gd name="T60" fmla="*/ 437940 w 569"/>
                <a:gd name="T61" fmla="*/ 317150 h 617"/>
                <a:gd name="T62" fmla="*/ 372249 w 569"/>
                <a:gd name="T63" fmla="*/ 680338 h 617"/>
                <a:gd name="T64" fmla="*/ 101063 w 569"/>
                <a:gd name="T65" fmla="*/ 794581 h 617"/>
                <a:gd name="T66" fmla="*/ 33688 w 569"/>
                <a:gd name="T67" fmla="*/ 883246 h 617"/>
                <a:gd name="T68" fmla="*/ 0 w 569"/>
                <a:gd name="T69" fmla="*/ 1062283 h 617"/>
                <a:gd name="T70" fmla="*/ 203810 w 569"/>
                <a:gd name="T71" fmla="*/ 1041821 h 617"/>
                <a:gd name="T72" fmla="*/ 336877 w 569"/>
                <a:gd name="T73" fmla="*/ 1110026 h 617"/>
                <a:gd name="T74" fmla="*/ 372249 w 569"/>
                <a:gd name="T75" fmla="*/ 1154359 h 617"/>
                <a:gd name="T76" fmla="*/ 404252 w 569"/>
                <a:gd name="T77" fmla="*/ 1270306 h 617"/>
                <a:gd name="T78" fmla="*/ 506999 w 569"/>
                <a:gd name="T79" fmla="*/ 1316344 h 617"/>
                <a:gd name="T80" fmla="*/ 473312 w 569"/>
                <a:gd name="T81" fmla="*/ 1428881 h 617"/>
                <a:gd name="T82" fmla="*/ 437940 w 569"/>
                <a:gd name="T83" fmla="*/ 1493675 h 617"/>
                <a:gd name="T84" fmla="*/ 609747 w 569"/>
                <a:gd name="T85" fmla="*/ 1585751 h 617"/>
                <a:gd name="T86" fmla="*/ 843876 w 569"/>
                <a:gd name="T87" fmla="*/ 1635199 h 617"/>
                <a:gd name="T88" fmla="*/ 943255 w 569"/>
                <a:gd name="T89" fmla="*/ 1607917 h 617"/>
                <a:gd name="T90" fmla="*/ 980311 w 569"/>
                <a:gd name="T91" fmla="*/ 1699993 h 617"/>
                <a:gd name="T92" fmla="*/ 1115062 w 569"/>
                <a:gd name="T93" fmla="*/ 1677827 h 617"/>
                <a:gd name="T94" fmla="*/ 1148749 w 569"/>
                <a:gd name="T95" fmla="*/ 1451047 h 617"/>
                <a:gd name="T96" fmla="*/ 1386247 w 569"/>
                <a:gd name="T97" fmla="*/ 1428881 h 617"/>
                <a:gd name="T98" fmla="*/ 1485626 w 569"/>
                <a:gd name="T99" fmla="*/ 1451047 h 617"/>
                <a:gd name="T100" fmla="*/ 1623745 w 569"/>
                <a:gd name="T101" fmla="*/ 1451047 h 617"/>
                <a:gd name="T102" fmla="*/ 1756812 w 569"/>
                <a:gd name="T103" fmla="*/ 1476624 h 617"/>
                <a:gd name="T104" fmla="*/ 1862928 w 569"/>
                <a:gd name="T105" fmla="*/ 1428881 h 617"/>
                <a:gd name="T106" fmla="*/ 2066738 w 569"/>
                <a:gd name="T107" fmla="*/ 1336805 h 617"/>
                <a:gd name="T108" fmla="*/ 2198120 w 569"/>
                <a:gd name="T109" fmla="*/ 1316344 h 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9"/>
                <a:gd name="T166" fmla="*/ 0 h 617"/>
                <a:gd name="T167" fmla="*/ 569 w 569"/>
                <a:gd name="T168" fmla="*/ 617 h 6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5" name="Freeform 20"/>
            <p:cNvSpPr>
              <a:spLocks noChangeArrowheads="1"/>
            </p:cNvSpPr>
            <p:nvPr/>
          </p:nvSpPr>
          <p:spPr bwMode="auto">
            <a:xfrm>
              <a:off x="161137" y="1997820"/>
              <a:ext cx="2037330" cy="1340095"/>
            </a:xfrm>
            <a:custGeom>
              <a:avLst/>
              <a:gdLst>
                <a:gd name="T0" fmla="*/ 5020022 w 1209"/>
                <a:gd name="T1" fmla="*/ 2077574 h 785"/>
                <a:gd name="T2" fmla="*/ 4918913 w 1209"/>
                <a:gd name="T3" fmla="*/ 2077574 h 785"/>
                <a:gd name="T4" fmla="*/ 4918913 w 1209"/>
                <a:gd name="T5" fmla="*/ 2238044 h 785"/>
                <a:gd name="T6" fmla="*/ 4713327 w 1209"/>
                <a:gd name="T7" fmla="*/ 2168052 h 785"/>
                <a:gd name="T8" fmla="*/ 4610533 w 1209"/>
                <a:gd name="T9" fmla="*/ 2145859 h 785"/>
                <a:gd name="T10" fmla="*/ 4342597 w 1209"/>
                <a:gd name="T11" fmla="*/ 2055381 h 785"/>
                <a:gd name="T12" fmla="*/ 4411687 w 1209"/>
                <a:gd name="T13" fmla="*/ 1981975 h 785"/>
                <a:gd name="T14" fmla="*/ 4372929 w 1209"/>
                <a:gd name="T15" fmla="*/ 1942711 h 785"/>
                <a:gd name="T16" fmla="*/ 4241489 w 1209"/>
                <a:gd name="T17" fmla="*/ 1894911 h 785"/>
                <a:gd name="T18" fmla="*/ 4138695 w 1209"/>
                <a:gd name="T19" fmla="*/ 1942711 h 785"/>
                <a:gd name="T20" fmla="*/ 3933109 w 1209"/>
                <a:gd name="T21" fmla="*/ 1850526 h 785"/>
                <a:gd name="T22" fmla="*/ 3528676 w 1209"/>
                <a:gd name="T23" fmla="*/ 1981975 h 785"/>
                <a:gd name="T24" fmla="*/ 3427568 w 1209"/>
                <a:gd name="T25" fmla="*/ 2055381 h 785"/>
                <a:gd name="T26" fmla="*/ 3090540 w 1209"/>
                <a:gd name="T27" fmla="*/ 2099767 h 785"/>
                <a:gd name="T28" fmla="*/ 2780475 w 1209"/>
                <a:gd name="T29" fmla="*/ 2031482 h 785"/>
                <a:gd name="T30" fmla="*/ 2679367 w 1209"/>
                <a:gd name="T31" fmla="*/ 1942711 h 785"/>
                <a:gd name="T32" fmla="*/ 2473780 w 1209"/>
                <a:gd name="T33" fmla="*/ 2009289 h 785"/>
                <a:gd name="T34" fmla="*/ 2273249 w 1209"/>
                <a:gd name="T35" fmla="*/ 2077574 h 785"/>
                <a:gd name="T36" fmla="*/ 1932852 w 1209"/>
                <a:gd name="T37" fmla="*/ 1918811 h 785"/>
                <a:gd name="T38" fmla="*/ 1730635 w 1209"/>
                <a:gd name="T39" fmla="*/ 1824919 h 785"/>
                <a:gd name="T40" fmla="*/ 1528419 w 1209"/>
                <a:gd name="T41" fmla="*/ 1782241 h 785"/>
                <a:gd name="T42" fmla="*/ 1358220 w 1209"/>
                <a:gd name="T43" fmla="*/ 1690056 h 785"/>
                <a:gd name="T44" fmla="*/ 1152633 w 1209"/>
                <a:gd name="T45" fmla="*/ 1483494 h 785"/>
                <a:gd name="T46" fmla="*/ 1049840 w 1209"/>
                <a:gd name="T47" fmla="*/ 1457887 h 785"/>
                <a:gd name="T48" fmla="*/ 881326 w 1209"/>
                <a:gd name="T49" fmla="*/ 1300831 h 785"/>
                <a:gd name="T50" fmla="*/ 677425 w 1209"/>
                <a:gd name="T51" fmla="*/ 1097683 h 785"/>
                <a:gd name="T52" fmla="*/ 507226 w 1209"/>
                <a:gd name="T53" fmla="*/ 1164261 h 785"/>
                <a:gd name="T54" fmla="*/ 272992 w 1209"/>
                <a:gd name="T55" fmla="*/ 937213 h 785"/>
                <a:gd name="T56" fmla="*/ 133126 w 1209"/>
                <a:gd name="T57" fmla="*/ 775036 h 785"/>
                <a:gd name="T58" fmla="*/ 0 w 1209"/>
                <a:gd name="T59" fmla="*/ 732358 h 785"/>
                <a:gd name="T60" fmla="*/ 69091 w 1209"/>
                <a:gd name="T61" fmla="*/ 501895 h 785"/>
                <a:gd name="T62" fmla="*/ 203902 w 1209"/>
                <a:gd name="T63" fmla="*/ 547988 h 785"/>
                <a:gd name="T64" fmla="*/ 337027 w 1209"/>
                <a:gd name="T65" fmla="*/ 524088 h 785"/>
                <a:gd name="T66" fmla="*/ 337027 w 1209"/>
                <a:gd name="T67" fmla="*/ 365325 h 785"/>
                <a:gd name="T68" fmla="*/ 237604 w 1209"/>
                <a:gd name="T69" fmla="*/ 273140 h 785"/>
                <a:gd name="T70" fmla="*/ 337027 w 1209"/>
                <a:gd name="T71" fmla="*/ 136570 h 785"/>
                <a:gd name="T72" fmla="*/ 647092 w 1209"/>
                <a:gd name="T73" fmla="*/ 112670 h 785"/>
                <a:gd name="T74" fmla="*/ 881326 w 1209"/>
                <a:gd name="T75" fmla="*/ 22193 h 785"/>
                <a:gd name="T76" fmla="*/ 1218354 w 1209"/>
                <a:gd name="T77" fmla="*/ 46092 h 785"/>
                <a:gd name="T78" fmla="*/ 1459328 w 1209"/>
                <a:gd name="T79" fmla="*/ 158763 h 785"/>
                <a:gd name="T80" fmla="*/ 1831743 w 1209"/>
                <a:gd name="T81" fmla="*/ 158763 h 785"/>
                <a:gd name="T82" fmla="*/ 2239546 w 1209"/>
                <a:gd name="T83" fmla="*/ 112670 h 785"/>
                <a:gd name="T84" fmla="*/ 2817548 w 1209"/>
                <a:gd name="T85" fmla="*/ 158763 h 785"/>
                <a:gd name="T86" fmla="*/ 3018079 w 1209"/>
                <a:gd name="T87" fmla="*/ 208270 h 785"/>
                <a:gd name="T88" fmla="*/ 2984377 w 1209"/>
                <a:gd name="T89" fmla="*/ 273140 h 785"/>
                <a:gd name="T90" fmla="*/ 3090540 w 1209"/>
                <a:gd name="T91" fmla="*/ 387518 h 785"/>
                <a:gd name="T92" fmla="*/ 3018079 w 1209"/>
                <a:gd name="T93" fmla="*/ 524088 h 785"/>
                <a:gd name="T94" fmla="*/ 2950674 w 1209"/>
                <a:gd name="T95" fmla="*/ 710165 h 785"/>
                <a:gd name="T96" fmla="*/ 3119188 w 1209"/>
                <a:gd name="T97" fmla="*/ 913313 h 785"/>
                <a:gd name="T98" fmla="*/ 3528676 w 1209"/>
                <a:gd name="T99" fmla="*/ 1049883 h 785"/>
                <a:gd name="T100" fmla="*/ 3968496 w 1209"/>
                <a:gd name="T101" fmla="*/ 1186454 h 785"/>
                <a:gd name="T102" fmla="*/ 4207786 w 1209"/>
                <a:gd name="T103" fmla="*/ 1208646 h 785"/>
                <a:gd name="T104" fmla="*/ 4271821 w 1209"/>
                <a:gd name="T105" fmla="*/ 1372530 h 785"/>
                <a:gd name="T106" fmla="*/ 4411687 w 1209"/>
                <a:gd name="T107" fmla="*/ 1416916 h 785"/>
                <a:gd name="T108" fmla="*/ 4474037 w 1209"/>
                <a:gd name="T109" fmla="*/ 1348631 h 785"/>
                <a:gd name="T110" fmla="*/ 4580201 w 1209"/>
                <a:gd name="T111" fmla="*/ 1372530 h 785"/>
                <a:gd name="T112" fmla="*/ 4644236 w 1209"/>
                <a:gd name="T113" fmla="*/ 1324731 h 785"/>
                <a:gd name="T114" fmla="*/ 4814435 w 1209"/>
                <a:gd name="T115" fmla="*/ 1258153 h 785"/>
                <a:gd name="T116" fmla="*/ 4988004 w 1209"/>
                <a:gd name="T117" fmla="*/ 1300831 h 785"/>
                <a:gd name="T118" fmla="*/ 5121130 w 1209"/>
                <a:gd name="T119" fmla="*/ 1527879 h 785"/>
                <a:gd name="T120" fmla="*/ 5121130 w 1209"/>
                <a:gd name="T121" fmla="*/ 1643964 h 785"/>
                <a:gd name="T122" fmla="*/ 5087427 w 1209"/>
                <a:gd name="T123" fmla="*/ 2031482 h 7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09"/>
                <a:gd name="T187" fmla="*/ 0 h 785"/>
                <a:gd name="T188" fmla="*/ 1209 w 1209"/>
                <a:gd name="T189" fmla="*/ 785 h 7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6" name="Freeform 21"/>
            <p:cNvSpPr>
              <a:spLocks noChangeArrowheads="1"/>
            </p:cNvSpPr>
            <p:nvPr/>
          </p:nvSpPr>
          <p:spPr bwMode="auto">
            <a:xfrm>
              <a:off x="2075162" y="2546180"/>
              <a:ext cx="1279286" cy="1079778"/>
            </a:xfrm>
            <a:custGeom>
              <a:avLst/>
              <a:gdLst>
                <a:gd name="T0" fmla="*/ 2908232 w 761"/>
                <a:gd name="T1" fmla="*/ 1385118 h 633"/>
                <a:gd name="T2" fmla="*/ 2807369 w 761"/>
                <a:gd name="T3" fmla="*/ 1429469 h 633"/>
                <a:gd name="T4" fmla="*/ 2740126 w 761"/>
                <a:gd name="T5" fmla="*/ 1385118 h 633"/>
                <a:gd name="T6" fmla="*/ 2541761 w 761"/>
                <a:gd name="T7" fmla="*/ 1226478 h 633"/>
                <a:gd name="T8" fmla="*/ 2442579 w 761"/>
                <a:gd name="T9" fmla="*/ 1206008 h 633"/>
                <a:gd name="T10" fmla="*/ 2304732 w 761"/>
                <a:gd name="T11" fmla="*/ 1248653 h 633"/>
                <a:gd name="T12" fmla="*/ 2239171 w 761"/>
                <a:gd name="T13" fmla="*/ 1340767 h 633"/>
                <a:gd name="T14" fmla="*/ 2139988 w 761"/>
                <a:gd name="T15" fmla="*/ 1318591 h 633"/>
                <a:gd name="T16" fmla="*/ 1971882 w 761"/>
                <a:gd name="T17" fmla="*/ 1340767 h 633"/>
                <a:gd name="T18" fmla="*/ 2108048 w 761"/>
                <a:gd name="T19" fmla="*/ 1407294 h 633"/>
                <a:gd name="T20" fmla="*/ 1904640 w 761"/>
                <a:gd name="T21" fmla="*/ 1501113 h 633"/>
                <a:gd name="T22" fmla="*/ 1739896 w 761"/>
                <a:gd name="T23" fmla="*/ 1478938 h 633"/>
                <a:gd name="T24" fmla="*/ 1637352 w 761"/>
                <a:gd name="T25" fmla="*/ 1294710 h 633"/>
                <a:gd name="T26" fmla="*/ 1502867 w 761"/>
                <a:gd name="T27" fmla="*/ 1385118 h 633"/>
                <a:gd name="T28" fmla="*/ 1402003 w 761"/>
                <a:gd name="T29" fmla="*/ 1429469 h 633"/>
                <a:gd name="T30" fmla="*/ 1235578 w 761"/>
                <a:gd name="T31" fmla="*/ 1524995 h 633"/>
                <a:gd name="T32" fmla="*/ 1134715 w 761"/>
                <a:gd name="T33" fmla="*/ 1794513 h 633"/>
                <a:gd name="T34" fmla="*/ 1040576 w 761"/>
                <a:gd name="T35" fmla="*/ 1794513 h 633"/>
                <a:gd name="T36" fmla="*/ 902729 w 761"/>
                <a:gd name="T37" fmla="*/ 1772337 h 633"/>
                <a:gd name="T38" fmla="*/ 837167 w 761"/>
                <a:gd name="T39" fmla="*/ 1637578 h 633"/>
                <a:gd name="T40" fmla="*/ 605181 w 761"/>
                <a:gd name="T41" fmla="*/ 1407294 h 633"/>
                <a:gd name="T42" fmla="*/ 536258 w 761"/>
                <a:gd name="T43" fmla="*/ 1364648 h 633"/>
                <a:gd name="T44" fmla="*/ 435394 w 761"/>
                <a:gd name="T45" fmla="*/ 1206008 h 633"/>
                <a:gd name="T46" fmla="*/ 334531 w 761"/>
                <a:gd name="T47" fmla="*/ 1318591 h 633"/>
                <a:gd name="T48" fmla="*/ 300910 w 761"/>
                <a:gd name="T49" fmla="*/ 706206 h 633"/>
                <a:gd name="T50" fmla="*/ 300910 w 761"/>
                <a:gd name="T51" fmla="*/ 612386 h 633"/>
                <a:gd name="T52" fmla="*/ 169787 w 761"/>
                <a:gd name="T53" fmla="*/ 387219 h 633"/>
                <a:gd name="T54" fmla="*/ 0 w 761"/>
                <a:gd name="T55" fmla="*/ 295105 h 633"/>
                <a:gd name="T56" fmla="*/ 33621 w 761"/>
                <a:gd name="T57" fmla="*/ 180816 h 633"/>
                <a:gd name="T58" fmla="*/ 68923 w 761"/>
                <a:gd name="T59" fmla="*/ 90408 h 633"/>
                <a:gd name="T60" fmla="*/ 132804 w 761"/>
                <a:gd name="T61" fmla="*/ 0 h 633"/>
                <a:gd name="T62" fmla="*/ 265607 w 761"/>
                <a:gd name="T63" fmla="*/ 46057 h 633"/>
                <a:gd name="T64" fmla="*/ 366471 w 761"/>
                <a:gd name="T65" fmla="*/ 230284 h 633"/>
                <a:gd name="T66" fmla="*/ 536258 w 761"/>
                <a:gd name="T67" fmla="*/ 341162 h 633"/>
                <a:gd name="T68" fmla="*/ 633759 w 761"/>
                <a:gd name="T69" fmla="*/ 295105 h 633"/>
                <a:gd name="T70" fmla="*/ 736304 w 761"/>
                <a:gd name="T71" fmla="*/ 365043 h 633"/>
                <a:gd name="T72" fmla="*/ 938031 w 761"/>
                <a:gd name="T73" fmla="*/ 271224 h 633"/>
                <a:gd name="T74" fmla="*/ 1203638 w 761"/>
                <a:gd name="T75" fmla="*/ 271224 h 633"/>
                <a:gd name="T76" fmla="*/ 1235578 w 761"/>
                <a:gd name="T77" fmla="*/ 112583 h 633"/>
                <a:gd name="T78" fmla="*/ 1336442 w 761"/>
                <a:gd name="T79" fmla="*/ 90408 h 633"/>
                <a:gd name="T80" fmla="*/ 1437306 w 761"/>
                <a:gd name="T81" fmla="*/ 136465 h 633"/>
                <a:gd name="T82" fmla="*/ 1672654 w 761"/>
                <a:gd name="T83" fmla="*/ 208109 h 633"/>
                <a:gd name="T84" fmla="*/ 1739896 w 761"/>
                <a:gd name="T85" fmla="*/ 387219 h 633"/>
                <a:gd name="T86" fmla="*/ 1971882 w 761"/>
                <a:gd name="T87" fmla="*/ 453746 h 633"/>
                <a:gd name="T88" fmla="*/ 2139988 w 761"/>
                <a:gd name="T89" fmla="*/ 387219 h 633"/>
                <a:gd name="T90" fmla="*/ 2304732 w 761"/>
                <a:gd name="T91" fmla="*/ 407689 h 633"/>
                <a:gd name="T92" fmla="*/ 2612366 w 761"/>
                <a:gd name="T93" fmla="*/ 523684 h 633"/>
                <a:gd name="T94" fmla="*/ 2945216 w 761"/>
                <a:gd name="T95" fmla="*/ 637973 h 633"/>
                <a:gd name="T96" fmla="*/ 3177202 w 761"/>
                <a:gd name="T97" fmla="*/ 728381 h 633"/>
                <a:gd name="T98" fmla="*/ 3109959 w 761"/>
                <a:gd name="T99" fmla="*/ 840965 h 633"/>
                <a:gd name="T100" fmla="*/ 2775429 w 761"/>
                <a:gd name="T101" fmla="*/ 887021 h 633"/>
                <a:gd name="T102" fmla="*/ 2704824 w 761"/>
                <a:gd name="T103" fmla="*/ 953548 h 633"/>
                <a:gd name="T104" fmla="*/ 2740126 w 761"/>
                <a:gd name="T105" fmla="*/ 1023486 h 633"/>
                <a:gd name="T106" fmla="*/ 2740126 w 761"/>
                <a:gd name="T107" fmla="*/ 1069543 h 633"/>
                <a:gd name="T108" fmla="*/ 2945216 w 761"/>
                <a:gd name="T109" fmla="*/ 1294710 h 6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61"/>
                <a:gd name="T166" fmla="*/ 0 h 633"/>
                <a:gd name="T167" fmla="*/ 761 w 761"/>
                <a:gd name="T168" fmla="*/ 633 h 6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7" name="Freeform 22"/>
            <p:cNvSpPr>
              <a:spLocks noChangeArrowheads="1"/>
            </p:cNvSpPr>
            <p:nvPr/>
          </p:nvSpPr>
          <p:spPr bwMode="auto">
            <a:xfrm>
              <a:off x="1333933" y="1794495"/>
              <a:ext cx="1321322" cy="1053592"/>
            </a:xfrm>
            <a:custGeom>
              <a:avLst/>
              <a:gdLst>
                <a:gd name="T0" fmla="*/ 2826114 w 785"/>
                <a:gd name="T1" fmla="*/ 1533429 h 617"/>
                <a:gd name="T2" fmla="*/ 2593831 w 785"/>
                <a:gd name="T3" fmla="*/ 1623932 h 617"/>
                <a:gd name="T4" fmla="*/ 2492838 w 785"/>
                <a:gd name="T5" fmla="*/ 1553920 h 617"/>
                <a:gd name="T6" fmla="*/ 2390162 w 785"/>
                <a:gd name="T7" fmla="*/ 1601733 h 617"/>
                <a:gd name="T8" fmla="*/ 2221841 w 785"/>
                <a:gd name="T9" fmla="*/ 1485616 h 617"/>
                <a:gd name="T10" fmla="*/ 2120848 w 785"/>
                <a:gd name="T11" fmla="*/ 1306317 h 617"/>
                <a:gd name="T12" fmla="*/ 1987874 w 785"/>
                <a:gd name="T13" fmla="*/ 1258505 h 617"/>
                <a:gd name="T14" fmla="*/ 1918863 w 785"/>
                <a:gd name="T15" fmla="*/ 1306317 h 617"/>
                <a:gd name="T16" fmla="*/ 1952527 w 785"/>
                <a:gd name="T17" fmla="*/ 1372914 h 617"/>
                <a:gd name="T18" fmla="*/ 1854900 w 785"/>
                <a:gd name="T19" fmla="*/ 1533429 h 617"/>
                <a:gd name="T20" fmla="*/ 1918863 w 785"/>
                <a:gd name="T21" fmla="*/ 1579534 h 617"/>
                <a:gd name="T22" fmla="*/ 1784206 w 785"/>
                <a:gd name="T23" fmla="*/ 1668330 h 617"/>
                <a:gd name="T24" fmla="*/ 1686579 w 785"/>
                <a:gd name="T25" fmla="*/ 1714435 h 617"/>
                <a:gd name="T26" fmla="*/ 1583903 w 785"/>
                <a:gd name="T27" fmla="*/ 1692236 h 617"/>
                <a:gd name="T28" fmla="*/ 1548556 w 785"/>
                <a:gd name="T29" fmla="*/ 1738341 h 617"/>
                <a:gd name="T30" fmla="*/ 1415582 w 785"/>
                <a:gd name="T31" fmla="*/ 1714435 h 617"/>
                <a:gd name="T32" fmla="*/ 1346570 w 785"/>
                <a:gd name="T33" fmla="*/ 1623932 h 617"/>
                <a:gd name="T34" fmla="*/ 976263 w 785"/>
                <a:gd name="T35" fmla="*/ 1533429 h 617"/>
                <a:gd name="T36" fmla="*/ 570609 w 785"/>
                <a:gd name="T37" fmla="*/ 1417312 h 617"/>
                <a:gd name="T38" fmla="*/ 170004 w 785"/>
                <a:gd name="T39" fmla="*/ 1258505 h 617"/>
                <a:gd name="T40" fmla="*/ 0 w 785"/>
                <a:gd name="T41" fmla="*/ 1050177 h 617"/>
                <a:gd name="T42" fmla="*/ 69012 w 785"/>
                <a:gd name="T43" fmla="*/ 870878 h 617"/>
                <a:gd name="T44" fmla="*/ 132974 w 785"/>
                <a:gd name="T45" fmla="*/ 710363 h 617"/>
                <a:gd name="T46" fmla="*/ 33664 w 785"/>
                <a:gd name="T47" fmla="*/ 616445 h 617"/>
                <a:gd name="T48" fmla="*/ 203669 w 785"/>
                <a:gd name="T49" fmla="*/ 595954 h 617"/>
                <a:gd name="T50" fmla="*/ 435952 w 785"/>
                <a:gd name="T51" fmla="*/ 640352 h 617"/>
                <a:gd name="T52" fmla="*/ 402288 w 785"/>
                <a:gd name="T53" fmla="*/ 525942 h 617"/>
                <a:gd name="T54" fmla="*/ 540311 w 785"/>
                <a:gd name="T55" fmla="*/ 387626 h 617"/>
                <a:gd name="T56" fmla="*/ 371990 w 785"/>
                <a:gd name="T57" fmla="*/ 208328 h 617"/>
                <a:gd name="T58" fmla="*/ 641304 w 785"/>
                <a:gd name="T59" fmla="*/ 46105 h 617"/>
                <a:gd name="T60" fmla="*/ 1215280 w 785"/>
                <a:gd name="T61" fmla="*/ 0 h 617"/>
                <a:gd name="T62" fmla="*/ 1617567 w 785"/>
                <a:gd name="T63" fmla="*/ 114410 h 617"/>
                <a:gd name="T64" fmla="*/ 1918863 w 785"/>
                <a:gd name="T65" fmla="*/ 295416 h 617"/>
                <a:gd name="T66" fmla="*/ 1987874 w 785"/>
                <a:gd name="T67" fmla="*/ 136608 h 617"/>
                <a:gd name="T68" fmla="*/ 2221841 w 785"/>
                <a:gd name="T69" fmla="*/ 208328 h 617"/>
                <a:gd name="T70" fmla="*/ 2492838 w 785"/>
                <a:gd name="T71" fmla="*/ 274924 h 617"/>
                <a:gd name="T72" fmla="*/ 2763835 w 785"/>
                <a:gd name="T73" fmla="*/ 343229 h 617"/>
                <a:gd name="T74" fmla="*/ 3066814 w 785"/>
                <a:gd name="T75" fmla="*/ 502036 h 617"/>
                <a:gd name="T76" fmla="*/ 3235135 w 785"/>
                <a:gd name="T77" fmla="*/ 662551 h 617"/>
                <a:gd name="T78" fmla="*/ 3304147 w 785"/>
                <a:gd name="T79" fmla="*/ 959674 h 617"/>
                <a:gd name="T80" fmla="*/ 3164440 w 785"/>
                <a:gd name="T81" fmla="*/ 1027978 h 617"/>
                <a:gd name="T82" fmla="*/ 2996119 w 785"/>
                <a:gd name="T83" fmla="*/ 1164586 h 617"/>
                <a:gd name="T84" fmla="*/ 3100478 w 785"/>
                <a:gd name="T85" fmla="*/ 1236306 h 617"/>
                <a:gd name="T86" fmla="*/ 2964138 w 785"/>
                <a:gd name="T87" fmla="*/ 1306317 h 617"/>
                <a:gd name="T88" fmla="*/ 2763835 w 785"/>
                <a:gd name="T89" fmla="*/ 1282411 h 617"/>
                <a:gd name="T90" fmla="*/ 2799183 w 785"/>
                <a:gd name="T91" fmla="*/ 1395113 h 617"/>
                <a:gd name="T92" fmla="*/ 2996119 w 785"/>
                <a:gd name="T93" fmla="*/ 1442926 h 6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85"/>
                <a:gd name="T142" fmla="*/ 0 h 617"/>
                <a:gd name="T143" fmla="*/ 785 w 785"/>
                <a:gd name="T144" fmla="*/ 617 h 6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8" name="Freeform 23"/>
            <p:cNvSpPr>
              <a:spLocks noChangeArrowheads="1"/>
            </p:cNvSpPr>
            <p:nvPr/>
          </p:nvSpPr>
          <p:spPr bwMode="auto">
            <a:xfrm>
              <a:off x="3729967" y="3131509"/>
              <a:ext cx="514237" cy="728580"/>
            </a:xfrm>
            <a:custGeom>
              <a:avLst/>
              <a:gdLst>
                <a:gd name="T0" fmla="*/ 1154926 w 305"/>
                <a:gd name="T1" fmla="*/ 118287 h 425"/>
                <a:gd name="T2" fmla="*/ 1193704 w 305"/>
                <a:gd name="T3" fmla="*/ 209145 h 425"/>
                <a:gd name="T4" fmla="*/ 1291494 w 305"/>
                <a:gd name="T5" fmla="*/ 257146 h 425"/>
                <a:gd name="T6" fmla="*/ 1291494 w 305"/>
                <a:gd name="T7" fmla="*/ 396005 h 425"/>
                <a:gd name="T8" fmla="*/ 1154926 w 305"/>
                <a:gd name="T9" fmla="*/ 444005 h 425"/>
                <a:gd name="T10" fmla="*/ 1154926 w 305"/>
                <a:gd name="T11" fmla="*/ 468006 h 425"/>
                <a:gd name="T12" fmla="*/ 1021730 w 305"/>
                <a:gd name="T13" fmla="*/ 468006 h 425"/>
                <a:gd name="T14" fmla="*/ 954289 w 305"/>
                <a:gd name="T15" fmla="*/ 514292 h 425"/>
                <a:gd name="T16" fmla="*/ 954289 w 305"/>
                <a:gd name="T17" fmla="*/ 586293 h 425"/>
                <a:gd name="T18" fmla="*/ 986323 w 305"/>
                <a:gd name="T19" fmla="*/ 606864 h 425"/>
                <a:gd name="T20" fmla="*/ 885162 w 305"/>
                <a:gd name="T21" fmla="*/ 702865 h 425"/>
                <a:gd name="T22" fmla="*/ 817721 w 305"/>
                <a:gd name="T23" fmla="*/ 702865 h 425"/>
                <a:gd name="T24" fmla="*/ 817721 w 305"/>
                <a:gd name="T25" fmla="*/ 795438 h 425"/>
                <a:gd name="T26" fmla="*/ 817721 w 305"/>
                <a:gd name="T27" fmla="*/ 821153 h 425"/>
                <a:gd name="T28" fmla="*/ 817721 w 305"/>
                <a:gd name="T29" fmla="*/ 888010 h 425"/>
                <a:gd name="T30" fmla="*/ 748594 w 305"/>
                <a:gd name="T31" fmla="*/ 936011 h 425"/>
                <a:gd name="T32" fmla="*/ 711502 w 305"/>
                <a:gd name="T33" fmla="*/ 1052584 h 425"/>
                <a:gd name="T34" fmla="*/ 681153 w 305"/>
                <a:gd name="T35" fmla="*/ 1124585 h 425"/>
                <a:gd name="T36" fmla="*/ 681153 w 305"/>
                <a:gd name="T37" fmla="*/ 1146871 h 425"/>
                <a:gd name="T38" fmla="*/ 647433 w 305"/>
                <a:gd name="T39" fmla="*/ 1217157 h 425"/>
                <a:gd name="T40" fmla="*/ 578306 w 305"/>
                <a:gd name="T41" fmla="*/ 1217157 h 425"/>
                <a:gd name="T42" fmla="*/ 542899 w 305"/>
                <a:gd name="T43" fmla="*/ 1193157 h 425"/>
                <a:gd name="T44" fmla="*/ 273136 w 305"/>
                <a:gd name="T45" fmla="*/ 1239443 h 425"/>
                <a:gd name="T46" fmla="*/ 237729 w 305"/>
                <a:gd name="T47" fmla="*/ 1217157 h 425"/>
                <a:gd name="T48" fmla="*/ 340577 w 305"/>
                <a:gd name="T49" fmla="*/ 1078298 h 425"/>
                <a:gd name="T50" fmla="*/ 237729 w 305"/>
                <a:gd name="T51" fmla="*/ 1052584 h 425"/>
                <a:gd name="T52" fmla="*/ 170288 w 305"/>
                <a:gd name="T53" fmla="*/ 1078298 h 425"/>
                <a:gd name="T54" fmla="*/ 102847 w 305"/>
                <a:gd name="T55" fmla="*/ 1052584 h 425"/>
                <a:gd name="T56" fmla="*/ 102847 w 305"/>
                <a:gd name="T57" fmla="*/ 936011 h 425"/>
                <a:gd name="T58" fmla="*/ 170288 w 305"/>
                <a:gd name="T59" fmla="*/ 913725 h 425"/>
                <a:gd name="T60" fmla="*/ 205695 w 305"/>
                <a:gd name="T61" fmla="*/ 913725 h 425"/>
                <a:gd name="T62" fmla="*/ 205695 w 305"/>
                <a:gd name="T63" fmla="*/ 843438 h 425"/>
                <a:gd name="T64" fmla="*/ 139940 w 305"/>
                <a:gd name="T65" fmla="*/ 843438 h 425"/>
                <a:gd name="T66" fmla="*/ 139940 w 305"/>
                <a:gd name="T67" fmla="*/ 795438 h 425"/>
                <a:gd name="T68" fmla="*/ 69127 w 305"/>
                <a:gd name="T69" fmla="*/ 773152 h 425"/>
                <a:gd name="T70" fmla="*/ 69127 w 305"/>
                <a:gd name="T71" fmla="*/ 630865 h 425"/>
                <a:gd name="T72" fmla="*/ 0 w 305"/>
                <a:gd name="T73" fmla="*/ 586293 h 425"/>
                <a:gd name="T74" fmla="*/ 33720 w 305"/>
                <a:gd name="T75" fmla="*/ 514292 h 425"/>
                <a:gd name="T76" fmla="*/ 139940 w 305"/>
                <a:gd name="T77" fmla="*/ 444005 h 425"/>
                <a:gd name="T78" fmla="*/ 139940 w 305"/>
                <a:gd name="T79" fmla="*/ 373719 h 425"/>
                <a:gd name="T80" fmla="*/ 102847 w 305"/>
                <a:gd name="T81" fmla="*/ 353147 h 425"/>
                <a:gd name="T82" fmla="*/ 139940 w 305"/>
                <a:gd name="T83" fmla="*/ 305146 h 425"/>
                <a:gd name="T84" fmla="*/ 69127 w 305"/>
                <a:gd name="T85" fmla="*/ 233146 h 425"/>
                <a:gd name="T86" fmla="*/ 139940 w 305"/>
                <a:gd name="T87" fmla="*/ 186859 h 425"/>
                <a:gd name="T88" fmla="*/ 237729 w 305"/>
                <a:gd name="T89" fmla="*/ 164573 h 425"/>
                <a:gd name="T90" fmla="*/ 477144 w 305"/>
                <a:gd name="T91" fmla="*/ 70287 h 425"/>
                <a:gd name="T92" fmla="*/ 610340 w 305"/>
                <a:gd name="T93" fmla="*/ 22286 h 425"/>
                <a:gd name="T94" fmla="*/ 711502 w 305"/>
                <a:gd name="T95" fmla="*/ 22286 h 425"/>
                <a:gd name="T96" fmla="*/ 780629 w 305"/>
                <a:gd name="T97" fmla="*/ 0 h 425"/>
                <a:gd name="T98" fmla="*/ 817721 w 305"/>
                <a:gd name="T99" fmla="*/ 22286 h 425"/>
                <a:gd name="T100" fmla="*/ 780629 w 305"/>
                <a:gd name="T101" fmla="*/ 46286 h 425"/>
                <a:gd name="T102" fmla="*/ 780629 w 305"/>
                <a:gd name="T103" fmla="*/ 96001 h 425"/>
                <a:gd name="T104" fmla="*/ 885162 w 305"/>
                <a:gd name="T105" fmla="*/ 96001 h 425"/>
                <a:gd name="T106" fmla="*/ 885162 w 305"/>
                <a:gd name="T107" fmla="*/ 46286 h 425"/>
                <a:gd name="T108" fmla="*/ 920569 w 305"/>
                <a:gd name="T109" fmla="*/ 0 h 425"/>
                <a:gd name="T110" fmla="*/ 986323 w 305"/>
                <a:gd name="T111" fmla="*/ 46286 h 425"/>
                <a:gd name="T112" fmla="*/ 1021730 w 305"/>
                <a:gd name="T113" fmla="*/ 96001 h 425"/>
                <a:gd name="T114" fmla="*/ 1154926 w 305"/>
                <a:gd name="T115" fmla="*/ 96001 h 425"/>
                <a:gd name="T116" fmla="*/ 1154926 w 305"/>
                <a:gd name="T117" fmla="*/ 118287 h 4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5"/>
                <a:gd name="T178" fmla="*/ 0 h 425"/>
                <a:gd name="T179" fmla="*/ 305 w 305"/>
                <a:gd name="T180" fmla="*/ 425 h 4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9" name="Freeform 24"/>
            <p:cNvSpPr>
              <a:spLocks noChangeArrowheads="1"/>
            </p:cNvSpPr>
            <p:nvPr/>
          </p:nvSpPr>
          <p:spPr bwMode="auto">
            <a:xfrm>
              <a:off x="3217132" y="3131509"/>
              <a:ext cx="594104" cy="714717"/>
            </a:xfrm>
            <a:custGeom>
              <a:avLst/>
              <a:gdLst>
                <a:gd name="T0" fmla="*/ 1415415 w 353"/>
                <a:gd name="T1" fmla="*/ 305083 h 417"/>
                <a:gd name="T2" fmla="*/ 1447392 w 353"/>
                <a:gd name="T3" fmla="*/ 373641 h 417"/>
                <a:gd name="T4" fmla="*/ 1314434 w 353"/>
                <a:gd name="T5" fmla="*/ 514185 h 417"/>
                <a:gd name="T6" fmla="*/ 1344728 w 353"/>
                <a:gd name="T7" fmla="*/ 629020 h 417"/>
                <a:gd name="T8" fmla="*/ 1344728 w 353"/>
                <a:gd name="T9" fmla="*/ 772991 h 417"/>
                <a:gd name="T10" fmla="*/ 1378389 w 353"/>
                <a:gd name="T11" fmla="*/ 841549 h 417"/>
                <a:gd name="T12" fmla="*/ 1481052 w 353"/>
                <a:gd name="T13" fmla="*/ 911821 h 417"/>
                <a:gd name="T14" fmla="*/ 1378389 w 353"/>
                <a:gd name="T15" fmla="*/ 935817 h 417"/>
                <a:gd name="T16" fmla="*/ 1344728 w 353"/>
                <a:gd name="T17" fmla="*/ 1072932 h 417"/>
                <a:gd name="T18" fmla="*/ 1146133 w 353"/>
                <a:gd name="T19" fmla="*/ 1168914 h 417"/>
                <a:gd name="T20" fmla="*/ 942488 w 353"/>
                <a:gd name="T21" fmla="*/ 1096928 h 417"/>
                <a:gd name="T22" fmla="*/ 907145 w 353"/>
                <a:gd name="T23" fmla="*/ 1191195 h 417"/>
                <a:gd name="T24" fmla="*/ 807847 w 353"/>
                <a:gd name="T25" fmla="*/ 1216904 h 417"/>
                <a:gd name="T26" fmla="*/ 710232 w 353"/>
                <a:gd name="T27" fmla="*/ 1122637 h 417"/>
                <a:gd name="T28" fmla="*/ 641228 w 353"/>
                <a:gd name="T29" fmla="*/ 1168914 h 417"/>
                <a:gd name="T30" fmla="*/ 605885 w 353"/>
                <a:gd name="T31" fmla="*/ 1030084 h 417"/>
                <a:gd name="T32" fmla="*/ 641228 w 353"/>
                <a:gd name="T33" fmla="*/ 911821 h 417"/>
                <a:gd name="T34" fmla="*/ 605885 w 353"/>
                <a:gd name="T35" fmla="*/ 841549 h 417"/>
                <a:gd name="T36" fmla="*/ 402240 w 353"/>
                <a:gd name="T37" fmla="*/ 911821 h 417"/>
                <a:gd name="T38" fmla="*/ 269282 w 353"/>
                <a:gd name="T39" fmla="*/ 886112 h 417"/>
                <a:gd name="T40" fmla="*/ 132958 w 353"/>
                <a:gd name="T41" fmla="*/ 911821 h 417"/>
                <a:gd name="T42" fmla="*/ 100981 w 353"/>
                <a:gd name="T43" fmla="*/ 886112 h 417"/>
                <a:gd name="T44" fmla="*/ 69004 w 353"/>
                <a:gd name="T45" fmla="*/ 772991 h 417"/>
                <a:gd name="T46" fmla="*/ 100981 w 353"/>
                <a:gd name="T47" fmla="*/ 699291 h 417"/>
                <a:gd name="T48" fmla="*/ 0 w 353"/>
                <a:gd name="T49" fmla="*/ 654729 h 417"/>
                <a:gd name="T50" fmla="*/ 100981 w 353"/>
                <a:gd name="T51" fmla="*/ 490190 h 417"/>
                <a:gd name="T52" fmla="*/ 100981 w 353"/>
                <a:gd name="T53" fmla="*/ 395922 h 417"/>
                <a:gd name="T54" fmla="*/ 100981 w 353"/>
                <a:gd name="T55" fmla="*/ 353074 h 417"/>
                <a:gd name="T56" fmla="*/ 203645 w 353"/>
                <a:gd name="T57" fmla="*/ 95981 h 417"/>
                <a:gd name="T58" fmla="*/ 435901 w 353"/>
                <a:gd name="T59" fmla="*/ 118263 h 417"/>
                <a:gd name="T60" fmla="*/ 472927 w 353"/>
                <a:gd name="T61" fmla="*/ 0 h 417"/>
                <a:gd name="T62" fmla="*/ 772504 w 353"/>
                <a:gd name="T63" fmla="*/ 46277 h 417"/>
                <a:gd name="T64" fmla="*/ 1043469 w 353"/>
                <a:gd name="T65" fmla="*/ 118263 h 417"/>
                <a:gd name="T66" fmla="*/ 1215136 w 353"/>
                <a:gd name="T67" fmla="*/ 95981 h 417"/>
                <a:gd name="T68" fmla="*/ 1277408 w 353"/>
                <a:gd name="T69" fmla="*/ 233097 h 4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3"/>
                <a:gd name="T106" fmla="*/ 0 h 417"/>
                <a:gd name="T107" fmla="*/ 353 w 353"/>
                <a:gd name="T108" fmla="*/ 417 h 4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0" name="Freeform 25"/>
            <p:cNvSpPr>
              <a:spLocks noChangeArrowheads="1"/>
            </p:cNvSpPr>
            <p:nvPr/>
          </p:nvSpPr>
          <p:spPr bwMode="auto">
            <a:xfrm>
              <a:off x="3165288" y="2724860"/>
              <a:ext cx="822498" cy="545280"/>
            </a:xfrm>
            <a:custGeom>
              <a:avLst/>
              <a:gdLst>
                <a:gd name="T0" fmla="*/ 2045312 w 489"/>
                <a:gd name="T1" fmla="*/ 686271 h 321"/>
                <a:gd name="T2" fmla="*/ 1877112 w 489"/>
                <a:gd name="T3" fmla="*/ 730437 h 321"/>
                <a:gd name="T4" fmla="*/ 1643314 w 489"/>
                <a:gd name="T5" fmla="*/ 820468 h 321"/>
                <a:gd name="T6" fmla="*/ 1544076 w 489"/>
                <a:gd name="T7" fmla="*/ 840852 h 321"/>
                <a:gd name="T8" fmla="*/ 1478478 w 489"/>
                <a:gd name="T9" fmla="*/ 886717 h 321"/>
                <a:gd name="T10" fmla="*/ 1377558 w 489"/>
                <a:gd name="T11" fmla="*/ 886717 h 321"/>
                <a:gd name="T12" fmla="*/ 1407834 w 489"/>
                <a:gd name="T13" fmla="*/ 754219 h 321"/>
                <a:gd name="T14" fmla="*/ 1340554 w 489"/>
                <a:gd name="T15" fmla="*/ 754219 h 321"/>
                <a:gd name="T16" fmla="*/ 1207676 w 489"/>
                <a:gd name="T17" fmla="*/ 800084 h 321"/>
                <a:gd name="T18" fmla="*/ 1172354 w 489"/>
                <a:gd name="T19" fmla="*/ 778001 h 321"/>
                <a:gd name="T20" fmla="*/ 1005836 w 489"/>
                <a:gd name="T21" fmla="*/ 778001 h 321"/>
                <a:gd name="T22" fmla="*/ 940238 w 489"/>
                <a:gd name="T23" fmla="*/ 708354 h 321"/>
                <a:gd name="T24" fmla="*/ 772038 w 489"/>
                <a:gd name="T25" fmla="*/ 708354 h 321"/>
                <a:gd name="T26" fmla="*/ 605520 w 489"/>
                <a:gd name="T27" fmla="*/ 664188 h 321"/>
                <a:gd name="T28" fmla="*/ 536558 w 489"/>
                <a:gd name="T29" fmla="*/ 686271 h 321"/>
                <a:gd name="T30" fmla="*/ 570198 w 489"/>
                <a:gd name="T31" fmla="*/ 778001 h 321"/>
                <a:gd name="T32" fmla="*/ 467596 w 489"/>
                <a:gd name="T33" fmla="*/ 754219 h 321"/>
                <a:gd name="T34" fmla="*/ 334718 w 489"/>
                <a:gd name="T35" fmla="*/ 754219 h 321"/>
                <a:gd name="T36" fmla="*/ 203522 w 489"/>
                <a:gd name="T37" fmla="*/ 886717 h 321"/>
                <a:gd name="T38" fmla="*/ 33640 w 489"/>
                <a:gd name="T39" fmla="*/ 754219 h 321"/>
                <a:gd name="T40" fmla="*/ 0 w 489"/>
                <a:gd name="T41" fmla="*/ 754219 h 321"/>
                <a:gd name="T42" fmla="*/ 33640 w 489"/>
                <a:gd name="T43" fmla="*/ 708354 h 321"/>
                <a:gd name="T44" fmla="*/ 68962 w 489"/>
                <a:gd name="T45" fmla="*/ 686271 h 321"/>
                <a:gd name="T46" fmla="*/ 0 w 489"/>
                <a:gd name="T47" fmla="*/ 642105 h 321"/>
                <a:gd name="T48" fmla="*/ 0 w 489"/>
                <a:gd name="T49" fmla="*/ 620022 h 321"/>
                <a:gd name="T50" fmla="*/ 68962 w 489"/>
                <a:gd name="T51" fmla="*/ 577555 h 321"/>
                <a:gd name="T52" fmla="*/ 301078 w 489"/>
                <a:gd name="T53" fmla="*/ 577555 h 321"/>
                <a:gd name="T54" fmla="*/ 401998 w 489"/>
                <a:gd name="T55" fmla="*/ 533389 h 321"/>
                <a:gd name="T56" fmla="*/ 467596 w 489"/>
                <a:gd name="T57" fmla="*/ 509607 h 321"/>
                <a:gd name="T58" fmla="*/ 467596 w 489"/>
                <a:gd name="T59" fmla="*/ 441660 h 321"/>
                <a:gd name="T60" fmla="*/ 334718 w 489"/>
                <a:gd name="T61" fmla="*/ 332944 h 321"/>
                <a:gd name="T62" fmla="*/ 301078 w 489"/>
                <a:gd name="T63" fmla="*/ 220830 h 321"/>
                <a:gd name="T64" fmla="*/ 366676 w 489"/>
                <a:gd name="T65" fmla="*/ 156280 h 321"/>
                <a:gd name="T66" fmla="*/ 366676 w 489"/>
                <a:gd name="T67" fmla="*/ 112114 h 321"/>
                <a:gd name="T68" fmla="*/ 301078 w 489"/>
                <a:gd name="T69" fmla="*/ 22083 h 321"/>
                <a:gd name="T70" fmla="*/ 536558 w 489"/>
                <a:gd name="T71" fmla="*/ 22083 h 321"/>
                <a:gd name="T72" fmla="*/ 605520 w 489"/>
                <a:gd name="T73" fmla="*/ 44166 h 321"/>
                <a:gd name="T74" fmla="*/ 703076 w 489"/>
                <a:gd name="T75" fmla="*/ 0 h 321"/>
                <a:gd name="T76" fmla="*/ 872958 w 489"/>
                <a:gd name="T77" fmla="*/ 198747 h 321"/>
                <a:gd name="T78" fmla="*/ 1172354 w 489"/>
                <a:gd name="T79" fmla="*/ 198747 h 321"/>
                <a:gd name="T80" fmla="*/ 1237952 w 489"/>
                <a:gd name="T81" fmla="*/ 220830 h 321"/>
                <a:gd name="T82" fmla="*/ 1308596 w 489"/>
                <a:gd name="T83" fmla="*/ 198747 h 321"/>
                <a:gd name="T84" fmla="*/ 1407834 w 489"/>
                <a:gd name="T85" fmla="*/ 242913 h 321"/>
                <a:gd name="T86" fmla="*/ 1407834 w 489"/>
                <a:gd name="T87" fmla="*/ 312559 h 321"/>
                <a:gd name="T88" fmla="*/ 1478478 w 489"/>
                <a:gd name="T89" fmla="*/ 353328 h 321"/>
                <a:gd name="T90" fmla="*/ 1510436 w 489"/>
                <a:gd name="T91" fmla="*/ 312559 h 321"/>
                <a:gd name="T92" fmla="*/ 1572670 w 489"/>
                <a:gd name="T93" fmla="*/ 353328 h 321"/>
                <a:gd name="T94" fmla="*/ 1710594 w 489"/>
                <a:gd name="T95" fmla="*/ 353328 h 321"/>
                <a:gd name="T96" fmla="*/ 1742552 w 489"/>
                <a:gd name="T97" fmla="*/ 332944 h 321"/>
                <a:gd name="T98" fmla="*/ 1946074 w 489"/>
                <a:gd name="T99" fmla="*/ 421276 h 321"/>
                <a:gd name="T100" fmla="*/ 1981396 w 489"/>
                <a:gd name="T101" fmla="*/ 533389 h 321"/>
                <a:gd name="T102" fmla="*/ 1981396 w 489"/>
                <a:gd name="T103" fmla="*/ 597939 h 321"/>
                <a:gd name="T104" fmla="*/ 2045312 w 489"/>
                <a:gd name="T105" fmla="*/ 686271 h 3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9"/>
                <a:gd name="T160" fmla="*/ 0 h 321"/>
                <a:gd name="T161" fmla="*/ 489 w 489"/>
                <a:gd name="T162" fmla="*/ 321 h 32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1" name="Freeform 26"/>
            <p:cNvSpPr>
              <a:spLocks noChangeArrowheads="1"/>
            </p:cNvSpPr>
            <p:nvPr/>
          </p:nvSpPr>
          <p:spPr bwMode="auto">
            <a:xfrm>
              <a:off x="3823847" y="2532317"/>
              <a:ext cx="512835" cy="657725"/>
            </a:xfrm>
            <a:custGeom>
              <a:avLst/>
              <a:gdLst>
                <a:gd name="T0" fmla="*/ 366551 w 305"/>
                <a:gd name="T1" fmla="*/ 0 h 385"/>
                <a:gd name="T2" fmla="*/ 536375 w 305"/>
                <a:gd name="T3" fmla="*/ 90544 h 385"/>
                <a:gd name="T4" fmla="*/ 736465 w 305"/>
                <a:gd name="T5" fmla="*/ 186213 h 385"/>
                <a:gd name="T6" fmla="*/ 837350 w 305"/>
                <a:gd name="T7" fmla="*/ 275049 h 385"/>
                <a:gd name="T8" fmla="*/ 1005493 w 305"/>
                <a:gd name="T9" fmla="*/ 387801 h 385"/>
                <a:gd name="T10" fmla="*/ 1136644 w 305"/>
                <a:gd name="T11" fmla="*/ 411719 h 385"/>
                <a:gd name="T12" fmla="*/ 1040803 w 305"/>
                <a:gd name="T13" fmla="*/ 411719 h 385"/>
                <a:gd name="T14" fmla="*/ 970183 w 305"/>
                <a:gd name="T15" fmla="*/ 503971 h 385"/>
                <a:gd name="T16" fmla="*/ 1040803 w 305"/>
                <a:gd name="T17" fmla="*/ 640641 h 385"/>
                <a:gd name="T18" fmla="*/ 1207264 w 305"/>
                <a:gd name="T19" fmla="*/ 710685 h 385"/>
                <a:gd name="T20" fmla="*/ 1207264 w 305"/>
                <a:gd name="T21" fmla="*/ 849063 h 385"/>
                <a:gd name="T22" fmla="*/ 1171954 w 305"/>
                <a:gd name="T23" fmla="*/ 919107 h 385"/>
                <a:gd name="T24" fmla="*/ 1103016 w 305"/>
                <a:gd name="T25" fmla="*/ 893481 h 385"/>
                <a:gd name="T26" fmla="*/ 1136644 w 305"/>
                <a:gd name="T27" fmla="*/ 987442 h 385"/>
                <a:gd name="T28" fmla="*/ 1103016 w 305"/>
                <a:gd name="T29" fmla="*/ 1031859 h 385"/>
                <a:gd name="T30" fmla="*/ 939917 w 305"/>
                <a:gd name="T31" fmla="*/ 1098486 h 385"/>
                <a:gd name="T32" fmla="*/ 770093 w 305"/>
                <a:gd name="T33" fmla="*/ 1098486 h 385"/>
                <a:gd name="T34" fmla="*/ 633898 w 305"/>
                <a:gd name="T35" fmla="*/ 1055777 h 385"/>
                <a:gd name="T36" fmla="*/ 536375 w 305"/>
                <a:gd name="T37" fmla="*/ 1098486 h 385"/>
                <a:gd name="T38" fmla="*/ 568322 w 305"/>
                <a:gd name="T39" fmla="*/ 1031859 h 385"/>
                <a:gd name="T40" fmla="*/ 504428 w 305"/>
                <a:gd name="T41" fmla="*/ 1055777 h 385"/>
                <a:gd name="T42" fmla="*/ 334604 w 305"/>
                <a:gd name="T43" fmla="*/ 893481 h 385"/>
                <a:gd name="T44" fmla="*/ 300975 w 305"/>
                <a:gd name="T45" fmla="*/ 756811 h 385"/>
                <a:gd name="T46" fmla="*/ 300975 w 305"/>
                <a:gd name="T47" fmla="*/ 620141 h 385"/>
                <a:gd name="T48" fmla="*/ 300975 w 305"/>
                <a:gd name="T49" fmla="*/ 456137 h 385"/>
                <a:gd name="T50" fmla="*/ 100886 w 305"/>
                <a:gd name="T51" fmla="*/ 435636 h 385"/>
                <a:gd name="T52" fmla="*/ 0 w 305"/>
                <a:gd name="T53" fmla="*/ 387801 h 385"/>
                <a:gd name="T54" fmla="*/ 132833 w 305"/>
                <a:gd name="T55" fmla="*/ 345092 h 385"/>
                <a:gd name="T56" fmla="*/ 169824 w 305"/>
                <a:gd name="T57" fmla="*/ 114461 h 385"/>
                <a:gd name="T58" fmla="*/ 300975 w 305"/>
                <a:gd name="T59" fmla="*/ 160587 h 385"/>
                <a:gd name="T60" fmla="*/ 435489 w 305"/>
                <a:gd name="T61" fmla="*/ 136670 h 385"/>
                <a:gd name="T62" fmla="*/ 334604 w 305"/>
                <a:gd name="T63" fmla="*/ 46126 h 3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5"/>
                <a:gd name="T97" fmla="*/ 0 h 385"/>
                <a:gd name="T98" fmla="*/ 305 w 305"/>
                <a:gd name="T99" fmla="*/ 385 h 3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2" name="Freeform 27"/>
            <p:cNvSpPr>
              <a:spLocks noChangeArrowheads="1"/>
            </p:cNvSpPr>
            <p:nvPr/>
          </p:nvSpPr>
          <p:spPr bwMode="auto">
            <a:xfrm>
              <a:off x="3367059" y="2327452"/>
              <a:ext cx="634739" cy="614595"/>
            </a:xfrm>
            <a:custGeom>
              <a:avLst/>
              <a:gdLst>
                <a:gd name="T0" fmla="*/ 841829 w 377"/>
                <a:gd name="T1" fmla="*/ 22132 h 361"/>
                <a:gd name="T2" fmla="*/ 1045552 w 377"/>
                <a:gd name="T3" fmla="*/ 0 h 361"/>
                <a:gd name="T4" fmla="*/ 1112898 w 377"/>
                <a:gd name="T5" fmla="*/ 45967 h 361"/>
                <a:gd name="T6" fmla="*/ 1281264 w 377"/>
                <a:gd name="T7" fmla="*/ 68099 h 361"/>
                <a:gd name="T8" fmla="*/ 1351977 w 377"/>
                <a:gd name="T9" fmla="*/ 45967 h 361"/>
                <a:gd name="T10" fmla="*/ 1417640 w 377"/>
                <a:gd name="T11" fmla="*/ 45967 h 361"/>
                <a:gd name="T12" fmla="*/ 1180244 w 377"/>
                <a:gd name="T13" fmla="*/ 178760 h 361"/>
                <a:gd name="T14" fmla="*/ 1146571 w 377"/>
                <a:gd name="T15" fmla="*/ 245157 h 361"/>
                <a:gd name="T16" fmla="*/ 1180244 w 377"/>
                <a:gd name="T17" fmla="*/ 268992 h 361"/>
                <a:gd name="T18" fmla="*/ 1215601 w 377"/>
                <a:gd name="T19" fmla="*/ 268992 h 361"/>
                <a:gd name="T20" fmla="*/ 1351977 w 377"/>
                <a:gd name="T21" fmla="*/ 357521 h 361"/>
                <a:gd name="T22" fmla="*/ 1483303 w 377"/>
                <a:gd name="T23" fmla="*/ 357521 h 361"/>
                <a:gd name="T24" fmla="*/ 1483303 w 377"/>
                <a:gd name="T25" fmla="*/ 406893 h 361"/>
                <a:gd name="T26" fmla="*/ 1584322 w 377"/>
                <a:gd name="T27" fmla="*/ 429025 h 361"/>
                <a:gd name="T28" fmla="*/ 1584322 w 377"/>
                <a:gd name="T29" fmla="*/ 474992 h 361"/>
                <a:gd name="T30" fmla="*/ 1483303 w 377"/>
                <a:gd name="T31" fmla="*/ 537983 h 361"/>
                <a:gd name="T32" fmla="*/ 1483303 w 377"/>
                <a:gd name="T33" fmla="*/ 497124 h 361"/>
                <a:gd name="T34" fmla="*/ 1382283 w 377"/>
                <a:gd name="T35" fmla="*/ 451157 h 361"/>
                <a:gd name="T36" fmla="*/ 1316620 w 377"/>
                <a:gd name="T37" fmla="*/ 451157 h 361"/>
                <a:gd name="T38" fmla="*/ 1316620 w 377"/>
                <a:gd name="T39" fmla="*/ 585653 h 361"/>
                <a:gd name="T40" fmla="*/ 1281264 w 377"/>
                <a:gd name="T41" fmla="*/ 674182 h 361"/>
                <a:gd name="T42" fmla="*/ 1180244 w 377"/>
                <a:gd name="T43" fmla="*/ 674182 h 361"/>
                <a:gd name="T44" fmla="*/ 1146571 w 377"/>
                <a:gd name="T45" fmla="*/ 696314 h 361"/>
                <a:gd name="T46" fmla="*/ 1215601 w 377"/>
                <a:gd name="T47" fmla="*/ 718446 h 361"/>
                <a:gd name="T48" fmla="*/ 1250958 w 377"/>
                <a:gd name="T49" fmla="*/ 766116 h 361"/>
                <a:gd name="T50" fmla="*/ 1351977 w 377"/>
                <a:gd name="T51" fmla="*/ 806975 h 361"/>
                <a:gd name="T52" fmla="*/ 1447946 w 377"/>
                <a:gd name="T53" fmla="*/ 786545 h 361"/>
                <a:gd name="T54" fmla="*/ 1483303 w 377"/>
                <a:gd name="T55" fmla="*/ 943173 h 361"/>
                <a:gd name="T56" fmla="*/ 1281264 w 377"/>
                <a:gd name="T57" fmla="*/ 1011273 h 361"/>
                <a:gd name="T58" fmla="*/ 1250958 w 377"/>
                <a:gd name="T59" fmla="*/ 987438 h 361"/>
                <a:gd name="T60" fmla="*/ 1215601 w 377"/>
                <a:gd name="T61" fmla="*/ 1011273 h 361"/>
                <a:gd name="T62" fmla="*/ 1082592 w 377"/>
                <a:gd name="T63" fmla="*/ 1011273 h 361"/>
                <a:gd name="T64" fmla="*/ 1011878 w 377"/>
                <a:gd name="T65" fmla="*/ 965306 h 361"/>
                <a:gd name="T66" fmla="*/ 979889 w 377"/>
                <a:gd name="T67" fmla="*/ 1011273 h 361"/>
                <a:gd name="T68" fmla="*/ 912543 w 377"/>
                <a:gd name="T69" fmla="*/ 965306 h 361"/>
                <a:gd name="T70" fmla="*/ 912543 w 377"/>
                <a:gd name="T71" fmla="*/ 897207 h 361"/>
                <a:gd name="T72" fmla="*/ 811523 w 377"/>
                <a:gd name="T73" fmla="*/ 852942 h 361"/>
                <a:gd name="T74" fmla="*/ 740809 w 377"/>
                <a:gd name="T75" fmla="*/ 875074 h 361"/>
                <a:gd name="T76" fmla="*/ 675147 w 377"/>
                <a:gd name="T77" fmla="*/ 852942 h 361"/>
                <a:gd name="T78" fmla="*/ 372088 w 377"/>
                <a:gd name="T79" fmla="*/ 829107 h 361"/>
                <a:gd name="T80" fmla="*/ 203723 w 377"/>
                <a:gd name="T81" fmla="*/ 650347 h 361"/>
                <a:gd name="T82" fmla="*/ 69030 w 377"/>
                <a:gd name="T83" fmla="*/ 515851 h 361"/>
                <a:gd name="T84" fmla="*/ 0 w 377"/>
                <a:gd name="T85" fmla="*/ 357521 h 361"/>
                <a:gd name="T86" fmla="*/ 133009 w 377"/>
                <a:gd name="T87" fmla="*/ 357521 h 361"/>
                <a:gd name="T88" fmla="*/ 473108 w 377"/>
                <a:gd name="T89" fmla="*/ 221322 h 361"/>
                <a:gd name="T90" fmla="*/ 574127 w 377"/>
                <a:gd name="T91" fmla="*/ 221322 h 361"/>
                <a:gd name="T92" fmla="*/ 710504 w 377"/>
                <a:gd name="T93" fmla="*/ 221322 h 361"/>
                <a:gd name="T94" fmla="*/ 811523 w 377"/>
                <a:gd name="T95" fmla="*/ 136198 h 361"/>
                <a:gd name="T96" fmla="*/ 841829 w 377"/>
                <a:gd name="T97" fmla="*/ 22132 h 3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7"/>
                <a:gd name="T148" fmla="*/ 0 h 361"/>
                <a:gd name="T149" fmla="*/ 377 w 377"/>
                <a:gd name="T150" fmla="*/ 361 h 3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3" name="Freeform 28"/>
            <p:cNvSpPr>
              <a:spLocks noChangeArrowheads="1"/>
            </p:cNvSpPr>
            <p:nvPr/>
          </p:nvSpPr>
          <p:spPr bwMode="auto">
            <a:xfrm>
              <a:off x="3354448" y="1768309"/>
              <a:ext cx="418956" cy="780952"/>
            </a:xfrm>
            <a:custGeom>
              <a:avLst/>
              <a:gdLst>
                <a:gd name="T0" fmla="*/ 873246 w 249"/>
                <a:gd name="T1" fmla="*/ 965510 h 457"/>
                <a:gd name="T2" fmla="*/ 837912 w 249"/>
                <a:gd name="T3" fmla="*/ 1080004 h 457"/>
                <a:gd name="T4" fmla="*/ 736959 w 249"/>
                <a:gd name="T5" fmla="*/ 1173991 h 457"/>
                <a:gd name="T6" fmla="*/ 570386 w 249"/>
                <a:gd name="T7" fmla="*/ 1150067 h 457"/>
                <a:gd name="T8" fmla="*/ 334828 w 249"/>
                <a:gd name="T9" fmla="*/ 1237219 h 457"/>
                <a:gd name="T10" fmla="*/ 169938 w 249"/>
                <a:gd name="T11" fmla="*/ 1307283 h 457"/>
                <a:gd name="T12" fmla="*/ 33651 w 249"/>
                <a:gd name="T13" fmla="*/ 1307283 h 457"/>
                <a:gd name="T14" fmla="*/ 0 w 249"/>
                <a:gd name="T15" fmla="*/ 1285068 h 457"/>
                <a:gd name="T16" fmla="*/ 68985 w 249"/>
                <a:gd name="T17" fmla="*/ 1103928 h 457"/>
                <a:gd name="T18" fmla="*/ 100953 w 249"/>
                <a:gd name="T19" fmla="*/ 1057788 h 457"/>
                <a:gd name="T20" fmla="*/ 33651 w 249"/>
                <a:gd name="T21" fmla="*/ 941585 h 457"/>
                <a:gd name="T22" fmla="*/ 68985 w 249"/>
                <a:gd name="T23" fmla="*/ 758737 h 457"/>
                <a:gd name="T24" fmla="*/ 100953 w 249"/>
                <a:gd name="T25" fmla="*/ 642534 h 457"/>
                <a:gd name="T26" fmla="*/ 132922 w 249"/>
                <a:gd name="T27" fmla="*/ 596394 h 457"/>
                <a:gd name="T28" fmla="*/ 68985 w 249"/>
                <a:gd name="T29" fmla="*/ 551964 h 457"/>
                <a:gd name="T30" fmla="*/ 132922 w 249"/>
                <a:gd name="T31" fmla="*/ 461394 h 457"/>
                <a:gd name="T32" fmla="*/ 232192 w 249"/>
                <a:gd name="T33" fmla="*/ 322976 h 457"/>
                <a:gd name="T34" fmla="*/ 232192 w 249"/>
                <a:gd name="T35" fmla="*/ 230697 h 457"/>
                <a:gd name="T36" fmla="*/ 301177 w 249"/>
                <a:gd name="T37" fmla="*/ 230697 h 457"/>
                <a:gd name="T38" fmla="*/ 504766 w 249"/>
                <a:gd name="T39" fmla="*/ 70064 h 457"/>
                <a:gd name="T40" fmla="*/ 605720 w 249"/>
                <a:gd name="T41" fmla="*/ 46139 h 457"/>
                <a:gd name="T42" fmla="*/ 708355 w 249"/>
                <a:gd name="T43" fmla="*/ 0 h 457"/>
                <a:gd name="T44" fmla="*/ 736959 w 249"/>
                <a:gd name="T45" fmla="*/ 22215 h 457"/>
                <a:gd name="T46" fmla="*/ 905214 w 249"/>
                <a:gd name="T47" fmla="*/ 0 h 457"/>
                <a:gd name="T48" fmla="*/ 1006167 w 249"/>
                <a:gd name="T49" fmla="*/ 70064 h 457"/>
                <a:gd name="T50" fmla="*/ 905214 w 249"/>
                <a:gd name="T51" fmla="*/ 92279 h 457"/>
                <a:gd name="T52" fmla="*/ 873246 w 249"/>
                <a:gd name="T53" fmla="*/ 136709 h 457"/>
                <a:gd name="T54" fmla="*/ 1006167 w 249"/>
                <a:gd name="T55" fmla="*/ 136709 h 457"/>
                <a:gd name="T56" fmla="*/ 1043184 w 249"/>
                <a:gd name="T57" fmla="*/ 254621 h 457"/>
                <a:gd name="T58" fmla="*/ 975881 w 249"/>
                <a:gd name="T59" fmla="*/ 345191 h 457"/>
                <a:gd name="T60" fmla="*/ 905214 w 249"/>
                <a:gd name="T61" fmla="*/ 299052 h 457"/>
                <a:gd name="T62" fmla="*/ 807626 w 249"/>
                <a:gd name="T63" fmla="*/ 345191 h 457"/>
                <a:gd name="T64" fmla="*/ 837912 w 249"/>
                <a:gd name="T65" fmla="*/ 391330 h 457"/>
                <a:gd name="T66" fmla="*/ 772292 w 249"/>
                <a:gd name="T67" fmla="*/ 461394 h 457"/>
                <a:gd name="T68" fmla="*/ 942230 w 249"/>
                <a:gd name="T69" fmla="*/ 620319 h 457"/>
                <a:gd name="T70" fmla="*/ 807626 w 249"/>
                <a:gd name="T71" fmla="*/ 871522 h 457"/>
                <a:gd name="T72" fmla="*/ 873246 w 249"/>
                <a:gd name="T73" fmla="*/ 965510 h 4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9"/>
                <a:gd name="T112" fmla="*/ 0 h 457"/>
                <a:gd name="T113" fmla="*/ 249 w 249"/>
                <a:gd name="T114" fmla="*/ 457 h 4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4" name="Freeform 29"/>
            <p:cNvSpPr>
              <a:spLocks noChangeArrowheads="1"/>
            </p:cNvSpPr>
            <p:nvPr/>
          </p:nvSpPr>
          <p:spPr bwMode="auto">
            <a:xfrm>
              <a:off x="2908870" y="1903859"/>
              <a:ext cx="540859" cy="1038189"/>
            </a:xfrm>
            <a:custGeom>
              <a:avLst/>
              <a:gdLst>
                <a:gd name="T0" fmla="*/ 1358045 w 321"/>
                <a:gd name="T1" fmla="*/ 1358681 h 609"/>
                <a:gd name="T2" fmla="*/ 1253580 w 321"/>
                <a:gd name="T3" fmla="*/ 1406414 h 609"/>
                <a:gd name="T4" fmla="*/ 1187868 w 321"/>
                <a:gd name="T5" fmla="*/ 1382547 h 609"/>
                <a:gd name="T6" fmla="*/ 946924 w 321"/>
                <a:gd name="T7" fmla="*/ 1382547 h 609"/>
                <a:gd name="T8" fmla="*/ 1019376 w 321"/>
                <a:gd name="T9" fmla="*/ 1471194 h 609"/>
                <a:gd name="T10" fmla="*/ 946924 w 321"/>
                <a:gd name="T11" fmla="*/ 1585412 h 609"/>
                <a:gd name="T12" fmla="*/ 982308 w 321"/>
                <a:gd name="T13" fmla="*/ 1721791 h 609"/>
                <a:gd name="T14" fmla="*/ 847514 w 321"/>
                <a:gd name="T15" fmla="*/ 1697925 h 609"/>
                <a:gd name="T16" fmla="*/ 647009 w 321"/>
                <a:gd name="T17" fmla="*/ 1607573 h 609"/>
                <a:gd name="T18" fmla="*/ 404381 w 321"/>
                <a:gd name="T19" fmla="*/ 1561545 h 609"/>
                <a:gd name="T20" fmla="*/ 237574 w 321"/>
                <a:gd name="T21" fmla="*/ 1471194 h 609"/>
                <a:gd name="T22" fmla="*/ 69082 w 321"/>
                <a:gd name="T23" fmla="*/ 1471194 h 609"/>
                <a:gd name="T24" fmla="*/ 69082 w 321"/>
                <a:gd name="T25" fmla="*/ 1450737 h 609"/>
                <a:gd name="T26" fmla="*/ 0 w 321"/>
                <a:gd name="T27" fmla="*/ 1428575 h 609"/>
                <a:gd name="T28" fmla="*/ 33698 w 321"/>
                <a:gd name="T29" fmla="*/ 1406414 h 609"/>
                <a:gd name="T30" fmla="*/ 33698 w 321"/>
                <a:gd name="T31" fmla="*/ 1336519 h 609"/>
                <a:gd name="T32" fmla="*/ 0 w 321"/>
                <a:gd name="T33" fmla="*/ 1314358 h 609"/>
                <a:gd name="T34" fmla="*/ 69082 w 321"/>
                <a:gd name="T35" fmla="*/ 1292196 h 609"/>
                <a:gd name="T36" fmla="*/ 203875 w 321"/>
                <a:gd name="T37" fmla="*/ 1292196 h 609"/>
                <a:gd name="T38" fmla="*/ 203875 w 321"/>
                <a:gd name="T39" fmla="*/ 975113 h 609"/>
                <a:gd name="T40" fmla="*/ 372367 w 321"/>
                <a:gd name="T41" fmla="*/ 975113 h 609"/>
                <a:gd name="T42" fmla="*/ 372367 w 321"/>
                <a:gd name="T43" fmla="*/ 1017732 h 609"/>
                <a:gd name="T44" fmla="*/ 473462 w 321"/>
                <a:gd name="T45" fmla="*/ 1017732 h 609"/>
                <a:gd name="T46" fmla="*/ 473462 w 321"/>
                <a:gd name="T47" fmla="*/ 929085 h 609"/>
                <a:gd name="T48" fmla="*/ 677337 w 321"/>
                <a:gd name="T49" fmla="*/ 929085 h 609"/>
                <a:gd name="T50" fmla="*/ 711036 w 321"/>
                <a:gd name="T51" fmla="*/ 794411 h 609"/>
                <a:gd name="T52" fmla="*/ 711036 w 321"/>
                <a:gd name="T53" fmla="*/ 700650 h 609"/>
                <a:gd name="T54" fmla="*/ 609941 w 321"/>
                <a:gd name="T55" fmla="*/ 656326 h 609"/>
                <a:gd name="T56" fmla="*/ 473462 w 321"/>
                <a:gd name="T57" fmla="*/ 588137 h 609"/>
                <a:gd name="T58" fmla="*/ 404381 w 321"/>
                <a:gd name="T59" fmla="*/ 523356 h 609"/>
                <a:gd name="T60" fmla="*/ 438079 w 321"/>
                <a:gd name="T61" fmla="*/ 407434 h 609"/>
                <a:gd name="T62" fmla="*/ 507161 w 321"/>
                <a:gd name="T63" fmla="*/ 364815 h 609"/>
                <a:gd name="T64" fmla="*/ 609941 w 321"/>
                <a:gd name="T65" fmla="*/ 407434 h 609"/>
                <a:gd name="T66" fmla="*/ 748104 w 321"/>
                <a:gd name="T67" fmla="*/ 407434 h 609"/>
                <a:gd name="T68" fmla="*/ 780117 w 321"/>
                <a:gd name="T69" fmla="*/ 339244 h 609"/>
                <a:gd name="T70" fmla="*/ 847514 w 321"/>
                <a:gd name="T71" fmla="*/ 339244 h 609"/>
                <a:gd name="T72" fmla="*/ 813816 w 321"/>
                <a:gd name="T73" fmla="*/ 247188 h 609"/>
                <a:gd name="T74" fmla="*/ 1048020 w 321"/>
                <a:gd name="T75" fmla="*/ 90351 h 609"/>
                <a:gd name="T76" fmla="*/ 1048020 w 321"/>
                <a:gd name="T77" fmla="*/ 46028 h 609"/>
                <a:gd name="T78" fmla="*/ 1187868 w 321"/>
                <a:gd name="T79" fmla="*/ 46028 h 609"/>
                <a:gd name="T80" fmla="*/ 1218196 w 321"/>
                <a:gd name="T81" fmla="*/ 69894 h 609"/>
                <a:gd name="T82" fmla="*/ 1253580 w 321"/>
                <a:gd name="T83" fmla="*/ 22162 h 609"/>
                <a:gd name="T84" fmla="*/ 1288963 w 321"/>
                <a:gd name="T85" fmla="*/ 0 h 609"/>
                <a:gd name="T86" fmla="*/ 1358045 w 321"/>
                <a:gd name="T87" fmla="*/ 69894 h 609"/>
                <a:gd name="T88" fmla="*/ 1358045 w 321"/>
                <a:gd name="T89" fmla="*/ 90351 h 609"/>
                <a:gd name="T90" fmla="*/ 1187868 w 321"/>
                <a:gd name="T91" fmla="*/ 317082 h 609"/>
                <a:gd name="T92" fmla="*/ 1253580 w 321"/>
                <a:gd name="T93" fmla="*/ 364815 h 609"/>
                <a:gd name="T94" fmla="*/ 1187868 w 321"/>
                <a:gd name="T95" fmla="*/ 523356 h 609"/>
                <a:gd name="T96" fmla="*/ 1152485 w 321"/>
                <a:gd name="T97" fmla="*/ 700650 h 609"/>
                <a:gd name="T98" fmla="*/ 1218196 w 321"/>
                <a:gd name="T99" fmla="*/ 816572 h 609"/>
                <a:gd name="T100" fmla="*/ 1117101 w 321"/>
                <a:gd name="T101" fmla="*/ 1017732 h 609"/>
                <a:gd name="T102" fmla="*/ 1152485 w 321"/>
                <a:gd name="T103" fmla="*/ 1062055 h 609"/>
                <a:gd name="T104" fmla="*/ 1218196 w 321"/>
                <a:gd name="T105" fmla="*/ 1220597 h 609"/>
                <a:gd name="T106" fmla="*/ 1358045 w 321"/>
                <a:gd name="T107" fmla="*/ 1358681 h 6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1"/>
                <a:gd name="T163" fmla="*/ 0 h 609"/>
                <a:gd name="T164" fmla="*/ 321 w 321"/>
                <a:gd name="T165" fmla="*/ 609 h 6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5" name="Freeform 30"/>
            <p:cNvSpPr>
              <a:spLocks noChangeArrowheads="1"/>
            </p:cNvSpPr>
            <p:nvPr/>
          </p:nvSpPr>
          <p:spPr bwMode="auto">
            <a:xfrm>
              <a:off x="2807984" y="1917722"/>
              <a:ext cx="295651" cy="534498"/>
            </a:xfrm>
            <a:custGeom>
              <a:avLst/>
              <a:gdLst>
                <a:gd name="T0" fmla="*/ 706556 w 177"/>
                <a:gd name="T1" fmla="*/ 343240 h 313"/>
                <a:gd name="T2" fmla="*/ 644753 w 177"/>
                <a:gd name="T3" fmla="*/ 295425 h 313"/>
                <a:gd name="T4" fmla="*/ 481059 w 177"/>
                <a:gd name="T5" fmla="*/ 254442 h 313"/>
                <a:gd name="T6" fmla="*/ 546203 w 177"/>
                <a:gd name="T7" fmla="*/ 90506 h 313"/>
                <a:gd name="T8" fmla="*/ 516136 w 177"/>
                <a:gd name="T9" fmla="*/ 0 h 313"/>
                <a:gd name="T10" fmla="*/ 292310 w 177"/>
                <a:gd name="T11" fmla="*/ 158813 h 313"/>
                <a:gd name="T12" fmla="*/ 257233 w 177"/>
                <a:gd name="T13" fmla="*/ 319333 h 313"/>
                <a:gd name="T14" fmla="*/ 162023 w 177"/>
                <a:gd name="T15" fmla="*/ 343240 h 313"/>
                <a:gd name="T16" fmla="*/ 33407 w 177"/>
                <a:gd name="T17" fmla="*/ 411546 h 313"/>
                <a:gd name="T18" fmla="*/ 0 w 177"/>
                <a:gd name="T19" fmla="*/ 478145 h 313"/>
                <a:gd name="T20" fmla="*/ 162023 w 177"/>
                <a:gd name="T21" fmla="*/ 549867 h 313"/>
                <a:gd name="T22" fmla="*/ 162023 w 177"/>
                <a:gd name="T23" fmla="*/ 640373 h 313"/>
                <a:gd name="T24" fmla="*/ 193760 w 177"/>
                <a:gd name="T25" fmla="*/ 686480 h 313"/>
                <a:gd name="T26" fmla="*/ 162023 w 177"/>
                <a:gd name="T27" fmla="*/ 754786 h 313"/>
                <a:gd name="T28" fmla="*/ 193760 w 177"/>
                <a:gd name="T29" fmla="*/ 799186 h 313"/>
                <a:gd name="T30" fmla="*/ 384179 w 177"/>
                <a:gd name="T31" fmla="*/ 893107 h 313"/>
                <a:gd name="T32" fmla="*/ 454334 w 177"/>
                <a:gd name="T33" fmla="*/ 893107 h 313"/>
                <a:gd name="T34" fmla="*/ 454334 w 177"/>
                <a:gd name="T35" fmla="*/ 848708 h 313"/>
                <a:gd name="T36" fmla="*/ 516136 w 177"/>
                <a:gd name="T37" fmla="*/ 778694 h 313"/>
                <a:gd name="T38" fmla="*/ 481059 w 177"/>
                <a:gd name="T39" fmla="*/ 686480 h 313"/>
                <a:gd name="T40" fmla="*/ 454334 w 177"/>
                <a:gd name="T41" fmla="*/ 686480 h 313"/>
                <a:gd name="T42" fmla="*/ 417586 w 177"/>
                <a:gd name="T43" fmla="*/ 595974 h 313"/>
                <a:gd name="T44" fmla="*/ 481059 w 177"/>
                <a:gd name="T45" fmla="*/ 595974 h 313"/>
                <a:gd name="T46" fmla="*/ 481059 w 177"/>
                <a:gd name="T47" fmla="*/ 502052 h 313"/>
                <a:gd name="T48" fmla="*/ 546203 w 177"/>
                <a:gd name="T49" fmla="*/ 502052 h 313"/>
                <a:gd name="T50" fmla="*/ 609676 w 177"/>
                <a:gd name="T51" fmla="*/ 525960 h 313"/>
                <a:gd name="T52" fmla="*/ 644753 w 177"/>
                <a:gd name="T53" fmla="*/ 387639 h 313"/>
                <a:gd name="T54" fmla="*/ 706556 w 177"/>
                <a:gd name="T55" fmla="*/ 343240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7"/>
                <a:gd name="T85" fmla="*/ 0 h 313"/>
                <a:gd name="T86" fmla="*/ 177 w 177"/>
                <a:gd name="T87" fmla="*/ 313 h 3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6" name="Freeform 31"/>
            <p:cNvSpPr>
              <a:spLocks noChangeArrowheads="1"/>
            </p:cNvSpPr>
            <p:nvPr/>
          </p:nvSpPr>
          <p:spPr bwMode="auto">
            <a:xfrm>
              <a:off x="1750086" y="1386305"/>
              <a:ext cx="1443225" cy="1434056"/>
            </a:xfrm>
            <a:custGeom>
              <a:avLst/>
              <a:gdLst>
                <a:gd name="T0" fmla="*/ 2667524 w 857"/>
                <a:gd name="T1" fmla="*/ 1360733 h 841"/>
                <a:gd name="T2" fmla="*/ 2839297 w 857"/>
                <a:gd name="T3" fmla="*/ 1517610 h 841"/>
                <a:gd name="T4" fmla="*/ 2839297 w 857"/>
                <a:gd name="T5" fmla="*/ 1607984 h 841"/>
                <a:gd name="T6" fmla="*/ 3110428 w 857"/>
                <a:gd name="T7" fmla="*/ 1769976 h 841"/>
                <a:gd name="T8" fmla="*/ 3140741 w 857"/>
                <a:gd name="T9" fmla="*/ 1700064 h 841"/>
                <a:gd name="T10" fmla="*/ 3174421 w 857"/>
                <a:gd name="T11" fmla="*/ 1563650 h 841"/>
                <a:gd name="T12" fmla="*/ 3110428 w 857"/>
                <a:gd name="T13" fmla="*/ 1476685 h 841"/>
                <a:gd name="T14" fmla="*/ 3174421 w 857"/>
                <a:gd name="T15" fmla="*/ 1382901 h 841"/>
                <a:gd name="T16" fmla="*/ 3376507 w 857"/>
                <a:gd name="T17" fmla="*/ 1451108 h 841"/>
                <a:gd name="T18" fmla="*/ 3617325 w 857"/>
                <a:gd name="T19" fmla="*/ 1563650 h 841"/>
                <a:gd name="T20" fmla="*/ 3376507 w 857"/>
                <a:gd name="T21" fmla="*/ 1793849 h 841"/>
                <a:gd name="T22" fmla="*/ 3277148 w 857"/>
                <a:gd name="T23" fmla="*/ 1882518 h 841"/>
                <a:gd name="T24" fmla="*/ 3110428 w 857"/>
                <a:gd name="T25" fmla="*/ 1836478 h 841"/>
                <a:gd name="T26" fmla="*/ 2974020 w 857"/>
                <a:gd name="T27" fmla="*/ 2131474 h 841"/>
                <a:gd name="T28" fmla="*/ 2938655 w 857"/>
                <a:gd name="T29" fmla="*/ 2201387 h 841"/>
                <a:gd name="T30" fmla="*/ 2906659 w 857"/>
                <a:gd name="T31" fmla="*/ 2290056 h 841"/>
                <a:gd name="T32" fmla="*/ 2667524 w 857"/>
                <a:gd name="T33" fmla="*/ 2382136 h 841"/>
                <a:gd name="T34" fmla="*/ 2504172 w 857"/>
                <a:gd name="T35" fmla="*/ 2153642 h 841"/>
                <a:gd name="T36" fmla="*/ 2433442 w 857"/>
                <a:gd name="T37" fmla="*/ 2131474 h 841"/>
                <a:gd name="T38" fmla="*/ 2229673 w 857"/>
                <a:gd name="T39" fmla="*/ 1971188 h 841"/>
                <a:gd name="T40" fmla="*/ 2094950 w 857"/>
                <a:gd name="T41" fmla="*/ 2015522 h 841"/>
                <a:gd name="T42" fmla="*/ 2061269 w 857"/>
                <a:gd name="T43" fmla="*/ 2063267 h 841"/>
                <a:gd name="T44" fmla="*/ 2025904 w 857"/>
                <a:gd name="T45" fmla="*/ 2201387 h 841"/>
                <a:gd name="T46" fmla="*/ 1961910 w 857"/>
                <a:gd name="T47" fmla="*/ 2111012 h 841"/>
                <a:gd name="T48" fmla="*/ 1756457 w 857"/>
                <a:gd name="T49" fmla="*/ 2063267 h 841"/>
                <a:gd name="T50" fmla="*/ 1722776 w 857"/>
                <a:gd name="T51" fmla="*/ 1952431 h 841"/>
                <a:gd name="T52" fmla="*/ 1926545 w 857"/>
                <a:gd name="T53" fmla="*/ 1971188 h 841"/>
                <a:gd name="T54" fmla="*/ 2061269 w 857"/>
                <a:gd name="T55" fmla="*/ 1906391 h 841"/>
                <a:gd name="T56" fmla="*/ 1961910 w 857"/>
                <a:gd name="T57" fmla="*/ 1814311 h 841"/>
                <a:gd name="T58" fmla="*/ 2128631 w 857"/>
                <a:gd name="T59" fmla="*/ 1700064 h 841"/>
                <a:gd name="T60" fmla="*/ 2263354 w 857"/>
                <a:gd name="T61" fmla="*/ 1607984 h 841"/>
                <a:gd name="T62" fmla="*/ 2025904 w 857"/>
                <a:gd name="T63" fmla="*/ 1157817 h 841"/>
                <a:gd name="T64" fmla="*/ 1722776 w 857"/>
                <a:gd name="T65" fmla="*/ 1021403 h 841"/>
                <a:gd name="T66" fmla="*/ 1449961 w 857"/>
                <a:gd name="T67" fmla="*/ 953195 h 841"/>
                <a:gd name="T68" fmla="*/ 1183882 w 857"/>
                <a:gd name="T69" fmla="*/ 883283 h 841"/>
                <a:gd name="T70" fmla="*/ 879071 w 857"/>
                <a:gd name="T71" fmla="*/ 953195 h 841"/>
                <a:gd name="T72" fmla="*/ 203769 w 857"/>
                <a:gd name="T73" fmla="*/ 680367 h 841"/>
                <a:gd name="T74" fmla="*/ 33681 w 857"/>
                <a:gd name="T75" fmla="*/ 453578 h 841"/>
                <a:gd name="T76" fmla="*/ 203769 w 857"/>
                <a:gd name="T77" fmla="*/ 429705 h 841"/>
                <a:gd name="T78" fmla="*/ 473216 w 857"/>
                <a:gd name="T79" fmla="*/ 271124 h 841"/>
                <a:gd name="T80" fmla="*/ 574259 w 857"/>
                <a:gd name="T81" fmla="*/ 180749 h 841"/>
                <a:gd name="T82" fmla="*/ 912751 w 857"/>
                <a:gd name="T83" fmla="*/ 90375 h 841"/>
                <a:gd name="T84" fmla="*/ 980113 w 857"/>
                <a:gd name="T85" fmla="*/ 0 h 841"/>
                <a:gd name="T86" fmla="*/ 1215879 w 857"/>
                <a:gd name="T87" fmla="*/ 208032 h 841"/>
                <a:gd name="T88" fmla="*/ 1251244 w 857"/>
                <a:gd name="T89" fmla="*/ 364908 h 841"/>
                <a:gd name="T90" fmla="*/ 1316922 w 857"/>
                <a:gd name="T91" fmla="*/ 499618 h 841"/>
                <a:gd name="T92" fmla="*/ 1421332 w 857"/>
                <a:gd name="T93" fmla="*/ 545657 h 841"/>
                <a:gd name="T94" fmla="*/ 1722776 w 857"/>
                <a:gd name="T95" fmla="*/ 499618 h 841"/>
                <a:gd name="T96" fmla="*/ 1722776 w 857"/>
                <a:gd name="T97" fmla="*/ 612159 h 841"/>
                <a:gd name="T98" fmla="*/ 1623418 w 857"/>
                <a:gd name="T99" fmla="*/ 722996 h 841"/>
                <a:gd name="T100" fmla="*/ 1823819 w 857"/>
                <a:gd name="T101" fmla="*/ 931028 h 841"/>
                <a:gd name="T102" fmla="*/ 2094950 w 857"/>
                <a:gd name="T103" fmla="*/ 975363 h 841"/>
                <a:gd name="T104" fmla="*/ 2229673 w 857"/>
                <a:gd name="T105" fmla="*/ 905450 h 841"/>
                <a:gd name="T106" fmla="*/ 2467123 w 857"/>
                <a:gd name="T107" fmla="*/ 905450 h 841"/>
                <a:gd name="T108" fmla="*/ 2635528 w 857"/>
                <a:gd name="T109" fmla="*/ 953195 h 841"/>
                <a:gd name="T110" fmla="*/ 2433442 w 857"/>
                <a:gd name="T111" fmla="*/ 1110072 h 841"/>
                <a:gd name="T112" fmla="*/ 2534485 w 857"/>
                <a:gd name="T113" fmla="*/ 1292526 h 8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7"/>
                <a:gd name="T172" fmla="*/ 0 h 841"/>
                <a:gd name="T173" fmla="*/ 857 w 857"/>
                <a:gd name="T174" fmla="*/ 841 h 8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7" name="Freeform 32"/>
            <p:cNvSpPr>
              <a:spLocks noChangeArrowheads="1"/>
            </p:cNvSpPr>
            <p:nvPr/>
          </p:nvSpPr>
          <p:spPr bwMode="auto">
            <a:xfrm>
              <a:off x="2208275" y="61614"/>
              <a:ext cx="2397436" cy="2117966"/>
            </a:xfrm>
            <a:custGeom>
              <a:avLst/>
              <a:gdLst>
                <a:gd name="T0" fmla="*/ 68979 w 1425"/>
                <a:gd name="T1" fmla="*/ 2554871 h 1241"/>
                <a:gd name="T2" fmla="*/ 265821 w 1425"/>
                <a:gd name="T3" fmla="*/ 2759670 h 1241"/>
                <a:gd name="T4" fmla="*/ 570337 w 1425"/>
                <a:gd name="T5" fmla="*/ 2780150 h 1241"/>
                <a:gd name="T6" fmla="*/ 469393 w 1425"/>
                <a:gd name="T7" fmla="*/ 2938870 h 1241"/>
                <a:gd name="T8" fmla="*/ 905137 w 1425"/>
                <a:gd name="T9" fmla="*/ 3217056 h 1241"/>
                <a:gd name="T10" fmla="*/ 1075061 w 1425"/>
                <a:gd name="T11" fmla="*/ 3121483 h 1241"/>
                <a:gd name="T12" fmla="*/ 1478839 w 1425"/>
                <a:gd name="T13" fmla="*/ 3145376 h 1241"/>
                <a:gd name="T14" fmla="*/ 1377895 w 1425"/>
                <a:gd name="T15" fmla="*/ 3532788 h 1241"/>
                <a:gd name="T16" fmla="*/ 1779991 w 1425"/>
                <a:gd name="T17" fmla="*/ 3420148 h 1241"/>
                <a:gd name="T18" fmla="*/ 2086190 w 1425"/>
                <a:gd name="T19" fmla="*/ 3167562 h 1241"/>
                <a:gd name="T20" fmla="*/ 2348646 w 1425"/>
                <a:gd name="T21" fmla="*/ 3486708 h 1241"/>
                <a:gd name="T22" fmla="*/ 2520252 w 1425"/>
                <a:gd name="T23" fmla="*/ 3420148 h 1241"/>
                <a:gd name="T24" fmla="*/ 2787755 w 1425"/>
                <a:gd name="T25" fmla="*/ 3167562 h 1241"/>
                <a:gd name="T26" fmla="*/ 2957679 w 1425"/>
                <a:gd name="T27" fmla="*/ 3121483 h 1241"/>
                <a:gd name="T28" fmla="*/ 3090589 w 1425"/>
                <a:gd name="T29" fmla="*/ 3121483 h 1241"/>
                <a:gd name="T30" fmla="*/ 3361458 w 1425"/>
                <a:gd name="T31" fmla="*/ 2921803 h 1241"/>
                <a:gd name="T32" fmla="*/ 3625596 w 1425"/>
                <a:gd name="T33" fmla="*/ 2874017 h 1241"/>
                <a:gd name="T34" fmla="*/ 3761872 w 1425"/>
                <a:gd name="T35" fmla="*/ 2621431 h 1241"/>
                <a:gd name="T36" fmla="*/ 3962078 w 1425"/>
                <a:gd name="T37" fmla="*/ 2597538 h 1241"/>
                <a:gd name="T38" fmla="*/ 4231264 w 1425"/>
                <a:gd name="T39" fmla="*/ 2484898 h 1241"/>
                <a:gd name="T40" fmla="*/ 4567746 w 1425"/>
                <a:gd name="T41" fmla="*/ 2348365 h 1241"/>
                <a:gd name="T42" fmla="*/ 4734305 w 1425"/>
                <a:gd name="T43" fmla="*/ 2621431 h 1241"/>
                <a:gd name="T44" fmla="*/ 4934512 w 1425"/>
                <a:gd name="T45" fmla="*/ 2529271 h 1241"/>
                <a:gd name="T46" fmla="*/ 4934512 w 1425"/>
                <a:gd name="T47" fmla="*/ 2394445 h 1241"/>
                <a:gd name="T48" fmla="*/ 5676455 w 1425"/>
                <a:gd name="T49" fmla="*/ 2235726 h 1241"/>
                <a:gd name="T50" fmla="*/ 5777400 w 1425"/>
                <a:gd name="T51" fmla="*/ 2077006 h 1241"/>
                <a:gd name="T52" fmla="*/ 5508214 w 1425"/>
                <a:gd name="T53" fmla="*/ 1914873 h 1241"/>
                <a:gd name="T54" fmla="*/ 5308007 w 1425"/>
                <a:gd name="T55" fmla="*/ 1594021 h 1241"/>
                <a:gd name="T56" fmla="*/ 5609159 w 1425"/>
                <a:gd name="T57" fmla="*/ 1594021 h 1241"/>
                <a:gd name="T58" fmla="*/ 5676455 w 1425"/>
                <a:gd name="T59" fmla="*/ 1344849 h 1241"/>
                <a:gd name="T60" fmla="*/ 5439236 w 1425"/>
                <a:gd name="T61" fmla="*/ 1230502 h 1241"/>
                <a:gd name="T62" fmla="*/ 5841332 w 1425"/>
                <a:gd name="T63" fmla="*/ 841384 h 1241"/>
                <a:gd name="T64" fmla="*/ 5979290 w 1425"/>
                <a:gd name="T65" fmla="*/ 365225 h 1241"/>
                <a:gd name="T66" fmla="*/ 5644490 w 1425"/>
                <a:gd name="T67" fmla="*/ 365225 h 1241"/>
                <a:gd name="T68" fmla="*/ 5308007 w 1425"/>
                <a:gd name="T69" fmla="*/ 208213 h 1241"/>
                <a:gd name="T70" fmla="*/ 5003491 w 1425"/>
                <a:gd name="T71" fmla="*/ 186026 h 1241"/>
                <a:gd name="T72" fmla="*/ 4902546 w 1425"/>
                <a:gd name="T73" fmla="*/ 0 h 1241"/>
                <a:gd name="T74" fmla="*/ 4872263 w 1425"/>
                <a:gd name="T75" fmla="*/ 186026 h 1241"/>
                <a:gd name="T76" fmla="*/ 4734305 w 1425"/>
                <a:gd name="T77" fmla="*/ 477865 h 1241"/>
                <a:gd name="T78" fmla="*/ 4702339 w 1425"/>
                <a:gd name="T79" fmla="*/ 684371 h 1241"/>
                <a:gd name="T80" fmla="*/ 4165650 w 1425"/>
                <a:gd name="T81" fmla="*/ 795304 h 1241"/>
                <a:gd name="T82" fmla="*/ 4165650 w 1425"/>
                <a:gd name="T83" fmla="*/ 1230502 h 1241"/>
                <a:gd name="T84" fmla="*/ 4431471 w 1425"/>
                <a:gd name="T85" fmla="*/ 1186129 h 1241"/>
                <a:gd name="T86" fmla="*/ 4771318 w 1425"/>
                <a:gd name="T87" fmla="*/ 1276582 h 1241"/>
                <a:gd name="T88" fmla="*/ 4771318 w 1425"/>
                <a:gd name="T89" fmla="*/ 1435302 h 1241"/>
                <a:gd name="T90" fmla="*/ 4367540 w 1425"/>
                <a:gd name="T91" fmla="*/ 1527461 h 1241"/>
                <a:gd name="T92" fmla="*/ 4165650 w 1425"/>
                <a:gd name="T93" fmla="*/ 1686181 h 1241"/>
                <a:gd name="T94" fmla="*/ 3625596 w 1425"/>
                <a:gd name="T95" fmla="*/ 1892687 h 1241"/>
                <a:gd name="T96" fmla="*/ 3191534 w 1425"/>
                <a:gd name="T97" fmla="*/ 1846607 h 1241"/>
                <a:gd name="T98" fmla="*/ 3223500 w 1425"/>
                <a:gd name="T99" fmla="*/ 2141859 h 1241"/>
                <a:gd name="T100" fmla="*/ 2685128 w 1425"/>
                <a:gd name="T101" fmla="*/ 2414925 h 1241"/>
                <a:gd name="T102" fmla="*/ 1916266 w 1425"/>
                <a:gd name="T103" fmla="*/ 2507085 h 1241"/>
                <a:gd name="T104" fmla="*/ 1478839 w 1425"/>
                <a:gd name="T105" fmla="*/ 2529271 h 1241"/>
                <a:gd name="T106" fmla="*/ 1043095 w 1425"/>
                <a:gd name="T107" fmla="*/ 2459298 h 1241"/>
                <a:gd name="T108" fmla="*/ 402096 w 1425"/>
                <a:gd name="T109" fmla="*/ 2326179 h 12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5"/>
                <a:gd name="T166" fmla="*/ 0 h 1241"/>
                <a:gd name="T167" fmla="*/ 1425 w 1425"/>
                <a:gd name="T168" fmla="*/ 1241 h 12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8" name="Freeform 33"/>
            <p:cNvSpPr>
              <a:spLocks noChangeArrowheads="1"/>
            </p:cNvSpPr>
            <p:nvPr/>
          </p:nvSpPr>
          <p:spPr bwMode="auto">
            <a:xfrm>
              <a:off x="0" y="417432"/>
              <a:ext cx="2142419" cy="1762148"/>
            </a:xfrm>
            <a:custGeom>
              <a:avLst/>
              <a:gdLst>
                <a:gd name="T0" fmla="*/ 5284521 w 1273"/>
                <a:gd name="T1" fmla="*/ 1637621 h 1033"/>
                <a:gd name="T2" fmla="*/ 5215520 w 1273"/>
                <a:gd name="T3" fmla="*/ 1794559 h 1033"/>
                <a:gd name="T4" fmla="*/ 4946245 w 1273"/>
                <a:gd name="T5" fmla="*/ 1794559 h 1033"/>
                <a:gd name="T6" fmla="*/ 4845267 w 1273"/>
                <a:gd name="T7" fmla="*/ 1884970 h 1033"/>
                <a:gd name="T8" fmla="*/ 4542332 w 1273"/>
                <a:gd name="T9" fmla="*/ 2045320 h 1033"/>
                <a:gd name="T10" fmla="*/ 4409378 w 1273"/>
                <a:gd name="T11" fmla="*/ 2069202 h 1033"/>
                <a:gd name="T12" fmla="*/ 3936464 w 1273"/>
                <a:gd name="T13" fmla="*/ 2342139 h 1033"/>
                <a:gd name="T14" fmla="*/ 3702531 w 1273"/>
                <a:gd name="T15" fmla="*/ 2502489 h 1033"/>
                <a:gd name="T16" fmla="*/ 3870828 w 1273"/>
                <a:gd name="T17" fmla="*/ 2679898 h 1033"/>
                <a:gd name="T18" fmla="*/ 3739556 w 1273"/>
                <a:gd name="T19" fmla="*/ 2819778 h 1033"/>
                <a:gd name="T20" fmla="*/ 3768167 w 1273"/>
                <a:gd name="T21" fmla="*/ 2934070 h 1033"/>
                <a:gd name="T22" fmla="*/ 3535917 w 1273"/>
                <a:gd name="T23" fmla="*/ 2886306 h 1033"/>
                <a:gd name="T24" fmla="*/ 3396231 w 1273"/>
                <a:gd name="T25" fmla="*/ 2841954 h 1033"/>
                <a:gd name="T26" fmla="*/ 3098345 w 1273"/>
                <a:gd name="T27" fmla="*/ 2725956 h 1033"/>
                <a:gd name="T28" fmla="*/ 2524453 w 1273"/>
                <a:gd name="T29" fmla="*/ 2797602 h 1033"/>
                <a:gd name="T30" fmla="*/ 2157566 w 1273"/>
                <a:gd name="T31" fmla="*/ 2819778 h 1033"/>
                <a:gd name="T32" fmla="*/ 1815923 w 1273"/>
                <a:gd name="T33" fmla="*/ 2703780 h 1033"/>
                <a:gd name="T34" fmla="*/ 1548331 w 1273"/>
                <a:gd name="T35" fmla="*/ 2725956 h 1033"/>
                <a:gd name="T36" fmla="*/ 1146102 w 1273"/>
                <a:gd name="T37" fmla="*/ 2635546 h 1033"/>
                <a:gd name="T38" fmla="*/ 907120 w 1273"/>
                <a:gd name="T39" fmla="*/ 2797602 h 1033"/>
                <a:gd name="T40" fmla="*/ 641211 w 1273"/>
                <a:gd name="T41" fmla="*/ 2679898 h 1033"/>
                <a:gd name="T42" fmla="*/ 435889 w 1273"/>
                <a:gd name="T43" fmla="*/ 2456431 h 1033"/>
                <a:gd name="T44" fmla="*/ 232250 w 1273"/>
                <a:gd name="T45" fmla="*/ 2272199 h 1033"/>
                <a:gd name="T46" fmla="*/ 269275 w 1273"/>
                <a:gd name="T47" fmla="*/ 2202259 h 1033"/>
                <a:gd name="T48" fmla="*/ 169980 w 1273"/>
                <a:gd name="T49" fmla="*/ 2024850 h 1033"/>
                <a:gd name="T50" fmla="*/ 0 w 1273"/>
                <a:gd name="T51" fmla="*/ 1954910 h 1033"/>
                <a:gd name="T52" fmla="*/ 132955 w 1273"/>
                <a:gd name="T53" fmla="*/ 1954910 h 1033"/>
                <a:gd name="T54" fmla="*/ 132955 w 1273"/>
                <a:gd name="T55" fmla="*/ 1750207 h 1033"/>
                <a:gd name="T56" fmla="*/ 100978 w 1273"/>
                <a:gd name="T57" fmla="*/ 1615444 h 1033"/>
                <a:gd name="T58" fmla="*/ 0 w 1273"/>
                <a:gd name="T59" fmla="*/ 1478976 h 1033"/>
                <a:gd name="T60" fmla="*/ 371936 w 1273"/>
                <a:gd name="T61" fmla="*/ 1318626 h 1033"/>
                <a:gd name="T62" fmla="*/ 570526 w 1273"/>
                <a:gd name="T63" fmla="*/ 1296450 h 1033"/>
                <a:gd name="T64" fmla="*/ 641211 w 1273"/>
                <a:gd name="T65" fmla="*/ 1364684 h 1033"/>
                <a:gd name="T66" fmla="*/ 841484 w 1273"/>
                <a:gd name="T67" fmla="*/ 1364684 h 1033"/>
                <a:gd name="T68" fmla="*/ 1277373 w 1273"/>
                <a:gd name="T69" fmla="*/ 1296450 h 1033"/>
                <a:gd name="T70" fmla="*/ 1751970 w 1273"/>
                <a:gd name="T71" fmla="*/ 1207745 h 1033"/>
                <a:gd name="T72" fmla="*/ 1782264 w 1273"/>
                <a:gd name="T73" fmla="*/ 1069571 h 1033"/>
                <a:gd name="T74" fmla="*/ 1984220 w 1273"/>
                <a:gd name="T75" fmla="*/ 661872 h 1033"/>
                <a:gd name="T76" fmla="*/ 1918584 w 1273"/>
                <a:gd name="T77" fmla="*/ 566344 h 1033"/>
                <a:gd name="T78" fmla="*/ 2490793 w 1273"/>
                <a:gd name="T79" fmla="*/ 637990 h 1033"/>
                <a:gd name="T80" fmla="*/ 2793728 w 1273"/>
                <a:gd name="T81" fmla="*/ 271231 h 1033"/>
                <a:gd name="T82" fmla="*/ 3296935 w 1273"/>
                <a:gd name="T83" fmla="*/ 365053 h 1033"/>
                <a:gd name="T84" fmla="*/ 3296935 w 1273"/>
                <a:gd name="T85" fmla="*/ 230290 h 1033"/>
                <a:gd name="T86" fmla="*/ 3535917 w 1273"/>
                <a:gd name="T87" fmla="*/ 112586 h 1033"/>
                <a:gd name="T88" fmla="*/ 3702531 w 1273"/>
                <a:gd name="T89" fmla="*/ 0 h 1033"/>
                <a:gd name="T90" fmla="*/ 3902804 w 1273"/>
                <a:gd name="T91" fmla="*/ 46058 h 1033"/>
                <a:gd name="T92" fmla="*/ 3902804 w 1273"/>
                <a:gd name="T93" fmla="*/ 136468 h 1033"/>
                <a:gd name="T94" fmla="*/ 4040808 w 1273"/>
                <a:gd name="T95" fmla="*/ 317289 h 1033"/>
                <a:gd name="T96" fmla="*/ 4308400 w 1273"/>
                <a:gd name="T97" fmla="*/ 407699 h 1033"/>
                <a:gd name="T98" fmla="*/ 4374035 w 1273"/>
                <a:gd name="T99" fmla="*/ 706224 h 1033"/>
                <a:gd name="T100" fmla="*/ 4273057 w 1273"/>
                <a:gd name="T101" fmla="*/ 953573 h 1033"/>
                <a:gd name="T102" fmla="*/ 4682019 w 1273"/>
                <a:gd name="T103" fmla="*/ 1049101 h 1033"/>
                <a:gd name="T104" fmla="*/ 5084248 w 1273"/>
                <a:gd name="T105" fmla="*/ 1248686 h 1033"/>
                <a:gd name="T106" fmla="*/ 5186909 w 1273"/>
                <a:gd name="T107" fmla="*/ 1364684 h 1033"/>
                <a:gd name="T108" fmla="*/ 5350157 w 1273"/>
                <a:gd name="T109" fmla="*/ 1615444 h 10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3"/>
                <a:gd name="T166" fmla="*/ 0 h 1033"/>
                <a:gd name="T167" fmla="*/ 1273 w 1273"/>
                <a:gd name="T168" fmla="*/ 1033 h 10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9" name="Freeform 34"/>
            <p:cNvSpPr>
              <a:spLocks noChangeArrowheads="1"/>
            </p:cNvSpPr>
            <p:nvPr/>
          </p:nvSpPr>
          <p:spPr bwMode="auto">
            <a:xfrm>
              <a:off x="4458586" y="3652144"/>
              <a:ext cx="214382" cy="440537"/>
            </a:xfrm>
            <a:custGeom>
              <a:avLst/>
              <a:gdLst>
                <a:gd name="T0" fmla="*/ 91403 w 129"/>
                <a:gd name="T1" fmla="*/ 677090 h 257"/>
                <a:gd name="T2" fmla="*/ 124641 w 129"/>
                <a:gd name="T3" fmla="*/ 726800 h 257"/>
                <a:gd name="T4" fmla="*/ 216044 w 129"/>
                <a:gd name="T5" fmla="*/ 749084 h 257"/>
                <a:gd name="T6" fmla="*/ 250943 w 129"/>
                <a:gd name="T7" fmla="*/ 654806 h 257"/>
                <a:gd name="T8" fmla="*/ 403836 w 129"/>
                <a:gd name="T9" fmla="*/ 539958 h 257"/>
                <a:gd name="T10" fmla="*/ 403836 w 129"/>
                <a:gd name="T11" fmla="*/ 373685 h 257"/>
                <a:gd name="T12" fmla="*/ 465325 w 129"/>
                <a:gd name="T13" fmla="*/ 281121 h 257"/>
                <a:gd name="T14" fmla="*/ 498563 w 129"/>
                <a:gd name="T15" fmla="*/ 209127 h 257"/>
                <a:gd name="T16" fmla="*/ 437073 w 129"/>
                <a:gd name="T17" fmla="*/ 164559 h 257"/>
                <a:gd name="T18" fmla="*/ 403836 w 129"/>
                <a:gd name="T19" fmla="*/ 0 h 257"/>
                <a:gd name="T20" fmla="*/ 250943 w 129"/>
                <a:gd name="T21" fmla="*/ 70280 h 257"/>
                <a:gd name="T22" fmla="*/ 189454 w 129"/>
                <a:gd name="T23" fmla="*/ 70280 h 257"/>
                <a:gd name="T24" fmla="*/ 216044 w 129"/>
                <a:gd name="T25" fmla="*/ 118276 h 257"/>
                <a:gd name="T26" fmla="*/ 91403 w 129"/>
                <a:gd name="T27" fmla="*/ 209127 h 257"/>
                <a:gd name="T28" fmla="*/ 91403 w 129"/>
                <a:gd name="T29" fmla="*/ 327403 h 257"/>
                <a:gd name="T30" fmla="*/ 0 w 129"/>
                <a:gd name="T31" fmla="*/ 395969 h 257"/>
                <a:gd name="T32" fmla="*/ 29914 w 129"/>
                <a:gd name="T33" fmla="*/ 490247 h 257"/>
                <a:gd name="T34" fmla="*/ 63151 w 129"/>
                <a:gd name="T35" fmla="*/ 654806 h 257"/>
                <a:gd name="T36" fmla="*/ 91403 w 129"/>
                <a:gd name="T37" fmla="*/ 677090 h 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257"/>
                <a:gd name="T59" fmla="*/ 129 w 129"/>
                <a:gd name="T60" fmla="*/ 257 h 2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290" name="矩形 43"/>
          <p:cNvSpPr>
            <a:spLocks noChangeArrowheads="1"/>
          </p:cNvSpPr>
          <p:nvPr/>
        </p:nvSpPr>
        <p:spPr bwMode="auto">
          <a:xfrm>
            <a:off x="7666137" y="1981324"/>
            <a:ext cx="2031307" cy="4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nSpc>
                <a:spcPct val="150000"/>
              </a:lnSpc>
            </a:pPr>
            <a:r>
              <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rPr>
              <a:t>单击此处添加标题</a:t>
            </a:r>
          </a:p>
        </p:txBody>
      </p:sp>
      <p:sp>
        <p:nvSpPr>
          <p:cNvPr id="291" name="矩形 47"/>
          <p:cNvSpPr>
            <a:spLocks noChangeArrowheads="1"/>
          </p:cNvSpPr>
          <p:nvPr/>
        </p:nvSpPr>
        <p:spPr bwMode="auto">
          <a:xfrm>
            <a:off x="7666137" y="2354387"/>
            <a:ext cx="3152775"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在此录入上述图表的描述说明，在此录入上述图表的描述说明，在此录入上述图表的描述说明。</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92" name="组合 45"/>
          <p:cNvGrpSpPr/>
          <p:nvPr/>
        </p:nvGrpSpPr>
        <p:grpSpPr bwMode="auto">
          <a:xfrm>
            <a:off x="4740944" y="3425646"/>
            <a:ext cx="396262" cy="361631"/>
            <a:chOff x="-4455" y="0"/>
            <a:chExt cx="528657" cy="480000"/>
          </a:xfrm>
        </p:grpSpPr>
        <p:sp>
          <p:nvSpPr>
            <p:cNvPr id="293" name="椭圆 46"/>
            <p:cNvSpPr>
              <a:spLocks noChangeArrowheads="1"/>
            </p:cNvSpPr>
            <p:nvPr/>
          </p:nvSpPr>
          <p:spPr bwMode="auto">
            <a:xfrm>
              <a:off x="19362" y="0"/>
              <a:ext cx="480000" cy="480000"/>
            </a:xfrm>
            <a:prstGeom prst="ellipse">
              <a:avLst/>
            </a:prstGeom>
            <a:solidFill>
              <a:schemeClr val="accent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4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4" name="矩形 47"/>
            <p:cNvSpPr>
              <a:spLocks noChangeArrowheads="1"/>
            </p:cNvSpPr>
            <p:nvPr/>
          </p:nvSpPr>
          <p:spPr bwMode="auto">
            <a:xfrm>
              <a:off x="-4455" y="34709"/>
              <a:ext cx="528657" cy="408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01</a:t>
              </a:r>
              <a:endPar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95" name="组合 48"/>
          <p:cNvGrpSpPr/>
          <p:nvPr/>
        </p:nvGrpSpPr>
        <p:grpSpPr bwMode="auto">
          <a:xfrm>
            <a:off x="5320319" y="4486588"/>
            <a:ext cx="396262" cy="360438"/>
            <a:chOff x="7481" y="0"/>
            <a:chExt cx="525576" cy="480000"/>
          </a:xfrm>
        </p:grpSpPr>
        <p:sp>
          <p:nvSpPr>
            <p:cNvPr id="296" name="椭圆 49"/>
            <p:cNvSpPr>
              <a:spLocks noChangeArrowheads="1"/>
            </p:cNvSpPr>
            <p:nvPr/>
          </p:nvSpPr>
          <p:spPr bwMode="auto">
            <a:xfrm>
              <a:off x="30267" y="0"/>
              <a:ext cx="479999" cy="480000"/>
            </a:xfrm>
            <a:prstGeom prst="ellipse">
              <a:avLst/>
            </a:prstGeom>
            <a:solidFill>
              <a:schemeClr val="accent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4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7" name="矩形 50"/>
            <p:cNvSpPr>
              <a:spLocks noChangeArrowheads="1"/>
            </p:cNvSpPr>
            <p:nvPr/>
          </p:nvSpPr>
          <p:spPr bwMode="auto">
            <a:xfrm>
              <a:off x="7481" y="31329"/>
              <a:ext cx="525576" cy="409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02</a:t>
              </a:r>
              <a:endPar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98" name="组合 51"/>
          <p:cNvGrpSpPr/>
          <p:nvPr/>
        </p:nvGrpSpPr>
        <p:grpSpPr bwMode="auto">
          <a:xfrm>
            <a:off x="3887693" y="4437508"/>
            <a:ext cx="396262" cy="360438"/>
            <a:chOff x="7477" y="0"/>
            <a:chExt cx="525579" cy="480000"/>
          </a:xfrm>
        </p:grpSpPr>
        <p:sp>
          <p:nvSpPr>
            <p:cNvPr id="299" name="椭圆 52"/>
            <p:cNvSpPr>
              <a:spLocks noChangeArrowheads="1"/>
            </p:cNvSpPr>
            <p:nvPr/>
          </p:nvSpPr>
          <p:spPr bwMode="auto">
            <a:xfrm>
              <a:off x="30267" y="0"/>
              <a:ext cx="479999" cy="480000"/>
            </a:xfrm>
            <a:prstGeom prst="ellipse">
              <a:avLst/>
            </a:prstGeom>
            <a:solidFill>
              <a:schemeClr val="accent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4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0" name="矩形 53"/>
            <p:cNvSpPr>
              <a:spLocks noChangeArrowheads="1"/>
            </p:cNvSpPr>
            <p:nvPr/>
          </p:nvSpPr>
          <p:spPr bwMode="auto">
            <a:xfrm>
              <a:off x="7477" y="31329"/>
              <a:ext cx="525579" cy="409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03</a:t>
              </a:r>
              <a:endPar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01" name="组合 54"/>
          <p:cNvGrpSpPr/>
          <p:nvPr/>
        </p:nvGrpSpPr>
        <p:grpSpPr bwMode="auto">
          <a:xfrm>
            <a:off x="7059687" y="2032000"/>
            <a:ext cx="547687" cy="533400"/>
            <a:chOff x="-2800" y="0"/>
            <a:chExt cx="546133" cy="533400"/>
          </a:xfrm>
        </p:grpSpPr>
        <p:sp>
          <p:nvSpPr>
            <p:cNvPr id="302" name="椭圆 55"/>
            <p:cNvSpPr>
              <a:spLocks noChangeArrowheads="1"/>
            </p:cNvSpPr>
            <p:nvPr/>
          </p:nvSpPr>
          <p:spPr bwMode="auto">
            <a:xfrm>
              <a:off x="403" y="0"/>
              <a:ext cx="533400" cy="533400"/>
            </a:xfrm>
            <a:prstGeom prst="ellipse">
              <a:avLst/>
            </a:prstGeom>
            <a:solidFill>
              <a:schemeClr val="accent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24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3" name="矩形 56"/>
            <p:cNvSpPr>
              <a:spLocks noChangeArrowheads="1"/>
            </p:cNvSpPr>
            <p:nvPr/>
          </p:nvSpPr>
          <p:spPr bwMode="auto">
            <a:xfrm>
              <a:off x="-2800" y="33909"/>
              <a:ext cx="5461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chemeClr val="bg1"/>
                  </a:solidFill>
                  <a:latin typeface="微软雅黑" panose="020B0503020204020204" pitchFamily="34" charset="-122"/>
                  <a:ea typeface="微软雅黑" panose="020B0503020204020204" pitchFamily="34" charset="-122"/>
                  <a:sym typeface="Arial" panose="020B0604020202020204" pitchFamily="34" charset="0"/>
                </a:rPr>
                <a:t>01</a:t>
              </a:r>
              <a:endParaRPr lang="zh-CN" altLang="en-US" sz="24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304" name="矩形 57"/>
          <p:cNvSpPr>
            <a:spLocks noChangeArrowheads="1"/>
          </p:cNvSpPr>
          <p:nvPr/>
        </p:nvSpPr>
        <p:spPr bwMode="auto">
          <a:xfrm>
            <a:off x="7666137" y="3349749"/>
            <a:ext cx="2031307" cy="4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nSpc>
                <a:spcPct val="150000"/>
              </a:lnSpc>
            </a:pPr>
            <a:r>
              <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rPr>
              <a:t>单击此处添加标题</a:t>
            </a:r>
          </a:p>
        </p:txBody>
      </p:sp>
      <p:sp>
        <p:nvSpPr>
          <p:cNvPr id="305" name="矩形 47"/>
          <p:cNvSpPr>
            <a:spLocks noChangeArrowheads="1"/>
          </p:cNvSpPr>
          <p:nvPr/>
        </p:nvSpPr>
        <p:spPr bwMode="auto">
          <a:xfrm>
            <a:off x="7666137" y="3722812"/>
            <a:ext cx="3152775" cy="65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06" name="组合 59"/>
          <p:cNvGrpSpPr/>
          <p:nvPr/>
        </p:nvGrpSpPr>
        <p:grpSpPr bwMode="auto">
          <a:xfrm>
            <a:off x="7056512" y="3402013"/>
            <a:ext cx="547687" cy="533400"/>
            <a:chOff x="-2800" y="0"/>
            <a:chExt cx="546133" cy="533400"/>
          </a:xfrm>
        </p:grpSpPr>
        <p:sp>
          <p:nvSpPr>
            <p:cNvPr id="307" name="椭圆 60"/>
            <p:cNvSpPr>
              <a:spLocks noChangeArrowheads="1"/>
            </p:cNvSpPr>
            <p:nvPr/>
          </p:nvSpPr>
          <p:spPr bwMode="auto">
            <a:xfrm>
              <a:off x="3566" y="0"/>
              <a:ext cx="533400" cy="533400"/>
            </a:xfrm>
            <a:prstGeom prst="ellipse">
              <a:avLst/>
            </a:prstGeom>
            <a:solidFill>
              <a:schemeClr val="accent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24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8" name="矩形 61"/>
            <p:cNvSpPr>
              <a:spLocks noChangeArrowheads="1"/>
            </p:cNvSpPr>
            <p:nvPr/>
          </p:nvSpPr>
          <p:spPr bwMode="auto">
            <a:xfrm>
              <a:off x="-2800" y="33909"/>
              <a:ext cx="5461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chemeClr val="bg1"/>
                  </a:solidFill>
                  <a:latin typeface="微软雅黑" panose="020B0503020204020204" pitchFamily="34" charset="-122"/>
                  <a:ea typeface="微软雅黑" panose="020B0503020204020204" pitchFamily="34" charset="-122"/>
                  <a:sym typeface="Arial" panose="020B0604020202020204" pitchFamily="34" charset="0"/>
                </a:rPr>
                <a:t>02</a:t>
              </a:r>
              <a:endParaRPr lang="zh-CN" altLang="en-US" sz="24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309" name="矩形 62"/>
          <p:cNvSpPr>
            <a:spLocks noChangeArrowheads="1"/>
          </p:cNvSpPr>
          <p:nvPr/>
        </p:nvSpPr>
        <p:spPr bwMode="auto">
          <a:xfrm>
            <a:off x="7666137" y="4645149"/>
            <a:ext cx="2031307" cy="4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nSpc>
                <a:spcPct val="150000"/>
              </a:lnSpc>
            </a:pPr>
            <a:r>
              <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rPr>
              <a:t>单击此处添加标题</a:t>
            </a:r>
          </a:p>
        </p:txBody>
      </p:sp>
      <p:sp>
        <p:nvSpPr>
          <p:cNvPr id="310" name="矩形 47"/>
          <p:cNvSpPr>
            <a:spLocks noChangeArrowheads="1"/>
          </p:cNvSpPr>
          <p:nvPr/>
        </p:nvSpPr>
        <p:spPr bwMode="auto">
          <a:xfrm>
            <a:off x="7666137" y="5016624"/>
            <a:ext cx="31527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在此录入上述图表的描述说明，在此录入上述图表的描述说明，在此录入上述图表的描述说明。</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11" name="组合 64"/>
          <p:cNvGrpSpPr/>
          <p:nvPr/>
        </p:nvGrpSpPr>
        <p:grpSpPr bwMode="auto">
          <a:xfrm>
            <a:off x="7056512" y="4695825"/>
            <a:ext cx="547687" cy="533400"/>
            <a:chOff x="-2800" y="0"/>
            <a:chExt cx="546133" cy="533400"/>
          </a:xfrm>
        </p:grpSpPr>
        <p:sp>
          <p:nvSpPr>
            <p:cNvPr id="312" name="椭圆 65"/>
            <p:cNvSpPr>
              <a:spLocks noChangeArrowheads="1"/>
            </p:cNvSpPr>
            <p:nvPr/>
          </p:nvSpPr>
          <p:spPr bwMode="auto">
            <a:xfrm>
              <a:off x="3566" y="0"/>
              <a:ext cx="533400" cy="533400"/>
            </a:xfrm>
            <a:prstGeom prst="ellipse">
              <a:avLst/>
            </a:prstGeom>
            <a:solidFill>
              <a:schemeClr val="accent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24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3" name="矩形 66"/>
            <p:cNvSpPr>
              <a:spLocks noChangeArrowheads="1"/>
            </p:cNvSpPr>
            <p:nvPr/>
          </p:nvSpPr>
          <p:spPr bwMode="auto">
            <a:xfrm>
              <a:off x="-2800" y="33909"/>
              <a:ext cx="5461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chemeClr val="bg1"/>
                  </a:solidFill>
                  <a:latin typeface="微软雅黑" panose="020B0503020204020204" pitchFamily="34" charset="-122"/>
                  <a:ea typeface="微软雅黑" panose="020B0503020204020204" pitchFamily="34" charset="-122"/>
                  <a:sym typeface="Arial" panose="020B0604020202020204" pitchFamily="34" charset="0"/>
                </a:rPr>
                <a:t>03</a:t>
              </a:r>
              <a:endParaRPr lang="zh-CN" altLang="en-US" sz="24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57"/>
                                        </p:tgtEl>
                                        <p:attrNameLst>
                                          <p:attrName>style.visibility</p:attrName>
                                        </p:attrNameLst>
                                      </p:cBhvr>
                                      <p:to>
                                        <p:strVal val="visible"/>
                                      </p:to>
                                    </p:set>
                                    <p:animEffect transition="in" filter="randombar(horizontal)">
                                      <p:cBhvr>
                                        <p:cTn id="7" dur="500"/>
                                        <p:tgtEl>
                                          <p:spTgt spid="25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2"/>
                                        </p:tgtEl>
                                        <p:attrNameLst>
                                          <p:attrName>style.visibility</p:attrName>
                                        </p:attrNameLst>
                                      </p:cBhvr>
                                      <p:to>
                                        <p:strVal val="visible"/>
                                      </p:to>
                                    </p:set>
                                    <p:animEffect transition="in" filter="fade">
                                      <p:cBhvr>
                                        <p:cTn id="11" dur="500"/>
                                        <p:tgtEl>
                                          <p:spTgt spid="29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1"/>
                                        </p:tgtEl>
                                        <p:attrNameLst>
                                          <p:attrName>style.visibility</p:attrName>
                                        </p:attrNameLst>
                                      </p:cBhvr>
                                      <p:to>
                                        <p:strVal val="visible"/>
                                      </p:to>
                                    </p:set>
                                    <p:animEffect transition="in" filter="fade">
                                      <p:cBhvr>
                                        <p:cTn id="15" dur="500"/>
                                        <p:tgtEl>
                                          <p:spTgt spid="30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90"/>
                                        </p:tgtEl>
                                        <p:attrNameLst>
                                          <p:attrName>style.visibility</p:attrName>
                                        </p:attrNameLst>
                                      </p:cBhvr>
                                      <p:to>
                                        <p:strVal val="visible"/>
                                      </p:to>
                                    </p:set>
                                    <p:animEffect transition="in" filter="wipe(left)">
                                      <p:cBhvr>
                                        <p:cTn id="19" dur="500"/>
                                        <p:tgtEl>
                                          <p:spTgt spid="29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91"/>
                                        </p:tgtEl>
                                        <p:attrNameLst>
                                          <p:attrName>style.visibility</p:attrName>
                                        </p:attrNameLst>
                                      </p:cBhvr>
                                      <p:to>
                                        <p:strVal val="visible"/>
                                      </p:to>
                                    </p:set>
                                    <p:animEffect transition="in" filter="wipe(left)">
                                      <p:cBhvr>
                                        <p:cTn id="22" dur="500"/>
                                        <p:tgtEl>
                                          <p:spTgt spid="291"/>
                                        </p:tgtEl>
                                      </p:cBhvr>
                                    </p:animEffect>
                                  </p:childTnLst>
                                </p:cTn>
                              </p:par>
                            </p:childTnLst>
                          </p:cTn>
                        </p:par>
                        <p:par>
                          <p:cTn id="23" fill="hold">
                            <p:stCondLst>
                              <p:cond delay="2000"/>
                            </p:stCondLst>
                            <p:childTnLst>
                              <p:par>
                                <p:cTn id="24" presetID="10" presetClass="entr" presetSubtype="0" fill="hold" nodeType="afterEffect">
                                  <p:stCondLst>
                                    <p:cond delay="250"/>
                                  </p:stCondLst>
                                  <p:childTnLst>
                                    <p:set>
                                      <p:cBhvr>
                                        <p:cTn id="25" dur="1" fill="hold">
                                          <p:stCondLst>
                                            <p:cond delay="0"/>
                                          </p:stCondLst>
                                        </p:cTn>
                                        <p:tgtEl>
                                          <p:spTgt spid="295"/>
                                        </p:tgtEl>
                                        <p:attrNameLst>
                                          <p:attrName>style.visibility</p:attrName>
                                        </p:attrNameLst>
                                      </p:cBhvr>
                                      <p:to>
                                        <p:strVal val="visible"/>
                                      </p:to>
                                    </p:set>
                                    <p:animEffect transition="in" filter="fade">
                                      <p:cBhvr>
                                        <p:cTn id="26" dur="500"/>
                                        <p:tgtEl>
                                          <p:spTgt spid="295"/>
                                        </p:tgtEl>
                                      </p:cBhvr>
                                    </p:animEffect>
                                  </p:childTnLst>
                                </p:cTn>
                              </p:par>
                            </p:childTnLst>
                          </p:cTn>
                        </p:par>
                        <p:par>
                          <p:cTn id="27" fill="hold">
                            <p:stCondLst>
                              <p:cond delay="2750"/>
                            </p:stCondLst>
                            <p:childTnLst>
                              <p:par>
                                <p:cTn id="28" presetID="10" presetClass="entr" presetSubtype="0" fill="hold" nodeType="afterEffect">
                                  <p:stCondLst>
                                    <p:cond delay="0"/>
                                  </p:stCondLst>
                                  <p:childTnLst>
                                    <p:set>
                                      <p:cBhvr>
                                        <p:cTn id="29" dur="1" fill="hold">
                                          <p:stCondLst>
                                            <p:cond delay="0"/>
                                          </p:stCondLst>
                                        </p:cTn>
                                        <p:tgtEl>
                                          <p:spTgt spid="306"/>
                                        </p:tgtEl>
                                        <p:attrNameLst>
                                          <p:attrName>style.visibility</p:attrName>
                                        </p:attrNameLst>
                                      </p:cBhvr>
                                      <p:to>
                                        <p:strVal val="visible"/>
                                      </p:to>
                                    </p:set>
                                    <p:animEffect transition="in" filter="fade">
                                      <p:cBhvr>
                                        <p:cTn id="30" dur="500"/>
                                        <p:tgtEl>
                                          <p:spTgt spid="306"/>
                                        </p:tgtEl>
                                      </p:cBhvr>
                                    </p:animEffect>
                                  </p:childTnLst>
                                </p:cTn>
                              </p:par>
                            </p:childTnLst>
                          </p:cTn>
                        </p:par>
                        <p:par>
                          <p:cTn id="31" fill="hold">
                            <p:stCondLst>
                              <p:cond delay="3250"/>
                            </p:stCondLst>
                            <p:childTnLst>
                              <p:par>
                                <p:cTn id="32" presetID="22" presetClass="entr" presetSubtype="8" fill="hold" grpId="0" nodeType="afterEffect">
                                  <p:stCondLst>
                                    <p:cond delay="0"/>
                                  </p:stCondLst>
                                  <p:childTnLst>
                                    <p:set>
                                      <p:cBhvr>
                                        <p:cTn id="33" dur="1" fill="hold">
                                          <p:stCondLst>
                                            <p:cond delay="0"/>
                                          </p:stCondLst>
                                        </p:cTn>
                                        <p:tgtEl>
                                          <p:spTgt spid="304"/>
                                        </p:tgtEl>
                                        <p:attrNameLst>
                                          <p:attrName>style.visibility</p:attrName>
                                        </p:attrNameLst>
                                      </p:cBhvr>
                                      <p:to>
                                        <p:strVal val="visible"/>
                                      </p:to>
                                    </p:set>
                                    <p:animEffect transition="in" filter="wipe(left)">
                                      <p:cBhvr>
                                        <p:cTn id="34" dur="500"/>
                                        <p:tgtEl>
                                          <p:spTgt spid="304"/>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05"/>
                                        </p:tgtEl>
                                        <p:attrNameLst>
                                          <p:attrName>style.visibility</p:attrName>
                                        </p:attrNameLst>
                                      </p:cBhvr>
                                      <p:to>
                                        <p:strVal val="visible"/>
                                      </p:to>
                                    </p:set>
                                    <p:animEffect transition="in" filter="wipe(left)">
                                      <p:cBhvr>
                                        <p:cTn id="37" dur="500"/>
                                        <p:tgtEl>
                                          <p:spTgt spid="305"/>
                                        </p:tgtEl>
                                      </p:cBhvr>
                                    </p:animEffect>
                                  </p:childTnLst>
                                </p:cTn>
                              </p:par>
                            </p:childTnLst>
                          </p:cTn>
                        </p:par>
                        <p:par>
                          <p:cTn id="38" fill="hold">
                            <p:stCondLst>
                              <p:cond delay="3750"/>
                            </p:stCondLst>
                            <p:childTnLst>
                              <p:par>
                                <p:cTn id="39" presetID="10" presetClass="entr" presetSubtype="0" fill="hold" nodeType="afterEffect">
                                  <p:stCondLst>
                                    <p:cond delay="250"/>
                                  </p:stCondLst>
                                  <p:childTnLst>
                                    <p:set>
                                      <p:cBhvr>
                                        <p:cTn id="40" dur="1" fill="hold">
                                          <p:stCondLst>
                                            <p:cond delay="0"/>
                                          </p:stCondLst>
                                        </p:cTn>
                                        <p:tgtEl>
                                          <p:spTgt spid="298"/>
                                        </p:tgtEl>
                                        <p:attrNameLst>
                                          <p:attrName>style.visibility</p:attrName>
                                        </p:attrNameLst>
                                      </p:cBhvr>
                                      <p:to>
                                        <p:strVal val="visible"/>
                                      </p:to>
                                    </p:set>
                                    <p:animEffect transition="in" filter="fade">
                                      <p:cBhvr>
                                        <p:cTn id="41" dur="500"/>
                                        <p:tgtEl>
                                          <p:spTgt spid="298"/>
                                        </p:tgtEl>
                                      </p:cBhvr>
                                    </p:animEffect>
                                  </p:childTnLst>
                                </p:cTn>
                              </p:par>
                            </p:childTnLst>
                          </p:cTn>
                        </p:par>
                        <p:par>
                          <p:cTn id="42" fill="hold">
                            <p:stCondLst>
                              <p:cond delay="4500"/>
                            </p:stCondLst>
                            <p:childTnLst>
                              <p:par>
                                <p:cTn id="43" presetID="10" presetClass="entr" presetSubtype="0" fill="hold" nodeType="afterEffect">
                                  <p:stCondLst>
                                    <p:cond delay="0"/>
                                  </p:stCondLst>
                                  <p:childTnLst>
                                    <p:set>
                                      <p:cBhvr>
                                        <p:cTn id="44" dur="1" fill="hold">
                                          <p:stCondLst>
                                            <p:cond delay="0"/>
                                          </p:stCondLst>
                                        </p:cTn>
                                        <p:tgtEl>
                                          <p:spTgt spid="311"/>
                                        </p:tgtEl>
                                        <p:attrNameLst>
                                          <p:attrName>style.visibility</p:attrName>
                                        </p:attrNameLst>
                                      </p:cBhvr>
                                      <p:to>
                                        <p:strVal val="visible"/>
                                      </p:to>
                                    </p:set>
                                    <p:animEffect transition="in" filter="fade">
                                      <p:cBhvr>
                                        <p:cTn id="45" dur="500"/>
                                        <p:tgtEl>
                                          <p:spTgt spid="311"/>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09"/>
                                        </p:tgtEl>
                                        <p:attrNameLst>
                                          <p:attrName>style.visibility</p:attrName>
                                        </p:attrNameLst>
                                      </p:cBhvr>
                                      <p:to>
                                        <p:strVal val="visible"/>
                                      </p:to>
                                    </p:set>
                                    <p:animEffect transition="in" filter="wipe(left)">
                                      <p:cBhvr>
                                        <p:cTn id="49" dur="500"/>
                                        <p:tgtEl>
                                          <p:spTgt spid="30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10"/>
                                        </p:tgtEl>
                                        <p:attrNameLst>
                                          <p:attrName>style.visibility</p:attrName>
                                        </p:attrNameLst>
                                      </p:cBhvr>
                                      <p:to>
                                        <p:strVal val="visible"/>
                                      </p:to>
                                    </p:set>
                                    <p:animEffect transition="in" filter="wipe(left)">
                                      <p:cBhvr>
                                        <p:cTn id="52" dur="500"/>
                                        <p:tgtEl>
                                          <p:spTgt spid="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0" bldLvl="0" autoUpdateAnimBg="0"/>
      <p:bldP spid="291" grpId="0" bldLvl="0" autoUpdateAnimBg="0"/>
      <p:bldP spid="304" grpId="0" bldLvl="0" autoUpdateAnimBg="0"/>
      <p:bldP spid="305" grpId="0" bldLvl="0" autoUpdateAnimBg="0"/>
      <p:bldP spid="309" grpId="0" bldLvl="0" autoUpdateAnimBg="0"/>
      <p:bldP spid="310" grpId="0" bldLvl="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
          <p:cNvSpPr/>
          <p:nvPr/>
        </p:nvSpPr>
        <p:spPr bwMode="auto">
          <a:xfrm>
            <a:off x="2647164" y="1955130"/>
            <a:ext cx="6872287" cy="639763"/>
          </a:xfrm>
          <a:custGeom>
            <a:avLst/>
            <a:gdLst>
              <a:gd name="T0" fmla="*/ 9591 w 9663"/>
              <a:gd name="T1" fmla="*/ 899 h 899"/>
              <a:gd name="T2" fmla="*/ 9663 w 9663"/>
              <a:gd name="T3" fmla="*/ 899 h 899"/>
              <a:gd name="T4" fmla="*/ 9003 w 9663"/>
              <a:gd name="T5" fmla="*/ 522 h 899"/>
              <a:gd name="T6" fmla="*/ 7701 w 9663"/>
              <a:gd name="T7" fmla="*/ 337 h 899"/>
              <a:gd name="T8" fmla="*/ 6885 w 9663"/>
              <a:gd name="T9" fmla="*/ 379 h 899"/>
              <a:gd name="T10" fmla="*/ 6405 w 9663"/>
              <a:gd name="T11" fmla="*/ 413 h 899"/>
              <a:gd name="T12" fmla="*/ 6069 w 9663"/>
              <a:gd name="T13" fmla="*/ 425 h 899"/>
              <a:gd name="T14" fmla="*/ 5319 w 9663"/>
              <a:gd name="T15" fmla="*/ 306 h 899"/>
              <a:gd name="T16" fmla="*/ 4908 w 9663"/>
              <a:gd name="T17" fmla="*/ 0 h 899"/>
              <a:gd name="T18" fmla="*/ 4755 w 9663"/>
              <a:gd name="T19" fmla="*/ 0 h 899"/>
              <a:gd name="T20" fmla="*/ 4344 w 9663"/>
              <a:gd name="T21" fmla="*/ 306 h 899"/>
              <a:gd name="T22" fmla="*/ 3594 w 9663"/>
              <a:gd name="T23" fmla="*/ 425 h 899"/>
              <a:gd name="T24" fmla="*/ 3304 w 9663"/>
              <a:gd name="T25" fmla="*/ 413 h 899"/>
              <a:gd name="T26" fmla="*/ 2768 w 9663"/>
              <a:gd name="T27" fmla="*/ 379 h 899"/>
              <a:gd name="T28" fmla="*/ 2286 w 9663"/>
              <a:gd name="T29" fmla="*/ 347 h 899"/>
              <a:gd name="T30" fmla="*/ 1962 w 9663"/>
              <a:gd name="T31" fmla="*/ 337 h 899"/>
              <a:gd name="T32" fmla="*/ 655 w 9663"/>
              <a:gd name="T33" fmla="*/ 508 h 899"/>
              <a:gd name="T34" fmla="*/ 0 w 9663"/>
              <a:gd name="T35" fmla="*/ 899 h 899"/>
              <a:gd name="T36" fmla="*/ 64 w 9663"/>
              <a:gd name="T37" fmla="*/ 899 h 899"/>
              <a:gd name="T38" fmla="*/ 512 w 9663"/>
              <a:gd name="T39" fmla="*/ 619 h 899"/>
              <a:gd name="T40" fmla="*/ 1346 w 9663"/>
              <a:gd name="T41" fmla="*/ 520 h 899"/>
              <a:gd name="T42" fmla="*/ 1665 w 9663"/>
              <a:gd name="T43" fmla="*/ 531 h 899"/>
              <a:gd name="T44" fmla="*/ 2161 w 9663"/>
              <a:gd name="T45" fmla="*/ 562 h 899"/>
              <a:gd name="T46" fmla="*/ 2678 w 9663"/>
              <a:gd name="T47" fmla="*/ 594 h 899"/>
              <a:gd name="T48" fmla="*/ 3000 w 9663"/>
              <a:gd name="T49" fmla="*/ 604 h 899"/>
              <a:gd name="T50" fmla="*/ 4048 w 9663"/>
              <a:gd name="T51" fmla="*/ 461 h 899"/>
              <a:gd name="T52" fmla="*/ 4809 w 9663"/>
              <a:gd name="T53" fmla="*/ 68 h 899"/>
              <a:gd name="T54" fmla="*/ 4849 w 9663"/>
              <a:gd name="T55" fmla="*/ 31 h 899"/>
              <a:gd name="T56" fmla="*/ 4888 w 9663"/>
              <a:gd name="T57" fmla="*/ 69 h 899"/>
              <a:gd name="T58" fmla="*/ 5627 w 9663"/>
              <a:gd name="T59" fmla="*/ 461 h 899"/>
              <a:gd name="T60" fmla="*/ 6664 w 9663"/>
              <a:gd name="T61" fmla="*/ 604 h 899"/>
              <a:gd name="T62" fmla="*/ 7480 w 9663"/>
              <a:gd name="T63" fmla="*/ 562 h 899"/>
              <a:gd name="T64" fmla="*/ 7977 w 9663"/>
              <a:gd name="T65" fmla="*/ 531 h 899"/>
              <a:gd name="T66" fmla="*/ 8317 w 9663"/>
              <a:gd name="T67" fmla="*/ 520 h 899"/>
              <a:gd name="T68" fmla="*/ 9591 w 9663"/>
              <a:gd name="T69" fmla="*/ 899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63" h="899">
                <a:moveTo>
                  <a:pt x="9591" y="899"/>
                </a:moveTo>
                <a:lnTo>
                  <a:pt x="9663" y="899"/>
                </a:lnTo>
                <a:cubicBezTo>
                  <a:pt x="9549" y="702"/>
                  <a:pt x="9208" y="582"/>
                  <a:pt x="9003" y="522"/>
                </a:cubicBezTo>
                <a:cubicBezTo>
                  <a:pt x="8581" y="398"/>
                  <a:pt x="8145" y="337"/>
                  <a:pt x="7701" y="337"/>
                </a:cubicBezTo>
                <a:cubicBezTo>
                  <a:pt x="7430" y="337"/>
                  <a:pt x="7155" y="356"/>
                  <a:pt x="6885" y="379"/>
                </a:cubicBezTo>
                <a:cubicBezTo>
                  <a:pt x="6725" y="392"/>
                  <a:pt x="6565" y="404"/>
                  <a:pt x="6405" y="413"/>
                </a:cubicBezTo>
                <a:cubicBezTo>
                  <a:pt x="6294" y="420"/>
                  <a:pt x="6181" y="425"/>
                  <a:pt x="6069" y="425"/>
                </a:cubicBezTo>
                <a:cubicBezTo>
                  <a:pt x="5814" y="425"/>
                  <a:pt x="5557" y="392"/>
                  <a:pt x="5319" y="306"/>
                </a:cubicBezTo>
                <a:cubicBezTo>
                  <a:pt x="5153" y="246"/>
                  <a:pt x="4984" y="153"/>
                  <a:pt x="4908" y="0"/>
                </a:cubicBezTo>
                <a:lnTo>
                  <a:pt x="4755" y="0"/>
                </a:lnTo>
                <a:cubicBezTo>
                  <a:pt x="4679" y="153"/>
                  <a:pt x="4511" y="246"/>
                  <a:pt x="4344" y="306"/>
                </a:cubicBezTo>
                <a:cubicBezTo>
                  <a:pt x="4106" y="392"/>
                  <a:pt x="3849" y="425"/>
                  <a:pt x="3594" y="425"/>
                </a:cubicBezTo>
                <a:cubicBezTo>
                  <a:pt x="3499" y="425"/>
                  <a:pt x="3400" y="419"/>
                  <a:pt x="3304" y="413"/>
                </a:cubicBezTo>
                <a:cubicBezTo>
                  <a:pt x="3126" y="403"/>
                  <a:pt x="2947" y="391"/>
                  <a:pt x="2768" y="379"/>
                </a:cubicBezTo>
                <a:cubicBezTo>
                  <a:pt x="2608" y="367"/>
                  <a:pt x="2447" y="356"/>
                  <a:pt x="2286" y="347"/>
                </a:cubicBezTo>
                <a:cubicBezTo>
                  <a:pt x="2178" y="342"/>
                  <a:pt x="2070" y="337"/>
                  <a:pt x="1962" y="337"/>
                </a:cubicBezTo>
                <a:cubicBezTo>
                  <a:pt x="1522" y="337"/>
                  <a:pt x="1074" y="382"/>
                  <a:pt x="655" y="508"/>
                </a:cubicBezTo>
                <a:cubicBezTo>
                  <a:pt x="419" y="580"/>
                  <a:pt x="139" y="698"/>
                  <a:pt x="0" y="899"/>
                </a:cubicBezTo>
                <a:lnTo>
                  <a:pt x="64" y="899"/>
                </a:lnTo>
                <a:cubicBezTo>
                  <a:pt x="175" y="763"/>
                  <a:pt x="337" y="675"/>
                  <a:pt x="512" y="619"/>
                </a:cubicBezTo>
                <a:cubicBezTo>
                  <a:pt x="766" y="537"/>
                  <a:pt x="1079" y="520"/>
                  <a:pt x="1346" y="520"/>
                </a:cubicBezTo>
                <a:cubicBezTo>
                  <a:pt x="1452" y="520"/>
                  <a:pt x="1559" y="525"/>
                  <a:pt x="1665" y="531"/>
                </a:cubicBezTo>
                <a:cubicBezTo>
                  <a:pt x="1831" y="539"/>
                  <a:pt x="1996" y="550"/>
                  <a:pt x="2161" y="562"/>
                </a:cubicBezTo>
                <a:cubicBezTo>
                  <a:pt x="2333" y="574"/>
                  <a:pt x="2506" y="585"/>
                  <a:pt x="2678" y="594"/>
                </a:cubicBezTo>
                <a:cubicBezTo>
                  <a:pt x="2785" y="599"/>
                  <a:pt x="2893" y="604"/>
                  <a:pt x="3000" y="604"/>
                </a:cubicBezTo>
                <a:cubicBezTo>
                  <a:pt x="3356" y="604"/>
                  <a:pt x="3708" y="559"/>
                  <a:pt x="4048" y="461"/>
                </a:cubicBezTo>
                <a:cubicBezTo>
                  <a:pt x="4325" y="381"/>
                  <a:pt x="4602" y="259"/>
                  <a:pt x="4809" y="68"/>
                </a:cubicBezTo>
                <a:lnTo>
                  <a:pt x="4849" y="31"/>
                </a:lnTo>
                <a:lnTo>
                  <a:pt x="4888" y="69"/>
                </a:lnTo>
                <a:cubicBezTo>
                  <a:pt x="5086" y="259"/>
                  <a:pt x="5356" y="381"/>
                  <a:pt x="5627" y="461"/>
                </a:cubicBezTo>
                <a:cubicBezTo>
                  <a:pt x="5962" y="560"/>
                  <a:pt x="6311" y="604"/>
                  <a:pt x="6664" y="604"/>
                </a:cubicBezTo>
                <a:cubicBezTo>
                  <a:pt x="6934" y="604"/>
                  <a:pt x="7211" y="585"/>
                  <a:pt x="7480" y="562"/>
                </a:cubicBezTo>
                <a:cubicBezTo>
                  <a:pt x="7646" y="550"/>
                  <a:pt x="7811" y="539"/>
                  <a:pt x="7977" y="531"/>
                </a:cubicBezTo>
                <a:cubicBezTo>
                  <a:pt x="8090" y="525"/>
                  <a:pt x="8204" y="520"/>
                  <a:pt x="8317" y="520"/>
                </a:cubicBezTo>
                <a:cubicBezTo>
                  <a:pt x="8717" y="520"/>
                  <a:pt x="9342" y="561"/>
                  <a:pt x="9591" y="899"/>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grpSp>
        <p:nvGrpSpPr>
          <p:cNvPr id="3" name="组合 2"/>
          <p:cNvGrpSpPr>
            <a:grpSpLocks noChangeAspect="1"/>
          </p:cNvGrpSpPr>
          <p:nvPr/>
        </p:nvGrpSpPr>
        <p:grpSpPr>
          <a:xfrm>
            <a:off x="1799440" y="2679030"/>
            <a:ext cx="1448169" cy="1800000"/>
            <a:chOff x="1881188" y="2136775"/>
            <a:chExt cx="1744662" cy="2168525"/>
          </a:xfrm>
        </p:grpSpPr>
        <p:sp>
          <p:nvSpPr>
            <p:cNvPr id="4" name="Freeform 11"/>
            <p:cNvSpPr/>
            <p:nvPr/>
          </p:nvSpPr>
          <p:spPr bwMode="auto">
            <a:xfrm>
              <a:off x="1881188" y="2136775"/>
              <a:ext cx="1744662" cy="2168525"/>
            </a:xfrm>
            <a:custGeom>
              <a:avLst/>
              <a:gdLst>
                <a:gd name="T0" fmla="*/ 0 w 2452"/>
                <a:gd name="T1" fmla="*/ 1226 h 3050"/>
                <a:gd name="T2" fmla="*/ 1226 w 2452"/>
                <a:gd name="T3" fmla="*/ 3050 h 3050"/>
                <a:gd name="T4" fmla="*/ 2452 w 2452"/>
                <a:gd name="T5" fmla="*/ 1226 h 3050"/>
                <a:gd name="T6" fmla="*/ 2452 w 2452"/>
                <a:gd name="T7" fmla="*/ 1226 h 3050"/>
                <a:gd name="T8" fmla="*/ 1226 w 2452"/>
                <a:gd name="T9" fmla="*/ 0 h 3050"/>
                <a:gd name="T10" fmla="*/ 1226 w 2452"/>
                <a:gd name="T11" fmla="*/ 0 h 3050"/>
                <a:gd name="T12" fmla="*/ 0 w 2452"/>
                <a:gd name="T13" fmla="*/ 1226 h 3050"/>
              </a:gdLst>
              <a:ahLst/>
              <a:cxnLst>
                <a:cxn ang="0">
                  <a:pos x="T0" y="T1"/>
                </a:cxn>
                <a:cxn ang="0">
                  <a:pos x="T2" y="T3"/>
                </a:cxn>
                <a:cxn ang="0">
                  <a:pos x="T4" y="T5"/>
                </a:cxn>
                <a:cxn ang="0">
                  <a:pos x="T6" y="T7"/>
                </a:cxn>
                <a:cxn ang="0">
                  <a:pos x="T8" y="T9"/>
                </a:cxn>
                <a:cxn ang="0">
                  <a:pos x="T10" y="T11"/>
                </a:cxn>
                <a:cxn ang="0">
                  <a:pos x="T12" y="T13"/>
                </a:cxn>
              </a:cxnLst>
              <a:rect l="0" t="0" r="r" b="b"/>
              <a:pathLst>
                <a:path w="2452" h="3050">
                  <a:moveTo>
                    <a:pt x="0" y="1226"/>
                  </a:moveTo>
                  <a:cubicBezTo>
                    <a:pt x="0" y="1903"/>
                    <a:pt x="1226" y="3050"/>
                    <a:pt x="1226" y="3050"/>
                  </a:cubicBezTo>
                  <a:cubicBezTo>
                    <a:pt x="1226" y="3050"/>
                    <a:pt x="2452" y="1903"/>
                    <a:pt x="2452" y="1226"/>
                  </a:cubicBezTo>
                  <a:lnTo>
                    <a:pt x="2452" y="1226"/>
                  </a:lnTo>
                  <a:cubicBezTo>
                    <a:pt x="2452" y="549"/>
                    <a:pt x="1903" y="0"/>
                    <a:pt x="1226" y="0"/>
                  </a:cubicBezTo>
                  <a:lnTo>
                    <a:pt x="1226" y="0"/>
                  </a:lnTo>
                  <a:cubicBezTo>
                    <a:pt x="549" y="0"/>
                    <a:pt x="0" y="549"/>
                    <a:pt x="0" y="1226"/>
                  </a:cubicBezTo>
                  <a:close/>
                </a:path>
              </a:pathLst>
            </a:custGeom>
            <a:solidFill>
              <a:schemeClr val="accent1"/>
            </a:solidFill>
            <a:ln w="7" cap="flat">
              <a:noFill/>
              <a:prstDash val="solid"/>
              <a:miter lim="800000"/>
            </a:ln>
          </p:spPr>
          <p:txBody>
            <a:bodyPr vert="horz" wrap="square" lIns="91440" tIns="45720" rIns="91440" bIns="45720" numCol="1" anchor="t" anchorCtr="0" compatLnSpc="1"/>
            <a:lstStyle/>
            <a:p>
              <a:endParaRPr lang="zh-CN" altLang="en-US"/>
            </a:p>
          </p:txBody>
        </p:sp>
        <p:sp>
          <p:nvSpPr>
            <p:cNvPr id="5" name="Oval 15"/>
            <p:cNvSpPr>
              <a:spLocks noChangeArrowheads="1"/>
            </p:cNvSpPr>
            <p:nvPr/>
          </p:nvSpPr>
          <p:spPr bwMode="auto">
            <a:xfrm>
              <a:off x="2078236" y="2333767"/>
              <a:ext cx="1352154" cy="1350680"/>
            </a:xfrm>
            <a:prstGeom prst="ellipse">
              <a:avLst/>
            </a:prstGeom>
            <a:solidFill>
              <a:srgbClr val="F8F8F8"/>
            </a:solidFill>
            <a:ln w="7" cap="flat">
              <a:noFill/>
              <a:prstDash val="solid"/>
              <a:miter lim="800000"/>
            </a:ln>
          </p:spPr>
          <p:txBody>
            <a:bodyPr vert="horz" wrap="square" lIns="91440" tIns="45720" rIns="91440" bIns="45720" numCol="1" anchor="t" anchorCtr="0" compatLnSpc="1"/>
            <a:lstStyle/>
            <a:p>
              <a:endParaRPr lang="zh-CN" altLang="en-US"/>
            </a:p>
          </p:txBody>
        </p:sp>
      </p:grpSp>
      <p:grpSp>
        <p:nvGrpSpPr>
          <p:cNvPr id="6" name="组合 5"/>
          <p:cNvGrpSpPr>
            <a:grpSpLocks noChangeAspect="1"/>
          </p:cNvGrpSpPr>
          <p:nvPr/>
        </p:nvGrpSpPr>
        <p:grpSpPr>
          <a:xfrm>
            <a:off x="4216371" y="2679030"/>
            <a:ext cx="1446852" cy="1800000"/>
            <a:chOff x="4114800" y="2136775"/>
            <a:chExt cx="1743075" cy="2168525"/>
          </a:xfrm>
        </p:grpSpPr>
        <p:sp>
          <p:nvSpPr>
            <p:cNvPr id="7" name="Freeform 12"/>
            <p:cNvSpPr/>
            <p:nvPr/>
          </p:nvSpPr>
          <p:spPr bwMode="auto">
            <a:xfrm>
              <a:off x="4114800" y="2136775"/>
              <a:ext cx="1743075" cy="2168525"/>
            </a:xfrm>
            <a:custGeom>
              <a:avLst/>
              <a:gdLst>
                <a:gd name="T0" fmla="*/ 0 w 2452"/>
                <a:gd name="T1" fmla="*/ 1226 h 3050"/>
                <a:gd name="T2" fmla="*/ 1226 w 2452"/>
                <a:gd name="T3" fmla="*/ 3050 h 3050"/>
                <a:gd name="T4" fmla="*/ 2452 w 2452"/>
                <a:gd name="T5" fmla="*/ 1226 h 3050"/>
                <a:gd name="T6" fmla="*/ 2452 w 2452"/>
                <a:gd name="T7" fmla="*/ 1226 h 3050"/>
                <a:gd name="T8" fmla="*/ 1226 w 2452"/>
                <a:gd name="T9" fmla="*/ 0 h 3050"/>
                <a:gd name="T10" fmla="*/ 1226 w 2452"/>
                <a:gd name="T11" fmla="*/ 0 h 3050"/>
                <a:gd name="T12" fmla="*/ 0 w 2452"/>
                <a:gd name="T13" fmla="*/ 1226 h 3050"/>
              </a:gdLst>
              <a:ahLst/>
              <a:cxnLst>
                <a:cxn ang="0">
                  <a:pos x="T0" y="T1"/>
                </a:cxn>
                <a:cxn ang="0">
                  <a:pos x="T2" y="T3"/>
                </a:cxn>
                <a:cxn ang="0">
                  <a:pos x="T4" y="T5"/>
                </a:cxn>
                <a:cxn ang="0">
                  <a:pos x="T6" y="T7"/>
                </a:cxn>
                <a:cxn ang="0">
                  <a:pos x="T8" y="T9"/>
                </a:cxn>
                <a:cxn ang="0">
                  <a:pos x="T10" y="T11"/>
                </a:cxn>
                <a:cxn ang="0">
                  <a:pos x="T12" y="T13"/>
                </a:cxn>
              </a:cxnLst>
              <a:rect l="0" t="0" r="r" b="b"/>
              <a:pathLst>
                <a:path w="2452" h="3050">
                  <a:moveTo>
                    <a:pt x="0" y="1226"/>
                  </a:moveTo>
                  <a:cubicBezTo>
                    <a:pt x="0" y="1903"/>
                    <a:pt x="1226" y="3050"/>
                    <a:pt x="1226" y="3050"/>
                  </a:cubicBezTo>
                  <a:cubicBezTo>
                    <a:pt x="1226" y="3050"/>
                    <a:pt x="2452" y="1903"/>
                    <a:pt x="2452" y="1226"/>
                  </a:cubicBezTo>
                  <a:lnTo>
                    <a:pt x="2452" y="1226"/>
                  </a:lnTo>
                  <a:cubicBezTo>
                    <a:pt x="2452" y="549"/>
                    <a:pt x="1903" y="0"/>
                    <a:pt x="1226" y="0"/>
                  </a:cubicBezTo>
                  <a:lnTo>
                    <a:pt x="1226" y="0"/>
                  </a:lnTo>
                  <a:cubicBezTo>
                    <a:pt x="549" y="0"/>
                    <a:pt x="0" y="549"/>
                    <a:pt x="0" y="1226"/>
                  </a:cubicBezTo>
                  <a:close/>
                </a:path>
              </a:pathLst>
            </a:custGeom>
            <a:solidFill>
              <a:schemeClr val="tx2"/>
            </a:solidFill>
            <a:ln w="7" cap="flat">
              <a:noFill/>
              <a:prstDash val="solid"/>
              <a:miter lim="800000"/>
            </a:ln>
          </p:spPr>
          <p:txBody>
            <a:bodyPr vert="horz" wrap="square" lIns="91440" tIns="45720" rIns="91440" bIns="45720" numCol="1" anchor="t" anchorCtr="0" compatLnSpc="1"/>
            <a:lstStyle/>
            <a:p>
              <a:endParaRPr lang="zh-CN" altLang="en-US"/>
            </a:p>
          </p:txBody>
        </p:sp>
        <p:sp>
          <p:nvSpPr>
            <p:cNvPr id="8" name="Oval 15"/>
            <p:cNvSpPr>
              <a:spLocks noChangeArrowheads="1"/>
            </p:cNvSpPr>
            <p:nvPr/>
          </p:nvSpPr>
          <p:spPr bwMode="auto">
            <a:xfrm>
              <a:off x="4316468" y="2333767"/>
              <a:ext cx="1352154" cy="1350680"/>
            </a:xfrm>
            <a:prstGeom prst="ellipse">
              <a:avLst/>
            </a:prstGeom>
            <a:solidFill>
              <a:srgbClr val="F8F8F8"/>
            </a:solidFill>
            <a:ln w="7" cap="flat">
              <a:noFill/>
              <a:prstDash val="solid"/>
              <a:miter lim="800000"/>
            </a:ln>
          </p:spPr>
          <p:txBody>
            <a:bodyPr vert="horz" wrap="square" lIns="91440" tIns="45720" rIns="91440" bIns="45720" numCol="1" anchor="t" anchorCtr="0" compatLnSpc="1"/>
            <a:lstStyle/>
            <a:p>
              <a:endParaRPr lang="zh-CN" altLang="en-US"/>
            </a:p>
          </p:txBody>
        </p:sp>
      </p:grpSp>
      <p:grpSp>
        <p:nvGrpSpPr>
          <p:cNvPr id="9" name="组合 8"/>
          <p:cNvGrpSpPr>
            <a:grpSpLocks noChangeAspect="1"/>
          </p:cNvGrpSpPr>
          <p:nvPr/>
        </p:nvGrpSpPr>
        <p:grpSpPr>
          <a:xfrm>
            <a:off x="6603937" y="2679030"/>
            <a:ext cx="1448169" cy="1800000"/>
            <a:chOff x="6391275" y="2136775"/>
            <a:chExt cx="1744662" cy="2168525"/>
          </a:xfrm>
        </p:grpSpPr>
        <p:sp>
          <p:nvSpPr>
            <p:cNvPr id="10" name="Freeform 13"/>
            <p:cNvSpPr/>
            <p:nvPr/>
          </p:nvSpPr>
          <p:spPr bwMode="auto">
            <a:xfrm>
              <a:off x="6391275" y="2136775"/>
              <a:ext cx="1744662" cy="2168525"/>
            </a:xfrm>
            <a:custGeom>
              <a:avLst/>
              <a:gdLst>
                <a:gd name="T0" fmla="*/ 0 w 2452"/>
                <a:gd name="T1" fmla="*/ 1226 h 3050"/>
                <a:gd name="T2" fmla="*/ 1226 w 2452"/>
                <a:gd name="T3" fmla="*/ 3050 h 3050"/>
                <a:gd name="T4" fmla="*/ 2452 w 2452"/>
                <a:gd name="T5" fmla="*/ 1226 h 3050"/>
                <a:gd name="T6" fmla="*/ 1226 w 2452"/>
                <a:gd name="T7" fmla="*/ 0 h 3050"/>
                <a:gd name="T8" fmla="*/ 1226 w 2452"/>
                <a:gd name="T9" fmla="*/ 0 h 3050"/>
                <a:gd name="T10" fmla="*/ 0 w 2452"/>
                <a:gd name="T11" fmla="*/ 1226 h 3050"/>
              </a:gdLst>
              <a:ahLst/>
              <a:cxnLst>
                <a:cxn ang="0">
                  <a:pos x="T0" y="T1"/>
                </a:cxn>
                <a:cxn ang="0">
                  <a:pos x="T2" y="T3"/>
                </a:cxn>
                <a:cxn ang="0">
                  <a:pos x="T4" y="T5"/>
                </a:cxn>
                <a:cxn ang="0">
                  <a:pos x="T6" y="T7"/>
                </a:cxn>
                <a:cxn ang="0">
                  <a:pos x="T8" y="T9"/>
                </a:cxn>
                <a:cxn ang="0">
                  <a:pos x="T10" y="T11"/>
                </a:cxn>
              </a:cxnLst>
              <a:rect l="0" t="0" r="r" b="b"/>
              <a:pathLst>
                <a:path w="2452" h="3050">
                  <a:moveTo>
                    <a:pt x="0" y="1226"/>
                  </a:moveTo>
                  <a:cubicBezTo>
                    <a:pt x="0" y="1903"/>
                    <a:pt x="1226" y="3050"/>
                    <a:pt x="1226" y="3050"/>
                  </a:cubicBezTo>
                  <a:cubicBezTo>
                    <a:pt x="1226" y="3050"/>
                    <a:pt x="2452" y="1903"/>
                    <a:pt x="2452" y="1226"/>
                  </a:cubicBezTo>
                  <a:cubicBezTo>
                    <a:pt x="2452" y="549"/>
                    <a:pt x="1903" y="0"/>
                    <a:pt x="1226" y="0"/>
                  </a:cubicBezTo>
                  <a:lnTo>
                    <a:pt x="1226" y="0"/>
                  </a:lnTo>
                  <a:cubicBezTo>
                    <a:pt x="549" y="0"/>
                    <a:pt x="0" y="549"/>
                    <a:pt x="0" y="1226"/>
                  </a:cubicBezTo>
                  <a:close/>
                </a:path>
              </a:pathLst>
            </a:custGeom>
            <a:solidFill>
              <a:schemeClr val="accent2"/>
            </a:solidFill>
            <a:ln w="7" cap="flat">
              <a:noFill/>
              <a:prstDash val="solid"/>
              <a:miter lim="800000"/>
            </a:ln>
          </p:spPr>
          <p:txBody>
            <a:bodyPr vert="horz" wrap="square" lIns="91440" tIns="45720" rIns="91440" bIns="45720" numCol="1" anchor="t" anchorCtr="0" compatLnSpc="1"/>
            <a:lstStyle/>
            <a:p>
              <a:endParaRPr lang="zh-CN" altLang="en-US"/>
            </a:p>
          </p:txBody>
        </p:sp>
        <p:sp>
          <p:nvSpPr>
            <p:cNvPr id="11" name="Oval 15"/>
            <p:cNvSpPr>
              <a:spLocks noChangeArrowheads="1"/>
            </p:cNvSpPr>
            <p:nvPr/>
          </p:nvSpPr>
          <p:spPr bwMode="auto">
            <a:xfrm>
              <a:off x="6595644" y="2333767"/>
              <a:ext cx="1352154" cy="1350680"/>
            </a:xfrm>
            <a:prstGeom prst="ellipse">
              <a:avLst/>
            </a:prstGeom>
            <a:solidFill>
              <a:srgbClr val="F8F8F8"/>
            </a:solidFill>
            <a:ln w="7" cap="flat">
              <a:noFill/>
              <a:prstDash val="solid"/>
              <a:miter lim="800000"/>
            </a:ln>
          </p:spPr>
          <p:txBody>
            <a:bodyPr vert="horz" wrap="square" lIns="91440" tIns="45720" rIns="91440" bIns="45720" numCol="1" anchor="t" anchorCtr="0" compatLnSpc="1"/>
            <a:lstStyle/>
            <a:p>
              <a:endParaRPr lang="zh-CN" altLang="en-US"/>
            </a:p>
          </p:txBody>
        </p:sp>
      </p:grpSp>
      <p:grpSp>
        <p:nvGrpSpPr>
          <p:cNvPr id="12" name="组合 11"/>
          <p:cNvGrpSpPr>
            <a:grpSpLocks noChangeAspect="1"/>
          </p:cNvGrpSpPr>
          <p:nvPr/>
        </p:nvGrpSpPr>
        <p:grpSpPr>
          <a:xfrm>
            <a:off x="9002911" y="2679030"/>
            <a:ext cx="1446852" cy="1800000"/>
            <a:chOff x="8689975" y="2136775"/>
            <a:chExt cx="1743075" cy="2168525"/>
          </a:xfrm>
        </p:grpSpPr>
        <p:sp>
          <p:nvSpPr>
            <p:cNvPr id="13" name="Freeform 14"/>
            <p:cNvSpPr/>
            <p:nvPr/>
          </p:nvSpPr>
          <p:spPr bwMode="auto">
            <a:xfrm>
              <a:off x="8689975" y="2136775"/>
              <a:ext cx="1743075" cy="2168525"/>
            </a:xfrm>
            <a:custGeom>
              <a:avLst/>
              <a:gdLst>
                <a:gd name="T0" fmla="*/ 0 w 2452"/>
                <a:gd name="T1" fmla="*/ 1226 h 3050"/>
                <a:gd name="T2" fmla="*/ 1226 w 2452"/>
                <a:gd name="T3" fmla="*/ 3050 h 3050"/>
                <a:gd name="T4" fmla="*/ 2452 w 2452"/>
                <a:gd name="T5" fmla="*/ 1226 h 3050"/>
                <a:gd name="T6" fmla="*/ 2452 w 2452"/>
                <a:gd name="T7" fmla="*/ 1226 h 3050"/>
                <a:gd name="T8" fmla="*/ 1226 w 2452"/>
                <a:gd name="T9" fmla="*/ 0 h 3050"/>
                <a:gd name="T10" fmla="*/ 1226 w 2452"/>
                <a:gd name="T11" fmla="*/ 0 h 3050"/>
                <a:gd name="T12" fmla="*/ 0 w 2452"/>
                <a:gd name="T13" fmla="*/ 1226 h 3050"/>
              </a:gdLst>
              <a:ahLst/>
              <a:cxnLst>
                <a:cxn ang="0">
                  <a:pos x="T0" y="T1"/>
                </a:cxn>
                <a:cxn ang="0">
                  <a:pos x="T2" y="T3"/>
                </a:cxn>
                <a:cxn ang="0">
                  <a:pos x="T4" y="T5"/>
                </a:cxn>
                <a:cxn ang="0">
                  <a:pos x="T6" y="T7"/>
                </a:cxn>
                <a:cxn ang="0">
                  <a:pos x="T8" y="T9"/>
                </a:cxn>
                <a:cxn ang="0">
                  <a:pos x="T10" y="T11"/>
                </a:cxn>
                <a:cxn ang="0">
                  <a:pos x="T12" y="T13"/>
                </a:cxn>
              </a:cxnLst>
              <a:rect l="0" t="0" r="r" b="b"/>
              <a:pathLst>
                <a:path w="2452" h="3050">
                  <a:moveTo>
                    <a:pt x="0" y="1226"/>
                  </a:moveTo>
                  <a:cubicBezTo>
                    <a:pt x="0" y="1903"/>
                    <a:pt x="1226" y="3050"/>
                    <a:pt x="1226" y="3050"/>
                  </a:cubicBezTo>
                  <a:cubicBezTo>
                    <a:pt x="1226" y="3050"/>
                    <a:pt x="2452" y="1903"/>
                    <a:pt x="2452" y="1226"/>
                  </a:cubicBezTo>
                  <a:lnTo>
                    <a:pt x="2452" y="1226"/>
                  </a:lnTo>
                  <a:cubicBezTo>
                    <a:pt x="2452" y="549"/>
                    <a:pt x="1903" y="0"/>
                    <a:pt x="1226" y="0"/>
                  </a:cubicBezTo>
                  <a:lnTo>
                    <a:pt x="1226" y="0"/>
                  </a:lnTo>
                  <a:cubicBezTo>
                    <a:pt x="549" y="0"/>
                    <a:pt x="0" y="549"/>
                    <a:pt x="0" y="1226"/>
                  </a:cubicBezTo>
                  <a:close/>
                </a:path>
              </a:pathLst>
            </a:custGeom>
            <a:solidFill>
              <a:schemeClr val="accent3"/>
            </a:solidFill>
            <a:ln w="7" cap="flat">
              <a:noFill/>
              <a:prstDash val="solid"/>
              <a:miter lim="800000"/>
            </a:ln>
          </p:spPr>
          <p:txBody>
            <a:bodyPr vert="horz" wrap="square" lIns="91440" tIns="45720" rIns="91440" bIns="45720" numCol="1" anchor="t" anchorCtr="0" compatLnSpc="1"/>
            <a:lstStyle/>
            <a:p>
              <a:endParaRPr lang="zh-CN" altLang="en-US"/>
            </a:p>
          </p:txBody>
        </p:sp>
        <p:sp>
          <p:nvSpPr>
            <p:cNvPr id="14" name="Oval 15"/>
            <p:cNvSpPr>
              <a:spLocks noChangeArrowheads="1"/>
            </p:cNvSpPr>
            <p:nvPr/>
          </p:nvSpPr>
          <p:spPr bwMode="auto">
            <a:xfrm>
              <a:off x="8874820" y="2333767"/>
              <a:ext cx="1352154" cy="1350680"/>
            </a:xfrm>
            <a:prstGeom prst="ellipse">
              <a:avLst/>
            </a:prstGeom>
            <a:solidFill>
              <a:srgbClr val="F8F8F8"/>
            </a:solidFill>
            <a:ln w="7" cap="flat">
              <a:noFill/>
              <a:prstDash val="solid"/>
              <a:miter lim="800000"/>
            </a:ln>
          </p:spPr>
          <p:txBody>
            <a:bodyPr vert="horz" wrap="square" lIns="91440" tIns="45720" rIns="91440" bIns="45720" numCol="1" anchor="t" anchorCtr="0" compatLnSpc="1"/>
            <a:lstStyle/>
            <a:p>
              <a:endParaRPr lang="zh-CN" altLang="en-US"/>
            </a:p>
          </p:txBody>
        </p:sp>
      </p:grpSp>
      <p:sp>
        <p:nvSpPr>
          <p:cNvPr id="15" name="TextBox 14"/>
          <p:cNvSpPr txBox="1"/>
          <p:nvPr/>
        </p:nvSpPr>
        <p:spPr>
          <a:xfrm>
            <a:off x="2174710" y="3049173"/>
            <a:ext cx="697627" cy="707886"/>
          </a:xfrm>
          <a:prstGeom prst="rect">
            <a:avLst/>
          </a:prstGeom>
          <a:noFill/>
        </p:spPr>
        <p:txBody>
          <a:bodyPr wrap="non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标题</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文本</a:t>
            </a:r>
          </a:p>
        </p:txBody>
      </p:sp>
      <p:sp>
        <p:nvSpPr>
          <p:cNvPr id="16" name="TextBox 15"/>
          <p:cNvSpPr txBox="1"/>
          <p:nvPr/>
        </p:nvSpPr>
        <p:spPr>
          <a:xfrm>
            <a:off x="4590983" y="3049173"/>
            <a:ext cx="697627" cy="707886"/>
          </a:xfrm>
          <a:prstGeom prst="rect">
            <a:avLst/>
          </a:prstGeom>
          <a:noFill/>
        </p:spPr>
        <p:txBody>
          <a:bodyPr wrap="non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标题</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文本</a:t>
            </a:r>
          </a:p>
        </p:txBody>
      </p:sp>
      <p:sp>
        <p:nvSpPr>
          <p:cNvPr id="17" name="TextBox 16"/>
          <p:cNvSpPr txBox="1"/>
          <p:nvPr/>
        </p:nvSpPr>
        <p:spPr>
          <a:xfrm>
            <a:off x="6979207" y="3049173"/>
            <a:ext cx="697627" cy="707886"/>
          </a:xfrm>
          <a:prstGeom prst="rect">
            <a:avLst/>
          </a:prstGeom>
          <a:noFill/>
        </p:spPr>
        <p:txBody>
          <a:bodyPr wrap="non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标题</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文本</a:t>
            </a:r>
          </a:p>
        </p:txBody>
      </p:sp>
      <p:sp>
        <p:nvSpPr>
          <p:cNvPr id="18" name="TextBox 17"/>
          <p:cNvSpPr txBox="1"/>
          <p:nvPr/>
        </p:nvSpPr>
        <p:spPr>
          <a:xfrm>
            <a:off x="9368711" y="3049173"/>
            <a:ext cx="697627" cy="707886"/>
          </a:xfrm>
          <a:prstGeom prst="rect">
            <a:avLst/>
          </a:prstGeom>
          <a:noFill/>
        </p:spPr>
        <p:txBody>
          <a:bodyPr wrap="non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标题</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文本</a:t>
            </a:r>
          </a:p>
        </p:txBody>
      </p:sp>
      <p:grpSp>
        <p:nvGrpSpPr>
          <p:cNvPr id="19" name="组合 18"/>
          <p:cNvGrpSpPr/>
          <p:nvPr/>
        </p:nvGrpSpPr>
        <p:grpSpPr>
          <a:xfrm>
            <a:off x="4078982" y="1306959"/>
            <a:ext cx="4039075" cy="576064"/>
            <a:chOff x="4170601" y="764704"/>
            <a:chExt cx="3748917" cy="576064"/>
          </a:xfrm>
        </p:grpSpPr>
        <p:sp>
          <p:nvSpPr>
            <p:cNvPr id="20" name="圆角矩形 19"/>
            <p:cNvSpPr/>
            <p:nvPr/>
          </p:nvSpPr>
          <p:spPr bwMode="auto">
            <a:xfrm>
              <a:off x="4170601" y="764704"/>
              <a:ext cx="3748917" cy="576064"/>
            </a:xfrm>
            <a:prstGeom prst="round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1" name="TextBox 20"/>
            <p:cNvSpPr txBox="1"/>
            <p:nvPr/>
          </p:nvSpPr>
          <p:spPr>
            <a:xfrm>
              <a:off x="4570707" y="831245"/>
              <a:ext cx="3262432" cy="400110"/>
            </a:xfrm>
            <a:prstGeom prst="rect">
              <a:avLst/>
            </a:prstGeom>
            <a:noFill/>
          </p:spPr>
          <p:txBody>
            <a:bodyPr wrap="none" rtlCol="0">
              <a:spAutoFit/>
            </a:bodyPr>
            <a:lstStyle/>
            <a:p>
              <a:r>
                <a:rPr lang="zh-CN" altLang="en-US" sz="2000" dirty="0">
                  <a:solidFill>
                    <a:srgbClr val="F8F8F8"/>
                  </a:solidFill>
                  <a:latin typeface="微软雅黑" panose="020B0503020204020204" pitchFamily="34" charset="-122"/>
                  <a:ea typeface="微软雅黑" panose="020B0503020204020204" pitchFamily="34" charset="-122"/>
                </a:rPr>
                <a:t>请在这里输入你的标题内容</a:t>
              </a:r>
            </a:p>
          </p:txBody>
        </p:sp>
      </p:grpSp>
      <p:grpSp>
        <p:nvGrpSpPr>
          <p:cNvPr id="22" name="组合 21"/>
          <p:cNvGrpSpPr/>
          <p:nvPr/>
        </p:nvGrpSpPr>
        <p:grpSpPr>
          <a:xfrm>
            <a:off x="1486694" y="4638477"/>
            <a:ext cx="2085285" cy="1815653"/>
            <a:chOff x="1600200" y="4427438"/>
            <a:chExt cx="2308225" cy="1815653"/>
          </a:xfrm>
        </p:grpSpPr>
        <p:sp>
          <p:nvSpPr>
            <p:cNvPr id="23" name="Freeform 6"/>
            <p:cNvSpPr/>
            <p:nvPr/>
          </p:nvSpPr>
          <p:spPr bwMode="auto">
            <a:xfrm>
              <a:off x="1600200" y="4427438"/>
              <a:ext cx="2308225" cy="1815653"/>
            </a:xfrm>
            <a:custGeom>
              <a:avLst/>
              <a:gdLst>
                <a:gd name="T0" fmla="*/ 108 w 3245"/>
                <a:gd name="T1" fmla="*/ 0 h 2242"/>
                <a:gd name="T2" fmla="*/ 3137 w 3245"/>
                <a:gd name="T3" fmla="*/ 0 h 2242"/>
                <a:gd name="T4" fmla="*/ 3245 w 3245"/>
                <a:gd name="T5" fmla="*/ 109 h 2242"/>
                <a:gd name="T6" fmla="*/ 3245 w 3245"/>
                <a:gd name="T7" fmla="*/ 2133 h 2242"/>
                <a:gd name="T8" fmla="*/ 3137 w 3245"/>
                <a:gd name="T9" fmla="*/ 2242 h 2242"/>
                <a:gd name="T10" fmla="*/ 108 w 3245"/>
                <a:gd name="T11" fmla="*/ 2242 h 2242"/>
                <a:gd name="T12" fmla="*/ 0 w 3245"/>
                <a:gd name="T13" fmla="*/ 2133 h 2242"/>
                <a:gd name="T14" fmla="*/ 0 w 3245"/>
                <a:gd name="T15" fmla="*/ 109 h 2242"/>
                <a:gd name="T16" fmla="*/ 108 w 3245"/>
                <a:gd name="T17" fmla="*/ 0 h 2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5" h="2242">
                  <a:moveTo>
                    <a:pt x="108" y="0"/>
                  </a:moveTo>
                  <a:lnTo>
                    <a:pt x="3137" y="0"/>
                  </a:lnTo>
                  <a:cubicBezTo>
                    <a:pt x="3197" y="0"/>
                    <a:pt x="3245" y="49"/>
                    <a:pt x="3245" y="109"/>
                  </a:cubicBezTo>
                  <a:lnTo>
                    <a:pt x="3245" y="2133"/>
                  </a:lnTo>
                  <a:cubicBezTo>
                    <a:pt x="3245" y="2193"/>
                    <a:pt x="3197" y="2242"/>
                    <a:pt x="3137" y="2242"/>
                  </a:cubicBezTo>
                  <a:lnTo>
                    <a:pt x="108" y="2242"/>
                  </a:lnTo>
                  <a:cubicBezTo>
                    <a:pt x="49" y="2242"/>
                    <a:pt x="0" y="2193"/>
                    <a:pt x="0" y="2133"/>
                  </a:cubicBezTo>
                  <a:lnTo>
                    <a:pt x="0" y="109"/>
                  </a:lnTo>
                  <a:cubicBezTo>
                    <a:pt x="0" y="49"/>
                    <a:pt x="49" y="0"/>
                    <a:pt x="108" y="0"/>
                  </a:cubicBezTo>
                  <a:close/>
                </a:path>
              </a:pathLst>
            </a:custGeom>
            <a:solidFill>
              <a:schemeClr val="bg1">
                <a:lumMod val="85000"/>
              </a:schemeClr>
            </a:solidFill>
            <a:ln w="9" cap="flat">
              <a:noFill/>
              <a:prstDash val="solid"/>
              <a:miter lim="800000"/>
            </a:ln>
          </p:spPr>
          <p:txBody>
            <a:bodyPr vert="horz" wrap="square" lIns="91440" tIns="45720" rIns="91440" bIns="45720" numCol="1" anchor="t" anchorCtr="0" compatLnSpc="1"/>
            <a:lstStyle/>
            <a:p>
              <a:endParaRPr lang="zh-CN" altLang="en-US" sz="1400">
                <a:solidFill>
                  <a:schemeClr val="tx1">
                    <a:lumMod val="85000"/>
                    <a:lumOff val="15000"/>
                  </a:schemeClr>
                </a:solidFill>
              </a:endParaRPr>
            </a:p>
          </p:txBody>
        </p:sp>
        <p:sp>
          <p:nvSpPr>
            <p:cNvPr id="24" name="Rectangle 11"/>
            <p:cNvSpPr>
              <a:spLocks noChangeArrowheads="1"/>
            </p:cNvSpPr>
            <p:nvPr/>
          </p:nvSpPr>
          <p:spPr bwMode="auto">
            <a:xfrm>
              <a:off x="1768475" y="4588534"/>
              <a:ext cx="2025651" cy="1365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74" tIns="36287" rIns="72574" bIns="36287">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just"/>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       在这里添加你需要的文字内容，请根据自己要求更改。在这里添加你需要的文字内容，请根据自己要求更改。</a:t>
              </a:r>
            </a:p>
          </p:txBody>
        </p:sp>
      </p:grpSp>
      <p:grpSp>
        <p:nvGrpSpPr>
          <p:cNvPr id="25" name="组合 24"/>
          <p:cNvGrpSpPr/>
          <p:nvPr/>
        </p:nvGrpSpPr>
        <p:grpSpPr>
          <a:xfrm>
            <a:off x="3913725" y="4638477"/>
            <a:ext cx="2085285" cy="1815653"/>
            <a:chOff x="1600200" y="4427438"/>
            <a:chExt cx="2308225" cy="1815653"/>
          </a:xfrm>
        </p:grpSpPr>
        <p:sp>
          <p:nvSpPr>
            <p:cNvPr id="26" name="Freeform 6"/>
            <p:cNvSpPr/>
            <p:nvPr/>
          </p:nvSpPr>
          <p:spPr bwMode="auto">
            <a:xfrm>
              <a:off x="1600200" y="4427438"/>
              <a:ext cx="2308225" cy="1815653"/>
            </a:xfrm>
            <a:custGeom>
              <a:avLst/>
              <a:gdLst>
                <a:gd name="T0" fmla="*/ 108 w 3245"/>
                <a:gd name="T1" fmla="*/ 0 h 2242"/>
                <a:gd name="T2" fmla="*/ 3137 w 3245"/>
                <a:gd name="T3" fmla="*/ 0 h 2242"/>
                <a:gd name="T4" fmla="*/ 3245 w 3245"/>
                <a:gd name="T5" fmla="*/ 109 h 2242"/>
                <a:gd name="T6" fmla="*/ 3245 w 3245"/>
                <a:gd name="T7" fmla="*/ 2133 h 2242"/>
                <a:gd name="T8" fmla="*/ 3137 w 3245"/>
                <a:gd name="T9" fmla="*/ 2242 h 2242"/>
                <a:gd name="T10" fmla="*/ 108 w 3245"/>
                <a:gd name="T11" fmla="*/ 2242 h 2242"/>
                <a:gd name="T12" fmla="*/ 0 w 3245"/>
                <a:gd name="T13" fmla="*/ 2133 h 2242"/>
                <a:gd name="T14" fmla="*/ 0 w 3245"/>
                <a:gd name="T15" fmla="*/ 109 h 2242"/>
                <a:gd name="T16" fmla="*/ 108 w 3245"/>
                <a:gd name="T17" fmla="*/ 0 h 2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5" h="2242">
                  <a:moveTo>
                    <a:pt x="108" y="0"/>
                  </a:moveTo>
                  <a:lnTo>
                    <a:pt x="3137" y="0"/>
                  </a:lnTo>
                  <a:cubicBezTo>
                    <a:pt x="3197" y="0"/>
                    <a:pt x="3245" y="49"/>
                    <a:pt x="3245" y="109"/>
                  </a:cubicBezTo>
                  <a:lnTo>
                    <a:pt x="3245" y="2133"/>
                  </a:lnTo>
                  <a:cubicBezTo>
                    <a:pt x="3245" y="2193"/>
                    <a:pt x="3197" y="2242"/>
                    <a:pt x="3137" y="2242"/>
                  </a:cubicBezTo>
                  <a:lnTo>
                    <a:pt x="108" y="2242"/>
                  </a:lnTo>
                  <a:cubicBezTo>
                    <a:pt x="49" y="2242"/>
                    <a:pt x="0" y="2193"/>
                    <a:pt x="0" y="2133"/>
                  </a:cubicBezTo>
                  <a:lnTo>
                    <a:pt x="0" y="109"/>
                  </a:lnTo>
                  <a:cubicBezTo>
                    <a:pt x="0" y="49"/>
                    <a:pt x="49" y="0"/>
                    <a:pt x="108" y="0"/>
                  </a:cubicBezTo>
                  <a:close/>
                </a:path>
              </a:pathLst>
            </a:custGeom>
            <a:solidFill>
              <a:schemeClr val="bg1">
                <a:lumMod val="85000"/>
              </a:schemeClr>
            </a:solidFill>
            <a:ln w="9" cap="flat">
              <a:noFill/>
              <a:prstDash val="solid"/>
              <a:miter lim="800000"/>
            </a:ln>
          </p:spPr>
          <p:txBody>
            <a:bodyPr vert="horz" wrap="square" lIns="91440" tIns="45720" rIns="91440" bIns="45720" numCol="1" anchor="t" anchorCtr="0" compatLnSpc="1"/>
            <a:lstStyle/>
            <a:p>
              <a:endParaRPr lang="zh-CN" altLang="en-US" sz="1400">
                <a:solidFill>
                  <a:schemeClr val="tx1">
                    <a:lumMod val="85000"/>
                    <a:lumOff val="15000"/>
                  </a:schemeClr>
                </a:solidFill>
              </a:endParaRPr>
            </a:p>
          </p:txBody>
        </p:sp>
        <p:sp>
          <p:nvSpPr>
            <p:cNvPr id="27" name="Rectangle 11"/>
            <p:cNvSpPr>
              <a:spLocks noChangeArrowheads="1"/>
            </p:cNvSpPr>
            <p:nvPr/>
          </p:nvSpPr>
          <p:spPr bwMode="auto">
            <a:xfrm>
              <a:off x="1768475" y="4588534"/>
              <a:ext cx="2025651" cy="1365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74" tIns="36287" rIns="72574" bIns="36287">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just"/>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       在这里添加你需要的文字内容，请根据自己要求更改。在这里添加你需要的文字内容，请根据自己要求更改。</a:t>
              </a:r>
            </a:p>
          </p:txBody>
        </p:sp>
      </p:grpSp>
      <p:grpSp>
        <p:nvGrpSpPr>
          <p:cNvPr id="28" name="组合 27"/>
          <p:cNvGrpSpPr/>
          <p:nvPr/>
        </p:nvGrpSpPr>
        <p:grpSpPr>
          <a:xfrm>
            <a:off x="6302083" y="4638477"/>
            <a:ext cx="2085285" cy="1815653"/>
            <a:chOff x="1600200" y="4427438"/>
            <a:chExt cx="2308225" cy="1815653"/>
          </a:xfrm>
        </p:grpSpPr>
        <p:sp>
          <p:nvSpPr>
            <p:cNvPr id="29" name="Freeform 6"/>
            <p:cNvSpPr/>
            <p:nvPr/>
          </p:nvSpPr>
          <p:spPr bwMode="auto">
            <a:xfrm>
              <a:off x="1600200" y="4427438"/>
              <a:ext cx="2308225" cy="1815653"/>
            </a:xfrm>
            <a:custGeom>
              <a:avLst/>
              <a:gdLst>
                <a:gd name="T0" fmla="*/ 108 w 3245"/>
                <a:gd name="T1" fmla="*/ 0 h 2242"/>
                <a:gd name="T2" fmla="*/ 3137 w 3245"/>
                <a:gd name="T3" fmla="*/ 0 h 2242"/>
                <a:gd name="T4" fmla="*/ 3245 w 3245"/>
                <a:gd name="T5" fmla="*/ 109 h 2242"/>
                <a:gd name="T6" fmla="*/ 3245 w 3245"/>
                <a:gd name="T7" fmla="*/ 2133 h 2242"/>
                <a:gd name="T8" fmla="*/ 3137 w 3245"/>
                <a:gd name="T9" fmla="*/ 2242 h 2242"/>
                <a:gd name="T10" fmla="*/ 108 w 3245"/>
                <a:gd name="T11" fmla="*/ 2242 h 2242"/>
                <a:gd name="T12" fmla="*/ 0 w 3245"/>
                <a:gd name="T13" fmla="*/ 2133 h 2242"/>
                <a:gd name="T14" fmla="*/ 0 w 3245"/>
                <a:gd name="T15" fmla="*/ 109 h 2242"/>
                <a:gd name="T16" fmla="*/ 108 w 3245"/>
                <a:gd name="T17" fmla="*/ 0 h 2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5" h="2242">
                  <a:moveTo>
                    <a:pt x="108" y="0"/>
                  </a:moveTo>
                  <a:lnTo>
                    <a:pt x="3137" y="0"/>
                  </a:lnTo>
                  <a:cubicBezTo>
                    <a:pt x="3197" y="0"/>
                    <a:pt x="3245" y="49"/>
                    <a:pt x="3245" y="109"/>
                  </a:cubicBezTo>
                  <a:lnTo>
                    <a:pt x="3245" y="2133"/>
                  </a:lnTo>
                  <a:cubicBezTo>
                    <a:pt x="3245" y="2193"/>
                    <a:pt x="3197" y="2242"/>
                    <a:pt x="3137" y="2242"/>
                  </a:cubicBezTo>
                  <a:lnTo>
                    <a:pt x="108" y="2242"/>
                  </a:lnTo>
                  <a:cubicBezTo>
                    <a:pt x="49" y="2242"/>
                    <a:pt x="0" y="2193"/>
                    <a:pt x="0" y="2133"/>
                  </a:cubicBezTo>
                  <a:lnTo>
                    <a:pt x="0" y="109"/>
                  </a:lnTo>
                  <a:cubicBezTo>
                    <a:pt x="0" y="49"/>
                    <a:pt x="49" y="0"/>
                    <a:pt x="108" y="0"/>
                  </a:cubicBezTo>
                  <a:close/>
                </a:path>
              </a:pathLst>
            </a:custGeom>
            <a:solidFill>
              <a:schemeClr val="bg1">
                <a:lumMod val="85000"/>
              </a:schemeClr>
            </a:solidFill>
            <a:ln w="9" cap="flat">
              <a:noFill/>
              <a:prstDash val="solid"/>
              <a:miter lim="800000"/>
            </a:ln>
          </p:spPr>
          <p:txBody>
            <a:bodyPr vert="horz" wrap="square" lIns="91440" tIns="45720" rIns="91440" bIns="45720" numCol="1" anchor="t" anchorCtr="0" compatLnSpc="1"/>
            <a:lstStyle/>
            <a:p>
              <a:endParaRPr lang="zh-CN" altLang="en-US" sz="1400">
                <a:solidFill>
                  <a:schemeClr val="tx1">
                    <a:lumMod val="85000"/>
                    <a:lumOff val="15000"/>
                  </a:schemeClr>
                </a:solidFill>
              </a:endParaRPr>
            </a:p>
          </p:txBody>
        </p:sp>
        <p:sp>
          <p:nvSpPr>
            <p:cNvPr id="30" name="Rectangle 11"/>
            <p:cNvSpPr>
              <a:spLocks noChangeArrowheads="1"/>
            </p:cNvSpPr>
            <p:nvPr/>
          </p:nvSpPr>
          <p:spPr bwMode="auto">
            <a:xfrm>
              <a:off x="1768475" y="4588534"/>
              <a:ext cx="2025651" cy="7196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74" tIns="36287" rIns="72574" bIns="36287">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just"/>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       在这里添加你需要的文字内容，请根据自己要</a:t>
              </a:r>
            </a:p>
          </p:txBody>
        </p:sp>
      </p:grpSp>
      <p:grpSp>
        <p:nvGrpSpPr>
          <p:cNvPr id="31" name="组合 30"/>
          <p:cNvGrpSpPr/>
          <p:nvPr/>
        </p:nvGrpSpPr>
        <p:grpSpPr>
          <a:xfrm>
            <a:off x="8690441" y="4638477"/>
            <a:ext cx="2085285" cy="1815653"/>
            <a:chOff x="1600200" y="4427438"/>
            <a:chExt cx="2308225" cy="1815653"/>
          </a:xfrm>
        </p:grpSpPr>
        <p:sp>
          <p:nvSpPr>
            <p:cNvPr id="32" name="Freeform 6"/>
            <p:cNvSpPr/>
            <p:nvPr/>
          </p:nvSpPr>
          <p:spPr bwMode="auto">
            <a:xfrm>
              <a:off x="1600200" y="4427438"/>
              <a:ext cx="2308225" cy="1815653"/>
            </a:xfrm>
            <a:custGeom>
              <a:avLst/>
              <a:gdLst>
                <a:gd name="T0" fmla="*/ 108 w 3245"/>
                <a:gd name="T1" fmla="*/ 0 h 2242"/>
                <a:gd name="T2" fmla="*/ 3137 w 3245"/>
                <a:gd name="T3" fmla="*/ 0 h 2242"/>
                <a:gd name="T4" fmla="*/ 3245 w 3245"/>
                <a:gd name="T5" fmla="*/ 109 h 2242"/>
                <a:gd name="T6" fmla="*/ 3245 w 3245"/>
                <a:gd name="T7" fmla="*/ 2133 h 2242"/>
                <a:gd name="T8" fmla="*/ 3137 w 3245"/>
                <a:gd name="T9" fmla="*/ 2242 h 2242"/>
                <a:gd name="T10" fmla="*/ 108 w 3245"/>
                <a:gd name="T11" fmla="*/ 2242 h 2242"/>
                <a:gd name="T12" fmla="*/ 0 w 3245"/>
                <a:gd name="T13" fmla="*/ 2133 h 2242"/>
                <a:gd name="T14" fmla="*/ 0 w 3245"/>
                <a:gd name="T15" fmla="*/ 109 h 2242"/>
                <a:gd name="T16" fmla="*/ 108 w 3245"/>
                <a:gd name="T17" fmla="*/ 0 h 2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5" h="2242">
                  <a:moveTo>
                    <a:pt x="108" y="0"/>
                  </a:moveTo>
                  <a:lnTo>
                    <a:pt x="3137" y="0"/>
                  </a:lnTo>
                  <a:cubicBezTo>
                    <a:pt x="3197" y="0"/>
                    <a:pt x="3245" y="49"/>
                    <a:pt x="3245" y="109"/>
                  </a:cubicBezTo>
                  <a:lnTo>
                    <a:pt x="3245" y="2133"/>
                  </a:lnTo>
                  <a:cubicBezTo>
                    <a:pt x="3245" y="2193"/>
                    <a:pt x="3197" y="2242"/>
                    <a:pt x="3137" y="2242"/>
                  </a:cubicBezTo>
                  <a:lnTo>
                    <a:pt x="108" y="2242"/>
                  </a:lnTo>
                  <a:cubicBezTo>
                    <a:pt x="49" y="2242"/>
                    <a:pt x="0" y="2193"/>
                    <a:pt x="0" y="2133"/>
                  </a:cubicBezTo>
                  <a:lnTo>
                    <a:pt x="0" y="109"/>
                  </a:lnTo>
                  <a:cubicBezTo>
                    <a:pt x="0" y="49"/>
                    <a:pt x="49" y="0"/>
                    <a:pt x="108" y="0"/>
                  </a:cubicBezTo>
                  <a:close/>
                </a:path>
              </a:pathLst>
            </a:custGeom>
            <a:solidFill>
              <a:schemeClr val="bg1">
                <a:lumMod val="85000"/>
              </a:schemeClr>
            </a:solidFill>
            <a:ln w="9" cap="flat">
              <a:noFill/>
              <a:prstDash val="solid"/>
              <a:miter lim="800000"/>
            </a:ln>
          </p:spPr>
          <p:txBody>
            <a:bodyPr vert="horz" wrap="square" lIns="91440" tIns="45720" rIns="91440" bIns="45720" numCol="1" anchor="t" anchorCtr="0" compatLnSpc="1"/>
            <a:lstStyle/>
            <a:p>
              <a:endParaRPr lang="zh-CN" altLang="en-US" sz="1400">
                <a:solidFill>
                  <a:schemeClr val="tx1">
                    <a:lumMod val="85000"/>
                    <a:lumOff val="15000"/>
                  </a:schemeClr>
                </a:solidFill>
              </a:endParaRPr>
            </a:p>
          </p:txBody>
        </p:sp>
        <p:sp>
          <p:nvSpPr>
            <p:cNvPr id="33" name="Rectangle 11"/>
            <p:cNvSpPr>
              <a:spLocks noChangeArrowheads="1"/>
            </p:cNvSpPr>
            <p:nvPr/>
          </p:nvSpPr>
          <p:spPr bwMode="auto">
            <a:xfrm>
              <a:off x="1768475" y="4588534"/>
              <a:ext cx="2025651" cy="1365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74" tIns="36287" rIns="72574" bIns="36287">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just"/>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       在这里添加你需要的文字内容，请根据自己要求更改。在这里添加你需要的文字内容，请根据自己要求更改。</a:t>
              </a:r>
            </a:p>
          </p:txBody>
        </p:sp>
      </p:grpSp>
      <p:sp>
        <p:nvSpPr>
          <p:cNvPr id="35" name="TextBox 8"/>
          <p:cNvSpPr txBox="1"/>
          <p:nvPr/>
        </p:nvSpPr>
        <p:spPr>
          <a:xfrm>
            <a:off x="190550" y="189434"/>
            <a:ext cx="6408712" cy="523220"/>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第二部分  </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点击在此输入你的标题内容</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500"/>
                                        <p:tgtEl>
                                          <p:spTgt spid="2"/>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nodeType="withEffect">
                                  <p:stCondLst>
                                    <p:cond delay="20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40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60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par>
                          <p:cTn id="35" fill="hold">
                            <p:stCondLst>
                              <p:cond delay="2000"/>
                            </p:stCondLst>
                            <p:childTnLst>
                              <p:par>
                                <p:cTn id="36" presetID="31"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300" fill="hold"/>
                                        <p:tgtEl>
                                          <p:spTgt spid="15"/>
                                        </p:tgtEl>
                                        <p:attrNameLst>
                                          <p:attrName>ppt_w</p:attrName>
                                        </p:attrNameLst>
                                      </p:cBhvr>
                                      <p:tavLst>
                                        <p:tav tm="0">
                                          <p:val>
                                            <p:fltVal val="0"/>
                                          </p:val>
                                        </p:tav>
                                        <p:tav tm="100000">
                                          <p:val>
                                            <p:strVal val="#ppt_w"/>
                                          </p:val>
                                        </p:tav>
                                      </p:tavLst>
                                    </p:anim>
                                    <p:anim calcmode="lin" valueType="num">
                                      <p:cBhvr>
                                        <p:cTn id="39" dur="300" fill="hold"/>
                                        <p:tgtEl>
                                          <p:spTgt spid="15"/>
                                        </p:tgtEl>
                                        <p:attrNameLst>
                                          <p:attrName>ppt_h</p:attrName>
                                        </p:attrNameLst>
                                      </p:cBhvr>
                                      <p:tavLst>
                                        <p:tav tm="0">
                                          <p:val>
                                            <p:fltVal val="0"/>
                                          </p:val>
                                        </p:tav>
                                        <p:tav tm="100000">
                                          <p:val>
                                            <p:strVal val="#ppt_h"/>
                                          </p:val>
                                        </p:tav>
                                      </p:tavLst>
                                    </p:anim>
                                    <p:anim calcmode="lin" valueType="num">
                                      <p:cBhvr>
                                        <p:cTn id="40" dur="300" fill="hold"/>
                                        <p:tgtEl>
                                          <p:spTgt spid="15"/>
                                        </p:tgtEl>
                                        <p:attrNameLst>
                                          <p:attrName>style.rotation</p:attrName>
                                        </p:attrNameLst>
                                      </p:cBhvr>
                                      <p:tavLst>
                                        <p:tav tm="0">
                                          <p:val>
                                            <p:fltVal val="90"/>
                                          </p:val>
                                        </p:tav>
                                        <p:tav tm="100000">
                                          <p:val>
                                            <p:fltVal val="0"/>
                                          </p:val>
                                        </p:tav>
                                      </p:tavLst>
                                    </p:anim>
                                    <p:animEffect transition="in" filter="fade">
                                      <p:cBhvr>
                                        <p:cTn id="41" dur="300"/>
                                        <p:tgtEl>
                                          <p:spTgt spid="15"/>
                                        </p:tgtEl>
                                      </p:cBhvr>
                                    </p:animEffect>
                                  </p:childTnLst>
                                </p:cTn>
                              </p:par>
                            </p:childTnLst>
                          </p:cTn>
                        </p:par>
                        <p:par>
                          <p:cTn id="42" fill="hold">
                            <p:stCondLst>
                              <p:cond delay="2500"/>
                            </p:stCondLst>
                            <p:childTnLst>
                              <p:par>
                                <p:cTn id="43" presetID="22" presetClass="entr" presetSubtype="1"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up)">
                                      <p:cBhvr>
                                        <p:cTn id="45" dur="500"/>
                                        <p:tgtEl>
                                          <p:spTgt spid="22"/>
                                        </p:tgtEl>
                                      </p:cBhvr>
                                    </p:animEffect>
                                  </p:childTnLst>
                                </p:cTn>
                              </p:par>
                            </p:childTnLst>
                          </p:cTn>
                        </p:par>
                        <p:par>
                          <p:cTn id="46" fill="hold">
                            <p:stCondLst>
                              <p:cond delay="3000"/>
                            </p:stCondLst>
                            <p:childTnLst>
                              <p:par>
                                <p:cTn id="47" presetID="31"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300" fill="hold"/>
                                        <p:tgtEl>
                                          <p:spTgt spid="16"/>
                                        </p:tgtEl>
                                        <p:attrNameLst>
                                          <p:attrName>ppt_w</p:attrName>
                                        </p:attrNameLst>
                                      </p:cBhvr>
                                      <p:tavLst>
                                        <p:tav tm="0">
                                          <p:val>
                                            <p:fltVal val="0"/>
                                          </p:val>
                                        </p:tav>
                                        <p:tav tm="100000">
                                          <p:val>
                                            <p:strVal val="#ppt_w"/>
                                          </p:val>
                                        </p:tav>
                                      </p:tavLst>
                                    </p:anim>
                                    <p:anim calcmode="lin" valueType="num">
                                      <p:cBhvr>
                                        <p:cTn id="50" dur="300" fill="hold"/>
                                        <p:tgtEl>
                                          <p:spTgt spid="16"/>
                                        </p:tgtEl>
                                        <p:attrNameLst>
                                          <p:attrName>ppt_h</p:attrName>
                                        </p:attrNameLst>
                                      </p:cBhvr>
                                      <p:tavLst>
                                        <p:tav tm="0">
                                          <p:val>
                                            <p:fltVal val="0"/>
                                          </p:val>
                                        </p:tav>
                                        <p:tav tm="100000">
                                          <p:val>
                                            <p:strVal val="#ppt_h"/>
                                          </p:val>
                                        </p:tav>
                                      </p:tavLst>
                                    </p:anim>
                                    <p:anim calcmode="lin" valueType="num">
                                      <p:cBhvr>
                                        <p:cTn id="51" dur="300" fill="hold"/>
                                        <p:tgtEl>
                                          <p:spTgt spid="16"/>
                                        </p:tgtEl>
                                        <p:attrNameLst>
                                          <p:attrName>style.rotation</p:attrName>
                                        </p:attrNameLst>
                                      </p:cBhvr>
                                      <p:tavLst>
                                        <p:tav tm="0">
                                          <p:val>
                                            <p:fltVal val="90"/>
                                          </p:val>
                                        </p:tav>
                                        <p:tav tm="100000">
                                          <p:val>
                                            <p:fltVal val="0"/>
                                          </p:val>
                                        </p:tav>
                                      </p:tavLst>
                                    </p:anim>
                                    <p:animEffect transition="in" filter="fade">
                                      <p:cBhvr>
                                        <p:cTn id="52" dur="300"/>
                                        <p:tgtEl>
                                          <p:spTgt spid="16"/>
                                        </p:tgtEl>
                                      </p:cBhvr>
                                    </p:animEffect>
                                  </p:childTnLst>
                                </p:cTn>
                              </p:par>
                            </p:childTnLst>
                          </p:cTn>
                        </p:par>
                        <p:par>
                          <p:cTn id="53" fill="hold">
                            <p:stCondLst>
                              <p:cond delay="3500"/>
                            </p:stCondLst>
                            <p:childTnLst>
                              <p:par>
                                <p:cTn id="54" presetID="22" presetClass="entr" presetSubtype="1" fill="hold"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up)">
                                      <p:cBhvr>
                                        <p:cTn id="56" dur="500"/>
                                        <p:tgtEl>
                                          <p:spTgt spid="25"/>
                                        </p:tgtEl>
                                      </p:cBhvr>
                                    </p:animEffect>
                                  </p:childTnLst>
                                </p:cTn>
                              </p:par>
                            </p:childTnLst>
                          </p:cTn>
                        </p:par>
                        <p:par>
                          <p:cTn id="57" fill="hold">
                            <p:stCondLst>
                              <p:cond delay="4000"/>
                            </p:stCondLst>
                            <p:childTnLst>
                              <p:par>
                                <p:cTn id="58" presetID="31" presetClass="entr" presetSubtype="0"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p:cTn id="60" dur="300" fill="hold"/>
                                        <p:tgtEl>
                                          <p:spTgt spid="17"/>
                                        </p:tgtEl>
                                        <p:attrNameLst>
                                          <p:attrName>ppt_w</p:attrName>
                                        </p:attrNameLst>
                                      </p:cBhvr>
                                      <p:tavLst>
                                        <p:tav tm="0">
                                          <p:val>
                                            <p:fltVal val="0"/>
                                          </p:val>
                                        </p:tav>
                                        <p:tav tm="100000">
                                          <p:val>
                                            <p:strVal val="#ppt_w"/>
                                          </p:val>
                                        </p:tav>
                                      </p:tavLst>
                                    </p:anim>
                                    <p:anim calcmode="lin" valueType="num">
                                      <p:cBhvr>
                                        <p:cTn id="61" dur="300" fill="hold"/>
                                        <p:tgtEl>
                                          <p:spTgt spid="17"/>
                                        </p:tgtEl>
                                        <p:attrNameLst>
                                          <p:attrName>ppt_h</p:attrName>
                                        </p:attrNameLst>
                                      </p:cBhvr>
                                      <p:tavLst>
                                        <p:tav tm="0">
                                          <p:val>
                                            <p:fltVal val="0"/>
                                          </p:val>
                                        </p:tav>
                                        <p:tav tm="100000">
                                          <p:val>
                                            <p:strVal val="#ppt_h"/>
                                          </p:val>
                                        </p:tav>
                                      </p:tavLst>
                                    </p:anim>
                                    <p:anim calcmode="lin" valueType="num">
                                      <p:cBhvr>
                                        <p:cTn id="62" dur="300" fill="hold"/>
                                        <p:tgtEl>
                                          <p:spTgt spid="17"/>
                                        </p:tgtEl>
                                        <p:attrNameLst>
                                          <p:attrName>style.rotation</p:attrName>
                                        </p:attrNameLst>
                                      </p:cBhvr>
                                      <p:tavLst>
                                        <p:tav tm="0">
                                          <p:val>
                                            <p:fltVal val="90"/>
                                          </p:val>
                                        </p:tav>
                                        <p:tav tm="100000">
                                          <p:val>
                                            <p:fltVal val="0"/>
                                          </p:val>
                                        </p:tav>
                                      </p:tavLst>
                                    </p:anim>
                                    <p:animEffect transition="in" filter="fade">
                                      <p:cBhvr>
                                        <p:cTn id="63" dur="300"/>
                                        <p:tgtEl>
                                          <p:spTgt spid="17"/>
                                        </p:tgtEl>
                                      </p:cBhvr>
                                    </p:animEffect>
                                  </p:childTnLst>
                                </p:cTn>
                              </p:par>
                            </p:childTnLst>
                          </p:cTn>
                        </p:par>
                        <p:par>
                          <p:cTn id="64" fill="hold">
                            <p:stCondLst>
                              <p:cond delay="4500"/>
                            </p:stCondLst>
                            <p:childTnLst>
                              <p:par>
                                <p:cTn id="65" presetID="22" presetClass="entr" presetSubtype="1" fill="hold"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up)">
                                      <p:cBhvr>
                                        <p:cTn id="67" dur="500"/>
                                        <p:tgtEl>
                                          <p:spTgt spid="28"/>
                                        </p:tgtEl>
                                      </p:cBhvr>
                                    </p:animEffect>
                                  </p:childTnLst>
                                </p:cTn>
                              </p:par>
                            </p:childTnLst>
                          </p:cTn>
                        </p:par>
                        <p:par>
                          <p:cTn id="68" fill="hold">
                            <p:stCondLst>
                              <p:cond delay="5000"/>
                            </p:stCondLst>
                            <p:childTnLst>
                              <p:par>
                                <p:cTn id="69" presetID="31"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300" fill="hold"/>
                                        <p:tgtEl>
                                          <p:spTgt spid="18"/>
                                        </p:tgtEl>
                                        <p:attrNameLst>
                                          <p:attrName>ppt_w</p:attrName>
                                        </p:attrNameLst>
                                      </p:cBhvr>
                                      <p:tavLst>
                                        <p:tav tm="0">
                                          <p:val>
                                            <p:fltVal val="0"/>
                                          </p:val>
                                        </p:tav>
                                        <p:tav tm="100000">
                                          <p:val>
                                            <p:strVal val="#ppt_w"/>
                                          </p:val>
                                        </p:tav>
                                      </p:tavLst>
                                    </p:anim>
                                    <p:anim calcmode="lin" valueType="num">
                                      <p:cBhvr>
                                        <p:cTn id="72" dur="300" fill="hold"/>
                                        <p:tgtEl>
                                          <p:spTgt spid="18"/>
                                        </p:tgtEl>
                                        <p:attrNameLst>
                                          <p:attrName>ppt_h</p:attrName>
                                        </p:attrNameLst>
                                      </p:cBhvr>
                                      <p:tavLst>
                                        <p:tav tm="0">
                                          <p:val>
                                            <p:fltVal val="0"/>
                                          </p:val>
                                        </p:tav>
                                        <p:tav tm="100000">
                                          <p:val>
                                            <p:strVal val="#ppt_h"/>
                                          </p:val>
                                        </p:tav>
                                      </p:tavLst>
                                    </p:anim>
                                    <p:anim calcmode="lin" valueType="num">
                                      <p:cBhvr>
                                        <p:cTn id="73" dur="300" fill="hold"/>
                                        <p:tgtEl>
                                          <p:spTgt spid="18"/>
                                        </p:tgtEl>
                                        <p:attrNameLst>
                                          <p:attrName>style.rotation</p:attrName>
                                        </p:attrNameLst>
                                      </p:cBhvr>
                                      <p:tavLst>
                                        <p:tav tm="0">
                                          <p:val>
                                            <p:fltVal val="90"/>
                                          </p:val>
                                        </p:tav>
                                        <p:tav tm="100000">
                                          <p:val>
                                            <p:fltVal val="0"/>
                                          </p:val>
                                        </p:tav>
                                      </p:tavLst>
                                    </p:anim>
                                    <p:animEffect transition="in" filter="fade">
                                      <p:cBhvr>
                                        <p:cTn id="74" dur="300"/>
                                        <p:tgtEl>
                                          <p:spTgt spid="18"/>
                                        </p:tgtEl>
                                      </p:cBhvr>
                                    </p:animEffect>
                                  </p:childTnLst>
                                </p:cTn>
                              </p:par>
                            </p:childTnLst>
                          </p:cTn>
                        </p:par>
                        <p:par>
                          <p:cTn id="75" fill="hold">
                            <p:stCondLst>
                              <p:cond delay="5500"/>
                            </p:stCondLst>
                            <p:childTnLst>
                              <p:par>
                                <p:cTn id="76" presetID="22" presetClass="entr" presetSubtype="1"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wipe(up)">
                                      <p:cBhvr>
                                        <p:cTn id="7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16"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910630" y="4581128"/>
            <a:ext cx="10369152" cy="1836272"/>
          </a:xfrm>
          <a:prstGeom prst="rect">
            <a:avLst/>
          </a:prstGeom>
        </p:spPr>
        <p:txBody>
          <a:bodyPr wrap="square">
            <a:spAutoFit/>
          </a:bodyPr>
          <a:lstStyle/>
          <a:p>
            <a:pPr indent="267970">
              <a:lnSpc>
                <a:spcPct val="123000"/>
              </a:lnSpc>
              <a:spcAft>
                <a:spcPts val="420"/>
              </a:spcAft>
            </a:pPr>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①含义：</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在总公司下按产品或地区设立独立核算，自主经营的多个事业部或分公司。</a:t>
            </a:r>
          </a:p>
          <a:p>
            <a:pPr indent="267970">
              <a:lnSpc>
                <a:spcPct val="123000"/>
              </a:lnSpc>
              <a:spcAft>
                <a:spcPts val="420"/>
              </a:spcAft>
            </a:pPr>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②优点：</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有利于发挥事业部积极性，更好地适应市场；公司高层精力得到解放，能够集中思考战略问题；事业部经理负责领导一个独立经营的部门，有利于培养全面的管理人才。</a:t>
            </a:r>
          </a:p>
          <a:p>
            <a:pPr indent="267970">
              <a:lnSpc>
                <a:spcPct val="123000"/>
              </a:lnSpc>
              <a:spcAft>
                <a:spcPts val="420"/>
              </a:spcAft>
            </a:pPr>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③缺点：</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机构设置重叠，一些资源不能充分共享，造成了人员和设备的浪费；各事业部考虑问题往往从本部门出发，忽略整个组织的利益，彼此之间会引起激烈的竞争，甚至发生内耗。</a:t>
            </a:r>
          </a:p>
          <a:p>
            <a:pPr indent="267970">
              <a:lnSpc>
                <a:spcPct val="123000"/>
              </a:lnSpc>
              <a:spcAft>
                <a:spcPts val="420"/>
              </a:spcAft>
            </a:pPr>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④适应：</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规模较大、业务多样化、市场环境复杂的企业采用。</a:t>
            </a:r>
          </a:p>
        </p:txBody>
      </p:sp>
      <p:grpSp>
        <p:nvGrpSpPr>
          <p:cNvPr id="28" name="画布 27"/>
          <p:cNvGrpSpPr/>
          <p:nvPr/>
        </p:nvGrpSpPr>
        <p:grpSpPr>
          <a:xfrm>
            <a:off x="2506607" y="1269554"/>
            <a:ext cx="7195794" cy="3044749"/>
            <a:chOff x="275250" y="202930"/>
            <a:chExt cx="5328592" cy="2683974"/>
          </a:xfrm>
        </p:grpSpPr>
        <p:sp>
          <p:nvSpPr>
            <p:cNvPr id="29" name="文本框 1"/>
            <p:cNvSpPr txBox="1"/>
            <p:nvPr/>
          </p:nvSpPr>
          <p:spPr>
            <a:xfrm>
              <a:off x="486685" y="1015611"/>
              <a:ext cx="1228725" cy="316276"/>
            </a:xfrm>
            <a:prstGeom prst="rect">
              <a:avLst/>
            </a:prstGeom>
            <a:solidFill>
              <a:schemeClr val="accent1"/>
            </a:solidFill>
            <a:ln>
              <a:noFill/>
            </a:ln>
          </p:spPr>
          <p:style>
            <a:lnRef idx="1">
              <a:schemeClr val="accent4"/>
            </a:lnRef>
            <a:fillRef idx="3">
              <a:schemeClr val="accent4"/>
            </a:fillRef>
            <a:effectRef idx="2">
              <a:schemeClr val="accent4"/>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r>
                <a:rPr lang="zh-CN" altLang="en-US" sz="16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总部职能部门</a:t>
              </a:r>
              <a:endParaRPr lang="zh-CN" altLang="en-US" sz="16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30" name="矩形 29"/>
            <p:cNvSpPr/>
            <p:nvPr/>
          </p:nvSpPr>
          <p:spPr>
            <a:xfrm>
              <a:off x="2398744" y="1539231"/>
              <a:ext cx="1066800" cy="28575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r>
                <a:rPr lang="zh-CN" altLang="en-US" sz="16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事业部</a:t>
              </a:r>
            </a:p>
          </p:txBody>
        </p:sp>
        <p:sp>
          <p:nvSpPr>
            <p:cNvPr id="31" name="文本框 9"/>
            <p:cNvSpPr txBox="1"/>
            <p:nvPr/>
          </p:nvSpPr>
          <p:spPr>
            <a:xfrm>
              <a:off x="2147562" y="2094698"/>
              <a:ext cx="720000" cy="284400"/>
            </a:xfrm>
            <a:prstGeom prst="rect">
              <a:avLst/>
            </a:prstGeom>
            <a:solidFill>
              <a:schemeClr val="accent3"/>
            </a:solidFill>
            <a:ln>
              <a:noFill/>
            </a:ln>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r>
                <a:rPr lang="zh-CN" altLang="en-US"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职能部门</a:t>
              </a:r>
            </a:p>
          </p:txBody>
        </p:sp>
        <p:sp>
          <p:nvSpPr>
            <p:cNvPr id="32" name="文本框 9"/>
            <p:cNvSpPr txBox="1"/>
            <p:nvPr/>
          </p:nvSpPr>
          <p:spPr>
            <a:xfrm>
              <a:off x="3011634" y="2094698"/>
              <a:ext cx="720000" cy="284400"/>
            </a:xfrm>
            <a:prstGeom prst="rect">
              <a:avLst/>
            </a:prstGeom>
            <a:solidFill>
              <a:schemeClr val="accent3"/>
            </a:solidFill>
            <a:ln>
              <a:noFill/>
            </a:ln>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r>
                <a:rPr lang="zh-CN" altLang="en-US"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职能部门</a:t>
              </a:r>
            </a:p>
          </p:txBody>
        </p:sp>
        <p:cxnSp>
          <p:nvCxnSpPr>
            <p:cNvPr id="33" name="肘形连接符 32"/>
            <p:cNvCxnSpPr>
              <a:stCxn id="30" idx="2"/>
              <a:endCxn id="31" idx="0"/>
            </p:cNvCxnSpPr>
            <p:nvPr/>
          </p:nvCxnSpPr>
          <p:spPr>
            <a:xfrm rot="5400000">
              <a:off x="2584995" y="1747549"/>
              <a:ext cx="269717" cy="42458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4" name="肘形连接符 33"/>
            <p:cNvCxnSpPr>
              <a:stCxn id="30" idx="2"/>
              <a:endCxn id="32" idx="0"/>
            </p:cNvCxnSpPr>
            <p:nvPr/>
          </p:nvCxnSpPr>
          <p:spPr>
            <a:xfrm rot="16200000" flipH="1">
              <a:off x="3017030" y="1740094"/>
              <a:ext cx="269717" cy="43949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36" name="文本框 9"/>
            <p:cNvSpPr txBox="1"/>
            <p:nvPr/>
          </p:nvSpPr>
          <p:spPr>
            <a:xfrm>
              <a:off x="2147458" y="2602504"/>
              <a:ext cx="468000" cy="284400"/>
            </a:xfrm>
            <a:prstGeom prst="rect">
              <a:avLst/>
            </a:prstGeom>
            <a:solidFill>
              <a:schemeClr val="accent4"/>
            </a:solidFill>
            <a:ln>
              <a:noFill/>
            </a:ln>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just"/>
              <a:r>
                <a:rPr lang="zh-CN" altLang="en-US"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工厂</a:t>
              </a:r>
            </a:p>
          </p:txBody>
        </p:sp>
        <p:sp>
          <p:nvSpPr>
            <p:cNvPr id="37" name="文本框 9"/>
            <p:cNvSpPr txBox="1"/>
            <p:nvPr/>
          </p:nvSpPr>
          <p:spPr>
            <a:xfrm>
              <a:off x="2698144" y="2602504"/>
              <a:ext cx="468000" cy="284400"/>
            </a:xfrm>
            <a:prstGeom prst="rect">
              <a:avLst/>
            </a:prstGeom>
            <a:solidFill>
              <a:schemeClr val="accent4"/>
            </a:solidFill>
            <a:ln>
              <a:noFill/>
            </a:ln>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r>
                <a:rPr lang="zh-CN" altLang="en-US"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工厂</a:t>
              </a:r>
            </a:p>
          </p:txBody>
        </p:sp>
        <p:sp>
          <p:nvSpPr>
            <p:cNvPr id="38" name="文本框 9"/>
            <p:cNvSpPr txBox="1"/>
            <p:nvPr/>
          </p:nvSpPr>
          <p:spPr>
            <a:xfrm>
              <a:off x="3263634" y="2602504"/>
              <a:ext cx="468000" cy="284400"/>
            </a:xfrm>
            <a:prstGeom prst="rect">
              <a:avLst/>
            </a:prstGeom>
            <a:solidFill>
              <a:schemeClr val="accent4"/>
            </a:solidFill>
            <a:ln>
              <a:noFill/>
            </a:ln>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just"/>
              <a:r>
                <a:rPr lang="zh-CN" altLang="en-US"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工厂</a:t>
              </a:r>
            </a:p>
          </p:txBody>
        </p:sp>
        <p:cxnSp>
          <p:nvCxnSpPr>
            <p:cNvPr id="39" name="肘形连接符 38"/>
            <p:cNvCxnSpPr>
              <a:stCxn id="30" idx="2"/>
              <a:endCxn id="37" idx="0"/>
            </p:cNvCxnSpPr>
            <p:nvPr/>
          </p:nvCxnSpPr>
          <p:spPr>
            <a:xfrm rot="16200000" flipH="1">
              <a:off x="2543383" y="2213742"/>
              <a:ext cx="777523" cy="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0" name="肘形连接符 39"/>
            <p:cNvCxnSpPr>
              <a:stCxn id="30" idx="2"/>
              <a:endCxn id="36" idx="0"/>
            </p:cNvCxnSpPr>
            <p:nvPr/>
          </p:nvCxnSpPr>
          <p:spPr>
            <a:xfrm rot="5400000">
              <a:off x="2268040" y="1938400"/>
              <a:ext cx="777523" cy="550685"/>
            </a:xfrm>
            <a:prstGeom prst="bentConnector3">
              <a:avLst>
                <a:gd name="adj1" fmla="val 83583"/>
              </a:avLst>
            </a:prstGeom>
          </p:spPr>
          <p:style>
            <a:lnRef idx="1">
              <a:schemeClr val="accent1"/>
            </a:lnRef>
            <a:fillRef idx="0">
              <a:schemeClr val="accent1"/>
            </a:fillRef>
            <a:effectRef idx="0">
              <a:schemeClr val="accent1"/>
            </a:effectRef>
            <a:fontRef idx="minor">
              <a:schemeClr val="tx1"/>
            </a:fontRef>
          </p:style>
        </p:cxnSp>
        <p:cxnSp>
          <p:nvCxnSpPr>
            <p:cNvPr id="41" name="肘形连接符 40"/>
            <p:cNvCxnSpPr>
              <a:stCxn id="30" idx="2"/>
              <a:endCxn id="38" idx="0"/>
            </p:cNvCxnSpPr>
            <p:nvPr/>
          </p:nvCxnSpPr>
          <p:spPr>
            <a:xfrm rot="16200000" flipH="1">
              <a:off x="2826127" y="1930997"/>
              <a:ext cx="777523" cy="565490"/>
            </a:xfrm>
            <a:prstGeom prst="bentConnector3">
              <a:avLst>
                <a:gd name="adj1" fmla="val 83942"/>
              </a:avLst>
            </a:prstGeom>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4270952" y="1539231"/>
              <a:ext cx="1066800" cy="28575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r>
                <a:rPr lang="zh-CN" altLang="en-US" sz="16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事业部</a:t>
              </a:r>
            </a:p>
          </p:txBody>
        </p:sp>
        <p:sp>
          <p:nvSpPr>
            <p:cNvPr id="43" name="文本框 9"/>
            <p:cNvSpPr txBox="1"/>
            <p:nvPr/>
          </p:nvSpPr>
          <p:spPr>
            <a:xfrm>
              <a:off x="4019770" y="2094698"/>
              <a:ext cx="720000" cy="284400"/>
            </a:xfrm>
            <a:prstGeom prst="rect">
              <a:avLst/>
            </a:prstGeom>
            <a:solidFill>
              <a:schemeClr val="accent3"/>
            </a:solidFill>
            <a:ln>
              <a:noFill/>
            </a:ln>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r>
                <a:rPr lang="zh-CN" altLang="en-US"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职能部门</a:t>
              </a:r>
            </a:p>
          </p:txBody>
        </p:sp>
        <p:sp>
          <p:nvSpPr>
            <p:cNvPr id="44" name="文本框 9"/>
            <p:cNvSpPr txBox="1"/>
            <p:nvPr/>
          </p:nvSpPr>
          <p:spPr>
            <a:xfrm>
              <a:off x="4883842" y="2094698"/>
              <a:ext cx="720000" cy="284400"/>
            </a:xfrm>
            <a:prstGeom prst="rect">
              <a:avLst/>
            </a:prstGeom>
            <a:solidFill>
              <a:schemeClr val="accent3"/>
            </a:solidFill>
            <a:ln>
              <a:noFill/>
            </a:ln>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r>
                <a:rPr lang="zh-CN" altLang="en-US"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职能部门</a:t>
              </a:r>
            </a:p>
          </p:txBody>
        </p:sp>
        <p:cxnSp>
          <p:nvCxnSpPr>
            <p:cNvPr id="45" name="肘形连接符 44"/>
            <p:cNvCxnSpPr>
              <a:stCxn id="42" idx="2"/>
              <a:endCxn id="43" idx="0"/>
            </p:cNvCxnSpPr>
            <p:nvPr/>
          </p:nvCxnSpPr>
          <p:spPr>
            <a:xfrm rot="5400000">
              <a:off x="4457203" y="1747549"/>
              <a:ext cx="269717" cy="42458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6" name="肘形连接符 45"/>
            <p:cNvCxnSpPr>
              <a:stCxn id="42" idx="2"/>
              <a:endCxn id="44" idx="0"/>
            </p:cNvCxnSpPr>
            <p:nvPr/>
          </p:nvCxnSpPr>
          <p:spPr>
            <a:xfrm rot="16200000" flipH="1">
              <a:off x="4889238" y="1740094"/>
              <a:ext cx="269717" cy="43949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47" name="文本框 9"/>
            <p:cNvSpPr txBox="1"/>
            <p:nvPr/>
          </p:nvSpPr>
          <p:spPr>
            <a:xfrm>
              <a:off x="4019666" y="2602504"/>
              <a:ext cx="468000" cy="284400"/>
            </a:xfrm>
            <a:prstGeom prst="rect">
              <a:avLst/>
            </a:prstGeom>
            <a:solidFill>
              <a:schemeClr val="accent4"/>
            </a:solidFill>
            <a:ln>
              <a:noFill/>
            </a:ln>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just"/>
              <a:r>
                <a:rPr lang="zh-CN" altLang="en-US"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工厂</a:t>
              </a:r>
            </a:p>
          </p:txBody>
        </p:sp>
        <p:sp>
          <p:nvSpPr>
            <p:cNvPr id="48" name="文本框 9"/>
            <p:cNvSpPr txBox="1"/>
            <p:nvPr/>
          </p:nvSpPr>
          <p:spPr>
            <a:xfrm>
              <a:off x="4570352" y="2602504"/>
              <a:ext cx="468000" cy="284400"/>
            </a:xfrm>
            <a:prstGeom prst="rect">
              <a:avLst/>
            </a:prstGeom>
            <a:solidFill>
              <a:schemeClr val="accent4"/>
            </a:solidFill>
            <a:ln>
              <a:noFill/>
            </a:ln>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r>
                <a:rPr lang="zh-CN" altLang="en-US"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工厂</a:t>
              </a:r>
            </a:p>
          </p:txBody>
        </p:sp>
        <p:sp>
          <p:nvSpPr>
            <p:cNvPr id="49" name="文本框 9"/>
            <p:cNvSpPr txBox="1"/>
            <p:nvPr/>
          </p:nvSpPr>
          <p:spPr>
            <a:xfrm>
              <a:off x="5135842" y="2602504"/>
              <a:ext cx="468000" cy="284400"/>
            </a:xfrm>
            <a:prstGeom prst="rect">
              <a:avLst/>
            </a:prstGeom>
            <a:solidFill>
              <a:schemeClr val="accent4"/>
            </a:solidFill>
            <a:ln>
              <a:noFill/>
            </a:ln>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just"/>
              <a:r>
                <a:rPr lang="zh-CN" altLang="en-US"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工厂</a:t>
              </a:r>
            </a:p>
          </p:txBody>
        </p:sp>
        <p:cxnSp>
          <p:nvCxnSpPr>
            <p:cNvPr id="50" name="肘形连接符 49"/>
            <p:cNvCxnSpPr>
              <a:stCxn id="42" idx="2"/>
              <a:endCxn id="48" idx="0"/>
            </p:cNvCxnSpPr>
            <p:nvPr/>
          </p:nvCxnSpPr>
          <p:spPr>
            <a:xfrm rot="16200000" flipH="1">
              <a:off x="4415591" y="2213742"/>
              <a:ext cx="777523" cy="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1" name="肘形连接符 50"/>
            <p:cNvCxnSpPr>
              <a:stCxn id="42" idx="2"/>
              <a:endCxn id="47" idx="0"/>
            </p:cNvCxnSpPr>
            <p:nvPr/>
          </p:nvCxnSpPr>
          <p:spPr>
            <a:xfrm rot="5400000">
              <a:off x="4140248" y="1938400"/>
              <a:ext cx="777523" cy="550685"/>
            </a:xfrm>
            <a:prstGeom prst="bentConnector3">
              <a:avLst>
                <a:gd name="adj1" fmla="val 83583"/>
              </a:avLst>
            </a:prstGeom>
          </p:spPr>
          <p:style>
            <a:lnRef idx="1">
              <a:schemeClr val="accent1"/>
            </a:lnRef>
            <a:fillRef idx="0">
              <a:schemeClr val="accent1"/>
            </a:fillRef>
            <a:effectRef idx="0">
              <a:schemeClr val="accent1"/>
            </a:effectRef>
            <a:fontRef idx="minor">
              <a:schemeClr val="tx1"/>
            </a:fontRef>
          </p:style>
        </p:cxnSp>
        <p:cxnSp>
          <p:nvCxnSpPr>
            <p:cNvPr id="52" name="肘形连接符 51"/>
            <p:cNvCxnSpPr>
              <a:stCxn id="42" idx="2"/>
              <a:endCxn id="49" idx="0"/>
            </p:cNvCxnSpPr>
            <p:nvPr/>
          </p:nvCxnSpPr>
          <p:spPr>
            <a:xfrm rot="16200000" flipH="1">
              <a:off x="4698335" y="1930997"/>
              <a:ext cx="777523" cy="565490"/>
            </a:xfrm>
            <a:prstGeom prst="bentConnector3">
              <a:avLst>
                <a:gd name="adj1" fmla="val 83583"/>
              </a:avLst>
            </a:prstGeom>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526536" y="1539231"/>
              <a:ext cx="1066800" cy="28575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r>
                <a:rPr lang="zh-CN" altLang="en-US" sz="16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事业部</a:t>
              </a:r>
            </a:p>
          </p:txBody>
        </p:sp>
        <p:sp>
          <p:nvSpPr>
            <p:cNvPr id="54" name="文本框 9"/>
            <p:cNvSpPr txBox="1"/>
            <p:nvPr/>
          </p:nvSpPr>
          <p:spPr>
            <a:xfrm>
              <a:off x="275354" y="2094698"/>
              <a:ext cx="720000" cy="284400"/>
            </a:xfrm>
            <a:prstGeom prst="rect">
              <a:avLst/>
            </a:prstGeom>
            <a:solidFill>
              <a:schemeClr val="accent3"/>
            </a:solidFill>
            <a:ln>
              <a:noFill/>
            </a:ln>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r>
                <a:rPr lang="zh-CN" altLang="en-US"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职能部门</a:t>
              </a:r>
            </a:p>
          </p:txBody>
        </p:sp>
        <p:sp>
          <p:nvSpPr>
            <p:cNvPr id="55" name="文本框 9"/>
            <p:cNvSpPr txBox="1"/>
            <p:nvPr/>
          </p:nvSpPr>
          <p:spPr>
            <a:xfrm>
              <a:off x="1139426" y="2094698"/>
              <a:ext cx="720000" cy="284400"/>
            </a:xfrm>
            <a:prstGeom prst="rect">
              <a:avLst/>
            </a:prstGeom>
            <a:solidFill>
              <a:schemeClr val="accent3"/>
            </a:solidFill>
            <a:ln>
              <a:noFill/>
            </a:ln>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r>
                <a:rPr lang="zh-CN" altLang="en-US"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职能部门</a:t>
              </a:r>
            </a:p>
          </p:txBody>
        </p:sp>
        <p:cxnSp>
          <p:nvCxnSpPr>
            <p:cNvPr id="56" name="肘形连接符 55"/>
            <p:cNvCxnSpPr>
              <a:stCxn id="53" idx="2"/>
              <a:endCxn id="54" idx="0"/>
            </p:cNvCxnSpPr>
            <p:nvPr/>
          </p:nvCxnSpPr>
          <p:spPr>
            <a:xfrm rot="5400000">
              <a:off x="712787" y="1747549"/>
              <a:ext cx="269717" cy="42458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7" name="肘形连接符 56"/>
            <p:cNvCxnSpPr>
              <a:stCxn id="53" idx="2"/>
              <a:endCxn id="55" idx="0"/>
            </p:cNvCxnSpPr>
            <p:nvPr/>
          </p:nvCxnSpPr>
          <p:spPr>
            <a:xfrm rot="16200000" flipH="1">
              <a:off x="1144822" y="1740094"/>
              <a:ext cx="269717" cy="43949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58" name="文本框 9"/>
            <p:cNvSpPr txBox="1"/>
            <p:nvPr/>
          </p:nvSpPr>
          <p:spPr>
            <a:xfrm>
              <a:off x="275250" y="2602504"/>
              <a:ext cx="468000" cy="284400"/>
            </a:xfrm>
            <a:prstGeom prst="rect">
              <a:avLst/>
            </a:prstGeom>
            <a:solidFill>
              <a:schemeClr val="accent4"/>
            </a:solidFill>
            <a:ln>
              <a:noFill/>
            </a:ln>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r>
                <a:rPr lang="zh-CN" altLang="en-US"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工厂</a:t>
              </a:r>
            </a:p>
          </p:txBody>
        </p:sp>
        <p:sp>
          <p:nvSpPr>
            <p:cNvPr id="59" name="文本框 9"/>
            <p:cNvSpPr txBox="1"/>
            <p:nvPr/>
          </p:nvSpPr>
          <p:spPr>
            <a:xfrm>
              <a:off x="825936" y="2602504"/>
              <a:ext cx="468000" cy="284400"/>
            </a:xfrm>
            <a:prstGeom prst="rect">
              <a:avLst/>
            </a:prstGeom>
            <a:solidFill>
              <a:schemeClr val="accent4"/>
            </a:solidFill>
            <a:ln>
              <a:noFill/>
            </a:ln>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r>
                <a:rPr lang="zh-CN" altLang="en-US"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工厂</a:t>
              </a:r>
            </a:p>
          </p:txBody>
        </p:sp>
        <p:sp>
          <p:nvSpPr>
            <p:cNvPr id="60" name="文本框 9"/>
            <p:cNvSpPr txBox="1"/>
            <p:nvPr/>
          </p:nvSpPr>
          <p:spPr>
            <a:xfrm>
              <a:off x="1391426" y="2602504"/>
              <a:ext cx="468000" cy="284400"/>
            </a:xfrm>
            <a:prstGeom prst="rect">
              <a:avLst/>
            </a:prstGeom>
            <a:solidFill>
              <a:schemeClr val="accent4"/>
            </a:solidFill>
            <a:ln>
              <a:noFill/>
            </a:ln>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just"/>
              <a:r>
                <a:rPr lang="zh-CN" altLang="en-US"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工厂</a:t>
              </a:r>
            </a:p>
          </p:txBody>
        </p:sp>
        <p:cxnSp>
          <p:nvCxnSpPr>
            <p:cNvPr id="61" name="肘形连接符 60"/>
            <p:cNvCxnSpPr>
              <a:stCxn id="53" idx="2"/>
              <a:endCxn id="59" idx="0"/>
            </p:cNvCxnSpPr>
            <p:nvPr/>
          </p:nvCxnSpPr>
          <p:spPr>
            <a:xfrm rot="16200000" flipH="1">
              <a:off x="671174" y="2213742"/>
              <a:ext cx="777523" cy="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2" name="肘形连接符 61"/>
            <p:cNvCxnSpPr>
              <a:stCxn id="53" idx="2"/>
              <a:endCxn id="58" idx="0"/>
            </p:cNvCxnSpPr>
            <p:nvPr/>
          </p:nvCxnSpPr>
          <p:spPr>
            <a:xfrm rot="5400000">
              <a:off x="395832" y="1938400"/>
              <a:ext cx="777523" cy="550685"/>
            </a:xfrm>
            <a:prstGeom prst="bentConnector3">
              <a:avLst>
                <a:gd name="adj1" fmla="val 82123"/>
              </a:avLst>
            </a:prstGeom>
          </p:spPr>
          <p:style>
            <a:lnRef idx="1">
              <a:schemeClr val="accent1"/>
            </a:lnRef>
            <a:fillRef idx="0">
              <a:schemeClr val="accent1"/>
            </a:fillRef>
            <a:effectRef idx="0">
              <a:schemeClr val="accent1"/>
            </a:effectRef>
            <a:fontRef idx="minor">
              <a:schemeClr val="tx1"/>
            </a:fontRef>
          </p:style>
        </p:cxnSp>
        <p:cxnSp>
          <p:nvCxnSpPr>
            <p:cNvPr id="63" name="肘形连接符 62"/>
            <p:cNvCxnSpPr>
              <a:stCxn id="53" idx="2"/>
              <a:endCxn id="60" idx="0"/>
            </p:cNvCxnSpPr>
            <p:nvPr/>
          </p:nvCxnSpPr>
          <p:spPr>
            <a:xfrm rot="16200000" flipH="1">
              <a:off x="953919" y="1930997"/>
              <a:ext cx="777523" cy="565490"/>
            </a:xfrm>
            <a:prstGeom prst="bentConnector3">
              <a:avLst>
                <a:gd name="adj1" fmla="val 82482"/>
              </a:avLst>
            </a:prstGeom>
          </p:spPr>
          <p:style>
            <a:lnRef idx="1">
              <a:schemeClr val="accent1"/>
            </a:lnRef>
            <a:fillRef idx="0">
              <a:schemeClr val="accent1"/>
            </a:fillRef>
            <a:effectRef idx="0">
              <a:schemeClr val="accent1"/>
            </a:effectRef>
            <a:fontRef idx="minor">
              <a:schemeClr val="tx1"/>
            </a:fontRef>
          </p:style>
        </p:cxnSp>
        <p:sp>
          <p:nvSpPr>
            <p:cNvPr id="64" name="文本框 1"/>
            <p:cNvSpPr txBox="1"/>
            <p:nvPr/>
          </p:nvSpPr>
          <p:spPr>
            <a:xfrm>
              <a:off x="4163682" y="1015611"/>
              <a:ext cx="1228725" cy="316276"/>
            </a:xfrm>
            <a:prstGeom prst="rect">
              <a:avLst/>
            </a:prstGeom>
            <a:solidFill>
              <a:schemeClr val="accent1"/>
            </a:solidFill>
            <a:ln>
              <a:noFill/>
            </a:ln>
          </p:spPr>
          <p:style>
            <a:lnRef idx="1">
              <a:schemeClr val="accent4"/>
            </a:lnRef>
            <a:fillRef idx="3">
              <a:schemeClr val="accent4"/>
            </a:fillRef>
            <a:effectRef idx="2">
              <a:schemeClr val="accent4"/>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r>
                <a:rPr lang="zh-CN" altLang="en-US" sz="16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总部职能部门</a:t>
              </a:r>
            </a:p>
          </p:txBody>
        </p:sp>
        <p:sp>
          <p:nvSpPr>
            <p:cNvPr id="65" name="文本框 1"/>
            <p:cNvSpPr txBox="1"/>
            <p:nvPr/>
          </p:nvSpPr>
          <p:spPr>
            <a:xfrm>
              <a:off x="2317781" y="202930"/>
              <a:ext cx="1228725" cy="495302"/>
            </a:xfrm>
            <a:prstGeom prst="rect">
              <a:avLst/>
            </a:prstGeom>
            <a:solidFill>
              <a:schemeClr val="tx2"/>
            </a:solidFill>
            <a:ln>
              <a:noFill/>
            </a:ln>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r>
                <a:rPr lang="zh-CN" altLang="en-US" b="1" dirty="0">
                  <a:solidFill>
                    <a:srgbClr val="FFFFFF"/>
                  </a:solidFill>
                  <a:latin typeface="宋体" panose="02010600030101010101" pitchFamily="2" charset="-122"/>
                  <a:ea typeface="微软雅黑" panose="020B0503020204020204" pitchFamily="34" charset="-122"/>
                  <a:cs typeface="宋体" panose="02010600030101010101" pitchFamily="2" charset="-122"/>
                </a:rPr>
                <a:t>公司总部</a:t>
              </a:r>
              <a:endParaRPr lang="zh-CN" altLang="en-US" sz="1400" dirty="0">
                <a:latin typeface="宋体" panose="02010600030101010101" pitchFamily="2" charset="-122"/>
                <a:ea typeface="宋体" panose="02010600030101010101" pitchFamily="2" charset="-122"/>
                <a:cs typeface="宋体" panose="02010600030101010101" pitchFamily="2" charset="-122"/>
              </a:endParaRPr>
            </a:p>
          </p:txBody>
        </p:sp>
        <p:cxnSp>
          <p:nvCxnSpPr>
            <p:cNvPr id="66" name="肘形连接符 65"/>
            <p:cNvCxnSpPr>
              <a:stCxn id="65" idx="2"/>
              <a:endCxn id="29" idx="0"/>
            </p:cNvCxnSpPr>
            <p:nvPr/>
          </p:nvCxnSpPr>
          <p:spPr>
            <a:xfrm rot="5400000">
              <a:off x="1857907" y="-58627"/>
              <a:ext cx="317379" cy="1831096"/>
            </a:xfrm>
            <a:prstGeom prst="bentConnector3">
              <a:avLst/>
            </a:prstGeom>
            <a:effectLst/>
          </p:spPr>
          <p:style>
            <a:lnRef idx="2">
              <a:schemeClr val="accent6"/>
            </a:lnRef>
            <a:fillRef idx="0">
              <a:schemeClr val="accent6"/>
            </a:fillRef>
            <a:effectRef idx="1">
              <a:schemeClr val="accent6"/>
            </a:effectRef>
            <a:fontRef idx="minor">
              <a:schemeClr val="tx1"/>
            </a:fontRef>
          </p:style>
        </p:cxnSp>
        <p:cxnSp>
          <p:nvCxnSpPr>
            <p:cNvPr id="67" name="肘形连接符 66"/>
            <p:cNvCxnSpPr>
              <a:stCxn id="65" idx="2"/>
              <a:endCxn id="64" idx="0"/>
            </p:cNvCxnSpPr>
            <p:nvPr/>
          </p:nvCxnSpPr>
          <p:spPr>
            <a:xfrm rot="16200000" flipH="1">
              <a:off x="3696405" y="-66030"/>
              <a:ext cx="317379" cy="1845901"/>
            </a:xfrm>
            <a:prstGeom prst="bentConnector3">
              <a:avLst/>
            </a:prstGeom>
            <a:effectLst/>
          </p:spPr>
          <p:style>
            <a:lnRef idx="2">
              <a:schemeClr val="accent6"/>
            </a:lnRef>
            <a:fillRef idx="0">
              <a:schemeClr val="accent6"/>
            </a:fillRef>
            <a:effectRef idx="1">
              <a:schemeClr val="accent6"/>
            </a:effectRef>
            <a:fontRef idx="minor">
              <a:schemeClr val="tx1"/>
            </a:fontRef>
          </p:style>
        </p:cxnSp>
        <p:cxnSp>
          <p:nvCxnSpPr>
            <p:cNvPr id="68" name="肘形连接符 67"/>
            <p:cNvCxnSpPr/>
            <p:nvPr/>
          </p:nvCxnSpPr>
          <p:spPr>
            <a:xfrm rot="5400000">
              <a:off x="1575541" y="182627"/>
              <a:ext cx="840999" cy="1872208"/>
            </a:xfrm>
            <a:prstGeom prst="bentConnector3">
              <a:avLst>
                <a:gd name="adj1" fmla="val 86448"/>
              </a:avLst>
            </a:prstGeom>
            <a:ln>
              <a:solidFill>
                <a:schemeClr val="accent6"/>
              </a:solidFill>
            </a:ln>
          </p:spPr>
          <p:style>
            <a:lnRef idx="1">
              <a:schemeClr val="accent6"/>
            </a:lnRef>
            <a:fillRef idx="0">
              <a:schemeClr val="accent6"/>
            </a:fillRef>
            <a:effectRef idx="0">
              <a:schemeClr val="accent6"/>
            </a:effectRef>
            <a:fontRef idx="minor">
              <a:schemeClr val="tx1"/>
            </a:fontRef>
          </p:style>
        </p:cxnSp>
        <p:cxnSp>
          <p:nvCxnSpPr>
            <p:cNvPr id="69" name="肘形连接符 68"/>
            <p:cNvCxnSpPr>
              <a:stCxn id="65" idx="2"/>
              <a:endCxn id="30" idx="0"/>
            </p:cNvCxnSpPr>
            <p:nvPr/>
          </p:nvCxnSpPr>
          <p:spPr>
            <a:xfrm>
              <a:off x="2932144" y="698232"/>
              <a:ext cx="1" cy="840998"/>
            </a:xfrm>
            <a:prstGeom prst="straightConnector1">
              <a:avLst/>
            </a:prstGeom>
            <a:ln>
              <a:solidFill>
                <a:schemeClr val="accent6"/>
              </a:solidFill>
            </a:ln>
          </p:spPr>
          <p:style>
            <a:lnRef idx="1">
              <a:schemeClr val="accent2"/>
            </a:lnRef>
            <a:fillRef idx="0">
              <a:schemeClr val="accent2"/>
            </a:fillRef>
            <a:effectRef idx="0">
              <a:schemeClr val="accent2"/>
            </a:effectRef>
            <a:fontRef idx="minor">
              <a:schemeClr val="tx1"/>
            </a:fontRef>
          </p:style>
        </p:cxnSp>
        <p:cxnSp>
          <p:nvCxnSpPr>
            <p:cNvPr id="70" name="肘形连接符 69"/>
            <p:cNvCxnSpPr/>
            <p:nvPr/>
          </p:nvCxnSpPr>
          <p:spPr>
            <a:xfrm rot="16200000" flipH="1">
              <a:off x="3447749" y="182627"/>
              <a:ext cx="840999" cy="1872208"/>
            </a:xfrm>
            <a:prstGeom prst="bentConnector3">
              <a:avLst>
                <a:gd name="adj1" fmla="val 86116"/>
              </a:avLst>
            </a:prstGeom>
            <a:ln>
              <a:solidFill>
                <a:schemeClr val="accent6"/>
              </a:solidFill>
            </a:ln>
          </p:spPr>
          <p:style>
            <a:lnRef idx="1">
              <a:schemeClr val="accent6"/>
            </a:lnRef>
            <a:fillRef idx="0">
              <a:schemeClr val="accent6"/>
            </a:fillRef>
            <a:effectRef idx="0">
              <a:schemeClr val="accent6"/>
            </a:effectRef>
            <a:fontRef idx="minor">
              <a:schemeClr val="tx1"/>
            </a:fontRef>
          </p:style>
        </p:cxnSp>
      </p:grpSp>
      <p:sp>
        <p:nvSpPr>
          <p:cNvPr id="72" name="TextBox 8"/>
          <p:cNvSpPr txBox="1"/>
          <p:nvPr/>
        </p:nvSpPr>
        <p:spPr>
          <a:xfrm>
            <a:off x="190550" y="189434"/>
            <a:ext cx="6408712" cy="523220"/>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第二部分  </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点击在此输入你的标题内容</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2000"/>
                                        <p:tgtEl>
                                          <p:spTgt spid="28"/>
                                        </p:tgtEl>
                                      </p:cBhvr>
                                    </p:animEffect>
                                  </p:childTnLst>
                                </p:cTn>
                              </p:par>
                            </p:childTnLst>
                          </p:cTn>
                        </p:par>
                        <p:par>
                          <p:cTn id="8" fill="hold">
                            <p:stCondLst>
                              <p:cond delay="2000"/>
                            </p:stCondLst>
                            <p:childTnLst>
                              <p:par>
                                <p:cTn id="9" presetID="2" presetClass="entr" presetSubtype="2" decel="10000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1+#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8715" y="2493690"/>
            <a:ext cx="10441067" cy="3973768"/>
            <a:chOff x="838715" y="2493690"/>
            <a:chExt cx="10441067" cy="3973768"/>
          </a:xfrm>
        </p:grpSpPr>
        <p:sp>
          <p:nvSpPr>
            <p:cNvPr id="9" name="矩形 8"/>
            <p:cNvSpPr/>
            <p:nvPr/>
          </p:nvSpPr>
          <p:spPr>
            <a:xfrm>
              <a:off x="838715" y="2493690"/>
              <a:ext cx="10441067" cy="3973768"/>
            </a:xfrm>
            <a:prstGeom prst="rect">
              <a:avLst/>
            </a:prstGeom>
            <a:solidFill>
              <a:schemeClr val="bg1">
                <a:lumMod val="95000"/>
              </a:schemeClr>
            </a:solidFill>
            <a:ln>
              <a:noFill/>
            </a:ln>
            <a:effectLst>
              <a:outerShdw blurRad="50800" dist="38100" dir="5400000" algn="t"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800"/>
            </a:p>
          </p:txBody>
        </p:sp>
        <p:sp>
          <p:nvSpPr>
            <p:cNvPr id="10" name="矩形 9"/>
            <p:cNvSpPr/>
            <p:nvPr/>
          </p:nvSpPr>
          <p:spPr>
            <a:xfrm>
              <a:off x="982684" y="2651490"/>
              <a:ext cx="10153128" cy="36581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800"/>
            </a:p>
          </p:txBody>
        </p:sp>
      </p:grpSp>
      <p:sp>
        <p:nvSpPr>
          <p:cNvPr id="49" name="矩形 48"/>
          <p:cNvSpPr/>
          <p:nvPr/>
        </p:nvSpPr>
        <p:spPr>
          <a:xfrm>
            <a:off x="1279671" y="2997746"/>
            <a:ext cx="9631070" cy="2206369"/>
          </a:xfrm>
          <a:prstGeom prst="rect">
            <a:avLst/>
          </a:prstGeom>
        </p:spPr>
        <p:txBody>
          <a:bodyPr wrap="square" lIns="121917" tIns="60958" rIns="121917" bIns="60958">
            <a:spAutoFit/>
          </a:bodyPr>
          <a:lstStyle/>
          <a:p>
            <a:pPr algn="just">
              <a:lnSpc>
                <a:spcPct val="130000"/>
              </a:lnSpc>
              <a:spcAft>
                <a:spcPts val="1200"/>
              </a:spcAft>
            </a:pPr>
            <a:r>
              <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rPr>
              <a:t>在此</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录入您的内容，或者通过复制您的文本后，在此框中选择粘贴，并选择只保留文字。</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30000"/>
              </a:lnSpc>
              <a:spcAft>
                <a:spcPts val="1200"/>
              </a:spcAft>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在此录入上述图表的描述说明，在此录入上述图表的综合描述说明，在此录入上述图表的综合描述说明，在此录入上述图表的综合描</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7454" y="1049502"/>
            <a:ext cx="2952322" cy="452844"/>
          </a:xfrm>
          <a:prstGeom prst="rect">
            <a:avLst/>
          </a:prstGeom>
        </p:spPr>
      </p:pic>
      <p:grpSp>
        <p:nvGrpSpPr>
          <p:cNvPr id="4" name="组合 3"/>
          <p:cNvGrpSpPr/>
          <p:nvPr/>
        </p:nvGrpSpPr>
        <p:grpSpPr>
          <a:xfrm>
            <a:off x="1054065" y="2"/>
            <a:ext cx="1777392" cy="1551156"/>
            <a:chOff x="1054065" y="2"/>
            <a:chExt cx="1511774" cy="1319347"/>
          </a:xfrm>
        </p:grpSpPr>
        <p:sp>
          <p:nvSpPr>
            <p:cNvPr id="11" name="Rectangle 3"/>
            <p:cNvSpPr/>
            <p:nvPr/>
          </p:nvSpPr>
          <p:spPr bwMode="auto">
            <a:xfrm>
              <a:off x="1054065" y="2"/>
              <a:ext cx="1511774" cy="411499"/>
            </a:xfrm>
            <a:custGeom>
              <a:avLst/>
              <a:gdLst/>
              <a:ahLst/>
              <a:cxnLst/>
              <a:rect l="l" t="t" r="r" b="b"/>
              <a:pathLst>
                <a:path w="1512168" h="411499">
                  <a:moveTo>
                    <a:pt x="0" y="0"/>
                  </a:moveTo>
                  <a:lnTo>
                    <a:pt x="1512168" y="0"/>
                  </a:lnTo>
                  <a:lnTo>
                    <a:pt x="1512168" y="260647"/>
                  </a:lnTo>
                  <a:lnTo>
                    <a:pt x="1512084" y="260647"/>
                  </a:lnTo>
                  <a:lnTo>
                    <a:pt x="1512084" y="351491"/>
                  </a:lnTo>
                  <a:cubicBezTo>
                    <a:pt x="1512084" y="384633"/>
                    <a:pt x="1485218" y="411499"/>
                    <a:pt x="1452076" y="411499"/>
                  </a:cubicBezTo>
                  <a:lnTo>
                    <a:pt x="60092" y="411499"/>
                  </a:lnTo>
                  <a:cubicBezTo>
                    <a:pt x="26950" y="411499"/>
                    <a:pt x="84" y="384633"/>
                    <a:pt x="84" y="351491"/>
                  </a:cubicBezTo>
                  <a:lnTo>
                    <a:pt x="84" y="260647"/>
                  </a:lnTo>
                  <a:lnTo>
                    <a:pt x="0" y="260647"/>
                  </a:lnTo>
                  <a:close/>
                </a:path>
              </a:pathLst>
            </a:cu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t" anchorCtr="0" forceAA="0" compatLnSpc="1">
              <a:noAutofit/>
            </a:bodyPr>
            <a:lstStyle/>
            <a:p>
              <a:pPr marL="0" marR="0" lvl="0" indent="0" defTabSz="913130" eaLnBrk="1" fontAlgn="auto" latinLnBrk="0" hangingPunct="1">
                <a:lnSpc>
                  <a:spcPct val="100000"/>
                </a:lnSpc>
                <a:spcBef>
                  <a:spcPts val="0"/>
                </a:spcBef>
                <a:spcAft>
                  <a:spcPts val="0"/>
                </a:spcAft>
                <a:buClrTx/>
                <a:buSzTx/>
                <a:buFontTx/>
                <a:buNone/>
                <a:defRPr/>
              </a:pPr>
              <a:endParaRPr kumimoji="0" lang="en-US" sz="1500" b="0" i="0" u="none" strike="noStrike" kern="0" cap="none" spc="-40" normalizeH="0" baseline="0" noProof="0" dirty="0">
                <a:ln>
                  <a:noFill/>
                </a:ln>
                <a:gradFill>
                  <a:gsLst>
                    <a:gs pos="0">
                      <a:srgbClr val="FFFFFF"/>
                    </a:gs>
                    <a:gs pos="100000">
                      <a:srgbClr val="FFFFFF"/>
                    </a:gs>
                  </a:gsLst>
                  <a:lin ang="5400000" scaled="0"/>
                </a:gradFill>
                <a:effectLst/>
                <a:uLnTx/>
                <a:uFillTx/>
                <a:latin typeface="Segoe UI" panose="020B0502040204020203"/>
                <a:ea typeface="Segoe UI" panose="020B0502040204020203" pitchFamily="34" charset="0"/>
                <a:cs typeface="Segoe UI" panose="020B0502040204020203" pitchFamily="34" charset="0"/>
              </a:endParaRPr>
            </a:p>
          </p:txBody>
        </p:sp>
        <p:sp>
          <p:nvSpPr>
            <p:cNvPr id="16" name="Rectangle 3"/>
            <p:cNvSpPr/>
            <p:nvPr/>
          </p:nvSpPr>
          <p:spPr bwMode="auto">
            <a:xfrm>
              <a:off x="1054065" y="462959"/>
              <a:ext cx="1511774" cy="856390"/>
            </a:xfrm>
            <a:prstGeom prst="roundRect">
              <a:avLst>
                <a:gd name="adj" fmla="val 6940"/>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t" anchorCtr="0" forceAA="0" compatLnSpc="1">
              <a:noAutofit/>
            </a:bodyPr>
            <a:lstStyle/>
            <a:p>
              <a:pPr marL="0" marR="0" lvl="0" indent="0" defTabSz="913130" eaLnBrk="1" fontAlgn="auto" latinLnBrk="0" hangingPunct="1">
                <a:lnSpc>
                  <a:spcPct val="100000"/>
                </a:lnSpc>
                <a:spcBef>
                  <a:spcPts val="0"/>
                </a:spcBef>
                <a:spcAft>
                  <a:spcPts val="0"/>
                </a:spcAft>
                <a:buClrTx/>
                <a:buSzTx/>
                <a:buFontTx/>
                <a:buNone/>
                <a:defRPr/>
              </a:pPr>
              <a:endParaRPr kumimoji="0" lang="en-US" sz="1500" b="0" i="0" u="none" strike="noStrike" kern="0" cap="none" spc="-40" normalizeH="0" baseline="0" noProof="0" dirty="0">
                <a:ln>
                  <a:noFill/>
                </a:ln>
                <a:gradFill>
                  <a:gsLst>
                    <a:gs pos="0">
                      <a:srgbClr val="FFFFFF"/>
                    </a:gs>
                    <a:gs pos="100000">
                      <a:srgbClr val="FFFFFF"/>
                    </a:gs>
                  </a:gsLst>
                  <a:lin ang="5400000" scaled="0"/>
                </a:gradFill>
                <a:effectLst/>
                <a:uLnTx/>
                <a:uFillTx/>
                <a:latin typeface="Segoe UI" panose="020B0502040204020203"/>
                <a:ea typeface="Segoe UI" panose="020B0502040204020203" pitchFamily="34" charset="0"/>
                <a:cs typeface="Segoe UI" panose="020B0502040204020203" pitchFamily="34" charset="0"/>
              </a:endParaRPr>
            </a:p>
          </p:txBody>
        </p:sp>
        <p:sp>
          <p:nvSpPr>
            <p:cNvPr id="17" name="TextBox 15"/>
            <p:cNvSpPr txBox="1"/>
            <p:nvPr/>
          </p:nvSpPr>
          <p:spPr>
            <a:xfrm>
              <a:off x="1054066" y="953248"/>
              <a:ext cx="1511773" cy="314138"/>
            </a:xfrm>
            <a:prstGeom prst="rect">
              <a:avLst/>
            </a:prstGeom>
            <a:noFill/>
          </p:spPr>
          <p:txBody>
            <a:bodyPr wrap="square" rtlCol="0">
              <a:spAutoFit/>
            </a:bodyPr>
            <a:lstStyle/>
            <a:p>
              <a:pPr algn="ctr"/>
              <a:r>
                <a:rPr lang="en-US" altLang="zh-CN" sz="1800" dirty="0">
                  <a:solidFill>
                    <a:schemeClr val="bg1"/>
                  </a:solidFill>
                  <a:latin typeface="微软雅黑" panose="020B0503020204020204" pitchFamily="34" charset="-122"/>
                  <a:ea typeface="微软雅黑" panose="020B0503020204020204" pitchFamily="34" charset="-122"/>
                </a:rPr>
                <a:t>Preface Page</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18" name="文本框 63"/>
            <p:cNvSpPr txBox="1"/>
            <p:nvPr/>
          </p:nvSpPr>
          <p:spPr>
            <a:xfrm>
              <a:off x="1054066" y="512715"/>
              <a:ext cx="1511773" cy="497385"/>
            </a:xfrm>
            <a:prstGeom prst="rect">
              <a:avLst/>
            </a:prstGeom>
            <a:noFill/>
          </p:spPr>
          <p:txBody>
            <a:bodyPr wrap="square" rtlCol="0">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前言页</a:t>
              </a:r>
            </a:p>
          </p:txBody>
        </p:sp>
      </p:gr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800"/>
                                        <p:tgtEl>
                                          <p:spTgt spid="2"/>
                                        </p:tgtEl>
                                      </p:cBhvr>
                                    </p:animEffect>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up)">
                                      <p:cBhvr>
                                        <p:cTn id="16" dur="1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1164481" y="5553575"/>
            <a:ext cx="278130" cy="184666"/>
          </a:xfrm>
          <a:prstGeom prst="rect">
            <a:avLst/>
          </a:prstGeom>
          <a:noFill/>
        </p:spPr>
        <p:txBody>
          <a:bodyPr wrap="square" lIns="0" tIns="0" rIns="0" bIns="0" rtlCol="0">
            <a:spAutoFit/>
          </a:bodyPr>
          <a:lstStyle/>
          <a:p>
            <a:pPr algn="just"/>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10</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1164481" y="5154564"/>
            <a:ext cx="278130" cy="184666"/>
          </a:xfrm>
          <a:prstGeom prst="rect">
            <a:avLst/>
          </a:prstGeom>
          <a:noFill/>
        </p:spPr>
        <p:txBody>
          <a:bodyPr wrap="square" lIns="0" tIns="0" rIns="0" bIns="0" rtlCol="0">
            <a:spAutoFit/>
          </a:bodyPr>
          <a:lstStyle/>
          <a:p>
            <a:pPr algn="just"/>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20</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1164481" y="4755553"/>
            <a:ext cx="278130" cy="184666"/>
          </a:xfrm>
          <a:prstGeom prst="rect">
            <a:avLst/>
          </a:prstGeom>
          <a:noFill/>
        </p:spPr>
        <p:txBody>
          <a:bodyPr wrap="square" lIns="0" tIns="0" rIns="0" bIns="0" rtlCol="0">
            <a:spAutoFit/>
          </a:bodyPr>
          <a:lstStyle/>
          <a:p>
            <a:pPr algn="just"/>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30</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1164481" y="4356542"/>
            <a:ext cx="278130" cy="184666"/>
          </a:xfrm>
          <a:prstGeom prst="rect">
            <a:avLst/>
          </a:prstGeom>
          <a:noFill/>
        </p:spPr>
        <p:txBody>
          <a:bodyPr wrap="square" lIns="0" tIns="0" rIns="0" bIns="0" rtlCol="0">
            <a:spAutoFit/>
          </a:bodyPr>
          <a:lstStyle/>
          <a:p>
            <a:pPr algn="just"/>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40</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1164481" y="3957531"/>
            <a:ext cx="278130" cy="184666"/>
          </a:xfrm>
          <a:prstGeom prst="rect">
            <a:avLst/>
          </a:prstGeom>
          <a:noFill/>
        </p:spPr>
        <p:txBody>
          <a:bodyPr wrap="square" lIns="0" tIns="0" rIns="0" bIns="0" rtlCol="0">
            <a:spAutoFit/>
          </a:bodyPr>
          <a:lstStyle/>
          <a:p>
            <a:pPr algn="just"/>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50</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1164481" y="3558519"/>
            <a:ext cx="278130" cy="184666"/>
          </a:xfrm>
          <a:prstGeom prst="rect">
            <a:avLst/>
          </a:prstGeom>
          <a:noFill/>
        </p:spPr>
        <p:txBody>
          <a:bodyPr wrap="square" lIns="0" tIns="0" rIns="0" bIns="0" rtlCol="0">
            <a:spAutoFit/>
          </a:bodyPr>
          <a:lstStyle/>
          <a:p>
            <a:pPr algn="just"/>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60</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1164481" y="3159508"/>
            <a:ext cx="278130" cy="184666"/>
          </a:xfrm>
          <a:prstGeom prst="rect">
            <a:avLst/>
          </a:prstGeom>
          <a:noFill/>
        </p:spPr>
        <p:txBody>
          <a:bodyPr wrap="square" lIns="0" tIns="0" rIns="0" bIns="0" rtlCol="0">
            <a:spAutoFit/>
          </a:bodyPr>
          <a:lstStyle/>
          <a:p>
            <a:pPr algn="just"/>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70</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1164481" y="2760497"/>
            <a:ext cx="278130" cy="184666"/>
          </a:xfrm>
          <a:prstGeom prst="rect">
            <a:avLst/>
          </a:prstGeom>
          <a:noFill/>
        </p:spPr>
        <p:txBody>
          <a:bodyPr wrap="square" lIns="0" tIns="0" rIns="0" bIns="0" rtlCol="0">
            <a:spAutoFit/>
          </a:bodyPr>
          <a:lstStyle/>
          <a:p>
            <a:pPr algn="just"/>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80</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1164481" y="5952588"/>
            <a:ext cx="278130" cy="184666"/>
          </a:xfrm>
          <a:prstGeom prst="rect">
            <a:avLst/>
          </a:prstGeom>
          <a:noFill/>
        </p:spPr>
        <p:txBody>
          <a:bodyPr wrap="square" lIns="0" tIns="0" rIns="0" bIns="0" rtlCol="0">
            <a:spAutoFit/>
          </a:bodyPr>
          <a:lstStyle/>
          <a:p>
            <a:pPr algn="just"/>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0</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60" name="直接连接符 59"/>
          <p:cNvCxnSpPr/>
          <p:nvPr/>
        </p:nvCxnSpPr>
        <p:spPr>
          <a:xfrm flipV="1">
            <a:off x="1906224" y="5953912"/>
            <a:ext cx="0" cy="8919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V="1">
            <a:off x="2698462" y="5953912"/>
            <a:ext cx="0" cy="8919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V="1">
            <a:off x="4282939" y="5953912"/>
            <a:ext cx="0" cy="8919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5075177" y="5953912"/>
            <a:ext cx="0" cy="8919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6659653" y="5953912"/>
            <a:ext cx="0" cy="8919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7451891" y="5953912"/>
            <a:ext cx="0" cy="8919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9036368" y="5953912"/>
            <a:ext cx="0" cy="8919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9828606" y="5953912"/>
            <a:ext cx="0" cy="8919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8" name="组合 67"/>
          <p:cNvGrpSpPr/>
          <p:nvPr/>
        </p:nvGrpSpPr>
        <p:grpSpPr>
          <a:xfrm>
            <a:off x="1535320" y="2051666"/>
            <a:ext cx="9456430" cy="3990113"/>
            <a:chOff x="1295178" y="1558508"/>
            <a:chExt cx="7093246" cy="2991892"/>
          </a:xfrm>
        </p:grpSpPr>
        <p:cxnSp>
          <p:nvCxnSpPr>
            <p:cNvPr id="69" name="直接连接符 68"/>
            <p:cNvCxnSpPr/>
            <p:nvPr/>
          </p:nvCxnSpPr>
          <p:spPr>
            <a:xfrm>
              <a:off x="1295178" y="4550400"/>
              <a:ext cx="7093246" cy="0"/>
            </a:xfrm>
            <a:prstGeom prst="line">
              <a:avLst/>
            </a:prstGeom>
            <a:ln w="6350">
              <a:solidFill>
                <a:schemeClr val="tx2">
                  <a:lumMod val="40000"/>
                  <a:lumOff val="6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1295178" y="4251209"/>
              <a:ext cx="709324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1295178" y="3952020"/>
              <a:ext cx="709324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1295178" y="3652831"/>
              <a:ext cx="709324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1295178" y="3353642"/>
              <a:ext cx="709324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1295178" y="3054453"/>
              <a:ext cx="709324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1295178" y="2755264"/>
              <a:ext cx="709324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1295178" y="2456075"/>
              <a:ext cx="709324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1295178" y="2156886"/>
              <a:ext cx="709324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1295178" y="1857697"/>
              <a:ext cx="709324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1295178" y="1558508"/>
              <a:ext cx="709324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80" name="TextBox 79"/>
          <p:cNvSpPr txBox="1"/>
          <p:nvPr/>
        </p:nvSpPr>
        <p:spPr>
          <a:xfrm>
            <a:off x="1164481" y="2361486"/>
            <a:ext cx="278130" cy="184666"/>
          </a:xfrm>
          <a:prstGeom prst="rect">
            <a:avLst/>
          </a:prstGeom>
          <a:noFill/>
        </p:spPr>
        <p:txBody>
          <a:bodyPr wrap="square" lIns="0" tIns="0" rIns="0" bIns="0" rtlCol="0">
            <a:spAutoFit/>
          </a:bodyPr>
          <a:lstStyle/>
          <a:p>
            <a:pPr algn="just"/>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90</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1" name="TextBox 80"/>
          <p:cNvSpPr txBox="1"/>
          <p:nvPr/>
        </p:nvSpPr>
        <p:spPr>
          <a:xfrm>
            <a:off x="1164481" y="1962475"/>
            <a:ext cx="278130" cy="184666"/>
          </a:xfrm>
          <a:prstGeom prst="rect">
            <a:avLst/>
          </a:prstGeom>
          <a:noFill/>
        </p:spPr>
        <p:txBody>
          <a:bodyPr wrap="square" lIns="0" tIns="0" rIns="0" bIns="0" rtlCol="0">
            <a:spAutoFit/>
          </a:bodyPr>
          <a:lstStyle/>
          <a:p>
            <a:pPr algn="just"/>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100</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2" name="TextBox 81"/>
          <p:cNvSpPr txBox="1"/>
          <p:nvPr/>
        </p:nvSpPr>
        <p:spPr>
          <a:xfrm>
            <a:off x="1649463" y="6130969"/>
            <a:ext cx="513520" cy="323161"/>
          </a:xfrm>
          <a:prstGeom prst="rect">
            <a:avLst/>
          </a:prstGeom>
          <a:noFill/>
        </p:spPr>
        <p:txBody>
          <a:bodyPr wrap="square" lIns="121917" tIns="60958" rIns="121917" bIns="60958" rtlCol="0">
            <a:spAutoFit/>
          </a:bodyPr>
          <a:lstStyle/>
          <a:p>
            <a:pPr algn="ctr"/>
            <a:r>
              <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月</a:t>
            </a:r>
          </a:p>
        </p:txBody>
      </p:sp>
      <p:sp>
        <p:nvSpPr>
          <p:cNvPr id="83" name="TextBox 82"/>
          <p:cNvSpPr txBox="1"/>
          <p:nvPr/>
        </p:nvSpPr>
        <p:spPr>
          <a:xfrm>
            <a:off x="2441702" y="6130969"/>
            <a:ext cx="513520" cy="323161"/>
          </a:xfrm>
          <a:prstGeom prst="rect">
            <a:avLst/>
          </a:prstGeom>
          <a:noFill/>
        </p:spPr>
        <p:txBody>
          <a:bodyPr wrap="square" lIns="121917" tIns="60958" rIns="121917" bIns="60958" rtlCol="0">
            <a:spAutoFit/>
          </a:bodyPr>
          <a:lstStyle/>
          <a:p>
            <a:pPr algn="ctr"/>
            <a:r>
              <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月</a:t>
            </a:r>
          </a:p>
        </p:txBody>
      </p:sp>
      <p:sp>
        <p:nvSpPr>
          <p:cNvPr id="84" name="TextBox 83"/>
          <p:cNvSpPr txBox="1"/>
          <p:nvPr/>
        </p:nvSpPr>
        <p:spPr>
          <a:xfrm>
            <a:off x="3233940" y="6130969"/>
            <a:ext cx="513520" cy="323161"/>
          </a:xfrm>
          <a:prstGeom prst="rect">
            <a:avLst/>
          </a:prstGeom>
          <a:noFill/>
        </p:spPr>
        <p:txBody>
          <a:bodyPr wrap="square" lIns="121917" tIns="60958" rIns="121917" bIns="60958" rtlCol="0">
            <a:spAutoFit/>
          </a:bodyPr>
          <a:lstStyle/>
          <a:p>
            <a:pPr algn="ctr"/>
            <a:r>
              <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rPr>
              <a:t>3</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月</a:t>
            </a:r>
          </a:p>
        </p:txBody>
      </p:sp>
      <p:sp>
        <p:nvSpPr>
          <p:cNvPr id="85" name="TextBox 84"/>
          <p:cNvSpPr txBox="1"/>
          <p:nvPr/>
        </p:nvSpPr>
        <p:spPr>
          <a:xfrm>
            <a:off x="4026177" y="6130969"/>
            <a:ext cx="513520" cy="323161"/>
          </a:xfrm>
          <a:prstGeom prst="rect">
            <a:avLst/>
          </a:prstGeom>
          <a:noFill/>
        </p:spPr>
        <p:txBody>
          <a:bodyPr wrap="square" lIns="121917" tIns="60958" rIns="121917" bIns="60958" rtlCol="0">
            <a:spAutoFit/>
          </a:bodyPr>
          <a:lstStyle/>
          <a:p>
            <a:pPr algn="ctr"/>
            <a:r>
              <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rPr>
              <a:t>4</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月</a:t>
            </a:r>
          </a:p>
        </p:txBody>
      </p:sp>
      <p:sp>
        <p:nvSpPr>
          <p:cNvPr id="86" name="TextBox 85"/>
          <p:cNvSpPr txBox="1"/>
          <p:nvPr/>
        </p:nvSpPr>
        <p:spPr>
          <a:xfrm>
            <a:off x="4818417" y="6130969"/>
            <a:ext cx="513520" cy="323161"/>
          </a:xfrm>
          <a:prstGeom prst="rect">
            <a:avLst/>
          </a:prstGeom>
          <a:noFill/>
        </p:spPr>
        <p:txBody>
          <a:bodyPr wrap="square" lIns="121917" tIns="60958" rIns="121917" bIns="60958" rtlCol="0">
            <a:spAutoFit/>
          </a:bodyPr>
          <a:lstStyle/>
          <a:p>
            <a:pPr algn="ctr"/>
            <a:r>
              <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rPr>
              <a:t>5</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月</a:t>
            </a:r>
          </a:p>
        </p:txBody>
      </p:sp>
      <p:sp>
        <p:nvSpPr>
          <p:cNvPr id="87" name="TextBox 86"/>
          <p:cNvSpPr txBox="1"/>
          <p:nvPr/>
        </p:nvSpPr>
        <p:spPr>
          <a:xfrm>
            <a:off x="5610654" y="6130969"/>
            <a:ext cx="513520" cy="323161"/>
          </a:xfrm>
          <a:prstGeom prst="rect">
            <a:avLst/>
          </a:prstGeom>
          <a:noFill/>
        </p:spPr>
        <p:txBody>
          <a:bodyPr wrap="square" lIns="121917" tIns="60958" rIns="121917" bIns="60958" rtlCol="0">
            <a:spAutoFit/>
          </a:bodyPr>
          <a:lstStyle/>
          <a:p>
            <a:pPr algn="ctr"/>
            <a:r>
              <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rPr>
              <a:t>6</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月</a:t>
            </a:r>
          </a:p>
        </p:txBody>
      </p:sp>
      <p:sp>
        <p:nvSpPr>
          <p:cNvPr id="88" name="TextBox 87"/>
          <p:cNvSpPr txBox="1"/>
          <p:nvPr/>
        </p:nvSpPr>
        <p:spPr>
          <a:xfrm>
            <a:off x="6402893" y="6130969"/>
            <a:ext cx="513520" cy="323161"/>
          </a:xfrm>
          <a:prstGeom prst="rect">
            <a:avLst/>
          </a:prstGeom>
          <a:noFill/>
        </p:spPr>
        <p:txBody>
          <a:bodyPr wrap="square" lIns="121917" tIns="60958" rIns="121917" bIns="60958" rtlCol="0">
            <a:spAutoFit/>
          </a:bodyPr>
          <a:lstStyle/>
          <a:p>
            <a:pPr algn="ctr"/>
            <a:r>
              <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rPr>
              <a:t>7</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月</a:t>
            </a:r>
          </a:p>
        </p:txBody>
      </p:sp>
      <p:sp>
        <p:nvSpPr>
          <p:cNvPr id="89" name="TextBox 88"/>
          <p:cNvSpPr txBox="1"/>
          <p:nvPr/>
        </p:nvSpPr>
        <p:spPr>
          <a:xfrm>
            <a:off x="7195130" y="6130969"/>
            <a:ext cx="513520" cy="323161"/>
          </a:xfrm>
          <a:prstGeom prst="rect">
            <a:avLst/>
          </a:prstGeom>
          <a:noFill/>
        </p:spPr>
        <p:txBody>
          <a:bodyPr wrap="square" lIns="121917" tIns="60958" rIns="121917" bIns="60958" rtlCol="0">
            <a:spAutoFit/>
          </a:bodyPr>
          <a:lstStyle/>
          <a:p>
            <a:pPr algn="ctr"/>
            <a:r>
              <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rPr>
              <a:t>8</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月</a:t>
            </a:r>
          </a:p>
        </p:txBody>
      </p:sp>
      <p:sp>
        <p:nvSpPr>
          <p:cNvPr id="90" name="TextBox 89"/>
          <p:cNvSpPr txBox="1"/>
          <p:nvPr/>
        </p:nvSpPr>
        <p:spPr>
          <a:xfrm>
            <a:off x="7987369" y="6130969"/>
            <a:ext cx="513520" cy="323161"/>
          </a:xfrm>
          <a:prstGeom prst="rect">
            <a:avLst/>
          </a:prstGeom>
          <a:noFill/>
        </p:spPr>
        <p:txBody>
          <a:bodyPr wrap="square" lIns="121917" tIns="60958" rIns="121917" bIns="60958" rtlCol="0">
            <a:spAutoFit/>
          </a:bodyPr>
          <a:lstStyle/>
          <a:p>
            <a:pPr algn="ctr"/>
            <a:r>
              <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rPr>
              <a:t>9</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月</a:t>
            </a:r>
          </a:p>
        </p:txBody>
      </p:sp>
      <p:sp>
        <p:nvSpPr>
          <p:cNvPr id="91" name="TextBox 90"/>
          <p:cNvSpPr txBox="1"/>
          <p:nvPr/>
        </p:nvSpPr>
        <p:spPr>
          <a:xfrm>
            <a:off x="8676825" y="6130969"/>
            <a:ext cx="719081" cy="323161"/>
          </a:xfrm>
          <a:prstGeom prst="rect">
            <a:avLst/>
          </a:prstGeom>
          <a:noFill/>
        </p:spPr>
        <p:txBody>
          <a:bodyPr wrap="square" lIns="121917" tIns="60958" rIns="121917" bIns="60958" rtlCol="0">
            <a:spAutoFit/>
          </a:bodyPr>
          <a:lstStyle/>
          <a:p>
            <a:pPr algn="ctr"/>
            <a:r>
              <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rPr>
              <a:t>10</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月</a:t>
            </a:r>
          </a:p>
        </p:txBody>
      </p:sp>
      <p:sp>
        <p:nvSpPr>
          <p:cNvPr id="92" name="TextBox 91"/>
          <p:cNvSpPr txBox="1"/>
          <p:nvPr/>
        </p:nvSpPr>
        <p:spPr>
          <a:xfrm>
            <a:off x="9498689" y="6130969"/>
            <a:ext cx="659834" cy="323161"/>
          </a:xfrm>
          <a:prstGeom prst="rect">
            <a:avLst/>
          </a:prstGeom>
          <a:noFill/>
        </p:spPr>
        <p:txBody>
          <a:bodyPr wrap="square" lIns="121917" tIns="60958" rIns="121917" bIns="60958" rtlCol="0">
            <a:spAutoFit/>
          </a:bodyPr>
          <a:lstStyle/>
          <a:p>
            <a:pPr algn="ctr"/>
            <a:r>
              <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月</a:t>
            </a:r>
          </a:p>
        </p:txBody>
      </p:sp>
      <p:sp>
        <p:nvSpPr>
          <p:cNvPr id="93" name="TextBox 92"/>
          <p:cNvSpPr txBox="1"/>
          <p:nvPr/>
        </p:nvSpPr>
        <p:spPr>
          <a:xfrm>
            <a:off x="10305262" y="6130969"/>
            <a:ext cx="645923" cy="323161"/>
          </a:xfrm>
          <a:prstGeom prst="rect">
            <a:avLst/>
          </a:prstGeom>
          <a:noFill/>
        </p:spPr>
        <p:txBody>
          <a:bodyPr wrap="square" lIns="121917" tIns="60958" rIns="121917" bIns="60958" rtlCol="0">
            <a:spAutoFit/>
          </a:bodyPr>
          <a:lstStyle/>
          <a:p>
            <a:pPr algn="ctr"/>
            <a:r>
              <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rPr>
              <a:t>12</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月</a:t>
            </a:r>
          </a:p>
        </p:txBody>
      </p:sp>
      <p:sp>
        <p:nvSpPr>
          <p:cNvPr id="94" name="TextBox 93"/>
          <p:cNvSpPr txBox="1"/>
          <p:nvPr/>
        </p:nvSpPr>
        <p:spPr>
          <a:xfrm>
            <a:off x="1164480" y="1342734"/>
            <a:ext cx="9827270" cy="430887"/>
          </a:xfrm>
          <a:prstGeom prst="rect">
            <a:avLst/>
          </a:prstGeom>
          <a:noFill/>
        </p:spPr>
        <p:txBody>
          <a:bodyPr wrap="square" lIns="0" tIns="0" rIns="0" bIns="0" rtlCol="0">
            <a:spAutoFit/>
          </a:bodyPr>
          <a:lstStyle/>
          <a:p>
            <a:pPr algn="just"/>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cxnSp>
        <p:nvCxnSpPr>
          <p:cNvPr id="95" name="直接连接符 94"/>
          <p:cNvCxnSpPr/>
          <p:nvPr/>
        </p:nvCxnSpPr>
        <p:spPr>
          <a:xfrm flipV="1">
            <a:off x="3490700" y="5953912"/>
            <a:ext cx="0" cy="8919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V="1">
            <a:off x="5867415" y="5953912"/>
            <a:ext cx="0" cy="8919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8244129" y="5953912"/>
            <a:ext cx="0" cy="8919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10620844" y="5953912"/>
            <a:ext cx="0" cy="8919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99" name="组合 98"/>
          <p:cNvGrpSpPr/>
          <p:nvPr/>
        </p:nvGrpSpPr>
        <p:grpSpPr>
          <a:xfrm>
            <a:off x="3490700" y="2051667"/>
            <a:ext cx="7130144" cy="3991437"/>
            <a:chOff x="2562403" y="4557062"/>
            <a:chExt cx="5537988" cy="69250"/>
          </a:xfrm>
        </p:grpSpPr>
        <p:cxnSp>
          <p:nvCxnSpPr>
            <p:cNvPr id="100" name="直接连接符 99"/>
            <p:cNvCxnSpPr/>
            <p:nvPr/>
          </p:nvCxnSpPr>
          <p:spPr>
            <a:xfrm flipV="1">
              <a:off x="2562403" y="4557062"/>
              <a:ext cx="0" cy="6925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V="1">
              <a:off x="4408399" y="4557062"/>
              <a:ext cx="0" cy="6925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V="1">
              <a:off x="6254395" y="4557062"/>
              <a:ext cx="0" cy="6925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V="1">
              <a:off x="8100391" y="4557062"/>
              <a:ext cx="0" cy="6925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104" name="椭圆 103"/>
          <p:cNvSpPr/>
          <p:nvPr/>
        </p:nvSpPr>
        <p:spPr>
          <a:xfrm>
            <a:off x="1817065" y="5155393"/>
            <a:ext cx="178317" cy="1783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5" name="椭圆 104"/>
          <p:cNvSpPr/>
          <p:nvPr/>
        </p:nvSpPr>
        <p:spPr>
          <a:xfrm rot="1382760">
            <a:off x="2609304" y="4755550"/>
            <a:ext cx="178317" cy="1783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6" name="椭圆 105"/>
          <p:cNvSpPr/>
          <p:nvPr/>
        </p:nvSpPr>
        <p:spPr>
          <a:xfrm rot="1180249">
            <a:off x="3401542" y="4481117"/>
            <a:ext cx="178317" cy="17838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7" name="椭圆 106"/>
          <p:cNvSpPr/>
          <p:nvPr/>
        </p:nvSpPr>
        <p:spPr>
          <a:xfrm rot="833176">
            <a:off x="4193781" y="3957531"/>
            <a:ext cx="178317" cy="17838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8" name="椭圆 107"/>
          <p:cNvSpPr/>
          <p:nvPr/>
        </p:nvSpPr>
        <p:spPr>
          <a:xfrm rot="522684">
            <a:off x="4986020" y="4367109"/>
            <a:ext cx="178317" cy="17838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9" name="椭圆 108"/>
          <p:cNvSpPr/>
          <p:nvPr/>
        </p:nvSpPr>
        <p:spPr>
          <a:xfrm>
            <a:off x="5778256" y="3402146"/>
            <a:ext cx="178317" cy="17838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0" name="椭圆 109"/>
          <p:cNvSpPr/>
          <p:nvPr/>
        </p:nvSpPr>
        <p:spPr>
          <a:xfrm>
            <a:off x="6570495" y="4312479"/>
            <a:ext cx="178317" cy="1783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1" name="椭圆 110"/>
          <p:cNvSpPr/>
          <p:nvPr/>
        </p:nvSpPr>
        <p:spPr>
          <a:xfrm rot="2565489">
            <a:off x="7362733" y="3971200"/>
            <a:ext cx="178317" cy="1783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2" name="椭圆 111"/>
          <p:cNvSpPr/>
          <p:nvPr/>
        </p:nvSpPr>
        <p:spPr>
          <a:xfrm rot="2042049">
            <a:off x="8154971" y="4071465"/>
            <a:ext cx="178317" cy="17838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3" name="椭圆 112"/>
          <p:cNvSpPr/>
          <p:nvPr/>
        </p:nvSpPr>
        <p:spPr>
          <a:xfrm rot="435928">
            <a:off x="8947208" y="3322638"/>
            <a:ext cx="178317" cy="17838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4" name="椭圆 113"/>
          <p:cNvSpPr/>
          <p:nvPr/>
        </p:nvSpPr>
        <p:spPr>
          <a:xfrm rot="880217">
            <a:off x="9739446" y="2919773"/>
            <a:ext cx="178317" cy="17838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5" name="椭圆 114"/>
          <p:cNvSpPr/>
          <p:nvPr/>
        </p:nvSpPr>
        <p:spPr>
          <a:xfrm>
            <a:off x="10531686" y="2360247"/>
            <a:ext cx="178317" cy="17838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116" name="直接连接符 115"/>
          <p:cNvCxnSpPr>
            <a:stCxn id="104" idx="7"/>
            <a:endCxn id="105" idx="3"/>
          </p:cNvCxnSpPr>
          <p:nvPr/>
        </p:nvCxnSpPr>
        <p:spPr>
          <a:xfrm flipV="1">
            <a:off x="1969268" y="4878085"/>
            <a:ext cx="646501" cy="3034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a:stCxn id="105" idx="7"/>
            <a:endCxn id="106" idx="3"/>
          </p:cNvCxnSpPr>
          <p:nvPr/>
        </p:nvCxnSpPr>
        <p:spPr>
          <a:xfrm flipV="1">
            <a:off x="2781154" y="4608465"/>
            <a:ext cx="628958" cy="20293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a:stCxn id="106" idx="7"/>
            <a:endCxn id="107" idx="3"/>
          </p:cNvCxnSpPr>
          <p:nvPr/>
        </p:nvCxnSpPr>
        <p:spPr>
          <a:xfrm flipV="1">
            <a:off x="3571287" y="4092810"/>
            <a:ext cx="635320" cy="4393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a:stCxn id="107" idx="6"/>
            <a:endCxn id="108" idx="2"/>
          </p:cNvCxnSpPr>
          <p:nvPr/>
        </p:nvCxnSpPr>
        <p:spPr>
          <a:xfrm>
            <a:off x="4369492" y="4068126"/>
            <a:ext cx="617556" cy="3746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a:stCxn id="108" idx="7"/>
            <a:endCxn id="109" idx="3"/>
          </p:cNvCxnSpPr>
          <p:nvPr/>
        </p:nvCxnSpPr>
        <p:spPr>
          <a:xfrm flipV="1">
            <a:off x="5147044" y="3554403"/>
            <a:ext cx="657326" cy="84910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a:stCxn id="109" idx="5"/>
            <a:endCxn id="110" idx="1"/>
          </p:cNvCxnSpPr>
          <p:nvPr/>
        </p:nvCxnSpPr>
        <p:spPr>
          <a:xfrm>
            <a:off x="5930460" y="3554404"/>
            <a:ext cx="666149" cy="78419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a:stCxn id="110" idx="6"/>
            <a:endCxn id="111" idx="3"/>
          </p:cNvCxnSpPr>
          <p:nvPr/>
        </p:nvCxnSpPr>
        <p:spPr>
          <a:xfrm flipV="1">
            <a:off x="6748811" y="4063880"/>
            <a:ext cx="613989" cy="33779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a:stCxn id="111" idx="7"/>
            <a:endCxn id="112" idx="3"/>
          </p:cNvCxnSpPr>
          <p:nvPr/>
        </p:nvCxnSpPr>
        <p:spPr>
          <a:xfrm>
            <a:off x="7540982" y="4056901"/>
            <a:ext cx="615617" cy="12072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a:stCxn id="112" idx="7"/>
            <a:endCxn id="113" idx="3"/>
          </p:cNvCxnSpPr>
          <p:nvPr/>
        </p:nvCxnSpPr>
        <p:spPr>
          <a:xfrm flipV="1">
            <a:off x="8331659" y="3466414"/>
            <a:ext cx="634195" cy="67727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a:stCxn id="113" idx="7"/>
            <a:endCxn id="114" idx="3"/>
          </p:cNvCxnSpPr>
          <p:nvPr/>
        </p:nvCxnSpPr>
        <p:spPr>
          <a:xfrm flipV="1">
            <a:off x="9106878" y="3054002"/>
            <a:ext cx="644771" cy="3032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a:stCxn id="114" idx="7"/>
            <a:endCxn id="115" idx="3"/>
          </p:cNvCxnSpPr>
          <p:nvPr/>
        </p:nvCxnSpPr>
        <p:spPr>
          <a:xfrm flipV="1">
            <a:off x="9905561" y="2512505"/>
            <a:ext cx="652239" cy="45141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7" name="TextBox 8"/>
          <p:cNvSpPr txBox="1"/>
          <p:nvPr/>
        </p:nvSpPr>
        <p:spPr>
          <a:xfrm>
            <a:off x="190550" y="189434"/>
            <a:ext cx="6408712" cy="523220"/>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第二部分  </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点击在此输入你的标题内容</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500"/>
                                        <p:tgtEl>
                                          <p:spTgt spid="9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500" fill="hold"/>
                                        <p:tgtEl>
                                          <p:spTgt spid="68"/>
                                        </p:tgtEl>
                                        <p:attrNameLst>
                                          <p:attrName>ppt_x</p:attrName>
                                        </p:attrNameLst>
                                      </p:cBhvr>
                                      <p:tavLst>
                                        <p:tav tm="0">
                                          <p:val>
                                            <p:strVal val="0-#ppt_w/2"/>
                                          </p:val>
                                        </p:tav>
                                        <p:tav tm="100000">
                                          <p:val>
                                            <p:strVal val="#ppt_x"/>
                                          </p:val>
                                        </p:tav>
                                      </p:tavLst>
                                    </p:anim>
                                    <p:anim calcmode="lin" valueType="num">
                                      <p:cBhvr additive="base">
                                        <p:cTn id="12" dur="500" fill="hold"/>
                                        <p:tgtEl>
                                          <p:spTgt spid="6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additive="base">
                                        <p:cTn id="16" dur="200" fill="hold"/>
                                        <p:tgtEl>
                                          <p:spTgt spid="60"/>
                                        </p:tgtEl>
                                        <p:attrNameLst>
                                          <p:attrName>ppt_x</p:attrName>
                                        </p:attrNameLst>
                                      </p:cBhvr>
                                      <p:tavLst>
                                        <p:tav tm="0">
                                          <p:val>
                                            <p:strVal val="#ppt_x"/>
                                          </p:val>
                                        </p:tav>
                                        <p:tav tm="100000">
                                          <p:val>
                                            <p:strVal val="#ppt_x"/>
                                          </p:val>
                                        </p:tav>
                                      </p:tavLst>
                                    </p:anim>
                                    <p:anim calcmode="lin" valueType="num">
                                      <p:cBhvr additive="base">
                                        <p:cTn id="17" dur="200" fill="hold"/>
                                        <p:tgtEl>
                                          <p:spTgt spid="60"/>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100"/>
                                  </p:stCondLst>
                                  <p:childTnLst>
                                    <p:set>
                                      <p:cBhvr>
                                        <p:cTn id="19" dur="1" fill="hold">
                                          <p:stCondLst>
                                            <p:cond delay="0"/>
                                          </p:stCondLst>
                                        </p:cTn>
                                        <p:tgtEl>
                                          <p:spTgt spid="61"/>
                                        </p:tgtEl>
                                        <p:attrNameLst>
                                          <p:attrName>style.visibility</p:attrName>
                                        </p:attrNameLst>
                                      </p:cBhvr>
                                      <p:to>
                                        <p:strVal val="visible"/>
                                      </p:to>
                                    </p:set>
                                    <p:anim calcmode="lin" valueType="num">
                                      <p:cBhvr additive="base">
                                        <p:cTn id="20" dur="200" fill="hold"/>
                                        <p:tgtEl>
                                          <p:spTgt spid="61"/>
                                        </p:tgtEl>
                                        <p:attrNameLst>
                                          <p:attrName>ppt_x</p:attrName>
                                        </p:attrNameLst>
                                      </p:cBhvr>
                                      <p:tavLst>
                                        <p:tav tm="0">
                                          <p:val>
                                            <p:strVal val="#ppt_x"/>
                                          </p:val>
                                        </p:tav>
                                        <p:tav tm="100000">
                                          <p:val>
                                            <p:strVal val="#ppt_x"/>
                                          </p:val>
                                        </p:tav>
                                      </p:tavLst>
                                    </p:anim>
                                    <p:anim calcmode="lin" valueType="num">
                                      <p:cBhvr additive="base">
                                        <p:cTn id="21" dur="200" fill="hold"/>
                                        <p:tgtEl>
                                          <p:spTgt spid="6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200"/>
                                  </p:stCondLst>
                                  <p:childTnLst>
                                    <p:set>
                                      <p:cBhvr>
                                        <p:cTn id="23" dur="1" fill="hold">
                                          <p:stCondLst>
                                            <p:cond delay="0"/>
                                          </p:stCondLst>
                                        </p:cTn>
                                        <p:tgtEl>
                                          <p:spTgt spid="95"/>
                                        </p:tgtEl>
                                        <p:attrNameLst>
                                          <p:attrName>style.visibility</p:attrName>
                                        </p:attrNameLst>
                                      </p:cBhvr>
                                      <p:to>
                                        <p:strVal val="visible"/>
                                      </p:to>
                                    </p:set>
                                    <p:anim calcmode="lin" valueType="num">
                                      <p:cBhvr additive="base">
                                        <p:cTn id="24" dur="200" fill="hold"/>
                                        <p:tgtEl>
                                          <p:spTgt spid="95"/>
                                        </p:tgtEl>
                                        <p:attrNameLst>
                                          <p:attrName>ppt_x</p:attrName>
                                        </p:attrNameLst>
                                      </p:cBhvr>
                                      <p:tavLst>
                                        <p:tav tm="0">
                                          <p:val>
                                            <p:strVal val="#ppt_x"/>
                                          </p:val>
                                        </p:tav>
                                        <p:tav tm="100000">
                                          <p:val>
                                            <p:strVal val="#ppt_x"/>
                                          </p:val>
                                        </p:tav>
                                      </p:tavLst>
                                    </p:anim>
                                    <p:anim calcmode="lin" valueType="num">
                                      <p:cBhvr additive="base">
                                        <p:cTn id="25" dur="200" fill="hold"/>
                                        <p:tgtEl>
                                          <p:spTgt spid="95"/>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300"/>
                                  </p:stCondLst>
                                  <p:childTnLst>
                                    <p:set>
                                      <p:cBhvr>
                                        <p:cTn id="27" dur="1" fill="hold">
                                          <p:stCondLst>
                                            <p:cond delay="0"/>
                                          </p:stCondLst>
                                        </p:cTn>
                                        <p:tgtEl>
                                          <p:spTgt spid="62"/>
                                        </p:tgtEl>
                                        <p:attrNameLst>
                                          <p:attrName>style.visibility</p:attrName>
                                        </p:attrNameLst>
                                      </p:cBhvr>
                                      <p:to>
                                        <p:strVal val="visible"/>
                                      </p:to>
                                    </p:set>
                                    <p:anim calcmode="lin" valueType="num">
                                      <p:cBhvr additive="base">
                                        <p:cTn id="28" dur="200" fill="hold"/>
                                        <p:tgtEl>
                                          <p:spTgt spid="62"/>
                                        </p:tgtEl>
                                        <p:attrNameLst>
                                          <p:attrName>ppt_x</p:attrName>
                                        </p:attrNameLst>
                                      </p:cBhvr>
                                      <p:tavLst>
                                        <p:tav tm="0">
                                          <p:val>
                                            <p:strVal val="#ppt_x"/>
                                          </p:val>
                                        </p:tav>
                                        <p:tav tm="100000">
                                          <p:val>
                                            <p:strVal val="#ppt_x"/>
                                          </p:val>
                                        </p:tav>
                                      </p:tavLst>
                                    </p:anim>
                                    <p:anim calcmode="lin" valueType="num">
                                      <p:cBhvr additive="base">
                                        <p:cTn id="29" dur="200" fill="hold"/>
                                        <p:tgtEl>
                                          <p:spTgt spid="62"/>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400"/>
                                  </p:stCondLst>
                                  <p:childTnLst>
                                    <p:set>
                                      <p:cBhvr>
                                        <p:cTn id="31" dur="1" fill="hold">
                                          <p:stCondLst>
                                            <p:cond delay="0"/>
                                          </p:stCondLst>
                                        </p:cTn>
                                        <p:tgtEl>
                                          <p:spTgt spid="63"/>
                                        </p:tgtEl>
                                        <p:attrNameLst>
                                          <p:attrName>style.visibility</p:attrName>
                                        </p:attrNameLst>
                                      </p:cBhvr>
                                      <p:to>
                                        <p:strVal val="visible"/>
                                      </p:to>
                                    </p:set>
                                    <p:anim calcmode="lin" valueType="num">
                                      <p:cBhvr additive="base">
                                        <p:cTn id="32" dur="200" fill="hold"/>
                                        <p:tgtEl>
                                          <p:spTgt spid="63"/>
                                        </p:tgtEl>
                                        <p:attrNameLst>
                                          <p:attrName>ppt_x</p:attrName>
                                        </p:attrNameLst>
                                      </p:cBhvr>
                                      <p:tavLst>
                                        <p:tav tm="0">
                                          <p:val>
                                            <p:strVal val="#ppt_x"/>
                                          </p:val>
                                        </p:tav>
                                        <p:tav tm="100000">
                                          <p:val>
                                            <p:strVal val="#ppt_x"/>
                                          </p:val>
                                        </p:tav>
                                      </p:tavLst>
                                    </p:anim>
                                    <p:anim calcmode="lin" valueType="num">
                                      <p:cBhvr additive="base">
                                        <p:cTn id="33" dur="200" fill="hold"/>
                                        <p:tgtEl>
                                          <p:spTgt spid="63"/>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50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200" fill="hold"/>
                                        <p:tgtEl>
                                          <p:spTgt spid="96"/>
                                        </p:tgtEl>
                                        <p:attrNameLst>
                                          <p:attrName>ppt_x</p:attrName>
                                        </p:attrNameLst>
                                      </p:cBhvr>
                                      <p:tavLst>
                                        <p:tav tm="0">
                                          <p:val>
                                            <p:strVal val="#ppt_x"/>
                                          </p:val>
                                        </p:tav>
                                        <p:tav tm="100000">
                                          <p:val>
                                            <p:strVal val="#ppt_x"/>
                                          </p:val>
                                        </p:tav>
                                      </p:tavLst>
                                    </p:anim>
                                    <p:anim calcmode="lin" valueType="num">
                                      <p:cBhvr additive="base">
                                        <p:cTn id="37" dur="200" fill="hold"/>
                                        <p:tgtEl>
                                          <p:spTgt spid="96"/>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600"/>
                                  </p:stCondLst>
                                  <p:childTnLst>
                                    <p:set>
                                      <p:cBhvr>
                                        <p:cTn id="39" dur="1" fill="hold">
                                          <p:stCondLst>
                                            <p:cond delay="0"/>
                                          </p:stCondLst>
                                        </p:cTn>
                                        <p:tgtEl>
                                          <p:spTgt spid="64"/>
                                        </p:tgtEl>
                                        <p:attrNameLst>
                                          <p:attrName>style.visibility</p:attrName>
                                        </p:attrNameLst>
                                      </p:cBhvr>
                                      <p:to>
                                        <p:strVal val="visible"/>
                                      </p:to>
                                    </p:set>
                                    <p:anim calcmode="lin" valueType="num">
                                      <p:cBhvr additive="base">
                                        <p:cTn id="40" dur="200" fill="hold"/>
                                        <p:tgtEl>
                                          <p:spTgt spid="64"/>
                                        </p:tgtEl>
                                        <p:attrNameLst>
                                          <p:attrName>ppt_x</p:attrName>
                                        </p:attrNameLst>
                                      </p:cBhvr>
                                      <p:tavLst>
                                        <p:tav tm="0">
                                          <p:val>
                                            <p:strVal val="#ppt_x"/>
                                          </p:val>
                                        </p:tav>
                                        <p:tav tm="100000">
                                          <p:val>
                                            <p:strVal val="#ppt_x"/>
                                          </p:val>
                                        </p:tav>
                                      </p:tavLst>
                                    </p:anim>
                                    <p:anim calcmode="lin" valueType="num">
                                      <p:cBhvr additive="base">
                                        <p:cTn id="41" dur="200" fill="hold"/>
                                        <p:tgtEl>
                                          <p:spTgt spid="64"/>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700"/>
                                  </p:stCondLst>
                                  <p:childTnLst>
                                    <p:set>
                                      <p:cBhvr>
                                        <p:cTn id="43" dur="1" fill="hold">
                                          <p:stCondLst>
                                            <p:cond delay="0"/>
                                          </p:stCondLst>
                                        </p:cTn>
                                        <p:tgtEl>
                                          <p:spTgt spid="65"/>
                                        </p:tgtEl>
                                        <p:attrNameLst>
                                          <p:attrName>style.visibility</p:attrName>
                                        </p:attrNameLst>
                                      </p:cBhvr>
                                      <p:to>
                                        <p:strVal val="visible"/>
                                      </p:to>
                                    </p:set>
                                    <p:anim calcmode="lin" valueType="num">
                                      <p:cBhvr additive="base">
                                        <p:cTn id="44" dur="200" fill="hold"/>
                                        <p:tgtEl>
                                          <p:spTgt spid="65"/>
                                        </p:tgtEl>
                                        <p:attrNameLst>
                                          <p:attrName>ppt_x</p:attrName>
                                        </p:attrNameLst>
                                      </p:cBhvr>
                                      <p:tavLst>
                                        <p:tav tm="0">
                                          <p:val>
                                            <p:strVal val="#ppt_x"/>
                                          </p:val>
                                        </p:tav>
                                        <p:tav tm="100000">
                                          <p:val>
                                            <p:strVal val="#ppt_x"/>
                                          </p:val>
                                        </p:tav>
                                      </p:tavLst>
                                    </p:anim>
                                    <p:anim calcmode="lin" valueType="num">
                                      <p:cBhvr additive="base">
                                        <p:cTn id="45" dur="200" fill="hold"/>
                                        <p:tgtEl>
                                          <p:spTgt spid="65"/>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800"/>
                                  </p:stCondLst>
                                  <p:childTnLst>
                                    <p:set>
                                      <p:cBhvr>
                                        <p:cTn id="47" dur="1" fill="hold">
                                          <p:stCondLst>
                                            <p:cond delay="0"/>
                                          </p:stCondLst>
                                        </p:cTn>
                                        <p:tgtEl>
                                          <p:spTgt spid="97"/>
                                        </p:tgtEl>
                                        <p:attrNameLst>
                                          <p:attrName>style.visibility</p:attrName>
                                        </p:attrNameLst>
                                      </p:cBhvr>
                                      <p:to>
                                        <p:strVal val="visible"/>
                                      </p:to>
                                    </p:set>
                                    <p:anim calcmode="lin" valueType="num">
                                      <p:cBhvr additive="base">
                                        <p:cTn id="48" dur="200" fill="hold"/>
                                        <p:tgtEl>
                                          <p:spTgt spid="97"/>
                                        </p:tgtEl>
                                        <p:attrNameLst>
                                          <p:attrName>ppt_x</p:attrName>
                                        </p:attrNameLst>
                                      </p:cBhvr>
                                      <p:tavLst>
                                        <p:tav tm="0">
                                          <p:val>
                                            <p:strVal val="#ppt_x"/>
                                          </p:val>
                                        </p:tav>
                                        <p:tav tm="100000">
                                          <p:val>
                                            <p:strVal val="#ppt_x"/>
                                          </p:val>
                                        </p:tav>
                                      </p:tavLst>
                                    </p:anim>
                                    <p:anim calcmode="lin" valueType="num">
                                      <p:cBhvr additive="base">
                                        <p:cTn id="49" dur="200" fill="hold"/>
                                        <p:tgtEl>
                                          <p:spTgt spid="97"/>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900"/>
                                  </p:stCondLst>
                                  <p:childTnLst>
                                    <p:set>
                                      <p:cBhvr>
                                        <p:cTn id="51" dur="1" fill="hold">
                                          <p:stCondLst>
                                            <p:cond delay="0"/>
                                          </p:stCondLst>
                                        </p:cTn>
                                        <p:tgtEl>
                                          <p:spTgt spid="66"/>
                                        </p:tgtEl>
                                        <p:attrNameLst>
                                          <p:attrName>style.visibility</p:attrName>
                                        </p:attrNameLst>
                                      </p:cBhvr>
                                      <p:to>
                                        <p:strVal val="visible"/>
                                      </p:to>
                                    </p:set>
                                    <p:anim calcmode="lin" valueType="num">
                                      <p:cBhvr additive="base">
                                        <p:cTn id="52" dur="200" fill="hold"/>
                                        <p:tgtEl>
                                          <p:spTgt spid="66"/>
                                        </p:tgtEl>
                                        <p:attrNameLst>
                                          <p:attrName>ppt_x</p:attrName>
                                        </p:attrNameLst>
                                      </p:cBhvr>
                                      <p:tavLst>
                                        <p:tav tm="0">
                                          <p:val>
                                            <p:strVal val="#ppt_x"/>
                                          </p:val>
                                        </p:tav>
                                        <p:tav tm="100000">
                                          <p:val>
                                            <p:strVal val="#ppt_x"/>
                                          </p:val>
                                        </p:tav>
                                      </p:tavLst>
                                    </p:anim>
                                    <p:anim calcmode="lin" valueType="num">
                                      <p:cBhvr additive="base">
                                        <p:cTn id="53" dur="200" fill="hold"/>
                                        <p:tgtEl>
                                          <p:spTgt spid="66"/>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100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200" fill="hold"/>
                                        <p:tgtEl>
                                          <p:spTgt spid="67"/>
                                        </p:tgtEl>
                                        <p:attrNameLst>
                                          <p:attrName>ppt_x</p:attrName>
                                        </p:attrNameLst>
                                      </p:cBhvr>
                                      <p:tavLst>
                                        <p:tav tm="0">
                                          <p:val>
                                            <p:strVal val="#ppt_x"/>
                                          </p:val>
                                        </p:tav>
                                        <p:tav tm="100000">
                                          <p:val>
                                            <p:strVal val="#ppt_x"/>
                                          </p:val>
                                        </p:tav>
                                      </p:tavLst>
                                    </p:anim>
                                    <p:anim calcmode="lin" valueType="num">
                                      <p:cBhvr additive="base">
                                        <p:cTn id="57" dur="200" fill="hold"/>
                                        <p:tgtEl>
                                          <p:spTgt spid="67"/>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1100"/>
                                  </p:stCondLst>
                                  <p:childTnLst>
                                    <p:set>
                                      <p:cBhvr>
                                        <p:cTn id="59" dur="1" fill="hold">
                                          <p:stCondLst>
                                            <p:cond delay="0"/>
                                          </p:stCondLst>
                                        </p:cTn>
                                        <p:tgtEl>
                                          <p:spTgt spid="98"/>
                                        </p:tgtEl>
                                        <p:attrNameLst>
                                          <p:attrName>style.visibility</p:attrName>
                                        </p:attrNameLst>
                                      </p:cBhvr>
                                      <p:to>
                                        <p:strVal val="visible"/>
                                      </p:to>
                                    </p:set>
                                    <p:anim calcmode="lin" valueType="num">
                                      <p:cBhvr additive="base">
                                        <p:cTn id="60" dur="200" fill="hold"/>
                                        <p:tgtEl>
                                          <p:spTgt spid="98"/>
                                        </p:tgtEl>
                                        <p:attrNameLst>
                                          <p:attrName>ppt_x</p:attrName>
                                        </p:attrNameLst>
                                      </p:cBhvr>
                                      <p:tavLst>
                                        <p:tav tm="0">
                                          <p:val>
                                            <p:strVal val="#ppt_x"/>
                                          </p:val>
                                        </p:tav>
                                        <p:tav tm="100000">
                                          <p:val>
                                            <p:strVal val="#ppt_x"/>
                                          </p:val>
                                        </p:tav>
                                      </p:tavLst>
                                    </p:anim>
                                    <p:anim calcmode="lin" valueType="num">
                                      <p:cBhvr additive="base">
                                        <p:cTn id="61" dur="200" fill="hold"/>
                                        <p:tgtEl>
                                          <p:spTgt spid="98"/>
                                        </p:tgtEl>
                                        <p:attrNameLst>
                                          <p:attrName>ppt_y</p:attrName>
                                        </p:attrNameLst>
                                      </p:cBhvr>
                                      <p:tavLst>
                                        <p:tav tm="0">
                                          <p:val>
                                            <p:strVal val="1+#ppt_h/2"/>
                                          </p:val>
                                        </p:tav>
                                        <p:tav tm="100000">
                                          <p:val>
                                            <p:strVal val="#ppt_y"/>
                                          </p:val>
                                        </p:tav>
                                      </p:tavLst>
                                    </p:anim>
                                  </p:childTnLst>
                                </p:cTn>
                              </p:par>
                            </p:childTnLst>
                          </p:cTn>
                        </p:par>
                        <p:par>
                          <p:cTn id="62" fill="hold">
                            <p:stCondLst>
                              <p:cond delay="1500"/>
                            </p:stCondLst>
                            <p:childTnLst>
                              <p:par>
                                <p:cTn id="63" presetID="22" presetClass="entr" presetSubtype="4" fill="hold" nodeType="afterEffect">
                                  <p:stCondLst>
                                    <p:cond delay="0"/>
                                  </p:stCondLst>
                                  <p:childTnLst>
                                    <p:set>
                                      <p:cBhvr>
                                        <p:cTn id="64" dur="1" fill="hold">
                                          <p:stCondLst>
                                            <p:cond delay="0"/>
                                          </p:stCondLst>
                                        </p:cTn>
                                        <p:tgtEl>
                                          <p:spTgt spid="99"/>
                                        </p:tgtEl>
                                        <p:attrNameLst>
                                          <p:attrName>style.visibility</p:attrName>
                                        </p:attrNameLst>
                                      </p:cBhvr>
                                      <p:to>
                                        <p:strVal val="visible"/>
                                      </p:to>
                                    </p:set>
                                    <p:animEffect transition="in" filter="wipe(down)">
                                      <p:cBhvr>
                                        <p:cTn id="65" dur="500"/>
                                        <p:tgtEl>
                                          <p:spTgt spid="99"/>
                                        </p:tgtEl>
                                      </p:cBhvr>
                                    </p:animEffect>
                                  </p:childTnLst>
                                </p:cTn>
                              </p:par>
                            </p:childTnLst>
                          </p:cTn>
                        </p:par>
                        <p:par>
                          <p:cTn id="66" fill="hold">
                            <p:stCondLst>
                              <p:cond delay="2000"/>
                            </p:stCondLst>
                            <p:childTnLst>
                              <p:par>
                                <p:cTn id="67" presetID="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 calcmode="lin" valueType="num">
                                      <p:cBhvr additive="base">
                                        <p:cTn id="69" dur="300" fill="hold"/>
                                        <p:tgtEl>
                                          <p:spTgt spid="51"/>
                                        </p:tgtEl>
                                        <p:attrNameLst>
                                          <p:attrName>ppt_x</p:attrName>
                                        </p:attrNameLst>
                                      </p:cBhvr>
                                      <p:tavLst>
                                        <p:tav tm="0">
                                          <p:val>
                                            <p:strVal val="0-#ppt_w/2"/>
                                          </p:val>
                                        </p:tav>
                                        <p:tav tm="100000">
                                          <p:val>
                                            <p:strVal val="#ppt_x"/>
                                          </p:val>
                                        </p:tav>
                                      </p:tavLst>
                                    </p:anim>
                                    <p:anim calcmode="lin" valueType="num">
                                      <p:cBhvr additive="base">
                                        <p:cTn id="70" dur="300" fill="hold"/>
                                        <p:tgtEl>
                                          <p:spTgt spid="51"/>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100"/>
                                  </p:stCondLst>
                                  <p:childTnLst>
                                    <p:set>
                                      <p:cBhvr>
                                        <p:cTn id="72" dur="1" fill="hold">
                                          <p:stCondLst>
                                            <p:cond delay="0"/>
                                          </p:stCondLst>
                                        </p:cTn>
                                        <p:tgtEl>
                                          <p:spTgt spid="52"/>
                                        </p:tgtEl>
                                        <p:attrNameLst>
                                          <p:attrName>style.visibility</p:attrName>
                                        </p:attrNameLst>
                                      </p:cBhvr>
                                      <p:to>
                                        <p:strVal val="visible"/>
                                      </p:to>
                                    </p:set>
                                    <p:anim calcmode="lin" valueType="num">
                                      <p:cBhvr additive="base">
                                        <p:cTn id="73" dur="300" fill="hold"/>
                                        <p:tgtEl>
                                          <p:spTgt spid="52"/>
                                        </p:tgtEl>
                                        <p:attrNameLst>
                                          <p:attrName>ppt_x</p:attrName>
                                        </p:attrNameLst>
                                      </p:cBhvr>
                                      <p:tavLst>
                                        <p:tav tm="0">
                                          <p:val>
                                            <p:strVal val="0-#ppt_w/2"/>
                                          </p:val>
                                        </p:tav>
                                        <p:tav tm="100000">
                                          <p:val>
                                            <p:strVal val="#ppt_x"/>
                                          </p:val>
                                        </p:tav>
                                      </p:tavLst>
                                    </p:anim>
                                    <p:anim calcmode="lin" valueType="num">
                                      <p:cBhvr additive="base">
                                        <p:cTn id="74" dur="300" fill="hold"/>
                                        <p:tgtEl>
                                          <p:spTgt spid="52"/>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200"/>
                                  </p:stCondLst>
                                  <p:childTnLst>
                                    <p:set>
                                      <p:cBhvr>
                                        <p:cTn id="76" dur="1" fill="hold">
                                          <p:stCondLst>
                                            <p:cond delay="0"/>
                                          </p:stCondLst>
                                        </p:cTn>
                                        <p:tgtEl>
                                          <p:spTgt spid="53"/>
                                        </p:tgtEl>
                                        <p:attrNameLst>
                                          <p:attrName>style.visibility</p:attrName>
                                        </p:attrNameLst>
                                      </p:cBhvr>
                                      <p:to>
                                        <p:strVal val="visible"/>
                                      </p:to>
                                    </p:set>
                                    <p:anim calcmode="lin" valueType="num">
                                      <p:cBhvr additive="base">
                                        <p:cTn id="77" dur="300" fill="hold"/>
                                        <p:tgtEl>
                                          <p:spTgt spid="53"/>
                                        </p:tgtEl>
                                        <p:attrNameLst>
                                          <p:attrName>ppt_x</p:attrName>
                                        </p:attrNameLst>
                                      </p:cBhvr>
                                      <p:tavLst>
                                        <p:tav tm="0">
                                          <p:val>
                                            <p:strVal val="0-#ppt_w/2"/>
                                          </p:val>
                                        </p:tav>
                                        <p:tav tm="100000">
                                          <p:val>
                                            <p:strVal val="#ppt_x"/>
                                          </p:val>
                                        </p:tav>
                                      </p:tavLst>
                                    </p:anim>
                                    <p:anim calcmode="lin" valueType="num">
                                      <p:cBhvr additive="base">
                                        <p:cTn id="78" dur="300" fill="hold"/>
                                        <p:tgtEl>
                                          <p:spTgt spid="53"/>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300"/>
                                  </p:stCondLst>
                                  <p:childTnLst>
                                    <p:set>
                                      <p:cBhvr>
                                        <p:cTn id="80" dur="1" fill="hold">
                                          <p:stCondLst>
                                            <p:cond delay="0"/>
                                          </p:stCondLst>
                                        </p:cTn>
                                        <p:tgtEl>
                                          <p:spTgt spid="54"/>
                                        </p:tgtEl>
                                        <p:attrNameLst>
                                          <p:attrName>style.visibility</p:attrName>
                                        </p:attrNameLst>
                                      </p:cBhvr>
                                      <p:to>
                                        <p:strVal val="visible"/>
                                      </p:to>
                                    </p:set>
                                    <p:anim calcmode="lin" valueType="num">
                                      <p:cBhvr additive="base">
                                        <p:cTn id="81" dur="300" fill="hold"/>
                                        <p:tgtEl>
                                          <p:spTgt spid="54"/>
                                        </p:tgtEl>
                                        <p:attrNameLst>
                                          <p:attrName>ppt_x</p:attrName>
                                        </p:attrNameLst>
                                      </p:cBhvr>
                                      <p:tavLst>
                                        <p:tav tm="0">
                                          <p:val>
                                            <p:strVal val="0-#ppt_w/2"/>
                                          </p:val>
                                        </p:tav>
                                        <p:tav tm="100000">
                                          <p:val>
                                            <p:strVal val="#ppt_x"/>
                                          </p:val>
                                        </p:tav>
                                      </p:tavLst>
                                    </p:anim>
                                    <p:anim calcmode="lin" valueType="num">
                                      <p:cBhvr additive="base">
                                        <p:cTn id="82" dur="300" fill="hold"/>
                                        <p:tgtEl>
                                          <p:spTgt spid="54"/>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400"/>
                                  </p:stCondLst>
                                  <p:childTnLst>
                                    <p:set>
                                      <p:cBhvr>
                                        <p:cTn id="84" dur="1" fill="hold">
                                          <p:stCondLst>
                                            <p:cond delay="0"/>
                                          </p:stCondLst>
                                        </p:cTn>
                                        <p:tgtEl>
                                          <p:spTgt spid="55"/>
                                        </p:tgtEl>
                                        <p:attrNameLst>
                                          <p:attrName>style.visibility</p:attrName>
                                        </p:attrNameLst>
                                      </p:cBhvr>
                                      <p:to>
                                        <p:strVal val="visible"/>
                                      </p:to>
                                    </p:set>
                                    <p:anim calcmode="lin" valueType="num">
                                      <p:cBhvr additive="base">
                                        <p:cTn id="85" dur="300" fill="hold"/>
                                        <p:tgtEl>
                                          <p:spTgt spid="55"/>
                                        </p:tgtEl>
                                        <p:attrNameLst>
                                          <p:attrName>ppt_x</p:attrName>
                                        </p:attrNameLst>
                                      </p:cBhvr>
                                      <p:tavLst>
                                        <p:tav tm="0">
                                          <p:val>
                                            <p:strVal val="0-#ppt_w/2"/>
                                          </p:val>
                                        </p:tav>
                                        <p:tav tm="100000">
                                          <p:val>
                                            <p:strVal val="#ppt_x"/>
                                          </p:val>
                                        </p:tav>
                                      </p:tavLst>
                                    </p:anim>
                                    <p:anim calcmode="lin" valueType="num">
                                      <p:cBhvr additive="base">
                                        <p:cTn id="86" dur="300" fill="hold"/>
                                        <p:tgtEl>
                                          <p:spTgt spid="55"/>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500"/>
                                  </p:stCondLst>
                                  <p:childTnLst>
                                    <p:set>
                                      <p:cBhvr>
                                        <p:cTn id="88" dur="1" fill="hold">
                                          <p:stCondLst>
                                            <p:cond delay="0"/>
                                          </p:stCondLst>
                                        </p:cTn>
                                        <p:tgtEl>
                                          <p:spTgt spid="56"/>
                                        </p:tgtEl>
                                        <p:attrNameLst>
                                          <p:attrName>style.visibility</p:attrName>
                                        </p:attrNameLst>
                                      </p:cBhvr>
                                      <p:to>
                                        <p:strVal val="visible"/>
                                      </p:to>
                                    </p:set>
                                    <p:anim calcmode="lin" valueType="num">
                                      <p:cBhvr additive="base">
                                        <p:cTn id="89" dur="300" fill="hold"/>
                                        <p:tgtEl>
                                          <p:spTgt spid="56"/>
                                        </p:tgtEl>
                                        <p:attrNameLst>
                                          <p:attrName>ppt_x</p:attrName>
                                        </p:attrNameLst>
                                      </p:cBhvr>
                                      <p:tavLst>
                                        <p:tav tm="0">
                                          <p:val>
                                            <p:strVal val="0-#ppt_w/2"/>
                                          </p:val>
                                        </p:tav>
                                        <p:tav tm="100000">
                                          <p:val>
                                            <p:strVal val="#ppt_x"/>
                                          </p:val>
                                        </p:tav>
                                      </p:tavLst>
                                    </p:anim>
                                    <p:anim calcmode="lin" valueType="num">
                                      <p:cBhvr additive="base">
                                        <p:cTn id="90" dur="300" fill="hold"/>
                                        <p:tgtEl>
                                          <p:spTgt spid="56"/>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600"/>
                                  </p:stCondLst>
                                  <p:childTnLst>
                                    <p:set>
                                      <p:cBhvr>
                                        <p:cTn id="92" dur="1" fill="hold">
                                          <p:stCondLst>
                                            <p:cond delay="0"/>
                                          </p:stCondLst>
                                        </p:cTn>
                                        <p:tgtEl>
                                          <p:spTgt spid="57"/>
                                        </p:tgtEl>
                                        <p:attrNameLst>
                                          <p:attrName>style.visibility</p:attrName>
                                        </p:attrNameLst>
                                      </p:cBhvr>
                                      <p:to>
                                        <p:strVal val="visible"/>
                                      </p:to>
                                    </p:set>
                                    <p:anim calcmode="lin" valueType="num">
                                      <p:cBhvr additive="base">
                                        <p:cTn id="93" dur="300" fill="hold"/>
                                        <p:tgtEl>
                                          <p:spTgt spid="57"/>
                                        </p:tgtEl>
                                        <p:attrNameLst>
                                          <p:attrName>ppt_x</p:attrName>
                                        </p:attrNameLst>
                                      </p:cBhvr>
                                      <p:tavLst>
                                        <p:tav tm="0">
                                          <p:val>
                                            <p:strVal val="0-#ppt_w/2"/>
                                          </p:val>
                                        </p:tav>
                                        <p:tav tm="100000">
                                          <p:val>
                                            <p:strVal val="#ppt_x"/>
                                          </p:val>
                                        </p:tav>
                                      </p:tavLst>
                                    </p:anim>
                                    <p:anim calcmode="lin" valueType="num">
                                      <p:cBhvr additive="base">
                                        <p:cTn id="94" dur="300" fill="hold"/>
                                        <p:tgtEl>
                                          <p:spTgt spid="57"/>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700"/>
                                  </p:stCondLst>
                                  <p:childTnLst>
                                    <p:set>
                                      <p:cBhvr>
                                        <p:cTn id="96" dur="1" fill="hold">
                                          <p:stCondLst>
                                            <p:cond delay="0"/>
                                          </p:stCondLst>
                                        </p:cTn>
                                        <p:tgtEl>
                                          <p:spTgt spid="58"/>
                                        </p:tgtEl>
                                        <p:attrNameLst>
                                          <p:attrName>style.visibility</p:attrName>
                                        </p:attrNameLst>
                                      </p:cBhvr>
                                      <p:to>
                                        <p:strVal val="visible"/>
                                      </p:to>
                                    </p:set>
                                    <p:anim calcmode="lin" valueType="num">
                                      <p:cBhvr additive="base">
                                        <p:cTn id="97" dur="300" fill="hold"/>
                                        <p:tgtEl>
                                          <p:spTgt spid="58"/>
                                        </p:tgtEl>
                                        <p:attrNameLst>
                                          <p:attrName>ppt_x</p:attrName>
                                        </p:attrNameLst>
                                      </p:cBhvr>
                                      <p:tavLst>
                                        <p:tav tm="0">
                                          <p:val>
                                            <p:strVal val="0-#ppt_w/2"/>
                                          </p:val>
                                        </p:tav>
                                        <p:tav tm="100000">
                                          <p:val>
                                            <p:strVal val="#ppt_x"/>
                                          </p:val>
                                        </p:tav>
                                      </p:tavLst>
                                    </p:anim>
                                    <p:anim calcmode="lin" valueType="num">
                                      <p:cBhvr additive="base">
                                        <p:cTn id="98" dur="300" fill="hold"/>
                                        <p:tgtEl>
                                          <p:spTgt spid="58"/>
                                        </p:tgtEl>
                                        <p:attrNameLst>
                                          <p:attrName>ppt_y</p:attrName>
                                        </p:attrNameLst>
                                      </p:cBhvr>
                                      <p:tavLst>
                                        <p:tav tm="0">
                                          <p:val>
                                            <p:strVal val="#ppt_y"/>
                                          </p:val>
                                        </p:tav>
                                        <p:tav tm="100000">
                                          <p:val>
                                            <p:strVal val="#ppt_y"/>
                                          </p:val>
                                        </p:tav>
                                      </p:tavLst>
                                    </p:anim>
                                  </p:childTnLst>
                                </p:cTn>
                              </p:par>
                              <p:par>
                                <p:cTn id="99" presetID="2" presetClass="entr" presetSubtype="8" fill="hold" grpId="0" nodeType="withEffect">
                                  <p:stCondLst>
                                    <p:cond delay="800"/>
                                  </p:stCondLst>
                                  <p:childTnLst>
                                    <p:set>
                                      <p:cBhvr>
                                        <p:cTn id="100" dur="1" fill="hold">
                                          <p:stCondLst>
                                            <p:cond delay="0"/>
                                          </p:stCondLst>
                                        </p:cTn>
                                        <p:tgtEl>
                                          <p:spTgt spid="59"/>
                                        </p:tgtEl>
                                        <p:attrNameLst>
                                          <p:attrName>style.visibility</p:attrName>
                                        </p:attrNameLst>
                                      </p:cBhvr>
                                      <p:to>
                                        <p:strVal val="visible"/>
                                      </p:to>
                                    </p:set>
                                    <p:anim calcmode="lin" valueType="num">
                                      <p:cBhvr additive="base">
                                        <p:cTn id="101" dur="300" fill="hold"/>
                                        <p:tgtEl>
                                          <p:spTgt spid="59"/>
                                        </p:tgtEl>
                                        <p:attrNameLst>
                                          <p:attrName>ppt_x</p:attrName>
                                        </p:attrNameLst>
                                      </p:cBhvr>
                                      <p:tavLst>
                                        <p:tav tm="0">
                                          <p:val>
                                            <p:strVal val="0-#ppt_w/2"/>
                                          </p:val>
                                        </p:tav>
                                        <p:tav tm="100000">
                                          <p:val>
                                            <p:strVal val="#ppt_x"/>
                                          </p:val>
                                        </p:tav>
                                      </p:tavLst>
                                    </p:anim>
                                    <p:anim calcmode="lin" valueType="num">
                                      <p:cBhvr additive="base">
                                        <p:cTn id="102" dur="300" fill="hold"/>
                                        <p:tgtEl>
                                          <p:spTgt spid="59"/>
                                        </p:tgtEl>
                                        <p:attrNameLst>
                                          <p:attrName>ppt_y</p:attrName>
                                        </p:attrNameLst>
                                      </p:cBhvr>
                                      <p:tavLst>
                                        <p:tav tm="0">
                                          <p:val>
                                            <p:strVal val="#ppt_y"/>
                                          </p:val>
                                        </p:tav>
                                        <p:tav tm="100000">
                                          <p:val>
                                            <p:strVal val="#ppt_y"/>
                                          </p:val>
                                        </p:tav>
                                      </p:tavLst>
                                    </p:anim>
                                  </p:childTnLst>
                                </p:cTn>
                              </p:par>
                              <p:par>
                                <p:cTn id="103" presetID="2" presetClass="entr" presetSubtype="8" fill="hold" grpId="0" nodeType="withEffect">
                                  <p:stCondLst>
                                    <p:cond delay="900"/>
                                  </p:stCondLst>
                                  <p:childTnLst>
                                    <p:set>
                                      <p:cBhvr>
                                        <p:cTn id="104" dur="1" fill="hold">
                                          <p:stCondLst>
                                            <p:cond delay="0"/>
                                          </p:stCondLst>
                                        </p:cTn>
                                        <p:tgtEl>
                                          <p:spTgt spid="80"/>
                                        </p:tgtEl>
                                        <p:attrNameLst>
                                          <p:attrName>style.visibility</p:attrName>
                                        </p:attrNameLst>
                                      </p:cBhvr>
                                      <p:to>
                                        <p:strVal val="visible"/>
                                      </p:to>
                                    </p:set>
                                    <p:anim calcmode="lin" valueType="num">
                                      <p:cBhvr additive="base">
                                        <p:cTn id="105" dur="300" fill="hold"/>
                                        <p:tgtEl>
                                          <p:spTgt spid="80"/>
                                        </p:tgtEl>
                                        <p:attrNameLst>
                                          <p:attrName>ppt_x</p:attrName>
                                        </p:attrNameLst>
                                      </p:cBhvr>
                                      <p:tavLst>
                                        <p:tav tm="0">
                                          <p:val>
                                            <p:strVal val="0-#ppt_w/2"/>
                                          </p:val>
                                        </p:tav>
                                        <p:tav tm="100000">
                                          <p:val>
                                            <p:strVal val="#ppt_x"/>
                                          </p:val>
                                        </p:tav>
                                      </p:tavLst>
                                    </p:anim>
                                    <p:anim calcmode="lin" valueType="num">
                                      <p:cBhvr additive="base">
                                        <p:cTn id="106" dur="300" fill="hold"/>
                                        <p:tgtEl>
                                          <p:spTgt spid="80"/>
                                        </p:tgtEl>
                                        <p:attrNameLst>
                                          <p:attrName>ppt_y</p:attrName>
                                        </p:attrNameLst>
                                      </p:cBhvr>
                                      <p:tavLst>
                                        <p:tav tm="0">
                                          <p:val>
                                            <p:strVal val="#ppt_y"/>
                                          </p:val>
                                        </p:tav>
                                        <p:tav tm="100000">
                                          <p:val>
                                            <p:strVal val="#ppt_y"/>
                                          </p:val>
                                        </p:tav>
                                      </p:tavLst>
                                    </p:anim>
                                  </p:childTnLst>
                                </p:cTn>
                              </p:par>
                              <p:par>
                                <p:cTn id="107" presetID="2" presetClass="entr" presetSubtype="8" fill="hold" grpId="0" nodeType="withEffect">
                                  <p:stCondLst>
                                    <p:cond delay="1000"/>
                                  </p:stCondLst>
                                  <p:childTnLst>
                                    <p:set>
                                      <p:cBhvr>
                                        <p:cTn id="108" dur="1" fill="hold">
                                          <p:stCondLst>
                                            <p:cond delay="0"/>
                                          </p:stCondLst>
                                        </p:cTn>
                                        <p:tgtEl>
                                          <p:spTgt spid="81"/>
                                        </p:tgtEl>
                                        <p:attrNameLst>
                                          <p:attrName>style.visibility</p:attrName>
                                        </p:attrNameLst>
                                      </p:cBhvr>
                                      <p:to>
                                        <p:strVal val="visible"/>
                                      </p:to>
                                    </p:set>
                                    <p:anim calcmode="lin" valueType="num">
                                      <p:cBhvr additive="base">
                                        <p:cTn id="109" dur="300" fill="hold"/>
                                        <p:tgtEl>
                                          <p:spTgt spid="81"/>
                                        </p:tgtEl>
                                        <p:attrNameLst>
                                          <p:attrName>ppt_x</p:attrName>
                                        </p:attrNameLst>
                                      </p:cBhvr>
                                      <p:tavLst>
                                        <p:tav tm="0">
                                          <p:val>
                                            <p:strVal val="0-#ppt_w/2"/>
                                          </p:val>
                                        </p:tav>
                                        <p:tav tm="100000">
                                          <p:val>
                                            <p:strVal val="#ppt_x"/>
                                          </p:val>
                                        </p:tav>
                                      </p:tavLst>
                                    </p:anim>
                                    <p:anim calcmode="lin" valueType="num">
                                      <p:cBhvr additive="base">
                                        <p:cTn id="110" dur="300" fill="hold"/>
                                        <p:tgtEl>
                                          <p:spTgt spid="81"/>
                                        </p:tgtEl>
                                        <p:attrNameLst>
                                          <p:attrName>ppt_y</p:attrName>
                                        </p:attrNameLst>
                                      </p:cBhvr>
                                      <p:tavLst>
                                        <p:tav tm="0">
                                          <p:val>
                                            <p:strVal val="#ppt_y"/>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additive="base">
                                        <p:cTn id="113" dur="300" fill="hold"/>
                                        <p:tgtEl>
                                          <p:spTgt spid="82"/>
                                        </p:tgtEl>
                                        <p:attrNameLst>
                                          <p:attrName>ppt_x</p:attrName>
                                        </p:attrNameLst>
                                      </p:cBhvr>
                                      <p:tavLst>
                                        <p:tav tm="0">
                                          <p:val>
                                            <p:strVal val="#ppt_x"/>
                                          </p:val>
                                        </p:tav>
                                        <p:tav tm="100000">
                                          <p:val>
                                            <p:strVal val="#ppt_x"/>
                                          </p:val>
                                        </p:tav>
                                      </p:tavLst>
                                    </p:anim>
                                    <p:anim calcmode="lin" valueType="num">
                                      <p:cBhvr additive="base">
                                        <p:cTn id="114" dur="300" fill="hold"/>
                                        <p:tgtEl>
                                          <p:spTgt spid="82"/>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100"/>
                                  </p:stCondLst>
                                  <p:childTnLst>
                                    <p:set>
                                      <p:cBhvr>
                                        <p:cTn id="116" dur="1" fill="hold">
                                          <p:stCondLst>
                                            <p:cond delay="0"/>
                                          </p:stCondLst>
                                        </p:cTn>
                                        <p:tgtEl>
                                          <p:spTgt spid="83"/>
                                        </p:tgtEl>
                                        <p:attrNameLst>
                                          <p:attrName>style.visibility</p:attrName>
                                        </p:attrNameLst>
                                      </p:cBhvr>
                                      <p:to>
                                        <p:strVal val="visible"/>
                                      </p:to>
                                    </p:set>
                                    <p:anim calcmode="lin" valueType="num">
                                      <p:cBhvr additive="base">
                                        <p:cTn id="117" dur="300" fill="hold"/>
                                        <p:tgtEl>
                                          <p:spTgt spid="83"/>
                                        </p:tgtEl>
                                        <p:attrNameLst>
                                          <p:attrName>ppt_x</p:attrName>
                                        </p:attrNameLst>
                                      </p:cBhvr>
                                      <p:tavLst>
                                        <p:tav tm="0">
                                          <p:val>
                                            <p:strVal val="#ppt_x"/>
                                          </p:val>
                                        </p:tav>
                                        <p:tav tm="100000">
                                          <p:val>
                                            <p:strVal val="#ppt_x"/>
                                          </p:val>
                                        </p:tav>
                                      </p:tavLst>
                                    </p:anim>
                                    <p:anim calcmode="lin" valueType="num">
                                      <p:cBhvr additive="base">
                                        <p:cTn id="118" dur="300" fill="hold"/>
                                        <p:tgtEl>
                                          <p:spTgt spid="83"/>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200"/>
                                  </p:stCondLst>
                                  <p:childTnLst>
                                    <p:set>
                                      <p:cBhvr>
                                        <p:cTn id="120" dur="1" fill="hold">
                                          <p:stCondLst>
                                            <p:cond delay="0"/>
                                          </p:stCondLst>
                                        </p:cTn>
                                        <p:tgtEl>
                                          <p:spTgt spid="84"/>
                                        </p:tgtEl>
                                        <p:attrNameLst>
                                          <p:attrName>style.visibility</p:attrName>
                                        </p:attrNameLst>
                                      </p:cBhvr>
                                      <p:to>
                                        <p:strVal val="visible"/>
                                      </p:to>
                                    </p:set>
                                    <p:anim calcmode="lin" valueType="num">
                                      <p:cBhvr additive="base">
                                        <p:cTn id="121" dur="300" fill="hold"/>
                                        <p:tgtEl>
                                          <p:spTgt spid="84"/>
                                        </p:tgtEl>
                                        <p:attrNameLst>
                                          <p:attrName>ppt_x</p:attrName>
                                        </p:attrNameLst>
                                      </p:cBhvr>
                                      <p:tavLst>
                                        <p:tav tm="0">
                                          <p:val>
                                            <p:strVal val="#ppt_x"/>
                                          </p:val>
                                        </p:tav>
                                        <p:tav tm="100000">
                                          <p:val>
                                            <p:strVal val="#ppt_x"/>
                                          </p:val>
                                        </p:tav>
                                      </p:tavLst>
                                    </p:anim>
                                    <p:anim calcmode="lin" valueType="num">
                                      <p:cBhvr additive="base">
                                        <p:cTn id="122" dur="300" fill="hold"/>
                                        <p:tgtEl>
                                          <p:spTgt spid="84"/>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300"/>
                                  </p:stCondLst>
                                  <p:childTnLst>
                                    <p:set>
                                      <p:cBhvr>
                                        <p:cTn id="124" dur="1" fill="hold">
                                          <p:stCondLst>
                                            <p:cond delay="0"/>
                                          </p:stCondLst>
                                        </p:cTn>
                                        <p:tgtEl>
                                          <p:spTgt spid="85"/>
                                        </p:tgtEl>
                                        <p:attrNameLst>
                                          <p:attrName>style.visibility</p:attrName>
                                        </p:attrNameLst>
                                      </p:cBhvr>
                                      <p:to>
                                        <p:strVal val="visible"/>
                                      </p:to>
                                    </p:set>
                                    <p:anim calcmode="lin" valueType="num">
                                      <p:cBhvr additive="base">
                                        <p:cTn id="125" dur="300" fill="hold"/>
                                        <p:tgtEl>
                                          <p:spTgt spid="85"/>
                                        </p:tgtEl>
                                        <p:attrNameLst>
                                          <p:attrName>ppt_x</p:attrName>
                                        </p:attrNameLst>
                                      </p:cBhvr>
                                      <p:tavLst>
                                        <p:tav tm="0">
                                          <p:val>
                                            <p:strVal val="#ppt_x"/>
                                          </p:val>
                                        </p:tav>
                                        <p:tav tm="100000">
                                          <p:val>
                                            <p:strVal val="#ppt_x"/>
                                          </p:val>
                                        </p:tav>
                                      </p:tavLst>
                                    </p:anim>
                                    <p:anim calcmode="lin" valueType="num">
                                      <p:cBhvr additive="base">
                                        <p:cTn id="126" dur="300" fill="hold"/>
                                        <p:tgtEl>
                                          <p:spTgt spid="85"/>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400"/>
                                  </p:stCondLst>
                                  <p:childTnLst>
                                    <p:set>
                                      <p:cBhvr>
                                        <p:cTn id="128" dur="1" fill="hold">
                                          <p:stCondLst>
                                            <p:cond delay="0"/>
                                          </p:stCondLst>
                                        </p:cTn>
                                        <p:tgtEl>
                                          <p:spTgt spid="86"/>
                                        </p:tgtEl>
                                        <p:attrNameLst>
                                          <p:attrName>style.visibility</p:attrName>
                                        </p:attrNameLst>
                                      </p:cBhvr>
                                      <p:to>
                                        <p:strVal val="visible"/>
                                      </p:to>
                                    </p:set>
                                    <p:anim calcmode="lin" valueType="num">
                                      <p:cBhvr additive="base">
                                        <p:cTn id="129" dur="300" fill="hold"/>
                                        <p:tgtEl>
                                          <p:spTgt spid="86"/>
                                        </p:tgtEl>
                                        <p:attrNameLst>
                                          <p:attrName>ppt_x</p:attrName>
                                        </p:attrNameLst>
                                      </p:cBhvr>
                                      <p:tavLst>
                                        <p:tav tm="0">
                                          <p:val>
                                            <p:strVal val="#ppt_x"/>
                                          </p:val>
                                        </p:tav>
                                        <p:tav tm="100000">
                                          <p:val>
                                            <p:strVal val="#ppt_x"/>
                                          </p:val>
                                        </p:tav>
                                      </p:tavLst>
                                    </p:anim>
                                    <p:anim calcmode="lin" valueType="num">
                                      <p:cBhvr additive="base">
                                        <p:cTn id="130" dur="300" fill="hold"/>
                                        <p:tgtEl>
                                          <p:spTgt spid="86"/>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500"/>
                                  </p:stCondLst>
                                  <p:childTnLst>
                                    <p:set>
                                      <p:cBhvr>
                                        <p:cTn id="132" dur="1" fill="hold">
                                          <p:stCondLst>
                                            <p:cond delay="0"/>
                                          </p:stCondLst>
                                        </p:cTn>
                                        <p:tgtEl>
                                          <p:spTgt spid="87"/>
                                        </p:tgtEl>
                                        <p:attrNameLst>
                                          <p:attrName>style.visibility</p:attrName>
                                        </p:attrNameLst>
                                      </p:cBhvr>
                                      <p:to>
                                        <p:strVal val="visible"/>
                                      </p:to>
                                    </p:set>
                                    <p:anim calcmode="lin" valueType="num">
                                      <p:cBhvr additive="base">
                                        <p:cTn id="133" dur="300" fill="hold"/>
                                        <p:tgtEl>
                                          <p:spTgt spid="87"/>
                                        </p:tgtEl>
                                        <p:attrNameLst>
                                          <p:attrName>ppt_x</p:attrName>
                                        </p:attrNameLst>
                                      </p:cBhvr>
                                      <p:tavLst>
                                        <p:tav tm="0">
                                          <p:val>
                                            <p:strVal val="#ppt_x"/>
                                          </p:val>
                                        </p:tav>
                                        <p:tav tm="100000">
                                          <p:val>
                                            <p:strVal val="#ppt_x"/>
                                          </p:val>
                                        </p:tav>
                                      </p:tavLst>
                                    </p:anim>
                                    <p:anim calcmode="lin" valueType="num">
                                      <p:cBhvr additive="base">
                                        <p:cTn id="134" dur="300" fill="hold"/>
                                        <p:tgtEl>
                                          <p:spTgt spid="87"/>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600"/>
                                  </p:stCondLst>
                                  <p:childTnLst>
                                    <p:set>
                                      <p:cBhvr>
                                        <p:cTn id="136" dur="1" fill="hold">
                                          <p:stCondLst>
                                            <p:cond delay="0"/>
                                          </p:stCondLst>
                                        </p:cTn>
                                        <p:tgtEl>
                                          <p:spTgt spid="88"/>
                                        </p:tgtEl>
                                        <p:attrNameLst>
                                          <p:attrName>style.visibility</p:attrName>
                                        </p:attrNameLst>
                                      </p:cBhvr>
                                      <p:to>
                                        <p:strVal val="visible"/>
                                      </p:to>
                                    </p:set>
                                    <p:anim calcmode="lin" valueType="num">
                                      <p:cBhvr additive="base">
                                        <p:cTn id="137" dur="300" fill="hold"/>
                                        <p:tgtEl>
                                          <p:spTgt spid="88"/>
                                        </p:tgtEl>
                                        <p:attrNameLst>
                                          <p:attrName>ppt_x</p:attrName>
                                        </p:attrNameLst>
                                      </p:cBhvr>
                                      <p:tavLst>
                                        <p:tav tm="0">
                                          <p:val>
                                            <p:strVal val="#ppt_x"/>
                                          </p:val>
                                        </p:tav>
                                        <p:tav tm="100000">
                                          <p:val>
                                            <p:strVal val="#ppt_x"/>
                                          </p:val>
                                        </p:tav>
                                      </p:tavLst>
                                    </p:anim>
                                    <p:anim calcmode="lin" valueType="num">
                                      <p:cBhvr additive="base">
                                        <p:cTn id="138" dur="300" fill="hold"/>
                                        <p:tgtEl>
                                          <p:spTgt spid="88"/>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700"/>
                                  </p:stCondLst>
                                  <p:childTnLst>
                                    <p:set>
                                      <p:cBhvr>
                                        <p:cTn id="140" dur="1" fill="hold">
                                          <p:stCondLst>
                                            <p:cond delay="0"/>
                                          </p:stCondLst>
                                        </p:cTn>
                                        <p:tgtEl>
                                          <p:spTgt spid="89"/>
                                        </p:tgtEl>
                                        <p:attrNameLst>
                                          <p:attrName>style.visibility</p:attrName>
                                        </p:attrNameLst>
                                      </p:cBhvr>
                                      <p:to>
                                        <p:strVal val="visible"/>
                                      </p:to>
                                    </p:set>
                                    <p:anim calcmode="lin" valueType="num">
                                      <p:cBhvr additive="base">
                                        <p:cTn id="141" dur="300" fill="hold"/>
                                        <p:tgtEl>
                                          <p:spTgt spid="89"/>
                                        </p:tgtEl>
                                        <p:attrNameLst>
                                          <p:attrName>ppt_x</p:attrName>
                                        </p:attrNameLst>
                                      </p:cBhvr>
                                      <p:tavLst>
                                        <p:tav tm="0">
                                          <p:val>
                                            <p:strVal val="#ppt_x"/>
                                          </p:val>
                                        </p:tav>
                                        <p:tav tm="100000">
                                          <p:val>
                                            <p:strVal val="#ppt_x"/>
                                          </p:val>
                                        </p:tav>
                                      </p:tavLst>
                                    </p:anim>
                                    <p:anim calcmode="lin" valueType="num">
                                      <p:cBhvr additive="base">
                                        <p:cTn id="142" dur="300" fill="hold"/>
                                        <p:tgtEl>
                                          <p:spTgt spid="89"/>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800"/>
                                  </p:stCondLst>
                                  <p:childTnLst>
                                    <p:set>
                                      <p:cBhvr>
                                        <p:cTn id="144" dur="1" fill="hold">
                                          <p:stCondLst>
                                            <p:cond delay="0"/>
                                          </p:stCondLst>
                                        </p:cTn>
                                        <p:tgtEl>
                                          <p:spTgt spid="90"/>
                                        </p:tgtEl>
                                        <p:attrNameLst>
                                          <p:attrName>style.visibility</p:attrName>
                                        </p:attrNameLst>
                                      </p:cBhvr>
                                      <p:to>
                                        <p:strVal val="visible"/>
                                      </p:to>
                                    </p:set>
                                    <p:anim calcmode="lin" valueType="num">
                                      <p:cBhvr additive="base">
                                        <p:cTn id="145" dur="300" fill="hold"/>
                                        <p:tgtEl>
                                          <p:spTgt spid="90"/>
                                        </p:tgtEl>
                                        <p:attrNameLst>
                                          <p:attrName>ppt_x</p:attrName>
                                        </p:attrNameLst>
                                      </p:cBhvr>
                                      <p:tavLst>
                                        <p:tav tm="0">
                                          <p:val>
                                            <p:strVal val="#ppt_x"/>
                                          </p:val>
                                        </p:tav>
                                        <p:tav tm="100000">
                                          <p:val>
                                            <p:strVal val="#ppt_x"/>
                                          </p:val>
                                        </p:tav>
                                      </p:tavLst>
                                    </p:anim>
                                    <p:anim calcmode="lin" valueType="num">
                                      <p:cBhvr additive="base">
                                        <p:cTn id="146" dur="300" fill="hold"/>
                                        <p:tgtEl>
                                          <p:spTgt spid="90"/>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900"/>
                                  </p:stCondLst>
                                  <p:childTnLst>
                                    <p:set>
                                      <p:cBhvr>
                                        <p:cTn id="148" dur="1" fill="hold">
                                          <p:stCondLst>
                                            <p:cond delay="0"/>
                                          </p:stCondLst>
                                        </p:cTn>
                                        <p:tgtEl>
                                          <p:spTgt spid="91"/>
                                        </p:tgtEl>
                                        <p:attrNameLst>
                                          <p:attrName>style.visibility</p:attrName>
                                        </p:attrNameLst>
                                      </p:cBhvr>
                                      <p:to>
                                        <p:strVal val="visible"/>
                                      </p:to>
                                    </p:set>
                                    <p:anim calcmode="lin" valueType="num">
                                      <p:cBhvr additive="base">
                                        <p:cTn id="149" dur="300" fill="hold"/>
                                        <p:tgtEl>
                                          <p:spTgt spid="91"/>
                                        </p:tgtEl>
                                        <p:attrNameLst>
                                          <p:attrName>ppt_x</p:attrName>
                                        </p:attrNameLst>
                                      </p:cBhvr>
                                      <p:tavLst>
                                        <p:tav tm="0">
                                          <p:val>
                                            <p:strVal val="#ppt_x"/>
                                          </p:val>
                                        </p:tav>
                                        <p:tav tm="100000">
                                          <p:val>
                                            <p:strVal val="#ppt_x"/>
                                          </p:val>
                                        </p:tav>
                                      </p:tavLst>
                                    </p:anim>
                                    <p:anim calcmode="lin" valueType="num">
                                      <p:cBhvr additive="base">
                                        <p:cTn id="150" dur="300" fill="hold"/>
                                        <p:tgtEl>
                                          <p:spTgt spid="91"/>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1000"/>
                                  </p:stCondLst>
                                  <p:childTnLst>
                                    <p:set>
                                      <p:cBhvr>
                                        <p:cTn id="152" dur="1" fill="hold">
                                          <p:stCondLst>
                                            <p:cond delay="0"/>
                                          </p:stCondLst>
                                        </p:cTn>
                                        <p:tgtEl>
                                          <p:spTgt spid="92"/>
                                        </p:tgtEl>
                                        <p:attrNameLst>
                                          <p:attrName>style.visibility</p:attrName>
                                        </p:attrNameLst>
                                      </p:cBhvr>
                                      <p:to>
                                        <p:strVal val="visible"/>
                                      </p:to>
                                    </p:set>
                                    <p:anim calcmode="lin" valueType="num">
                                      <p:cBhvr additive="base">
                                        <p:cTn id="153" dur="300" fill="hold"/>
                                        <p:tgtEl>
                                          <p:spTgt spid="92"/>
                                        </p:tgtEl>
                                        <p:attrNameLst>
                                          <p:attrName>ppt_x</p:attrName>
                                        </p:attrNameLst>
                                      </p:cBhvr>
                                      <p:tavLst>
                                        <p:tav tm="0">
                                          <p:val>
                                            <p:strVal val="#ppt_x"/>
                                          </p:val>
                                        </p:tav>
                                        <p:tav tm="100000">
                                          <p:val>
                                            <p:strVal val="#ppt_x"/>
                                          </p:val>
                                        </p:tav>
                                      </p:tavLst>
                                    </p:anim>
                                    <p:anim calcmode="lin" valueType="num">
                                      <p:cBhvr additive="base">
                                        <p:cTn id="154" dur="300" fill="hold"/>
                                        <p:tgtEl>
                                          <p:spTgt spid="92"/>
                                        </p:tgtEl>
                                        <p:attrNameLst>
                                          <p:attrName>ppt_y</p:attrName>
                                        </p:attrNameLst>
                                      </p:cBhvr>
                                      <p:tavLst>
                                        <p:tav tm="0">
                                          <p:val>
                                            <p:strVal val="1+#ppt_h/2"/>
                                          </p:val>
                                        </p:tav>
                                        <p:tav tm="100000">
                                          <p:val>
                                            <p:strVal val="#ppt_y"/>
                                          </p:val>
                                        </p:tav>
                                      </p:tavLst>
                                    </p:anim>
                                  </p:childTnLst>
                                </p:cTn>
                              </p:par>
                              <p:par>
                                <p:cTn id="155" presetID="2" presetClass="entr" presetSubtype="4" fill="hold" grpId="0" nodeType="withEffect">
                                  <p:stCondLst>
                                    <p:cond delay="1100"/>
                                  </p:stCondLst>
                                  <p:childTnLst>
                                    <p:set>
                                      <p:cBhvr>
                                        <p:cTn id="156" dur="1" fill="hold">
                                          <p:stCondLst>
                                            <p:cond delay="0"/>
                                          </p:stCondLst>
                                        </p:cTn>
                                        <p:tgtEl>
                                          <p:spTgt spid="93"/>
                                        </p:tgtEl>
                                        <p:attrNameLst>
                                          <p:attrName>style.visibility</p:attrName>
                                        </p:attrNameLst>
                                      </p:cBhvr>
                                      <p:to>
                                        <p:strVal val="visible"/>
                                      </p:to>
                                    </p:set>
                                    <p:anim calcmode="lin" valueType="num">
                                      <p:cBhvr additive="base">
                                        <p:cTn id="157" dur="300" fill="hold"/>
                                        <p:tgtEl>
                                          <p:spTgt spid="93"/>
                                        </p:tgtEl>
                                        <p:attrNameLst>
                                          <p:attrName>ppt_x</p:attrName>
                                        </p:attrNameLst>
                                      </p:cBhvr>
                                      <p:tavLst>
                                        <p:tav tm="0">
                                          <p:val>
                                            <p:strVal val="#ppt_x"/>
                                          </p:val>
                                        </p:tav>
                                        <p:tav tm="100000">
                                          <p:val>
                                            <p:strVal val="#ppt_x"/>
                                          </p:val>
                                        </p:tav>
                                      </p:tavLst>
                                    </p:anim>
                                    <p:anim calcmode="lin" valueType="num">
                                      <p:cBhvr additive="base">
                                        <p:cTn id="158" dur="300" fill="hold"/>
                                        <p:tgtEl>
                                          <p:spTgt spid="93"/>
                                        </p:tgtEl>
                                        <p:attrNameLst>
                                          <p:attrName>ppt_y</p:attrName>
                                        </p:attrNameLst>
                                      </p:cBhvr>
                                      <p:tavLst>
                                        <p:tav tm="0">
                                          <p:val>
                                            <p:strVal val="1+#ppt_h/2"/>
                                          </p:val>
                                        </p:tav>
                                        <p:tav tm="100000">
                                          <p:val>
                                            <p:strVal val="#ppt_y"/>
                                          </p:val>
                                        </p:tav>
                                      </p:tavLst>
                                    </p:anim>
                                  </p:childTnLst>
                                </p:cTn>
                              </p:par>
                            </p:childTnLst>
                          </p:cTn>
                        </p:par>
                        <p:par>
                          <p:cTn id="159" fill="hold">
                            <p:stCondLst>
                              <p:cond delay="2500"/>
                            </p:stCondLst>
                            <p:childTnLst>
                              <p:par>
                                <p:cTn id="160" presetID="10" presetClass="entr" presetSubtype="0" fill="hold" grpId="0" nodeType="afterEffect">
                                  <p:stCondLst>
                                    <p:cond delay="0"/>
                                  </p:stCondLst>
                                  <p:childTnLst>
                                    <p:set>
                                      <p:cBhvr>
                                        <p:cTn id="161" dur="1" fill="hold">
                                          <p:stCondLst>
                                            <p:cond delay="0"/>
                                          </p:stCondLst>
                                        </p:cTn>
                                        <p:tgtEl>
                                          <p:spTgt spid="104"/>
                                        </p:tgtEl>
                                        <p:attrNameLst>
                                          <p:attrName>style.visibility</p:attrName>
                                        </p:attrNameLst>
                                      </p:cBhvr>
                                      <p:to>
                                        <p:strVal val="visible"/>
                                      </p:to>
                                    </p:set>
                                    <p:animEffect transition="in" filter="fade">
                                      <p:cBhvr>
                                        <p:cTn id="162" dur="500"/>
                                        <p:tgtEl>
                                          <p:spTgt spid="104"/>
                                        </p:tgtEl>
                                      </p:cBhvr>
                                    </p:animEffect>
                                  </p:childTnLst>
                                </p:cTn>
                              </p:par>
                              <p:par>
                                <p:cTn id="163" presetID="22" presetClass="entr" presetSubtype="8" fill="hold" nodeType="withEffect">
                                  <p:stCondLst>
                                    <p:cond delay="0"/>
                                  </p:stCondLst>
                                  <p:childTnLst>
                                    <p:set>
                                      <p:cBhvr>
                                        <p:cTn id="164" dur="1" fill="hold">
                                          <p:stCondLst>
                                            <p:cond delay="0"/>
                                          </p:stCondLst>
                                        </p:cTn>
                                        <p:tgtEl>
                                          <p:spTgt spid="116"/>
                                        </p:tgtEl>
                                        <p:attrNameLst>
                                          <p:attrName>style.visibility</p:attrName>
                                        </p:attrNameLst>
                                      </p:cBhvr>
                                      <p:to>
                                        <p:strVal val="visible"/>
                                      </p:to>
                                    </p:set>
                                    <p:animEffect transition="in" filter="wipe(left)">
                                      <p:cBhvr>
                                        <p:cTn id="165" dur="500"/>
                                        <p:tgtEl>
                                          <p:spTgt spid="116"/>
                                        </p:tgtEl>
                                      </p:cBhvr>
                                    </p:animEffect>
                                  </p:childTnLst>
                                </p:cTn>
                              </p:par>
                            </p:childTnLst>
                          </p:cTn>
                        </p:par>
                        <p:par>
                          <p:cTn id="166" fill="hold">
                            <p:stCondLst>
                              <p:cond delay="3000"/>
                            </p:stCondLst>
                            <p:childTnLst>
                              <p:par>
                                <p:cTn id="167" presetID="10" presetClass="entr" presetSubtype="0" fill="hold" grpId="0" nodeType="afterEffect">
                                  <p:stCondLst>
                                    <p:cond delay="0"/>
                                  </p:stCondLst>
                                  <p:childTnLst>
                                    <p:set>
                                      <p:cBhvr>
                                        <p:cTn id="168" dur="1" fill="hold">
                                          <p:stCondLst>
                                            <p:cond delay="0"/>
                                          </p:stCondLst>
                                        </p:cTn>
                                        <p:tgtEl>
                                          <p:spTgt spid="105"/>
                                        </p:tgtEl>
                                        <p:attrNameLst>
                                          <p:attrName>style.visibility</p:attrName>
                                        </p:attrNameLst>
                                      </p:cBhvr>
                                      <p:to>
                                        <p:strVal val="visible"/>
                                      </p:to>
                                    </p:set>
                                    <p:animEffect transition="in" filter="fade">
                                      <p:cBhvr>
                                        <p:cTn id="169" dur="500"/>
                                        <p:tgtEl>
                                          <p:spTgt spid="105"/>
                                        </p:tgtEl>
                                      </p:cBhvr>
                                    </p:animEffect>
                                  </p:childTnLst>
                                </p:cTn>
                              </p:par>
                              <p:par>
                                <p:cTn id="170" presetID="22" presetClass="entr" presetSubtype="8" fill="hold" nodeType="withEffect">
                                  <p:stCondLst>
                                    <p:cond delay="0"/>
                                  </p:stCondLst>
                                  <p:childTnLst>
                                    <p:set>
                                      <p:cBhvr>
                                        <p:cTn id="171" dur="1" fill="hold">
                                          <p:stCondLst>
                                            <p:cond delay="0"/>
                                          </p:stCondLst>
                                        </p:cTn>
                                        <p:tgtEl>
                                          <p:spTgt spid="117"/>
                                        </p:tgtEl>
                                        <p:attrNameLst>
                                          <p:attrName>style.visibility</p:attrName>
                                        </p:attrNameLst>
                                      </p:cBhvr>
                                      <p:to>
                                        <p:strVal val="visible"/>
                                      </p:to>
                                    </p:set>
                                    <p:animEffect transition="in" filter="wipe(left)">
                                      <p:cBhvr>
                                        <p:cTn id="172" dur="500"/>
                                        <p:tgtEl>
                                          <p:spTgt spid="117"/>
                                        </p:tgtEl>
                                      </p:cBhvr>
                                    </p:animEffect>
                                  </p:childTnLst>
                                </p:cTn>
                              </p:par>
                            </p:childTnLst>
                          </p:cTn>
                        </p:par>
                        <p:par>
                          <p:cTn id="173" fill="hold">
                            <p:stCondLst>
                              <p:cond delay="3500"/>
                            </p:stCondLst>
                            <p:childTnLst>
                              <p:par>
                                <p:cTn id="174" presetID="10" presetClass="entr" presetSubtype="0" fill="hold" grpId="0" nodeType="afterEffect">
                                  <p:stCondLst>
                                    <p:cond delay="0"/>
                                  </p:stCondLst>
                                  <p:childTnLst>
                                    <p:set>
                                      <p:cBhvr>
                                        <p:cTn id="175" dur="1" fill="hold">
                                          <p:stCondLst>
                                            <p:cond delay="0"/>
                                          </p:stCondLst>
                                        </p:cTn>
                                        <p:tgtEl>
                                          <p:spTgt spid="106"/>
                                        </p:tgtEl>
                                        <p:attrNameLst>
                                          <p:attrName>style.visibility</p:attrName>
                                        </p:attrNameLst>
                                      </p:cBhvr>
                                      <p:to>
                                        <p:strVal val="visible"/>
                                      </p:to>
                                    </p:set>
                                    <p:animEffect transition="in" filter="fade">
                                      <p:cBhvr>
                                        <p:cTn id="176" dur="500"/>
                                        <p:tgtEl>
                                          <p:spTgt spid="106"/>
                                        </p:tgtEl>
                                      </p:cBhvr>
                                    </p:animEffect>
                                  </p:childTnLst>
                                </p:cTn>
                              </p:par>
                              <p:par>
                                <p:cTn id="177" presetID="22" presetClass="entr" presetSubtype="8" fill="hold" nodeType="withEffect">
                                  <p:stCondLst>
                                    <p:cond delay="0"/>
                                  </p:stCondLst>
                                  <p:childTnLst>
                                    <p:set>
                                      <p:cBhvr>
                                        <p:cTn id="178" dur="1" fill="hold">
                                          <p:stCondLst>
                                            <p:cond delay="0"/>
                                          </p:stCondLst>
                                        </p:cTn>
                                        <p:tgtEl>
                                          <p:spTgt spid="118"/>
                                        </p:tgtEl>
                                        <p:attrNameLst>
                                          <p:attrName>style.visibility</p:attrName>
                                        </p:attrNameLst>
                                      </p:cBhvr>
                                      <p:to>
                                        <p:strVal val="visible"/>
                                      </p:to>
                                    </p:set>
                                    <p:animEffect transition="in" filter="wipe(left)">
                                      <p:cBhvr>
                                        <p:cTn id="179" dur="500"/>
                                        <p:tgtEl>
                                          <p:spTgt spid="118"/>
                                        </p:tgtEl>
                                      </p:cBhvr>
                                    </p:animEffect>
                                  </p:childTnLst>
                                </p:cTn>
                              </p:par>
                            </p:childTnLst>
                          </p:cTn>
                        </p:par>
                        <p:par>
                          <p:cTn id="180" fill="hold">
                            <p:stCondLst>
                              <p:cond delay="4000"/>
                            </p:stCondLst>
                            <p:childTnLst>
                              <p:par>
                                <p:cTn id="181" presetID="10" presetClass="entr" presetSubtype="0" fill="hold" grpId="0" nodeType="afterEffect">
                                  <p:stCondLst>
                                    <p:cond delay="0"/>
                                  </p:stCondLst>
                                  <p:childTnLst>
                                    <p:set>
                                      <p:cBhvr>
                                        <p:cTn id="182" dur="1" fill="hold">
                                          <p:stCondLst>
                                            <p:cond delay="0"/>
                                          </p:stCondLst>
                                        </p:cTn>
                                        <p:tgtEl>
                                          <p:spTgt spid="107"/>
                                        </p:tgtEl>
                                        <p:attrNameLst>
                                          <p:attrName>style.visibility</p:attrName>
                                        </p:attrNameLst>
                                      </p:cBhvr>
                                      <p:to>
                                        <p:strVal val="visible"/>
                                      </p:to>
                                    </p:set>
                                    <p:animEffect transition="in" filter="fade">
                                      <p:cBhvr>
                                        <p:cTn id="183" dur="500"/>
                                        <p:tgtEl>
                                          <p:spTgt spid="107"/>
                                        </p:tgtEl>
                                      </p:cBhvr>
                                    </p:animEffect>
                                  </p:childTnLst>
                                </p:cTn>
                              </p:par>
                              <p:par>
                                <p:cTn id="184" presetID="22" presetClass="entr" presetSubtype="8" fill="hold" nodeType="withEffect">
                                  <p:stCondLst>
                                    <p:cond delay="0"/>
                                  </p:stCondLst>
                                  <p:childTnLst>
                                    <p:set>
                                      <p:cBhvr>
                                        <p:cTn id="185" dur="1" fill="hold">
                                          <p:stCondLst>
                                            <p:cond delay="0"/>
                                          </p:stCondLst>
                                        </p:cTn>
                                        <p:tgtEl>
                                          <p:spTgt spid="119"/>
                                        </p:tgtEl>
                                        <p:attrNameLst>
                                          <p:attrName>style.visibility</p:attrName>
                                        </p:attrNameLst>
                                      </p:cBhvr>
                                      <p:to>
                                        <p:strVal val="visible"/>
                                      </p:to>
                                    </p:set>
                                    <p:animEffect transition="in" filter="wipe(left)">
                                      <p:cBhvr>
                                        <p:cTn id="186" dur="500"/>
                                        <p:tgtEl>
                                          <p:spTgt spid="119"/>
                                        </p:tgtEl>
                                      </p:cBhvr>
                                    </p:animEffect>
                                  </p:childTnLst>
                                </p:cTn>
                              </p:par>
                            </p:childTnLst>
                          </p:cTn>
                        </p:par>
                        <p:par>
                          <p:cTn id="187" fill="hold">
                            <p:stCondLst>
                              <p:cond delay="4500"/>
                            </p:stCondLst>
                            <p:childTnLst>
                              <p:par>
                                <p:cTn id="188" presetID="10" presetClass="entr" presetSubtype="0" fill="hold" grpId="0" nodeType="afterEffect">
                                  <p:stCondLst>
                                    <p:cond delay="0"/>
                                  </p:stCondLst>
                                  <p:childTnLst>
                                    <p:set>
                                      <p:cBhvr>
                                        <p:cTn id="189" dur="1" fill="hold">
                                          <p:stCondLst>
                                            <p:cond delay="0"/>
                                          </p:stCondLst>
                                        </p:cTn>
                                        <p:tgtEl>
                                          <p:spTgt spid="108"/>
                                        </p:tgtEl>
                                        <p:attrNameLst>
                                          <p:attrName>style.visibility</p:attrName>
                                        </p:attrNameLst>
                                      </p:cBhvr>
                                      <p:to>
                                        <p:strVal val="visible"/>
                                      </p:to>
                                    </p:set>
                                    <p:animEffect transition="in" filter="fade">
                                      <p:cBhvr>
                                        <p:cTn id="190" dur="500"/>
                                        <p:tgtEl>
                                          <p:spTgt spid="108"/>
                                        </p:tgtEl>
                                      </p:cBhvr>
                                    </p:animEffect>
                                  </p:childTnLst>
                                </p:cTn>
                              </p:par>
                              <p:par>
                                <p:cTn id="191" presetID="22" presetClass="entr" presetSubtype="8" fill="hold" nodeType="withEffect">
                                  <p:stCondLst>
                                    <p:cond delay="0"/>
                                  </p:stCondLst>
                                  <p:childTnLst>
                                    <p:set>
                                      <p:cBhvr>
                                        <p:cTn id="192" dur="1" fill="hold">
                                          <p:stCondLst>
                                            <p:cond delay="0"/>
                                          </p:stCondLst>
                                        </p:cTn>
                                        <p:tgtEl>
                                          <p:spTgt spid="120"/>
                                        </p:tgtEl>
                                        <p:attrNameLst>
                                          <p:attrName>style.visibility</p:attrName>
                                        </p:attrNameLst>
                                      </p:cBhvr>
                                      <p:to>
                                        <p:strVal val="visible"/>
                                      </p:to>
                                    </p:set>
                                    <p:animEffect transition="in" filter="wipe(left)">
                                      <p:cBhvr>
                                        <p:cTn id="193" dur="500"/>
                                        <p:tgtEl>
                                          <p:spTgt spid="120"/>
                                        </p:tgtEl>
                                      </p:cBhvr>
                                    </p:animEffect>
                                  </p:childTnLst>
                                </p:cTn>
                              </p:par>
                            </p:childTnLst>
                          </p:cTn>
                        </p:par>
                        <p:par>
                          <p:cTn id="194" fill="hold">
                            <p:stCondLst>
                              <p:cond delay="5000"/>
                            </p:stCondLst>
                            <p:childTnLst>
                              <p:par>
                                <p:cTn id="195" presetID="10" presetClass="entr" presetSubtype="0" fill="hold" grpId="0" nodeType="afterEffect">
                                  <p:stCondLst>
                                    <p:cond delay="0"/>
                                  </p:stCondLst>
                                  <p:childTnLst>
                                    <p:set>
                                      <p:cBhvr>
                                        <p:cTn id="196" dur="1" fill="hold">
                                          <p:stCondLst>
                                            <p:cond delay="0"/>
                                          </p:stCondLst>
                                        </p:cTn>
                                        <p:tgtEl>
                                          <p:spTgt spid="109"/>
                                        </p:tgtEl>
                                        <p:attrNameLst>
                                          <p:attrName>style.visibility</p:attrName>
                                        </p:attrNameLst>
                                      </p:cBhvr>
                                      <p:to>
                                        <p:strVal val="visible"/>
                                      </p:to>
                                    </p:set>
                                    <p:animEffect transition="in" filter="fade">
                                      <p:cBhvr>
                                        <p:cTn id="197" dur="500"/>
                                        <p:tgtEl>
                                          <p:spTgt spid="109"/>
                                        </p:tgtEl>
                                      </p:cBhvr>
                                    </p:animEffect>
                                  </p:childTnLst>
                                </p:cTn>
                              </p:par>
                              <p:par>
                                <p:cTn id="198" presetID="22" presetClass="entr" presetSubtype="8" fill="hold" nodeType="withEffect">
                                  <p:stCondLst>
                                    <p:cond delay="0"/>
                                  </p:stCondLst>
                                  <p:childTnLst>
                                    <p:set>
                                      <p:cBhvr>
                                        <p:cTn id="199" dur="1" fill="hold">
                                          <p:stCondLst>
                                            <p:cond delay="0"/>
                                          </p:stCondLst>
                                        </p:cTn>
                                        <p:tgtEl>
                                          <p:spTgt spid="121"/>
                                        </p:tgtEl>
                                        <p:attrNameLst>
                                          <p:attrName>style.visibility</p:attrName>
                                        </p:attrNameLst>
                                      </p:cBhvr>
                                      <p:to>
                                        <p:strVal val="visible"/>
                                      </p:to>
                                    </p:set>
                                    <p:animEffect transition="in" filter="wipe(left)">
                                      <p:cBhvr>
                                        <p:cTn id="200" dur="500"/>
                                        <p:tgtEl>
                                          <p:spTgt spid="121"/>
                                        </p:tgtEl>
                                      </p:cBhvr>
                                    </p:animEffect>
                                  </p:childTnLst>
                                </p:cTn>
                              </p:par>
                            </p:childTnLst>
                          </p:cTn>
                        </p:par>
                        <p:par>
                          <p:cTn id="201" fill="hold">
                            <p:stCondLst>
                              <p:cond delay="5500"/>
                            </p:stCondLst>
                            <p:childTnLst>
                              <p:par>
                                <p:cTn id="202" presetID="10" presetClass="entr" presetSubtype="0" fill="hold" grpId="0" nodeType="afterEffect">
                                  <p:stCondLst>
                                    <p:cond delay="0"/>
                                  </p:stCondLst>
                                  <p:childTnLst>
                                    <p:set>
                                      <p:cBhvr>
                                        <p:cTn id="203" dur="1" fill="hold">
                                          <p:stCondLst>
                                            <p:cond delay="0"/>
                                          </p:stCondLst>
                                        </p:cTn>
                                        <p:tgtEl>
                                          <p:spTgt spid="110"/>
                                        </p:tgtEl>
                                        <p:attrNameLst>
                                          <p:attrName>style.visibility</p:attrName>
                                        </p:attrNameLst>
                                      </p:cBhvr>
                                      <p:to>
                                        <p:strVal val="visible"/>
                                      </p:to>
                                    </p:set>
                                    <p:animEffect transition="in" filter="fade">
                                      <p:cBhvr>
                                        <p:cTn id="204" dur="500"/>
                                        <p:tgtEl>
                                          <p:spTgt spid="110"/>
                                        </p:tgtEl>
                                      </p:cBhvr>
                                    </p:animEffect>
                                  </p:childTnLst>
                                </p:cTn>
                              </p:par>
                              <p:par>
                                <p:cTn id="205" presetID="22" presetClass="entr" presetSubtype="8" fill="hold" nodeType="withEffect">
                                  <p:stCondLst>
                                    <p:cond delay="0"/>
                                  </p:stCondLst>
                                  <p:childTnLst>
                                    <p:set>
                                      <p:cBhvr>
                                        <p:cTn id="206" dur="1" fill="hold">
                                          <p:stCondLst>
                                            <p:cond delay="0"/>
                                          </p:stCondLst>
                                        </p:cTn>
                                        <p:tgtEl>
                                          <p:spTgt spid="122"/>
                                        </p:tgtEl>
                                        <p:attrNameLst>
                                          <p:attrName>style.visibility</p:attrName>
                                        </p:attrNameLst>
                                      </p:cBhvr>
                                      <p:to>
                                        <p:strVal val="visible"/>
                                      </p:to>
                                    </p:set>
                                    <p:animEffect transition="in" filter="wipe(left)">
                                      <p:cBhvr>
                                        <p:cTn id="207" dur="500"/>
                                        <p:tgtEl>
                                          <p:spTgt spid="122"/>
                                        </p:tgtEl>
                                      </p:cBhvr>
                                    </p:animEffect>
                                  </p:childTnLst>
                                </p:cTn>
                              </p:par>
                            </p:childTnLst>
                          </p:cTn>
                        </p:par>
                        <p:par>
                          <p:cTn id="208" fill="hold">
                            <p:stCondLst>
                              <p:cond delay="6000"/>
                            </p:stCondLst>
                            <p:childTnLst>
                              <p:par>
                                <p:cTn id="209" presetID="10" presetClass="entr" presetSubtype="0" fill="hold" grpId="0" nodeType="afterEffect">
                                  <p:stCondLst>
                                    <p:cond delay="0"/>
                                  </p:stCondLst>
                                  <p:childTnLst>
                                    <p:set>
                                      <p:cBhvr>
                                        <p:cTn id="210" dur="1" fill="hold">
                                          <p:stCondLst>
                                            <p:cond delay="0"/>
                                          </p:stCondLst>
                                        </p:cTn>
                                        <p:tgtEl>
                                          <p:spTgt spid="111"/>
                                        </p:tgtEl>
                                        <p:attrNameLst>
                                          <p:attrName>style.visibility</p:attrName>
                                        </p:attrNameLst>
                                      </p:cBhvr>
                                      <p:to>
                                        <p:strVal val="visible"/>
                                      </p:to>
                                    </p:set>
                                    <p:animEffect transition="in" filter="fade">
                                      <p:cBhvr>
                                        <p:cTn id="211" dur="500"/>
                                        <p:tgtEl>
                                          <p:spTgt spid="111"/>
                                        </p:tgtEl>
                                      </p:cBhvr>
                                    </p:animEffect>
                                  </p:childTnLst>
                                </p:cTn>
                              </p:par>
                              <p:par>
                                <p:cTn id="212" presetID="22" presetClass="entr" presetSubtype="8" fill="hold" nodeType="withEffect">
                                  <p:stCondLst>
                                    <p:cond delay="0"/>
                                  </p:stCondLst>
                                  <p:childTnLst>
                                    <p:set>
                                      <p:cBhvr>
                                        <p:cTn id="213" dur="1" fill="hold">
                                          <p:stCondLst>
                                            <p:cond delay="0"/>
                                          </p:stCondLst>
                                        </p:cTn>
                                        <p:tgtEl>
                                          <p:spTgt spid="123"/>
                                        </p:tgtEl>
                                        <p:attrNameLst>
                                          <p:attrName>style.visibility</p:attrName>
                                        </p:attrNameLst>
                                      </p:cBhvr>
                                      <p:to>
                                        <p:strVal val="visible"/>
                                      </p:to>
                                    </p:set>
                                    <p:animEffect transition="in" filter="wipe(left)">
                                      <p:cBhvr>
                                        <p:cTn id="214" dur="500"/>
                                        <p:tgtEl>
                                          <p:spTgt spid="123"/>
                                        </p:tgtEl>
                                      </p:cBhvr>
                                    </p:animEffect>
                                  </p:childTnLst>
                                </p:cTn>
                              </p:par>
                            </p:childTnLst>
                          </p:cTn>
                        </p:par>
                        <p:par>
                          <p:cTn id="215" fill="hold">
                            <p:stCondLst>
                              <p:cond delay="6500"/>
                            </p:stCondLst>
                            <p:childTnLst>
                              <p:par>
                                <p:cTn id="216" presetID="10" presetClass="entr" presetSubtype="0" fill="hold" grpId="0" nodeType="afterEffect">
                                  <p:stCondLst>
                                    <p:cond delay="0"/>
                                  </p:stCondLst>
                                  <p:childTnLst>
                                    <p:set>
                                      <p:cBhvr>
                                        <p:cTn id="217" dur="1" fill="hold">
                                          <p:stCondLst>
                                            <p:cond delay="0"/>
                                          </p:stCondLst>
                                        </p:cTn>
                                        <p:tgtEl>
                                          <p:spTgt spid="112"/>
                                        </p:tgtEl>
                                        <p:attrNameLst>
                                          <p:attrName>style.visibility</p:attrName>
                                        </p:attrNameLst>
                                      </p:cBhvr>
                                      <p:to>
                                        <p:strVal val="visible"/>
                                      </p:to>
                                    </p:set>
                                    <p:animEffect transition="in" filter="fade">
                                      <p:cBhvr>
                                        <p:cTn id="218" dur="500"/>
                                        <p:tgtEl>
                                          <p:spTgt spid="112"/>
                                        </p:tgtEl>
                                      </p:cBhvr>
                                    </p:animEffect>
                                  </p:childTnLst>
                                </p:cTn>
                              </p:par>
                              <p:par>
                                <p:cTn id="219" presetID="22" presetClass="entr" presetSubtype="8" fill="hold" nodeType="withEffect">
                                  <p:stCondLst>
                                    <p:cond delay="0"/>
                                  </p:stCondLst>
                                  <p:childTnLst>
                                    <p:set>
                                      <p:cBhvr>
                                        <p:cTn id="220" dur="1" fill="hold">
                                          <p:stCondLst>
                                            <p:cond delay="0"/>
                                          </p:stCondLst>
                                        </p:cTn>
                                        <p:tgtEl>
                                          <p:spTgt spid="124"/>
                                        </p:tgtEl>
                                        <p:attrNameLst>
                                          <p:attrName>style.visibility</p:attrName>
                                        </p:attrNameLst>
                                      </p:cBhvr>
                                      <p:to>
                                        <p:strVal val="visible"/>
                                      </p:to>
                                    </p:set>
                                    <p:animEffect transition="in" filter="wipe(left)">
                                      <p:cBhvr>
                                        <p:cTn id="221" dur="500"/>
                                        <p:tgtEl>
                                          <p:spTgt spid="124"/>
                                        </p:tgtEl>
                                      </p:cBhvr>
                                    </p:animEffect>
                                  </p:childTnLst>
                                </p:cTn>
                              </p:par>
                            </p:childTnLst>
                          </p:cTn>
                        </p:par>
                        <p:par>
                          <p:cTn id="222" fill="hold">
                            <p:stCondLst>
                              <p:cond delay="7000"/>
                            </p:stCondLst>
                            <p:childTnLst>
                              <p:par>
                                <p:cTn id="223" presetID="10" presetClass="entr" presetSubtype="0" fill="hold" grpId="0" nodeType="afterEffect">
                                  <p:stCondLst>
                                    <p:cond delay="0"/>
                                  </p:stCondLst>
                                  <p:childTnLst>
                                    <p:set>
                                      <p:cBhvr>
                                        <p:cTn id="224" dur="1" fill="hold">
                                          <p:stCondLst>
                                            <p:cond delay="0"/>
                                          </p:stCondLst>
                                        </p:cTn>
                                        <p:tgtEl>
                                          <p:spTgt spid="113"/>
                                        </p:tgtEl>
                                        <p:attrNameLst>
                                          <p:attrName>style.visibility</p:attrName>
                                        </p:attrNameLst>
                                      </p:cBhvr>
                                      <p:to>
                                        <p:strVal val="visible"/>
                                      </p:to>
                                    </p:set>
                                    <p:animEffect transition="in" filter="fade">
                                      <p:cBhvr>
                                        <p:cTn id="225" dur="500"/>
                                        <p:tgtEl>
                                          <p:spTgt spid="113"/>
                                        </p:tgtEl>
                                      </p:cBhvr>
                                    </p:animEffect>
                                  </p:childTnLst>
                                </p:cTn>
                              </p:par>
                              <p:par>
                                <p:cTn id="226" presetID="22" presetClass="entr" presetSubtype="8" fill="hold" nodeType="with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7500"/>
                            </p:stCondLst>
                            <p:childTnLst>
                              <p:par>
                                <p:cTn id="230" presetID="10" presetClass="entr" presetSubtype="0" fill="hold" grpId="0" nodeType="afterEffect">
                                  <p:stCondLst>
                                    <p:cond delay="0"/>
                                  </p:stCondLst>
                                  <p:childTnLst>
                                    <p:set>
                                      <p:cBhvr>
                                        <p:cTn id="231" dur="1" fill="hold">
                                          <p:stCondLst>
                                            <p:cond delay="0"/>
                                          </p:stCondLst>
                                        </p:cTn>
                                        <p:tgtEl>
                                          <p:spTgt spid="114"/>
                                        </p:tgtEl>
                                        <p:attrNameLst>
                                          <p:attrName>style.visibility</p:attrName>
                                        </p:attrNameLst>
                                      </p:cBhvr>
                                      <p:to>
                                        <p:strVal val="visible"/>
                                      </p:to>
                                    </p:set>
                                    <p:animEffect transition="in" filter="fade">
                                      <p:cBhvr>
                                        <p:cTn id="232" dur="500"/>
                                        <p:tgtEl>
                                          <p:spTgt spid="114"/>
                                        </p:tgtEl>
                                      </p:cBhvr>
                                    </p:animEffect>
                                  </p:childTnLst>
                                </p:cTn>
                              </p:par>
                              <p:par>
                                <p:cTn id="233" presetID="22" presetClass="entr" presetSubtype="8" fill="hold" nodeType="withEffect">
                                  <p:stCondLst>
                                    <p:cond delay="0"/>
                                  </p:stCondLst>
                                  <p:childTnLst>
                                    <p:set>
                                      <p:cBhvr>
                                        <p:cTn id="234" dur="1" fill="hold">
                                          <p:stCondLst>
                                            <p:cond delay="0"/>
                                          </p:stCondLst>
                                        </p:cTn>
                                        <p:tgtEl>
                                          <p:spTgt spid="126"/>
                                        </p:tgtEl>
                                        <p:attrNameLst>
                                          <p:attrName>style.visibility</p:attrName>
                                        </p:attrNameLst>
                                      </p:cBhvr>
                                      <p:to>
                                        <p:strVal val="visible"/>
                                      </p:to>
                                    </p:set>
                                    <p:animEffect transition="in" filter="wipe(left)">
                                      <p:cBhvr>
                                        <p:cTn id="235" dur="500"/>
                                        <p:tgtEl>
                                          <p:spTgt spid="126"/>
                                        </p:tgtEl>
                                      </p:cBhvr>
                                    </p:animEffect>
                                  </p:childTnLst>
                                </p:cTn>
                              </p:par>
                            </p:childTnLst>
                          </p:cTn>
                        </p:par>
                        <p:par>
                          <p:cTn id="236" fill="hold">
                            <p:stCondLst>
                              <p:cond delay="8000"/>
                            </p:stCondLst>
                            <p:childTnLst>
                              <p:par>
                                <p:cTn id="237" presetID="10" presetClass="entr" presetSubtype="0" fill="hold" grpId="0" nodeType="afterEffect">
                                  <p:stCondLst>
                                    <p:cond delay="0"/>
                                  </p:stCondLst>
                                  <p:childTnLst>
                                    <p:set>
                                      <p:cBhvr>
                                        <p:cTn id="238" dur="1" fill="hold">
                                          <p:stCondLst>
                                            <p:cond delay="0"/>
                                          </p:stCondLst>
                                        </p:cTn>
                                        <p:tgtEl>
                                          <p:spTgt spid="115"/>
                                        </p:tgtEl>
                                        <p:attrNameLst>
                                          <p:attrName>style.visibility</p:attrName>
                                        </p:attrNameLst>
                                      </p:cBhvr>
                                      <p:to>
                                        <p:strVal val="visible"/>
                                      </p:to>
                                    </p:set>
                                    <p:animEffect transition="in" filter="fade">
                                      <p:cBhvr>
                                        <p:cTn id="239"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P spid="55" grpId="0"/>
      <p:bldP spid="56" grpId="0"/>
      <p:bldP spid="57" grpId="0"/>
      <p:bldP spid="58" grpId="0"/>
      <p:bldP spid="59" grpId="0"/>
      <p:bldP spid="80" grpId="0"/>
      <p:bldP spid="81" grpId="0"/>
      <p:bldP spid="82" grpId="0"/>
      <p:bldP spid="83" grpId="0"/>
      <p:bldP spid="84" grpId="0"/>
      <p:bldP spid="85" grpId="0"/>
      <p:bldP spid="86" grpId="0"/>
      <p:bldP spid="87" grpId="0"/>
      <p:bldP spid="88" grpId="0"/>
      <p:bldP spid="89" grpId="0"/>
      <p:bldP spid="90" grpId="0"/>
      <p:bldP spid="91" grpId="0"/>
      <p:bldP spid="92" grpId="0"/>
      <p:bldP spid="93" grpId="0"/>
      <p:bldP spid="94" grpId="0"/>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78110" y="1640046"/>
            <a:ext cx="4317669" cy="144016"/>
            <a:chOff x="1507396" y="1628800"/>
            <a:chExt cx="4320480" cy="144016"/>
          </a:xfrm>
        </p:grpSpPr>
        <p:cxnSp>
          <p:nvCxnSpPr>
            <p:cNvPr id="3" name="直接连接符 2"/>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6350780" y="1640046"/>
            <a:ext cx="4317669" cy="144016"/>
            <a:chOff x="1507396" y="1628800"/>
            <a:chExt cx="4320480" cy="144016"/>
          </a:xfrm>
        </p:grpSpPr>
        <p:cxnSp>
          <p:nvCxnSpPr>
            <p:cNvPr id="15" name="直接连接符 14"/>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5606182" y="1341562"/>
            <a:ext cx="424839"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10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5134053" y="1341562"/>
            <a:ext cx="424839"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20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4654313" y="1341562"/>
            <a:ext cx="424839"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30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4174572" y="1341562"/>
            <a:ext cx="424839"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40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3694831" y="1341562"/>
            <a:ext cx="424839"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50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3215091" y="1341562"/>
            <a:ext cx="424839"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60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2735350" y="1341562"/>
            <a:ext cx="424839"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70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2255610" y="1341562"/>
            <a:ext cx="424839"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80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1775869" y="1341562"/>
            <a:ext cx="424839"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90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1251273" y="1341562"/>
            <a:ext cx="544987" cy="338554"/>
          </a:xfrm>
          <a:prstGeom prst="rect">
            <a:avLst/>
          </a:prstGeom>
          <a:noFill/>
        </p:spPr>
        <p:txBody>
          <a:bodyPr wrap="none" rtlCol="0">
            <a:spAutoFit/>
          </a:bodyPr>
          <a:lstStyle/>
          <a:p>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100</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6170924" y="1341562"/>
            <a:ext cx="424839"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10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6648538" y="1341562"/>
            <a:ext cx="424839"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20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7128279" y="1341562"/>
            <a:ext cx="424839"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30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7608020" y="1341562"/>
            <a:ext cx="424839"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40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8087760" y="1341562"/>
            <a:ext cx="424839"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50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8567501" y="1341562"/>
            <a:ext cx="424839"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60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9047242" y="1341562"/>
            <a:ext cx="424839"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70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9526982" y="1341562"/>
            <a:ext cx="424839"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80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10006723" y="1341562"/>
            <a:ext cx="424839"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90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10441612" y="1341562"/>
            <a:ext cx="544987"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100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6" name="五边形 45"/>
          <p:cNvSpPr/>
          <p:nvPr/>
        </p:nvSpPr>
        <p:spPr>
          <a:xfrm flipH="1">
            <a:off x="2619572" y="2099697"/>
            <a:ext cx="3176205" cy="324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7" name="五边形 46"/>
          <p:cNvSpPr/>
          <p:nvPr/>
        </p:nvSpPr>
        <p:spPr>
          <a:xfrm flipH="1">
            <a:off x="3842416" y="2603753"/>
            <a:ext cx="1953361" cy="324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8" name="五边形 47"/>
          <p:cNvSpPr/>
          <p:nvPr/>
        </p:nvSpPr>
        <p:spPr>
          <a:xfrm flipH="1">
            <a:off x="3099315" y="3107809"/>
            <a:ext cx="2696464" cy="324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9" name="五边形 48"/>
          <p:cNvSpPr/>
          <p:nvPr/>
        </p:nvSpPr>
        <p:spPr>
          <a:xfrm flipH="1">
            <a:off x="1509144" y="3611865"/>
            <a:ext cx="4286636" cy="32400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0" name="五边形 49"/>
          <p:cNvSpPr/>
          <p:nvPr/>
        </p:nvSpPr>
        <p:spPr>
          <a:xfrm flipH="1">
            <a:off x="2255610" y="4115921"/>
            <a:ext cx="3540170" cy="324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1" name="五边形 50"/>
          <p:cNvSpPr/>
          <p:nvPr/>
        </p:nvSpPr>
        <p:spPr>
          <a:xfrm flipH="1">
            <a:off x="3397073" y="4619977"/>
            <a:ext cx="2398706" cy="32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2" name="五边形 51"/>
          <p:cNvSpPr/>
          <p:nvPr/>
        </p:nvSpPr>
        <p:spPr>
          <a:xfrm flipH="1">
            <a:off x="4356552" y="5124504"/>
            <a:ext cx="1439225" cy="324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3" name="TextBox 52"/>
          <p:cNvSpPr txBox="1"/>
          <p:nvPr/>
        </p:nvSpPr>
        <p:spPr>
          <a:xfrm>
            <a:off x="1634185" y="2096519"/>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54" name="TextBox 53"/>
          <p:cNvSpPr txBox="1"/>
          <p:nvPr/>
        </p:nvSpPr>
        <p:spPr>
          <a:xfrm>
            <a:off x="2833146" y="2601200"/>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55" name="TextBox 54"/>
          <p:cNvSpPr txBox="1"/>
          <p:nvPr/>
        </p:nvSpPr>
        <p:spPr>
          <a:xfrm>
            <a:off x="2117959" y="3104867"/>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56" name="TextBox 55"/>
          <p:cNvSpPr txBox="1"/>
          <p:nvPr/>
        </p:nvSpPr>
        <p:spPr>
          <a:xfrm>
            <a:off x="584994" y="3600576"/>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57" name="TextBox 56"/>
          <p:cNvSpPr txBox="1"/>
          <p:nvPr/>
        </p:nvSpPr>
        <p:spPr>
          <a:xfrm>
            <a:off x="1336199" y="4112743"/>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58" name="TextBox 57"/>
          <p:cNvSpPr txBox="1"/>
          <p:nvPr/>
        </p:nvSpPr>
        <p:spPr>
          <a:xfrm>
            <a:off x="2385619" y="4617424"/>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59" name="TextBox 58"/>
          <p:cNvSpPr txBox="1"/>
          <p:nvPr/>
        </p:nvSpPr>
        <p:spPr>
          <a:xfrm>
            <a:off x="3337043" y="5121089"/>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60" name="五边形 59"/>
          <p:cNvSpPr/>
          <p:nvPr/>
        </p:nvSpPr>
        <p:spPr>
          <a:xfrm>
            <a:off x="6350780" y="2099697"/>
            <a:ext cx="1621204" cy="324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1" name="五边形 60"/>
          <p:cNvSpPr/>
          <p:nvPr/>
        </p:nvSpPr>
        <p:spPr>
          <a:xfrm>
            <a:off x="6350781" y="2603753"/>
            <a:ext cx="3060426" cy="324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2" name="五边形 61"/>
          <p:cNvSpPr/>
          <p:nvPr/>
        </p:nvSpPr>
        <p:spPr>
          <a:xfrm>
            <a:off x="6350780" y="3107809"/>
            <a:ext cx="1918963" cy="324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3" name="五边形 62"/>
          <p:cNvSpPr/>
          <p:nvPr/>
        </p:nvSpPr>
        <p:spPr>
          <a:xfrm>
            <a:off x="6350779" y="3611865"/>
            <a:ext cx="4090832" cy="32400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4" name="五边形 63"/>
          <p:cNvSpPr/>
          <p:nvPr/>
        </p:nvSpPr>
        <p:spPr>
          <a:xfrm>
            <a:off x="6350780" y="4115921"/>
            <a:ext cx="3358185" cy="324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5" name="五边形 64"/>
          <p:cNvSpPr/>
          <p:nvPr/>
        </p:nvSpPr>
        <p:spPr>
          <a:xfrm>
            <a:off x="6350780" y="4619977"/>
            <a:ext cx="3655943" cy="32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6" name="五边形 65"/>
          <p:cNvSpPr/>
          <p:nvPr/>
        </p:nvSpPr>
        <p:spPr>
          <a:xfrm>
            <a:off x="6350780" y="5124504"/>
            <a:ext cx="2878444" cy="324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7" name="TextBox 66"/>
          <p:cNvSpPr txBox="1"/>
          <p:nvPr/>
        </p:nvSpPr>
        <p:spPr>
          <a:xfrm>
            <a:off x="8033766" y="2096519"/>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68" name="TextBox 67"/>
          <p:cNvSpPr txBox="1"/>
          <p:nvPr/>
        </p:nvSpPr>
        <p:spPr>
          <a:xfrm>
            <a:off x="9487758" y="2612490"/>
            <a:ext cx="1005403"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69" name="TextBox 68"/>
          <p:cNvSpPr txBox="1"/>
          <p:nvPr/>
        </p:nvSpPr>
        <p:spPr>
          <a:xfrm>
            <a:off x="8313816" y="3104867"/>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70" name="TextBox 69"/>
          <p:cNvSpPr txBox="1"/>
          <p:nvPr/>
        </p:nvSpPr>
        <p:spPr>
          <a:xfrm>
            <a:off x="10419049" y="3600576"/>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71" name="TextBox 70"/>
          <p:cNvSpPr txBox="1"/>
          <p:nvPr/>
        </p:nvSpPr>
        <p:spPr>
          <a:xfrm>
            <a:off x="9759856" y="4112743"/>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72" name="TextBox 71"/>
          <p:cNvSpPr txBox="1"/>
          <p:nvPr/>
        </p:nvSpPr>
        <p:spPr>
          <a:xfrm>
            <a:off x="10024854" y="4617424"/>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73" name="TextBox 72"/>
          <p:cNvSpPr txBox="1"/>
          <p:nvPr/>
        </p:nvSpPr>
        <p:spPr>
          <a:xfrm>
            <a:off x="9324999" y="5121089"/>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74" name="TextBox 73"/>
          <p:cNvSpPr txBox="1"/>
          <p:nvPr/>
        </p:nvSpPr>
        <p:spPr>
          <a:xfrm>
            <a:off x="5890496" y="2061642"/>
            <a:ext cx="365568" cy="400110"/>
          </a:xfrm>
          <a:prstGeom prst="rect">
            <a:avLst/>
          </a:prstGeom>
          <a:noFill/>
        </p:spPr>
        <p:txBody>
          <a:bodyPr wrap="none" rtlCol="0">
            <a:spAutoFit/>
          </a:bodyPr>
          <a:lstStyle/>
          <a:p>
            <a:r>
              <a:rPr lang="en-US" altLang="zh-CN" sz="2000">
                <a:solidFill>
                  <a:schemeClr val="tx1">
                    <a:lumMod val="85000"/>
                    <a:lumOff val="15000"/>
                  </a:schemeClr>
                </a:solidFill>
                <a:latin typeface="微软雅黑" panose="020B0503020204020204" pitchFamily="34" charset="-122"/>
                <a:ea typeface="微软雅黑" panose="020B0503020204020204" pitchFamily="34" charset="-122"/>
              </a:rPr>
              <a:t>A</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5" name="TextBox 74"/>
          <p:cNvSpPr txBox="1"/>
          <p:nvPr/>
        </p:nvSpPr>
        <p:spPr>
          <a:xfrm>
            <a:off x="5890495" y="2565698"/>
            <a:ext cx="344742" cy="400110"/>
          </a:xfrm>
          <a:prstGeom prst="rect">
            <a:avLst/>
          </a:prstGeom>
          <a:noFill/>
        </p:spPr>
        <p:txBody>
          <a:bodyPr wrap="none" rtlCol="0">
            <a:spAutoFit/>
          </a:bodyPr>
          <a:lstStyle/>
          <a:p>
            <a:r>
              <a:rPr lang="en-US" altLang="zh-CN" sz="2000">
                <a:solidFill>
                  <a:schemeClr val="tx1">
                    <a:lumMod val="85000"/>
                    <a:lumOff val="15000"/>
                  </a:schemeClr>
                </a:solidFill>
                <a:latin typeface="微软雅黑" panose="020B0503020204020204" pitchFamily="34" charset="-122"/>
                <a:ea typeface="微软雅黑" panose="020B0503020204020204" pitchFamily="34" charset="-122"/>
              </a:rPr>
              <a:t>B</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6" name="TextBox 75"/>
          <p:cNvSpPr txBox="1"/>
          <p:nvPr/>
        </p:nvSpPr>
        <p:spPr>
          <a:xfrm>
            <a:off x="5890496" y="3069754"/>
            <a:ext cx="355956" cy="400110"/>
          </a:xfrm>
          <a:prstGeom prst="rect">
            <a:avLst/>
          </a:prstGeom>
          <a:noFill/>
        </p:spPr>
        <p:txBody>
          <a:bodyPr wrap="none" rtlCol="0">
            <a:spAutoFit/>
          </a:bodyPr>
          <a:lstStyle/>
          <a:p>
            <a:r>
              <a:rPr lang="en-US" altLang="zh-CN" sz="2000">
                <a:solidFill>
                  <a:schemeClr val="tx1">
                    <a:lumMod val="85000"/>
                    <a:lumOff val="15000"/>
                  </a:schemeClr>
                </a:solidFill>
                <a:latin typeface="微软雅黑" panose="020B0503020204020204" pitchFamily="34" charset="-122"/>
                <a:ea typeface="微软雅黑" panose="020B0503020204020204" pitchFamily="34" charset="-122"/>
              </a:rPr>
              <a:t>C</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7" name="TextBox 76"/>
          <p:cNvSpPr txBox="1"/>
          <p:nvPr/>
        </p:nvSpPr>
        <p:spPr>
          <a:xfrm>
            <a:off x="5890495" y="3573810"/>
            <a:ext cx="379985" cy="400110"/>
          </a:xfrm>
          <a:prstGeom prst="rect">
            <a:avLst/>
          </a:prstGeom>
          <a:noFill/>
        </p:spPr>
        <p:txBody>
          <a:bodyPr wrap="none" rtlCol="0">
            <a:spAutoFit/>
          </a:bodyPr>
          <a:lstStyle/>
          <a:p>
            <a:r>
              <a:rPr lang="en-US" altLang="zh-CN" sz="2000">
                <a:solidFill>
                  <a:schemeClr val="tx1">
                    <a:lumMod val="85000"/>
                    <a:lumOff val="15000"/>
                  </a:schemeClr>
                </a:solidFill>
                <a:latin typeface="微软雅黑" panose="020B0503020204020204" pitchFamily="34" charset="-122"/>
                <a:ea typeface="微软雅黑" panose="020B0503020204020204" pitchFamily="34" charset="-122"/>
              </a:rPr>
              <a:t>D</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8" name="TextBox 77"/>
          <p:cNvSpPr txBox="1"/>
          <p:nvPr/>
        </p:nvSpPr>
        <p:spPr>
          <a:xfrm>
            <a:off x="5890496" y="4077866"/>
            <a:ext cx="325518" cy="400110"/>
          </a:xfrm>
          <a:prstGeom prst="rect">
            <a:avLst/>
          </a:prstGeom>
          <a:noFill/>
        </p:spPr>
        <p:txBody>
          <a:bodyPr wrap="none" rtlCol="0">
            <a:spAutoFit/>
          </a:bodyPr>
          <a:lstStyle/>
          <a:p>
            <a:r>
              <a:rPr lang="en-US" altLang="zh-CN" sz="2000">
                <a:solidFill>
                  <a:schemeClr val="tx1">
                    <a:lumMod val="85000"/>
                    <a:lumOff val="15000"/>
                  </a:schemeClr>
                </a:solidFill>
                <a:latin typeface="微软雅黑" panose="020B0503020204020204" pitchFamily="34" charset="-122"/>
                <a:ea typeface="微软雅黑" panose="020B0503020204020204" pitchFamily="34" charset="-122"/>
              </a:rPr>
              <a:t>E</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9" name="TextBox 78"/>
          <p:cNvSpPr txBox="1"/>
          <p:nvPr/>
        </p:nvSpPr>
        <p:spPr>
          <a:xfrm>
            <a:off x="5890496" y="4581922"/>
            <a:ext cx="320713" cy="400110"/>
          </a:xfrm>
          <a:prstGeom prst="rect">
            <a:avLst/>
          </a:prstGeom>
          <a:noFill/>
        </p:spPr>
        <p:txBody>
          <a:bodyPr wrap="none" rtlCol="0">
            <a:spAutoFit/>
          </a:bodyPr>
          <a:lstStyle/>
          <a:p>
            <a:r>
              <a:rPr lang="en-US" altLang="zh-CN" sz="2000">
                <a:solidFill>
                  <a:schemeClr val="tx1">
                    <a:lumMod val="85000"/>
                    <a:lumOff val="15000"/>
                  </a:schemeClr>
                </a:solidFill>
                <a:latin typeface="微软雅黑" panose="020B0503020204020204" pitchFamily="34" charset="-122"/>
                <a:ea typeface="微软雅黑" panose="020B0503020204020204" pitchFamily="34" charset="-122"/>
              </a:rPr>
              <a:t>F</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0" name="TextBox 79"/>
          <p:cNvSpPr txBox="1"/>
          <p:nvPr/>
        </p:nvSpPr>
        <p:spPr>
          <a:xfrm>
            <a:off x="5890496" y="5085978"/>
            <a:ext cx="375180" cy="400110"/>
          </a:xfrm>
          <a:prstGeom prst="rect">
            <a:avLst/>
          </a:prstGeom>
          <a:noFill/>
        </p:spPr>
        <p:txBody>
          <a:bodyPr wrap="none" rtlCol="0">
            <a:spAutoFit/>
          </a:bodyPr>
          <a:lstStyle/>
          <a:p>
            <a:r>
              <a:rPr lang="en-US" altLang="zh-CN" sz="2000">
                <a:solidFill>
                  <a:schemeClr val="tx1">
                    <a:lumMod val="85000"/>
                    <a:lumOff val="15000"/>
                  </a:schemeClr>
                </a:solidFill>
                <a:latin typeface="微软雅黑" panose="020B0503020204020204" pitchFamily="34" charset="-122"/>
                <a:ea typeface="微软雅黑" panose="020B0503020204020204" pitchFamily="34" charset="-122"/>
              </a:rPr>
              <a:t>G</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1" name="矩形 47"/>
          <p:cNvSpPr>
            <a:spLocks noChangeArrowheads="1"/>
          </p:cNvSpPr>
          <p:nvPr/>
        </p:nvSpPr>
        <p:spPr bwMode="auto">
          <a:xfrm>
            <a:off x="838622" y="5734050"/>
            <a:ext cx="10513168" cy="7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30000"/>
              </a:lnSpc>
              <a:spcBef>
                <a:spcPct val="0"/>
              </a:spcBef>
              <a:buFont typeface="Arial" panose="020B0604020202020204" pitchFamily="34" charset="0"/>
              <a:buNone/>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方正兰亭黑_GBK" pitchFamily="2" charset="-122"/>
              </a:rPr>
              <a:t>        在此录入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4" name="TextBox 8"/>
          <p:cNvSpPr txBox="1"/>
          <p:nvPr/>
        </p:nvSpPr>
        <p:spPr>
          <a:xfrm>
            <a:off x="190550" y="189434"/>
            <a:ext cx="6408712" cy="523220"/>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第二部分  </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点击在此输入你的标题内容</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10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20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
                                          </p:val>
                                        </p:tav>
                                        <p:tav tm="100000">
                                          <p:val>
                                            <p:strVal val="#ppt_x"/>
                                          </p:val>
                                        </p:tav>
                                      </p:tavLst>
                                    </p:anim>
                                    <p:anim calcmode="lin" valueType="num">
                                      <p:cBhvr>
                                        <p:cTn id="30" dur="1000" fill="hold"/>
                                        <p:tgtEl>
                                          <p:spTgt spid="28"/>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30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1000" fill="hold"/>
                                        <p:tgtEl>
                                          <p:spTgt spid="29"/>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40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1000"/>
                                        <p:tgtEl>
                                          <p:spTgt spid="30"/>
                                        </p:tgtEl>
                                      </p:cBhvr>
                                    </p:animEffect>
                                    <p:anim calcmode="lin" valueType="num">
                                      <p:cBhvr>
                                        <p:cTn id="39" dur="1000" fill="hold"/>
                                        <p:tgtEl>
                                          <p:spTgt spid="30"/>
                                        </p:tgtEl>
                                        <p:attrNameLst>
                                          <p:attrName>ppt_x</p:attrName>
                                        </p:attrNameLst>
                                      </p:cBhvr>
                                      <p:tavLst>
                                        <p:tav tm="0">
                                          <p:val>
                                            <p:strVal val="#ppt_x"/>
                                          </p:val>
                                        </p:tav>
                                        <p:tav tm="100000">
                                          <p:val>
                                            <p:strVal val="#ppt_x"/>
                                          </p:val>
                                        </p:tav>
                                      </p:tavLst>
                                    </p:anim>
                                    <p:anim calcmode="lin" valueType="num">
                                      <p:cBhvr>
                                        <p:cTn id="40" dur="1000" fill="hold"/>
                                        <p:tgtEl>
                                          <p:spTgt spid="30"/>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50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1000"/>
                                        <p:tgtEl>
                                          <p:spTgt spid="31"/>
                                        </p:tgtEl>
                                      </p:cBhvr>
                                    </p:animEffect>
                                    <p:anim calcmode="lin" valueType="num">
                                      <p:cBhvr>
                                        <p:cTn id="44" dur="1000" fill="hold"/>
                                        <p:tgtEl>
                                          <p:spTgt spid="31"/>
                                        </p:tgtEl>
                                        <p:attrNameLst>
                                          <p:attrName>ppt_x</p:attrName>
                                        </p:attrNameLst>
                                      </p:cBhvr>
                                      <p:tavLst>
                                        <p:tav tm="0">
                                          <p:val>
                                            <p:strVal val="#ppt_x"/>
                                          </p:val>
                                        </p:tav>
                                        <p:tav tm="100000">
                                          <p:val>
                                            <p:strVal val="#ppt_x"/>
                                          </p:val>
                                        </p:tav>
                                      </p:tavLst>
                                    </p:anim>
                                    <p:anim calcmode="lin" valueType="num">
                                      <p:cBhvr>
                                        <p:cTn id="45" dur="1000" fill="hold"/>
                                        <p:tgtEl>
                                          <p:spTgt spid="31"/>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60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1000"/>
                                        <p:tgtEl>
                                          <p:spTgt spid="32"/>
                                        </p:tgtEl>
                                      </p:cBhvr>
                                    </p:animEffect>
                                    <p:anim calcmode="lin" valueType="num">
                                      <p:cBhvr>
                                        <p:cTn id="49" dur="1000" fill="hold"/>
                                        <p:tgtEl>
                                          <p:spTgt spid="32"/>
                                        </p:tgtEl>
                                        <p:attrNameLst>
                                          <p:attrName>ppt_x</p:attrName>
                                        </p:attrNameLst>
                                      </p:cBhvr>
                                      <p:tavLst>
                                        <p:tav tm="0">
                                          <p:val>
                                            <p:strVal val="#ppt_x"/>
                                          </p:val>
                                        </p:tav>
                                        <p:tav tm="100000">
                                          <p:val>
                                            <p:strVal val="#ppt_x"/>
                                          </p:val>
                                        </p:tav>
                                      </p:tavLst>
                                    </p:anim>
                                    <p:anim calcmode="lin" valueType="num">
                                      <p:cBhvr>
                                        <p:cTn id="50" dur="1000" fill="hold"/>
                                        <p:tgtEl>
                                          <p:spTgt spid="32"/>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7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1000" fill="hold"/>
                                        <p:tgtEl>
                                          <p:spTgt spid="33"/>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80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1000"/>
                                        <p:tgtEl>
                                          <p:spTgt spid="34"/>
                                        </p:tgtEl>
                                      </p:cBhvr>
                                    </p:animEffect>
                                    <p:anim calcmode="lin" valueType="num">
                                      <p:cBhvr>
                                        <p:cTn id="59" dur="1000" fill="hold"/>
                                        <p:tgtEl>
                                          <p:spTgt spid="34"/>
                                        </p:tgtEl>
                                        <p:attrNameLst>
                                          <p:attrName>ppt_x</p:attrName>
                                        </p:attrNameLst>
                                      </p:cBhvr>
                                      <p:tavLst>
                                        <p:tav tm="0">
                                          <p:val>
                                            <p:strVal val="#ppt_x"/>
                                          </p:val>
                                        </p:tav>
                                        <p:tav tm="100000">
                                          <p:val>
                                            <p:strVal val="#ppt_x"/>
                                          </p:val>
                                        </p:tav>
                                      </p:tavLst>
                                    </p:anim>
                                    <p:anim calcmode="lin" valueType="num">
                                      <p:cBhvr>
                                        <p:cTn id="60" dur="1000" fill="hold"/>
                                        <p:tgtEl>
                                          <p:spTgt spid="34"/>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90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1000"/>
                                        <p:tgtEl>
                                          <p:spTgt spid="35"/>
                                        </p:tgtEl>
                                      </p:cBhvr>
                                    </p:animEffect>
                                    <p:anim calcmode="lin" valueType="num">
                                      <p:cBhvr>
                                        <p:cTn id="64" dur="1000" fill="hold"/>
                                        <p:tgtEl>
                                          <p:spTgt spid="35"/>
                                        </p:tgtEl>
                                        <p:attrNameLst>
                                          <p:attrName>ppt_x</p:attrName>
                                        </p:attrNameLst>
                                      </p:cBhvr>
                                      <p:tavLst>
                                        <p:tav tm="0">
                                          <p:val>
                                            <p:strVal val="#ppt_x"/>
                                          </p:val>
                                        </p:tav>
                                        <p:tav tm="100000">
                                          <p:val>
                                            <p:strVal val="#ppt_x"/>
                                          </p:val>
                                        </p:tav>
                                      </p:tavLst>
                                    </p:anim>
                                    <p:anim calcmode="lin" valueType="num">
                                      <p:cBhvr>
                                        <p:cTn id="65" dur="1000" fill="hold"/>
                                        <p:tgtEl>
                                          <p:spTgt spid="35"/>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1000"/>
                                        <p:tgtEl>
                                          <p:spTgt spid="36"/>
                                        </p:tgtEl>
                                      </p:cBhvr>
                                    </p:animEffect>
                                    <p:anim calcmode="lin" valueType="num">
                                      <p:cBhvr>
                                        <p:cTn id="69" dur="1000" fill="hold"/>
                                        <p:tgtEl>
                                          <p:spTgt spid="36"/>
                                        </p:tgtEl>
                                        <p:attrNameLst>
                                          <p:attrName>ppt_x</p:attrName>
                                        </p:attrNameLst>
                                      </p:cBhvr>
                                      <p:tavLst>
                                        <p:tav tm="0">
                                          <p:val>
                                            <p:strVal val="#ppt_x"/>
                                          </p:val>
                                        </p:tav>
                                        <p:tav tm="100000">
                                          <p:val>
                                            <p:strVal val="#ppt_x"/>
                                          </p:val>
                                        </p:tav>
                                      </p:tavLst>
                                    </p:anim>
                                    <p:anim calcmode="lin" valueType="num">
                                      <p:cBhvr>
                                        <p:cTn id="70" dur="1000" fill="hold"/>
                                        <p:tgtEl>
                                          <p:spTgt spid="36"/>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10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1000"/>
                                        <p:tgtEl>
                                          <p:spTgt spid="37"/>
                                        </p:tgtEl>
                                      </p:cBhvr>
                                    </p:animEffect>
                                    <p:anim calcmode="lin" valueType="num">
                                      <p:cBhvr>
                                        <p:cTn id="74" dur="1000" fill="hold"/>
                                        <p:tgtEl>
                                          <p:spTgt spid="37"/>
                                        </p:tgtEl>
                                        <p:attrNameLst>
                                          <p:attrName>ppt_x</p:attrName>
                                        </p:attrNameLst>
                                      </p:cBhvr>
                                      <p:tavLst>
                                        <p:tav tm="0">
                                          <p:val>
                                            <p:strVal val="#ppt_x"/>
                                          </p:val>
                                        </p:tav>
                                        <p:tav tm="100000">
                                          <p:val>
                                            <p:strVal val="#ppt_x"/>
                                          </p:val>
                                        </p:tav>
                                      </p:tavLst>
                                    </p:anim>
                                    <p:anim calcmode="lin" valueType="num">
                                      <p:cBhvr>
                                        <p:cTn id="75" dur="1000" fill="hold"/>
                                        <p:tgtEl>
                                          <p:spTgt spid="37"/>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200"/>
                                  </p:stCondLst>
                                  <p:childTnLst>
                                    <p:set>
                                      <p:cBhvr>
                                        <p:cTn id="77" dur="1" fill="hold">
                                          <p:stCondLst>
                                            <p:cond delay="0"/>
                                          </p:stCondLst>
                                        </p:cTn>
                                        <p:tgtEl>
                                          <p:spTgt spid="38"/>
                                        </p:tgtEl>
                                        <p:attrNameLst>
                                          <p:attrName>style.visibility</p:attrName>
                                        </p:attrNameLst>
                                      </p:cBhvr>
                                      <p:to>
                                        <p:strVal val="visible"/>
                                      </p:to>
                                    </p:set>
                                    <p:animEffect transition="in" filter="fade">
                                      <p:cBhvr>
                                        <p:cTn id="78" dur="1000"/>
                                        <p:tgtEl>
                                          <p:spTgt spid="38"/>
                                        </p:tgtEl>
                                      </p:cBhvr>
                                    </p:animEffect>
                                    <p:anim calcmode="lin" valueType="num">
                                      <p:cBhvr>
                                        <p:cTn id="79" dur="1000" fill="hold"/>
                                        <p:tgtEl>
                                          <p:spTgt spid="38"/>
                                        </p:tgtEl>
                                        <p:attrNameLst>
                                          <p:attrName>ppt_x</p:attrName>
                                        </p:attrNameLst>
                                      </p:cBhvr>
                                      <p:tavLst>
                                        <p:tav tm="0">
                                          <p:val>
                                            <p:strVal val="#ppt_x"/>
                                          </p:val>
                                        </p:tav>
                                        <p:tav tm="100000">
                                          <p:val>
                                            <p:strVal val="#ppt_x"/>
                                          </p:val>
                                        </p:tav>
                                      </p:tavLst>
                                    </p:anim>
                                    <p:anim calcmode="lin" valueType="num">
                                      <p:cBhvr>
                                        <p:cTn id="80" dur="1000" fill="hold"/>
                                        <p:tgtEl>
                                          <p:spTgt spid="38"/>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30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400"/>
                                  </p:stCondLst>
                                  <p:childTnLst>
                                    <p:set>
                                      <p:cBhvr>
                                        <p:cTn id="87" dur="1" fill="hold">
                                          <p:stCondLst>
                                            <p:cond delay="0"/>
                                          </p:stCondLst>
                                        </p:cTn>
                                        <p:tgtEl>
                                          <p:spTgt spid="40"/>
                                        </p:tgtEl>
                                        <p:attrNameLst>
                                          <p:attrName>style.visibility</p:attrName>
                                        </p:attrNameLst>
                                      </p:cBhvr>
                                      <p:to>
                                        <p:strVal val="visible"/>
                                      </p:to>
                                    </p:set>
                                    <p:animEffect transition="in" filter="fade">
                                      <p:cBhvr>
                                        <p:cTn id="88" dur="1000"/>
                                        <p:tgtEl>
                                          <p:spTgt spid="40"/>
                                        </p:tgtEl>
                                      </p:cBhvr>
                                    </p:animEffect>
                                    <p:anim calcmode="lin" valueType="num">
                                      <p:cBhvr>
                                        <p:cTn id="89" dur="1000" fill="hold"/>
                                        <p:tgtEl>
                                          <p:spTgt spid="40"/>
                                        </p:tgtEl>
                                        <p:attrNameLst>
                                          <p:attrName>ppt_x</p:attrName>
                                        </p:attrNameLst>
                                      </p:cBhvr>
                                      <p:tavLst>
                                        <p:tav tm="0">
                                          <p:val>
                                            <p:strVal val="#ppt_x"/>
                                          </p:val>
                                        </p:tav>
                                        <p:tav tm="100000">
                                          <p:val>
                                            <p:strVal val="#ppt_x"/>
                                          </p:val>
                                        </p:tav>
                                      </p:tavLst>
                                    </p:anim>
                                    <p:anim calcmode="lin" valueType="num">
                                      <p:cBhvr>
                                        <p:cTn id="90" dur="1000" fill="hold"/>
                                        <p:tgtEl>
                                          <p:spTgt spid="40"/>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500"/>
                                  </p:stCondLst>
                                  <p:childTnLst>
                                    <p:set>
                                      <p:cBhvr>
                                        <p:cTn id="92" dur="1" fill="hold">
                                          <p:stCondLst>
                                            <p:cond delay="0"/>
                                          </p:stCondLst>
                                        </p:cTn>
                                        <p:tgtEl>
                                          <p:spTgt spid="41"/>
                                        </p:tgtEl>
                                        <p:attrNameLst>
                                          <p:attrName>style.visibility</p:attrName>
                                        </p:attrNameLst>
                                      </p:cBhvr>
                                      <p:to>
                                        <p:strVal val="visible"/>
                                      </p:to>
                                    </p:set>
                                    <p:animEffect transition="in" filter="fade">
                                      <p:cBhvr>
                                        <p:cTn id="93" dur="1000"/>
                                        <p:tgtEl>
                                          <p:spTgt spid="41"/>
                                        </p:tgtEl>
                                      </p:cBhvr>
                                    </p:animEffect>
                                    <p:anim calcmode="lin" valueType="num">
                                      <p:cBhvr>
                                        <p:cTn id="94" dur="1000" fill="hold"/>
                                        <p:tgtEl>
                                          <p:spTgt spid="41"/>
                                        </p:tgtEl>
                                        <p:attrNameLst>
                                          <p:attrName>ppt_x</p:attrName>
                                        </p:attrNameLst>
                                      </p:cBhvr>
                                      <p:tavLst>
                                        <p:tav tm="0">
                                          <p:val>
                                            <p:strVal val="#ppt_x"/>
                                          </p:val>
                                        </p:tav>
                                        <p:tav tm="100000">
                                          <p:val>
                                            <p:strVal val="#ppt_x"/>
                                          </p:val>
                                        </p:tav>
                                      </p:tavLst>
                                    </p:anim>
                                    <p:anim calcmode="lin" valueType="num">
                                      <p:cBhvr>
                                        <p:cTn id="95" dur="1000" fill="hold"/>
                                        <p:tgtEl>
                                          <p:spTgt spid="41"/>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60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700"/>
                                  </p:stCondLst>
                                  <p:childTnLst>
                                    <p:set>
                                      <p:cBhvr>
                                        <p:cTn id="102" dur="1" fill="hold">
                                          <p:stCondLst>
                                            <p:cond delay="0"/>
                                          </p:stCondLst>
                                        </p:cTn>
                                        <p:tgtEl>
                                          <p:spTgt spid="43"/>
                                        </p:tgtEl>
                                        <p:attrNameLst>
                                          <p:attrName>style.visibility</p:attrName>
                                        </p:attrNameLst>
                                      </p:cBhvr>
                                      <p:to>
                                        <p:strVal val="visible"/>
                                      </p:to>
                                    </p:set>
                                    <p:animEffect transition="in" filter="fade">
                                      <p:cBhvr>
                                        <p:cTn id="103" dur="1000"/>
                                        <p:tgtEl>
                                          <p:spTgt spid="43"/>
                                        </p:tgtEl>
                                      </p:cBhvr>
                                    </p:animEffect>
                                    <p:anim calcmode="lin" valueType="num">
                                      <p:cBhvr>
                                        <p:cTn id="104" dur="1000" fill="hold"/>
                                        <p:tgtEl>
                                          <p:spTgt spid="43"/>
                                        </p:tgtEl>
                                        <p:attrNameLst>
                                          <p:attrName>ppt_x</p:attrName>
                                        </p:attrNameLst>
                                      </p:cBhvr>
                                      <p:tavLst>
                                        <p:tav tm="0">
                                          <p:val>
                                            <p:strVal val="#ppt_x"/>
                                          </p:val>
                                        </p:tav>
                                        <p:tav tm="100000">
                                          <p:val>
                                            <p:strVal val="#ppt_x"/>
                                          </p:val>
                                        </p:tav>
                                      </p:tavLst>
                                    </p:anim>
                                    <p:anim calcmode="lin" valueType="num">
                                      <p:cBhvr>
                                        <p:cTn id="105" dur="1000" fill="hold"/>
                                        <p:tgtEl>
                                          <p:spTgt spid="43"/>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800"/>
                                  </p:stCondLst>
                                  <p:childTnLst>
                                    <p:set>
                                      <p:cBhvr>
                                        <p:cTn id="107" dur="1" fill="hold">
                                          <p:stCondLst>
                                            <p:cond delay="0"/>
                                          </p:stCondLst>
                                        </p:cTn>
                                        <p:tgtEl>
                                          <p:spTgt spid="44"/>
                                        </p:tgtEl>
                                        <p:attrNameLst>
                                          <p:attrName>style.visibility</p:attrName>
                                        </p:attrNameLst>
                                      </p:cBhvr>
                                      <p:to>
                                        <p:strVal val="visible"/>
                                      </p:to>
                                    </p:set>
                                    <p:animEffect transition="in" filter="fade">
                                      <p:cBhvr>
                                        <p:cTn id="108" dur="1000"/>
                                        <p:tgtEl>
                                          <p:spTgt spid="44"/>
                                        </p:tgtEl>
                                      </p:cBhvr>
                                    </p:animEffect>
                                    <p:anim calcmode="lin" valueType="num">
                                      <p:cBhvr>
                                        <p:cTn id="109" dur="1000" fill="hold"/>
                                        <p:tgtEl>
                                          <p:spTgt spid="44"/>
                                        </p:tgtEl>
                                        <p:attrNameLst>
                                          <p:attrName>ppt_x</p:attrName>
                                        </p:attrNameLst>
                                      </p:cBhvr>
                                      <p:tavLst>
                                        <p:tav tm="0">
                                          <p:val>
                                            <p:strVal val="#ppt_x"/>
                                          </p:val>
                                        </p:tav>
                                        <p:tav tm="100000">
                                          <p:val>
                                            <p:strVal val="#ppt_x"/>
                                          </p:val>
                                        </p:tav>
                                      </p:tavLst>
                                    </p:anim>
                                    <p:anim calcmode="lin" valueType="num">
                                      <p:cBhvr>
                                        <p:cTn id="110" dur="1000" fill="hold"/>
                                        <p:tgtEl>
                                          <p:spTgt spid="44"/>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90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2000"/>
                            </p:stCondLst>
                            <p:childTnLst>
                              <p:par>
                                <p:cTn id="117" presetID="2" presetClass="entr" presetSubtype="4" decel="10000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 calcmode="lin" valueType="num">
                                      <p:cBhvr additive="base">
                                        <p:cTn id="119" dur="500" fill="hold"/>
                                        <p:tgtEl>
                                          <p:spTgt spid="74"/>
                                        </p:tgtEl>
                                        <p:attrNameLst>
                                          <p:attrName>ppt_x</p:attrName>
                                        </p:attrNameLst>
                                      </p:cBhvr>
                                      <p:tavLst>
                                        <p:tav tm="0">
                                          <p:val>
                                            <p:strVal val="#ppt_x"/>
                                          </p:val>
                                        </p:tav>
                                        <p:tav tm="100000">
                                          <p:val>
                                            <p:strVal val="#ppt_x"/>
                                          </p:val>
                                        </p:tav>
                                      </p:tavLst>
                                    </p:anim>
                                    <p:anim calcmode="lin" valueType="num">
                                      <p:cBhvr additive="base">
                                        <p:cTn id="120" dur="500" fill="hold"/>
                                        <p:tgtEl>
                                          <p:spTgt spid="74"/>
                                        </p:tgtEl>
                                        <p:attrNameLst>
                                          <p:attrName>ppt_y</p:attrName>
                                        </p:attrNameLst>
                                      </p:cBhvr>
                                      <p:tavLst>
                                        <p:tav tm="0">
                                          <p:val>
                                            <p:strVal val="1+#ppt_h/2"/>
                                          </p:val>
                                        </p:tav>
                                        <p:tav tm="100000">
                                          <p:val>
                                            <p:strVal val="#ppt_y"/>
                                          </p:val>
                                        </p:tav>
                                      </p:tavLst>
                                    </p:anim>
                                  </p:childTnLst>
                                </p:cTn>
                              </p:par>
                              <p:par>
                                <p:cTn id="121" presetID="2" presetClass="entr" presetSubtype="4" decel="100000" fill="hold" grpId="0" nodeType="withEffect">
                                  <p:stCondLst>
                                    <p:cond delay="0"/>
                                  </p:stCondLst>
                                  <p:childTnLst>
                                    <p:set>
                                      <p:cBhvr>
                                        <p:cTn id="122" dur="1" fill="hold">
                                          <p:stCondLst>
                                            <p:cond delay="0"/>
                                          </p:stCondLst>
                                        </p:cTn>
                                        <p:tgtEl>
                                          <p:spTgt spid="75"/>
                                        </p:tgtEl>
                                        <p:attrNameLst>
                                          <p:attrName>style.visibility</p:attrName>
                                        </p:attrNameLst>
                                      </p:cBhvr>
                                      <p:to>
                                        <p:strVal val="visible"/>
                                      </p:to>
                                    </p:set>
                                    <p:anim calcmode="lin" valueType="num">
                                      <p:cBhvr additive="base">
                                        <p:cTn id="123" dur="500" fill="hold"/>
                                        <p:tgtEl>
                                          <p:spTgt spid="75"/>
                                        </p:tgtEl>
                                        <p:attrNameLst>
                                          <p:attrName>ppt_x</p:attrName>
                                        </p:attrNameLst>
                                      </p:cBhvr>
                                      <p:tavLst>
                                        <p:tav tm="0">
                                          <p:val>
                                            <p:strVal val="#ppt_x"/>
                                          </p:val>
                                        </p:tav>
                                        <p:tav tm="100000">
                                          <p:val>
                                            <p:strVal val="#ppt_x"/>
                                          </p:val>
                                        </p:tav>
                                      </p:tavLst>
                                    </p:anim>
                                    <p:anim calcmode="lin" valueType="num">
                                      <p:cBhvr additive="base">
                                        <p:cTn id="124" dur="500" fill="hold"/>
                                        <p:tgtEl>
                                          <p:spTgt spid="75"/>
                                        </p:tgtEl>
                                        <p:attrNameLst>
                                          <p:attrName>ppt_y</p:attrName>
                                        </p:attrNameLst>
                                      </p:cBhvr>
                                      <p:tavLst>
                                        <p:tav tm="0">
                                          <p:val>
                                            <p:strVal val="1+#ppt_h/2"/>
                                          </p:val>
                                        </p:tav>
                                        <p:tav tm="100000">
                                          <p:val>
                                            <p:strVal val="#ppt_y"/>
                                          </p:val>
                                        </p:tav>
                                      </p:tavLst>
                                    </p:anim>
                                  </p:childTnLst>
                                </p:cTn>
                              </p:par>
                              <p:par>
                                <p:cTn id="125" presetID="2" presetClass="entr" presetSubtype="4" decel="100000" fill="hold" grpId="0" nodeType="with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additive="base">
                                        <p:cTn id="127" dur="500" fill="hold"/>
                                        <p:tgtEl>
                                          <p:spTgt spid="76"/>
                                        </p:tgtEl>
                                        <p:attrNameLst>
                                          <p:attrName>ppt_x</p:attrName>
                                        </p:attrNameLst>
                                      </p:cBhvr>
                                      <p:tavLst>
                                        <p:tav tm="0">
                                          <p:val>
                                            <p:strVal val="#ppt_x"/>
                                          </p:val>
                                        </p:tav>
                                        <p:tav tm="100000">
                                          <p:val>
                                            <p:strVal val="#ppt_x"/>
                                          </p:val>
                                        </p:tav>
                                      </p:tavLst>
                                    </p:anim>
                                    <p:anim calcmode="lin" valueType="num">
                                      <p:cBhvr additive="base">
                                        <p:cTn id="128" dur="500" fill="hold"/>
                                        <p:tgtEl>
                                          <p:spTgt spid="76"/>
                                        </p:tgtEl>
                                        <p:attrNameLst>
                                          <p:attrName>ppt_y</p:attrName>
                                        </p:attrNameLst>
                                      </p:cBhvr>
                                      <p:tavLst>
                                        <p:tav tm="0">
                                          <p:val>
                                            <p:strVal val="1+#ppt_h/2"/>
                                          </p:val>
                                        </p:tav>
                                        <p:tav tm="100000">
                                          <p:val>
                                            <p:strVal val="#ppt_y"/>
                                          </p:val>
                                        </p:tav>
                                      </p:tavLst>
                                    </p:anim>
                                  </p:childTnLst>
                                </p:cTn>
                              </p:par>
                              <p:par>
                                <p:cTn id="129" presetID="2" presetClass="entr" presetSubtype="4" decel="100000" fill="hold" grpId="0" nodeType="withEffect">
                                  <p:stCondLst>
                                    <p:cond delay="0"/>
                                  </p:stCondLst>
                                  <p:childTnLst>
                                    <p:set>
                                      <p:cBhvr>
                                        <p:cTn id="130" dur="1" fill="hold">
                                          <p:stCondLst>
                                            <p:cond delay="0"/>
                                          </p:stCondLst>
                                        </p:cTn>
                                        <p:tgtEl>
                                          <p:spTgt spid="77"/>
                                        </p:tgtEl>
                                        <p:attrNameLst>
                                          <p:attrName>style.visibility</p:attrName>
                                        </p:attrNameLst>
                                      </p:cBhvr>
                                      <p:to>
                                        <p:strVal val="visible"/>
                                      </p:to>
                                    </p:set>
                                    <p:anim calcmode="lin" valueType="num">
                                      <p:cBhvr additive="base">
                                        <p:cTn id="131" dur="500" fill="hold"/>
                                        <p:tgtEl>
                                          <p:spTgt spid="77"/>
                                        </p:tgtEl>
                                        <p:attrNameLst>
                                          <p:attrName>ppt_x</p:attrName>
                                        </p:attrNameLst>
                                      </p:cBhvr>
                                      <p:tavLst>
                                        <p:tav tm="0">
                                          <p:val>
                                            <p:strVal val="#ppt_x"/>
                                          </p:val>
                                        </p:tav>
                                        <p:tav tm="100000">
                                          <p:val>
                                            <p:strVal val="#ppt_x"/>
                                          </p:val>
                                        </p:tav>
                                      </p:tavLst>
                                    </p:anim>
                                    <p:anim calcmode="lin" valueType="num">
                                      <p:cBhvr additive="base">
                                        <p:cTn id="132" dur="500" fill="hold"/>
                                        <p:tgtEl>
                                          <p:spTgt spid="77"/>
                                        </p:tgtEl>
                                        <p:attrNameLst>
                                          <p:attrName>ppt_y</p:attrName>
                                        </p:attrNameLst>
                                      </p:cBhvr>
                                      <p:tavLst>
                                        <p:tav tm="0">
                                          <p:val>
                                            <p:strVal val="1+#ppt_h/2"/>
                                          </p:val>
                                        </p:tav>
                                        <p:tav tm="100000">
                                          <p:val>
                                            <p:strVal val="#ppt_y"/>
                                          </p:val>
                                        </p:tav>
                                      </p:tavLst>
                                    </p:anim>
                                  </p:childTnLst>
                                </p:cTn>
                              </p:par>
                              <p:par>
                                <p:cTn id="133" presetID="2" presetClass="entr" presetSubtype="4" decel="100000" fill="hold" grpId="0" nodeType="withEffect">
                                  <p:stCondLst>
                                    <p:cond delay="0"/>
                                  </p:stCondLst>
                                  <p:childTnLst>
                                    <p:set>
                                      <p:cBhvr>
                                        <p:cTn id="134" dur="1" fill="hold">
                                          <p:stCondLst>
                                            <p:cond delay="0"/>
                                          </p:stCondLst>
                                        </p:cTn>
                                        <p:tgtEl>
                                          <p:spTgt spid="78"/>
                                        </p:tgtEl>
                                        <p:attrNameLst>
                                          <p:attrName>style.visibility</p:attrName>
                                        </p:attrNameLst>
                                      </p:cBhvr>
                                      <p:to>
                                        <p:strVal val="visible"/>
                                      </p:to>
                                    </p:set>
                                    <p:anim calcmode="lin" valueType="num">
                                      <p:cBhvr additive="base">
                                        <p:cTn id="135" dur="500" fill="hold"/>
                                        <p:tgtEl>
                                          <p:spTgt spid="78"/>
                                        </p:tgtEl>
                                        <p:attrNameLst>
                                          <p:attrName>ppt_x</p:attrName>
                                        </p:attrNameLst>
                                      </p:cBhvr>
                                      <p:tavLst>
                                        <p:tav tm="0">
                                          <p:val>
                                            <p:strVal val="#ppt_x"/>
                                          </p:val>
                                        </p:tav>
                                        <p:tav tm="100000">
                                          <p:val>
                                            <p:strVal val="#ppt_x"/>
                                          </p:val>
                                        </p:tav>
                                      </p:tavLst>
                                    </p:anim>
                                    <p:anim calcmode="lin" valueType="num">
                                      <p:cBhvr additive="base">
                                        <p:cTn id="136" dur="500" fill="hold"/>
                                        <p:tgtEl>
                                          <p:spTgt spid="78"/>
                                        </p:tgtEl>
                                        <p:attrNameLst>
                                          <p:attrName>ppt_y</p:attrName>
                                        </p:attrNameLst>
                                      </p:cBhvr>
                                      <p:tavLst>
                                        <p:tav tm="0">
                                          <p:val>
                                            <p:strVal val="1+#ppt_h/2"/>
                                          </p:val>
                                        </p:tav>
                                        <p:tav tm="100000">
                                          <p:val>
                                            <p:strVal val="#ppt_y"/>
                                          </p:val>
                                        </p:tav>
                                      </p:tavLst>
                                    </p:anim>
                                  </p:childTnLst>
                                </p:cTn>
                              </p:par>
                              <p:par>
                                <p:cTn id="137" presetID="2" presetClass="entr" presetSubtype="4" decel="100000" fill="hold" grpId="0" nodeType="withEffect">
                                  <p:stCondLst>
                                    <p:cond delay="0"/>
                                  </p:stCondLst>
                                  <p:childTnLst>
                                    <p:set>
                                      <p:cBhvr>
                                        <p:cTn id="138" dur="1" fill="hold">
                                          <p:stCondLst>
                                            <p:cond delay="0"/>
                                          </p:stCondLst>
                                        </p:cTn>
                                        <p:tgtEl>
                                          <p:spTgt spid="79"/>
                                        </p:tgtEl>
                                        <p:attrNameLst>
                                          <p:attrName>style.visibility</p:attrName>
                                        </p:attrNameLst>
                                      </p:cBhvr>
                                      <p:to>
                                        <p:strVal val="visible"/>
                                      </p:to>
                                    </p:set>
                                    <p:anim calcmode="lin" valueType="num">
                                      <p:cBhvr additive="base">
                                        <p:cTn id="139" dur="500" fill="hold"/>
                                        <p:tgtEl>
                                          <p:spTgt spid="79"/>
                                        </p:tgtEl>
                                        <p:attrNameLst>
                                          <p:attrName>ppt_x</p:attrName>
                                        </p:attrNameLst>
                                      </p:cBhvr>
                                      <p:tavLst>
                                        <p:tav tm="0">
                                          <p:val>
                                            <p:strVal val="#ppt_x"/>
                                          </p:val>
                                        </p:tav>
                                        <p:tav tm="100000">
                                          <p:val>
                                            <p:strVal val="#ppt_x"/>
                                          </p:val>
                                        </p:tav>
                                      </p:tavLst>
                                    </p:anim>
                                    <p:anim calcmode="lin" valueType="num">
                                      <p:cBhvr additive="base">
                                        <p:cTn id="140" dur="500" fill="hold"/>
                                        <p:tgtEl>
                                          <p:spTgt spid="79"/>
                                        </p:tgtEl>
                                        <p:attrNameLst>
                                          <p:attrName>ppt_y</p:attrName>
                                        </p:attrNameLst>
                                      </p:cBhvr>
                                      <p:tavLst>
                                        <p:tav tm="0">
                                          <p:val>
                                            <p:strVal val="1+#ppt_h/2"/>
                                          </p:val>
                                        </p:tav>
                                        <p:tav tm="100000">
                                          <p:val>
                                            <p:strVal val="#ppt_y"/>
                                          </p:val>
                                        </p:tav>
                                      </p:tavLst>
                                    </p:anim>
                                  </p:childTnLst>
                                </p:cTn>
                              </p:par>
                              <p:par>
                                <p:cTn id="141" presetID="2" presetClass="entr" presetSubtype="4" decel="100000" fill="hold" grpId="0" nodeType="withEffect">
                                  <p:stCondLst>
                                    <p:cond delay="0"/>
                                  </p:stCondLst>
                                  <p:childTnLst>
                                    <p:set>
                                      <p:cBhvr>
                                        <p:cTn id="142" dur="1" fill="hold">
                                          <p:stCondLst>
                                            <p:cond delay="0"/>
                                          </p:stCondLst>
                                        </p:cTn>
                                        <p:tgtEl>
                                          <p:spTgt spid="80"/>
                                        </p:tgtEl>
                                        <p:attrNameLst>
                                          <p:attrName>style.visibility</p:attrName>
                                        </p:attrNameLst>
                                      </p:cBhvr>
                                      <p:to>
                                        <p:strVal val="visible"/>
                                      </p:to>
                                    </p:set>
                                    <p:anim calcmode="lin" valueType="num">
                                      <p:cBhvr additive="base">
                                        <p:cTn id="143" dur="500" fill="hold"/>
                                        <p:tgtEl>
                                          <p:spTgt spid="80"/>
                                        </p:tgtEl>
                                        <p:attrNameLst>
                                          <p:attrName>ppt_x</p:attrName>
                                        </p:attrNameLst>
                                      </p:cBhvr>
                                      <p:tavLst>
                                        <p:tav tm="0">
                                          <p:val>
                                            <p:strVal val="#ppt_x"/>
                                          </p:val>
                                        </p:tav>
                                        <p:tav tm="100000">
                                          <p:val>
                                            <p:strVal val="#ppt_x"/>
                                          </p:val>
                                        </p:tav>
                                      </p:tavLst>
                                    </p:anim>
                                    <p:anim calcmode="lin" valueType="num">
                                      <p:cBhvr additive="base">
                                        <p:cTn id="144" dur="500" fill="hold"/>
                                        <p:tgtEl>
                                          <p:spTgt spid="80"/>
                                        </p:tgtEl>
                                        <p:attrNameLst>
                                          <p:attrName>ppt_y</p:attrName>
                                        </p:attrNameLst>
                                      </p:cBhvr>
                                      <p:tavLst>
                                        <p:tav tm="0">
                                          <p:val>
                                            <p:strVal val="1+#ppt_h/2"/>
                                          </p:val>
                                        </p:tav>
                                        <p:tav tm="100000">
                                          <p:val>
                                            <p:strVal val="#ppt_y"/>
                                          </p:val>
                                        </p:tav>
                                      </p:tavLst>
                                    </p:anim>
                                  </p:childTnLst>
                                </p:cTn>
                              </p:par>
                            </p:childTnLst>
                          </p:cTn>
                        </p:par>
                        <p:par>
                          <p:cTn id="145" fill="hold">
                            <p:stCondLst>
                              <p:cond delay="2500"/>
                            </p:stCondLst>
                            <p:childTnLst>
                              <p:par>
                                <p:cTn id="146" presetID="22" presetClass="entr" presetSubtype="8" fill="hold" grpId="0" nodeType="afterEffect">
                                  <p:stCondLst>
                                    <p:cond delay="0"/>
                                  </p:stCondLst>
                                  <p:childTnLst>
                                    <p:set>
                                      <p:cBhvr>
                                        <p:cTn id="147" dur="1" fill="hold">
                                          <p:stCondLst>
                                            <p:cond delay="0"/>
                                          </p:stCondLst>
                                        </p:cTn>
                                        <p:tgtEl>
                                          <p:spTgt spid="60"/>
                                        </p:tgtEl>
                                        <p:attrNameLst>
                                          <p:attrName>style.visibility</p:attrName>
                                        </p:attrNameLst>
                                      </p:cBhvr>
                                      <p:to>
                                        <p:strVal val="visible"/>
                                      </p:to>
                                    </p:set>
                                    <p:animEffect transition="in" filter="wipe(left)">
                                      <p:cBhvr>
                                        <p:cTn id="148" dur="500"/>
                                        <p:tgtEl>
                                          <p:spTgt spid="60"/>
                                        </p:tgtEl>
                                      </p:cBhvr>
                                    </p:animEffect>
                                  </p:childTnLst>
                                </p:cTn>
                              </p:par>
                              <p:par>
                                <p:cTn id="149" presetID="22" presetClass="entr" presetSubtype="8" fill="hold" grpId="0" nodeType="withEffect">
                                  <p:stCondLst>
                                    <p:cond delay="100"/>
                                  </p:stCondLst>
                                  <p:childTnLst>
                                    <p:set>
                                      <p:cBhvr>
                                        <p:cTn id="150" dur="1" fill="hold">
                                          <p:stCondLst>
                                            <p:cond delay="0"/>
                                          </p:stCondLst>
                                        </p:cTn>
                                        <p:tgtEl>
                                          <p:spTgt spid="61"/>
                                        </p:tgtEl>
                                        <p:attrNameLst>
                                          <p:attrName>style.visibility</p:attrName>
                                        </p:attrNameLst>
                                      </p:cBhvr>
                                      <p:to>
                                        <p:strVal val="visible"/>
                                      </p:to>
                                    </p:set>
                                    <p:animEffect transition="in" filter="wipe(left)">
                                      <p:cBhvr>
                                        <p:cTn id="151" dur="500"/>
                                        <p:tgtEl>
                                          <p:spTgt spid="61"/>
                                        </p:tgtEl>
                                      </p:cBhvr>
                                    </p:animEffect>
                                  </p:childTnLst>
                                </p:cTn>
                              </p:par>
                              <p:par>
                                <p:cTn id="152" presetID="22" presetClass="entr" presetSubtype="8" fill="hold" grpId="0" nodeType="withEffect">
                                  <p:stCondLst>
                                    <p:cond delay="200"/>
                                  </p:stCondLst>
                                  <p:childTnLst>
                                    <p:set>
                                      <p:cBhvr>
                                        <p:cTn id="153" dur="1" fill="hold">
                                          <p:stCondLst>
                                            <p:cond delay="0"/>
                                          </p:stCondLst>
                                        </p:cTn>
                                        <p:tgtEl>
                                          <p:spTgt spid="62"/>
                                        </p:tgtEl>
                                        <p:attrNameLst>
                                          <p:attrName>style.visibility</p:attrName>
                                        </p:attrNameLst>
                                      </p:cBhvr>
                                      <p:to>
                                        <p:strVal val="visible"/>
                                      </p:to>
                                    </p:set>
                                    <p:animEffect transition="in" filter="wipe(left)">
                                      <p:cBhvr>
                                        <p:cTn id="154" dur="500"/>
                                        <p:tgtEl>
                                          <p:spTgt spid="62"/>
                                        </p:tgtEl>
                                      </p:cBhvr>
                                    </p:animEffect>
                                  </p:childTnLst>
                                </p:cTn>
                              </p:par>
                              <p:par>
                                <p:cTn id="155" presetID="22" presetClass="entr" presetSubtype="8" fill="hold" grpId="0" nodeType="withEffect">
                                  <p:stCondLst>
                                    <p:cond delay="300"/>
                                  </p:stCondLst>
                                  <p:childTnLst>
                                    <p:set>
                                      <p:cBhvr>
                                        <p:cTn id="156" dur="1" fill="hold">
                                          <p:stCondLst>
                                            <p:cond delay="0"/>
                                          </p:stCondLst>
                                        </p:cTn>
                                        <p:tgtEl>
                                          <p:spTgt spid="63"/>
                                        </p:tgtEl>
                                        <p:attrNameLst>
                                          <p:attrName>style.visibility</p:attrName>
                                        </p:attrNameLst>
                                      </p:cBhvr>
                                      <p:to>
                                        <p:strVal val="visible"/>
                                      </p:to>
                                    </p:set>
                                    <p:animEffect transition="in" filter="wipe(left)">
                                      <p:cBhvr>
                                        <p:cTn id="157" dur="500"/>
                                        <p:tgtEl>
                                          <p:spTgt spid="63"/>
                                        </p:tgtEl>
                                      </p:cBhvr>
                                    </p:animEffect>
                                  </p:childTnLst>
                                </p:cTn>
                              </p:par>
                              <p:par>
                                <p:cTn id="158" presetID="22" presetClass="entr" presetSubtype="8" fill="hold" grpId="0" nodeType="withEffect">
                                  <p:stCondLst>
                                    <p:cond delay="400"/>
                                  </p:stCondLst>
                                  <p:childTnLst>
                                    <p:set>
                                      <p:cBhvr>
                                        <p:cTn id="159" dur="1" fill="hold">
                                          <p:stCondLst>
                                            <p:cond delay="0"/>
                                          </p:stCondLst>
                                        </p:cTn>
                                        <p:tgtEl>
                                          <p:spTgt spid="64"/>
                                        </p:tgtEl>
                                        <p:attrNameLst>
                                          <p:attrName>style.visibility</p:attrName>
                                        </p:attrNameLst>
                                      </p:cBhvr>
                                      <p:to>
                                        <p:strVal val="visible"/>
                                      </p:to>
                                    </p:set>
                                    <p:animEffect transition="in" filter="wipe(left)">
                                      <p:cBhvr>
                                        <p:cTn id="160" dur="500"/>
                                        <p:tgtEl>
                                          <p:spTgt spid="64"/>
                                        </p:tgtEl>
                                      </p:cBhvr>
                                    </p:animEffect>
                                  </p:childTnLst>
                                </p:cTn>
                              </p:par>
                              <p:par>
                                <p:cTn id="161" presetID="22" presetClass="entr" presetSubtype="8" fill="hold" grpId="0" nodeType="withEffect">
                                  <p:stCondLst>
                                    <p:cond delay="500"/>
                                  </p:stCondLst>
                                  <p:childTnLst>
                                    <p:set>
                                      <p:cBhvr>
                                        <p:cTn id="162" dur="1" fill="hold">
                                          <p:stCondLst>
                                            <p:cond delay="0"/>
                                          </p:stCondLst>
                                        </p:cTn>
                                        <p:tgtEl>
                                          <p:spTgt spid="65"/>
                                        </p:tgtEl>
                                        <p:attrNameLst>
                                          <p:attrName>style.visibility</p:attrName>
                                        </p:attrNameLst>
                                      </p:cBhvr>
                                      <p:to>
                                        <p:strVal val="visible"/>
                                      </p:to>
                                    </p:set>
                                    <p:animEffect transition="in" filter="wipe(left)">
                                      <p:cBhvr>
                                        <p:cTn id="163" dur="500"/>
                                        <p:tgtEl>
                                          <p:spTgt spid="65"/>
                                        </p:tgtEl>
                                      </p:cBhvr>
                                    </p:animEffect>
                                  </p:childTnLst>
                                </p:cTn>
                              </p:par>
                              <p:par>
                                <p:cTn id="164" presetID="22" presetClass="entr" presetSubtype="8" fill="hold" grpId="0" nodeType="withEffect">
                                  <p:stCondLst>
                                    <p:cond delay="600"/>
                                  </p:stCondLst>
                                  <p:childTnLst>
                                    <p:set>
                                      <p:cBhvr>
                                        <p:cTn id="165" dur="1" fill="hold">
                                          <p:stCondLst>
                                            <p:cond delay="0"/>
                                          </p:stCondLst>
                                        </p:cTn>
                                        <p:tgtEl>
                                          <p:spTgt spid="66"/>
                                        </p:tgtEl>
                                        <p:attrNameLst>
                                          <p:attrName>style.visibility</p:attrName>
                                        </p:attrNameLst>
                                      </p:cBhvr>
                                      <p:to>
                                        <p:strVal val="visible"/>
                                      </p:to>
                                    </p:set>
                                    <p:animEffect transition="in" filter="wipe(left)">
                                      <p:cBhvr>
                                        <p:cTn id="166" dur="500"/>
                                        <p:tgtEl>
                                          <p:spTgt spid="66"/>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46"/>
                                        </p:tgtEl>
                                        <p:attrNameLst>
                                          <p:attrName>style.visibility</p:attrName>
                                        </p:attrNameLst>
                                      </p:cBhvr>
                                      <p:to>
                                        <p:strVal val="visible"/>
                                      </p:to>
                                    </p:set>
                                    <p:animEffect transition="in" filter="wipe(right)">
                                      <p:cBhvr>
                                        <p:cTn id="169" dur="500"/>
                                        <p:tgtEl>
                                          <p:spTgt spid="46"/>
                                        </p:tgtEl>
                                      </p:cBhvr>
                                    </p:animEffect>
                                  </p:childTnLst>
                                </p:cTn>
                              </p:par>
                              <p:par>
                                <p:cTn id="170" presetID="22" presetClass="entr" presetSubtype="2" fill="hold" grpId="0" nodeType="withEffect">
                                  <p:stCondLst>
                                    <p:cond delay="100"/>
                                  </p:stCondLst>
                                  <p:childTnLst>
                                    <p:set>
                                      <p:cBhvr>
                                        <p:cTn id="171" dur="1" fill="hold">
                                          <p:stCondLst>
                                            <p:cond delay="0"/>
                                          </p:stCondLst>
                                        </p:cTn>
                                        <p:tgtEl>
                                          <p:spTgt spid="47"/>
                                        </p:tgtEl>
                                        <p:attrNameLst>
                                          <p:attrName>style.visibility</p:attrName>
                                        </p:attrNameLst>
                                      </p:cBhvr>
                                      <p:to>
                                        <p:strVal val="visible"/>
                                      </p:to>
                                    </p:set>
                                    <p:animEffect transition="in" filter="wipe(right)">
                                      <p:cBhvr>
                                        <p:cTn id="172" dur="500"/>
                                        <p:tgtEl>
                                          <p:spTgt spid="47"/>
                                        </p:tgtEl>
                                      </p:cBhvr>
                                    </p:animEffect>
                                  </p:childTnLst>
                                </p:cTn>
                              </p:par>
                              <p:par>
                                <p:cTn id="173" presetID="22" presetClass="entr" presetSubtype="2" fill="hold" grpId="0" nodeType="withEffect">
                                  <p:stCondLst>
                                    <p:cond delay="200"/>
                                  </p:stCondLst>
                                  <p:childTnLst>
                                    <p:set>
                                      <p:cBhvr>
                                        <p:cTn id="174" dur="1" fill="hold">
                                          <p:stCondLst>
                                            <p:cond delay="0"/>
                                          </p:stCondLst>
                                        </p:cTn>
                                        <p:tgtEl>
                                          <p:spTgt spid="48"/>
                                        </p:tgtEl>
                                        <p:attrNameLst>
                                          <p:attrName>style.visibility</p:attrName>
                                        </p:attrNameLst>
                                      </p:cBhvr>
                                      <p:to>
                                        <p:strVal val="visible"/>
                                      </p:to>
                                    </p:set>
                                    <p:animEffect transition="in" filter="wipe(right)">
                                      <p:cBhvr>
                                        <p:cTn id="175" dur="500"/>
                                        <p:tgtEl>
                                          <p:spTgt spid="48"/>
                                        </p:tgtEl>
                                      </p:cBhvr>
                                    </p:animEffect>
                                  </p:childTnLst>
                                </p:cTn>
                              </p:par>
                              <p:par>
                                <p:cTn id="176" presetID="22" presetClass="entr" presetSubtype="2" fill="hold" grpId="0" nodeType="withEffect">
                                  <p:stCondLst>
                                    <p:cond delay="300"/>
                                  </p:stCondLst>
                                  <p:childTnLst>
                                    <p:set>
                                      <p:cBhvr>
                                        <p:cTn id="177" dur="1" fill="hold">
                                          <p:stCondLst>
                                            <p:cond delay="0"/>
                                          </p:stCondLst>
                                        </p:cTn>
                                        <p:tgtEl>
                                          <p:spTgt spid="49"/>
                                        </p:tgtEl>
                                        <p:attrNameLst>
                                          <p:attrName>style.visibility</p:attrName>
                                        </p:attrNameLst>
                                      </p:cBhvr>
                                      <p:to>
                                        <p:strVal val="visible"/>
                                      </p:to>
                                    </p:set>
                                    <p:animEffect transition="in" filter="wipe(right)">
                                      <p:cBhvr>
                                        <p:cTn id="178" dur="500"/>
                                        <p:tgtEl>
                                          <p:spTgt spid="49"/>
                                        </p:tgtEl>
                                      </p:cBhvr>
                                    </p:animEffect>
                                  </p:childTnLst>
                                </p:cTn>
                              </p:par>
                              <p:par>
                                <p:cTn id="179" presetID="22" presetClass="entr" presetSubtype="2" fill="hold" grpId="0" nodeType="withEffect">
                                  <p:stCondLst>
                                    <p:cond delay="400"/>
                                  </p:stCondLst>
                                  <p:childTnLst>
                                    <p:set>
                                      <p:cBhvr>
                                        <p:cTn id="180" dur="1" fill="hold">
                                          <p:stCondLst>
                                            <p:cond delay="0"/>
                                          </p:stCondLst>
                                        </p:cTn>
                                        <p:tgtEl>
                                          <p:spTgt spid="50"/>
                                        </p:tgtEl>
                                        <p:attrNameLst>
                                          <p:attrName>style.visibility</p:attrName>
                                        </p:attrNameLst>
                                      </p:cBhvr>
                                      <p:to>
                                        <p:strVal val="visible"/>
                                      </p:to>
                                    </p:set>
                                    <p:animEffect transition="in" filter="wipe(right)">
                                      <p:cBhvr>
                                        <p:cTn id="181" dur="500"/>
                                        <p:tgtEl>
                                          <p:spTgt spid="50"/>
                                        </p:tgtEl>
                                      </p:cBhvr>
                                    </p:animEffect>
                                  </p:childTnLst>
                                </p:cTn>
                              </p:par>
                              <p:par>
                                <p:cTn id="182" presetID="22" presetClass="entr" presetSubtype="2" fill="hold" grpId="0" nodeType="withEffect">
                                  <p:stCondLst>
                                    <p:cond delay="500"/>
                                  </p:stCondLst>
                                  <p:childTnLst>
                                    <p:set>
                                      <p:cBhvr>
                                        <p:cTn id="183" dur="1" fill="hold">
                                          <p:stCondLst>
                                            <p:cond delay="0"/>
                                          </p:stCondLst>
                                        </p:cTn>
                                        <p:tgtEl>
                                          <p:spTgt spid="51"/>
                                        </p:tgtEl>
                                        <p:attrNameLst>
                                          <p:attrName>style.visibility</p:attrName>
                                        </p:attrNameLst>
                                      </p:cBhvr>
                                      <p:to>
                                        <p:strVal val="visible"/>
                                      </p:to>
                                    </p:set>
                                    <p:animEffect transition="in" filter="wipe(right)">
                                      <p:cBhvr>
                                        <p:cTn id="184" dur="500"/>
                                        <p:tgtEl>
                                          <p:spTgt spid="51"/>
                                        </p:tgtEl>
                                      </p:cBhvr>
                                    </p:animEffect>
                                  </p:childTnLst>
                                </p:cTn>
                              </p:par>
                              <p:par>
                                <p:cTn id="185" presetID="22" presetClass="entr" presetSubtype="2" fill="hold" grpId="0" nodeType="withEffect">
                                  <p:stCondLst>
                                    <p:cond delay="600"/>
                                  </p:stCondLst>
                                  <p:childTnLst>
                                    <p:set>
                                      <p:cBhvr>
                                        <p:cTn id="186" dur="1" fill="hold">
                                          <p:stCondLst>
                                            <p:cond delay="0"/>
                                          </p:stCondLst>
                                        </p:cTn>
                                        <p:tgtEl>
                                          <p:spTgt spid="52"/>
                                        </p:tgtEl>
                                        <p:attrNameLst>
                                          <p:attrName>style.visibility</p:attrName>
                                        </p:attrNameLst>
                                      </p:cBhvr>
                                      <p:to>
                                        <p:strVal val="visible"/>
                                      </p:to>
                                    </p:set>
                                    <p:animEffect transition="in" filter="wipe(right)">
                                      <p:cBhvr>
                                        <p:cTn id="187" dur="500"/>
                                        <p:tgtEl>
                                          <p:spTgt spid="52"/>
                                        </p:tgtEl>
                                      </p:cBhvr>
                                    </p:animEffect>
                                  </p:childTnLst>
                                </p:cTn>
                              </p:par>
                            </p:childTnLst>
                          </p:cTn>
                        </p:par>
                        <p:par>
                          <p:cTn id="188" fill="hold">
                            <p:stCondLst>
                              <p:cond delay="3000"/>
                            </p:stCondLst>
                            <p:childTnLst>
                              <p:par>
                                <p:cTn id="189" presetID="22" presetClass="entr" presetSubtype="8" fill="hold" grpId="0" nodeType="afterEffect">
                                  <p:stCondLst>
                                    <p:cond delay="0"/>
                                  </p:stCondLst>
                                  <p:childTnLst>
                                    <p:set>
                                      <p:cBhvr>
                                        <p:cTn id="190" dur="1" fill="hold">
                                          <p:stCondLst>
                                            <p:cond delay="0"/>
                                          </p:stCondLst>
                                        </p:cTn>
                                        <p:tgtEl>
                                          <p:spTgt spid="67"/>
                                        </p:tgtEl>
                                        <p:attrNameLst>
                                          <p:attrName>style.visibility</p:attrName>
                                        </p:attrNameLst>
                                      </p:cBhvr>
                                      <p:to>
                                        <p:strVal val="visible"/>
                                      </p:to>
                                    </p:set>
                                    <p:animEffect transition="in" filter="wipe(left)">
                                      <p:cBhvr>
                                        <p:cTn id="191" dur="500"/>
                                        <p:tgtEl>
                                          <p:spTgt spid="67"/>
                                        </p:tgtEl>
                                      </p:cBhvr>
                                    </p:animEffect>
                                  </p:childTnLst>
                                </p:cTn>
                              </p:par>
                              <p:par>
                                <p:cTn id="192" presetID="22" presetClass="entr" presetSubtype="8" fill="hold" grpId="0" nodeType="withEffect">
                                  <p:stCondLst>
                                    <p:cond delay="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0"/>
                                  </p:stCondLst>
                                  <p:childTnLst>
                                    <p:set>
                                      <p:cBhvr>
                                        <p:cTn id="196" dur="1" fill="hold">
                                          <p:stCondLst>
                                            <p:cond delay="0"/>
                                          </p:stCondLst>
                                        </p:cTn>
                                        <p:tgtEl>
                                          <p:spTgt spid="69"/>
                                        </p:tgtEl>
                                        <p:attrNameLst>
                                          <p:attrName>style.visibility</p:attrName>
                                        </p:attrNameLst>
                                      </p:cBhvr>
                                      <p:to>
                                        <p:strVal val="visible"/>
                                      </p:to>
                                    </p:set>
                                    <p:animEffect transition="in" filter="wipe(left)">
                                      <p:cBhvr>
                                        <p:cTn id="197" dur="500"/>
                                        <p:tgtEl>
                                          <p:spTgt spid="69"/>
                                        </p:tgtEl>
                                      </p:cBhvr>
                                    </p:animEffect>
                                  </p:childTnLst>
                                </p:cTn>
                              </p:par>
                              <p:par>
                                <p:cTn id="198" presetID="22" presetClass="entr" presetSubtype="8" fill="hold" grpId="0" nodeType="withEffect">
                                  <p:stCondLst>
                                    <p:cond delay="0"/>
                                  </p:stCondLst>
                                  <p:childTnLst>
                                    <p:set>
                                      <p:cBhvr>
                                        <p:cTn id="199" dur="1" fill="hold">
                                          <p:stCondLst>
                                            <p:cond delay="0"/>
                                          </p:stCondLst>
                                        </p:cTn>
                                        <p:tgtEl>
                                          <p:spTgt spid="70"/>
                                        </p:tgtEl>
                                        <p:attrNameLst>
                                          <p:attrName>style.visibility</p:attrName>
                                        </p:attrNameLst>
                                      </p:cBhvr>
                                      <p:to>
                                        <p:strVal val="visible"/>
                                      </p:to>
                                    </p:set>
                                    <p:animEffect transition="in" filter="wipe(left)">
                                      <p:cBhvr>
                                        <p:cTn id="200" dur="500"/>
                                        <p:tgtEl>
                                          <p:spTgt spid="70"/>
                                        </p:tgtEl>
                                      </p:cBhvr>
                                    </p:animEffect>
                                  </p:childTnLst>
                                </p:cTn>
                              </p:par>
                              <p:par>
                                <p:cTn id="201" presetID="22" presetClass="entr" presetSubtype="8" fill="hold" grpId="0" nodeType="withEffect">
                                  <p:stCondLst>
                                    <p:cond delay="0"/>
                                  </p:stCondLst>
                                  <p:childTnLst>
                                    <p:set>
                                      <p:cBhvr>
                                        <p:cTn id="202" dur="1" fill="hold">
                                          <p:stCondLst>
                                            <p:cond delay="0"/>
                                          </p:stCondLst>
                                        </p:cTn>
                                        <p:tgtEl>
                                          <p:spTgt spid="71"/>
                                        </p:tgtEl>
                                        <p:attrNameLst>
                                          <p:attrName>style.visibility</p:attrName>
                                        </p:attrNameLst>
                                      </p:cBhvr>
                                      <p:to>
                                        <p:strVal val="visible"/>
                                      </p:to>
                                    </p:set>
                                    <p:animEffect transition="in" filter="wipe(left)">
                                      <p:cBhvr>
                                        <p:cTn id="203" dur="500"/>
                                        <p:tgtEl>
                                          <p:spTgt spid="71"/>
                                        </p:tgtEl>
                                      </p:cBhvr>
                                    </p:animEffect>
                                  </p:childTnLst>
                                </p:cTn>
                              </p:par>
                              <p:par>
                                <p:cTn id="204" presetID="22" presetClass="entr" presetSubtype="8" fill="hold" grpId="0" nodeType="withEffect">
                                  <p:stCondLst>
                                    <p:cond delay="0"/>
                                  </p:stCondLst>
                                  <p:childTnLst>
                                    <p:set>
                                      <p:cBhvr>
                                        <p:cTn id="205" dur="1" fill="hold">
                                          <p:stCondLst>
                                            <p:cond delay="0"/>
                                          </p:stCondLst>
                                        </p:cTn>
                                        <p:tgtEl>
                                          <p:spTgt spid="72"/>
                                        </p:tgtEl>
                                        <p:attrNameLst>
                                          <p:attrName>style.visibility</p:attrName>
                                        </p:attrNameLst>
                                      </p:cBhvr>
                                      <p:to>
                                        <p:strVal val="visible"/>
                                      </p:to>
                                    </p:set>
                                    <p:animEffect transition="in" filter="wipe(left)">
                                      <p:cBhvr>
                                        <p:cTn id="206" dur="500"/>
                                        <p:tgtEl>
                                          <p:spTgt spid="72"/>
                                        </p:tgtEl>
                                      </p:cBhvr>
                                    </p:animEffect>
                                  </p:childTnLst>
                                </p:cTn>
                              </p:par>
                              <p:par>
                                <p:cTn id="207" presetID="22" presetClass="entr" presetSubtype="8" fill="hold" grpId="0" nodeType="withEffect">
                                  <p:stCondLst>
                                    <p:cond delay="0"/>
                                  </p:stCondLst>
                                  <p:childTnLst>
                                    <p:set>
                                      <p:cBhvr>
                                        <p:cTn id="208" dur="1" fill="hold">
                                          <p:stCondLst>
                                            <p:cond delay="0"/>
                                          </p:stCondLst>
                                        </p:cTn>
                                        <p:tgtEl>
                                          <p:spTgt spid="73"/>
                                        </p:tgtEl>
                                        <p:attrNameLst>
                                          <p:attrName>style.visibility</p:attrName>
                                        </p:attrNameLst>
                                      </p:cBhvr>
                                      <p:to>
                                        <p:strVal val="visible"/>
                                      </p:to>
                                    </p:set>
                                    <p:animEffect transition="in" filter="wipe(left)">
                                      <p:cBhvr>
                                        <p:cTn id="209" dur="500"/>
                                        <p:tgtEl>
                                          <p:spTgt spid="73"/>
                                        </p:tgtEl>
                                      </p:cBhvr>
                                    </p:animEffect>
                                  </p:childTnLst>
                                </p:cTn>
                              </p:par>
                              <p:par>
                                <p:cTn id="210" presetID="22" presetClass="entr" presetSubtype="2" fill="hold" grpId="0" nodeType="withEffect">
                                  <p:stCondLst>
                                    <p:cond delay="0"/>
                                  </p:stCondLst>
                                  <p:childTnLst>
                                    <p:set>
                                      <p:cBhvr>
                                        <p:cTn id="211" dur="1" fill="hold">
                                          <p:stCondLst>
                                            <p:cond delay="0"/>
                                          </p:stCondLst>
                                        </p:cTn>
                                        <p:tgtEl>
                                          <p:spTgt spid="53"/>
                                        </p:tgtEl>
                                        <p:attrNameLst>
                                          <p:attrName>style.visibility</p:attrName>
                                        </p:attrNameLst>
                                      </p:cBhvr>
                                      <p:to>
                                        <p:strVal val="visible"/>
                                      </p:to>
                                    </p:set>
                                    <p:animEffect transition="in" filter="wipe(right)">
                                      <p:cBhvr>
                                        <p:cTn id="212" dur="500"/>
                                        <p:tgtEl>
                                          <p:spTgt spid="53"/>
                                        </p:tgtEl>
                                      </p:cBhvr>
                                    </p:animEffect>
                                  </p:childTnLst>
                                </p:cTn>
                              </p:par>
                              <p:par>
                                <p:cTn id="213" presetID="22" presetClass="entr" presetSubtype="2" fill="hold" grpId="0" nodeType="withEffect">
                                  <p:stCondLst>
                                    <p:cond delay="0"/>
                                  </p:stCondLst>
                                  <p:childTnLst>
                                    <p:set>
                                      <p:cBhvr>
                                        <p:cTn id="214" dur="1" fill="hold">
                                          <p:stCondLst>
                                            <p:cond delay="0"/>
                                          </p:stCondLst>
                                        </p:cTn>
                                        <p:tgtEl>
                                          <p:spTgt spid="54"/>
                                        </p:tgtEl>
                                        <p:attrNameLst>
                                          <p:attrName>style.visibility</p:attrName>
                                        </p:attrNameLst>
                                      </p:cBhvr>
                                      <p:to>
                                        <p:strVal val="visible"/>
                                      </p:to>
                                    </p:set>
                                    <p:animEffect transition="in" filter="wipe(right)">
                                      <p:cBhvr>
                                        <p:cTn id="215" dur="500"/>
                                        <p:tgtEl>
                                          <p:spTgt spid="54"/>
                                        </p:tgtEl>
                                      </p:cBhvr>
                                    </p:animEffect>
                                  </p:childTnLst>
                                </p:cTn>
                              </p:par>
                              <p:par>
                                <p:cTn id="216" presetID="22" presetClass="entr" presetSubtype="2" fill="hold" grpId="0" nodeType="withEffect">
                                  <p:stCondLst>
                                    <p:cond delay="0"/>
                                  </p:stCondLst>
                                  <p:childTnLst>
                                    <p:set>
                                      <p:cBhvr>
                                        <p:cTn id="217" dur="1" fill="hold">
                                          <p:stCondLst>
                                            <p:cond delay="0"/>
                                          </p:stCondLst>
                                        </p:cTn>
                                        <p:tgtEl>
                                          <p:spTgt spid="55"/>
                                        </p:tgtEl>
                                        <p:attrNameLst>
                                          <p:attrName>style.visibility</p:attrName>
                                        </p:attrNameLst>
                                      </p:cBhvr>
                                      <p:to>
                                        <p:strVal val="visible"/>
                                      </p:to>
                                    </p:set>
                                    <p:animEffect transition="in" filter="wipe(right)">
                                      <p:cBhvr>
                                        <p:cTn id="218" dur="500"/>
                                        <p:tgtEl>
                                          <p:spTgt spid="55"/>
                                        </p:tgtEl>
                                      </p:cBhvr>
                                    </p:animEffect>
                                  </p:childTnLst>
                                </p:cTn>
                              </p:par>
                              <p:par>
                                <p:cTn id="219" presetID="22" presetClass="entr" presetSubtype="2" fill="hold" grpId="0" nodeType="withEffect">
                                  <p:stCondLst>
                                    <p:cond delay="0"/>
                                  </p:stCondLst>
                                  <p:childTnLst>
                                    <p:set>
                                      <p:cBhvr>
                                        <p:cTn id="220" dur="1" fill="hold">
                                          <p:stCondLst>
                                            <p:cond delay="0"/>
                                          </p:stCondLst>
                                        </p:cTn>
                                        <p:tgtEl>
                                          <p:spTgt spid="56"/>
                                        </p:tgtEl>
                                        <p:attrNameLst>
                                          <p:attrName>style.visibility</p:attrName>
                                        </p:attrNameLst>
                                      </p:cBhvr>
                                      <p:to>
                                        <p:strVal val="visible"/>
                                      </p:to>
                                    </p:set>
                                    <p:animEffect transition="in" filter="wipe(right)">
                                      <p:cBhvr>
                                        <p:cTn id="221" dur="500"/>
                                        <p:tgtEl>
                                          <p:spTgt spid="56"/>
                                        </p:tgtEl>
                                      </p:cBhvr>
                                    </p:animEffect>
                                  </p:childTnLst>
                                </p:cTn>
                              </p:par>
                              <p:par>
                                <p:cTn id="222" presetID="22" presetClass="entr" presetSubtype="2" fill="hold" grpId="0" nodeType="withEffect">
                                  <p:stCondLst>
                                    <p:cond delay="0"/>
                                  </p:stCondLst>
                                  <p:childTnLst>
                                    <p:set>
                                      <p:cBhvr>
                                        <p:cTn id="223" dur="1" fill="hold">
                                          <p:stCondLst>
                                            <p:cond delay="0"/>
                                          </p:stCondLst>
                                        </p:cTn>
                                        <p:tgtEl>
                                          <p:spTgt spid="57"/>
                                        </p:tgtEl>
                                        <p:attrNameLst>
                                          <p:attrName>style.visibility</p:attrName>
                                        </p:attrNameLst>
                                      </p:cBhvr>
                                      <p:to>
                                        <p:strVal val="visible"/>
                                      </p:to>
                                    </p:set>
                                    <p:animEffect transition="in" filter="wipe(right)">
                                      <p:cBhvr>
                                        <p:cTn id="224" dur="500"/>
                                        <p:tgtEl>
                                          <p:spTgt spid="57"/>
                                        </p:tgtEl>
                                      </p:cBhvr>
                                    </p:animEffect>
                                  </p:childTnLst>
                                </p:cTn>
                              </p:par>
                              <p:par>
                                <p:cTn id="225" presetID="22" presetClass="entr" presetSubtype="2" fill="hold" grpId="0" nodeType="withEffect">
                                  <p:stCondLst>
                                    <p:cond delay="0"/>
                                  </p:stCondLst>
                                  <p:childTnLst>
                                    <p:set>
                                      <p:cBhvr>
                                        <p:cTn id="226" dur="1" fill="hold">
                                          <p:stCondLst>
                                            <p:cond delay="0"/>
                                          </p:stCondLst>
                                        </p:cTn>
                                        <p:tgtEl>
                                          <p:spTgt spid="58"/>
                                        </p:tgtEl>
                                        <p:attrNameLst>
                                          <p:attrName>style.visibility</p:attrName>
                                        </p:attrNameLst>
                                      </p:cBhvr>
                                      <p:to>
                                        <p:strVal val="visible"/>
                                      </p:to>
                                    </p:set>
                                    <p:animEffect transition="in" filter="wipe(right)">
                                      <p:cBhvr>
                                        <p:cTn id="227" dur="500"/>
                                        <p:tgtEl>
                                          <p:spTgt spid="58"/>
                                        </p:tgtEl>
                                      </p:cBhvr>
                                    </p:animEffect>
                                  </p:childTnLst>
                                </p:cTn>
                              </p:par>
                              <p:par>
                                <p:cTn id="228" presetID="22" presetClass="entr" presetSubtype="2" fill="hold" grpId="0" nodeType="withEffect">
                                  <p:stCondLst>
                                    <p:cond delay="0"/>
                                  </p:stCondLst>
                                  <p:childTnLst>
                                    <p:set>
                                      <p:cBhvr>
                                        <p:cTn id="229" dur="1" fill="hold">
                                          <p:stCondLst>
                                            <p:cond delay="0"/>
                                          </p:stCondLst>
                                        </p:cTn>
                                        <p:tgtEl>
                                          <p:spTgt spid="59"/>
                                        </p:tgtEl>
                                        <p:attrNameLst>
                                          <p:attrName>style.visibility</p:attrName>
                                        </p:attrNameLst>
                                      </p:cBhvr>
                                      <p:to>
                                        <p:strVal val="visible"/>
                                      </p:to>
                                    </p:set>
                                    <p:animEffect transition="in" filter="wipe(right)">
                                      <p:cBhvr>
                                        <p:cTn id="230" dur="500"/>
                                        <p:tgtEl>
                                          <p:spTgt spid="59"/>
                                        </p:tgtEl>
                                      </p:cBhvr>
                                    </p:animEffect>
                                  </p:childTnLst>
                                </p:cTn>
                              </p:par>
                            </p:childTnLst>
                          </p:cTn>
                        </p:par>
                        <p:par>
                          <p:cTn id="231" fill="hold">
                            <p:stCondLst>
                              <p:cond delay="3500"/>
                            </p:stCondLst>
                            <p:childTnLst>
                              <p:par>
                                <p:cTn id="232" presetID="16" presetClass="entr" presetSubtype="37" fill="hold" grpId="0" nodeType="afterEffect">
                                  <p:stCondLst>
                                    <p:cond delay="0"/>
                                  </p:stCondLst>
                                  <p:childTnLst>
                                    <p:set>
                                      <p:cBhvr>
                                        <p:cTn id="233" dur="1" fill="hold">
                                          <p:stCondLst>
                                            <p:cond delay="0"/>
                                          </p:stCondLst>
                                        </p:cTn>
                                        <p:tgtEl>
                                          <p:spTgt spid="81"/>
                                        </p:tgtEl>
                                        <p:attrNameLst>
                                          <p:attrName>style.visibility</p:attrName>
                                        </p:attrNameLst>
                                      </p:cBhvr>
                                      <p:to>
                                        <p:strVal val="visible"/>
                                      </p:to>
                                    </p:set>
                                    <p:animEffect transition="in" filter="barn(outVertical)">
                                      <p:cBhvr>
                                        <p:cTn id="234"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animBg="1"/>
      <p:bldP spid="47" grpId="0" animBg="1"/>
      <p:bldP spid="48" grpId="0" animBg="1"/>
      <p:bldP spid="49" grpId="0" animBg="1"/>
      <p:bldP spid="50" grpId="0" animBg="1"/>
      <p:bldP spid="51" grpId="0" animBg="1"/>
      <p:bldP spid="52" grpId="0" animBg="1"/>
      <p:bldP spid="53" grpId="0"/>
      <p:bldP spid="54" grpId="0"/>
      <p:bldP spid="55" grpId="0"/>
      <p:bldP spid="56" grpId="0"/>
      <p:bldP spid="57" grpId="0"/>
      <p:bldP spid="58" grpId="0"/>
      <p:bldP spid="59" grpId="0"/>
      <p:bldP spid="60" grpId="0" animBg="1"/>
      <p:bldP spid="61" grpId="0" animBg="1"/>
      <p:bldP spid="62" grpId="0" animBg="1"/>
      <p:bldP spid="63" grpId="0" animBg="1"/>
      <p:bldP spid="64" grpId="0" animBg="1"/>
      <p:bldP spid="65" grpId="0" animBg="1"/>
      <p:bldP spid="66" grpId="0" animBg="1"/>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bldLvl="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p:nvPr/>
        </p:nvSpPr>
        <p:spPr>
          <a:xfrm>
            <a:off x="-12195" y="3811394"/>
            <a:ext cx="2503432" cy="2133600"/>
          </a:xfrm>
          <a:prstGeom prst="rect">
            <a:avLst/>
          </a:prstGeom>
          <a:solidFill>
            <a:schemeClr val="tx1">
              <a:lumMod val="65000"/>
              <a:lumOff val="35000"/>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8" name="Rectangle 4"/>
          <p:cNvSpPr/>
          <p:nvPr/>
        </p:nvSpPr>
        <p:spPr>
          <a:xfrm>
            <a:off x="2491237" y="1682874"/>
            <a:ext cx="2389636" cy="2133600"/>
          </a:xfrm>
          <a:prstGeom prst="rect">
            <a:avLst/>
          </a:prstGeom>
          <a:solidFill>
            <a:schemeClr val="tx1">
              <a:lumMod val="65000"/>
              <a:lumOff val="35000"/>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9" name="Rectangle 7"/>
          <p:cNvSpPr/>
          <p:nvPr/>
        </p:nvSpPr>
        <p:spPr>
          <a:xfrm>
            <a:off x="4880873" y="3811394"/>
            <a:ext cx="2389636" cy="2133600"/>
          </a:xfrm>
          <a:prstGeom prst="rect">
            <a:avLst/>
          </a:prstGeom>
          <a:solidFill>
            <a:schemeClr val="tx1">
              <a:lumMod val="65000"/>
              <a:lumOff val="35000"/>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Rectangle 8"/>
          <p:cNvSpPr/>
          <p:nvPr/>
        </p:nvSpPr>
        <p:spPr>
          <a:xfrm>
            <a:off x="7270509" y="1682874"/>
            <a:ext cx="2389636" cy="2133600"/>
          </a:xfrm>
          <a:prstGeom prst="rect">
            <a:avLst/>
          </a:prstGeom>
          <a:solidFill>
            <a:schemeClr val="tx1">
              <a:lumMod val="65000"/>
              <a:lumOff val="35000"/>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 name="Rectangle 11"/>
          <p:cNvSpPr/>
          <p:nvPr/>
        </p:nvSpPr>
        <p:spPr>
          <a:xfrm>
            <a:off x="9660145" y="3806314"/>
            <a:ext cx="2554439" cy="2133600"/>
          </a:xfrm>
          <a:prstGeom prst="rect">
            <a:avLst/>
          </a:prstGeom>
          <a:solidFill>
            <a:schemeClr val="tx1">
              <a:lumMod val="65000"/>
              <a:lumOff val="35000"/>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22" name="组合 21"/>
          <p:cNvGrpSpPr/>
          <p:nvPr/>
        </p:nvGrpSpPr>
        <p:grpSpPr>
          <a:xfrm>
            <a:off x="9660145" y="1682874"/>
            <a:ext cx="2554439" cy="2128520"/>
            <a:chOff x="9660145" y="1682874"/>
            <a:chExt cx="2554439" cy="2128520"/>
          </a:xfrm>
        </p:grpSpPr>
        <p:sp>
          <p:nvSpPr>
            <p:cNvPr id="6" name="Rectangle 10"/>
            <p:cNvSpPr/>
            <p:nvPr/>
          </p:nvSpPr>
          <p:spPr>
            <a:xfrm>
              <a:off x="9660145" y="1682874"/>
              <a:ext cx="2554439" cy="2128520"/>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pic>
          <p:nvPicPr>
            <p:cNvPr id="12" name="Picture 4" descr="C:\Users\Jonahs\Dropbox\Projects SCOTT\MEET Windows Azure\source\Background\tile-icon-cache.png"/>
            <p:cNvPicPr>
              <a:picLocks noChangeAspect="1" noChangeArrowheads="1"/>
            </p:cNvPicPr>
            <p:nvPr/>
          </p:nvPicPr>
          <p:blipFill>
            <a:blip r:embed="rId3" cstate="print"/>
            <a:srcRect/>
            <a:stretch>
              <a:fillRect/>
            </a:stretch>
          </p:blipFill>
          <p:spPr bwMode="auto">
            <a:xfrm>
              <a:off x="10400118" y="2209851"/>
              <a:ext cx="1074493" cy="107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组合 18"/>
          <p:cNvGrpSpPr/>
          <p:nvPr/>
        </p:nvGrpSpPr>
        <p:grpSpPr>
          <a:xfrm>
            <a:off x="2491237" y="3816474"/>
            <a:ext cx="2389636" cy="2133600"/>
            <a:chOff x="2491237" y="3816474"/>
            <a:chExt cx="2389636" cy="2133600"/>
          </a:xfrm>
        </p:grpSpPr>
        <p:sp>
          <p:nvSpPr>
            <p:cNvPr id="3" name="Rectangle 5"/>
            <p:cNvSpPr/>
            <p:nvPr/>
          </p:nvSpPr>
          <p:spPr>
            <a:xfrm>
              <a:off x="2491237" y="3816474"/>
              <a:ext cx="2389636" cy="2133600"/>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pic>
          <p:nvPicPr>
            <p:cNvPr id="13" name="Picture 5" descr="C:\Users\Jonahs\Dropbox\Projects SCOTT\MEET Windows Azure\source\Background\tile-icon-CDN.png"/>
            <p:cNvPicPr>
              <a:picLocks noChangeAspect="1" noChangeArrowheads="1"/>
            </p:cNvPicPr>
            <p:nvPr/>
          </p:nvPicPr>
          <p:blipFill>
            <a:blip r:embed="rId4" cstate="print"/>
            <a:srcRect/>
            <a:stretch>
              <a:fillRect/>
            </a:stretch>
          </p:blipFill>
          <p:spPr bwMode="auto">
            <a:xfrm>
              <a:off x="3148809" y="4345991"/>
              <a:ext cx="1074493" cy="107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矩形 85"/>
          <p:cNvSpPr>
            <a:spLocks noChangeArrowheads="1"/>
          </p:cNvSpPr>
          <p:nvPr/>
        </p:nvSpPr>
        <p:spPr bwMode="auto">
          <a:xfrm>
            <a:off x="110773" y="4131397"/>
            <a:ext cx="3097721" cy="424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5208" tIns="57603" rIns="115208" bIns="5760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000" b="1" dirty="0">
                <a:solidFill>
                  <a:schemeClr val="tx1">
                    <a:lumMod val="85000"/>
                    <a:lumOff val="15000"/>
                  </a:schemeClr>
                </a:solidFill>
                <a:sym typeface="微软雅黑" panose="020B0503020204020204" pitchFamily="34" charset="-122"/>
              </a:rPr>
              <a:t>点击添加标题内容</a:t>
            </a:r>
            <a:endParaRPr lang="zh-CN" altLang="en-US" sz="2000" dirty="0">
              <a:solidFill>
                <a:schemeClr val="tx1">
                  <a:lumMod val="85000"/>
                  <a:lumOff val="15000"/>
                </a:schemeClr>
              </a:solidFill>
              <a:latin typeface="Arial" panose="020B0604020202020204" pitchFamily="34" charset="0"/>
              <a:ea typeface="宋体" panose="02010600030101010101" pitchFamily="2" charset="-122"/>
            </a:endParaRPr>
          </a:p>
        </p:txBody>
      </p:sp>
      <p:sp>
        <p:nvSpPr>
          <p:cNvPr id="15" name="文本框 13"/>
          <p:cNvSpPr txBox="1"/>
          <p:nvPr/>
        </p:nvSpPr>
        <p:spPr>
          <a:xfrm>
            <a:off x="124421" y="4550833"/>
            <a:ext cx="2225745" cy="1292653"/>
          </a:xfrm>
          <a:prstGeom prst="rect">
            <a:avLst/>
          </a:prstGeom>
          <a:noFill/>
        </p:spPr>
        <p:txBody>
          <a:bodyPr wrap="square" lIns="91435" tIns="45716" rIns="91435" bIns="45716" rtlCol="0">
            <a:spAutoFit/>
          </a:bodyPr>
          <a:lstStyle/>
          <a:p>
            <a:pPr>
              <a:lnSpc>
                <a:spcPct val="120000"/>
              </a:lnSpc>
              <a:spcBef>
                <a:spcPct val="0"/>
              </a:spcBef>
              <a:buNone/>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spcBef>
                <a:spcPct val="0"/>
              </a:spcBef>
              <a:buNone/>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p>
        </p:txBody>
      </p:sp>
      <p:grpSp>
        <p:nvGrpSpPr>
          <p:cNvPr id="16" name="组合 15"/>
          <p:cNvGrpSpPr/>
          <p:nvPr/>
        </p:nvGrpSpPr>
        <p:grpSpPr>
          <a:xfrm>
            <a:off x="-12195" y="1682874"/>
            <a:ext cx="2503432" cy="2133600"/>
            <a:chOff x="-12195" y="1682874"/>
            <a:chExt cx="2503432" cy="2133600"/>
          </a:xfrm>
        </p:grpSpPr>
        <p:sp>
          <p:nvSpPr>
            <p:cNvPr id="2" name="Rectangle 2"/>
            <p:cNvSpPr/>
            <p:nvPr/>
          </p:nvSpPr>
          <p:spPr>
            <a:xfrm>
              <a:off x="-12195" y="1682874"/>
              <a:ext cx="2503432" cy="2133600"/>
            </a:xfrm>
            <a:prstGeom prst="rect">
              <a:avLst/>
            </a:prstGeom>
            <a:solidFill>
              <a:schemeClr val="tx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pic>
          <p:nvPicPr>
            <p:cNvPr id="17" name="Picture 3" descr="C:\Users\Jonahs\Dropbox\Projects SCOTT\MEET Windows Azure\source\Background\tile-icon-bigdata.png"/>
            <p:cNvPicPr>
              <a:picLocks noChangeAspect="1" noChangeArrowheads="1"/>
            </p:cNvPicPr>
            <p:nvPr/>
          </p:nvPicPr>
          <p:blipFill>
            <a:blip r:embed="rId5" cstate="print"/>
            <a:srcRect/>
            <a:stretch>
              <a:fillRect/>
            </a:stretch>
          </p:blipFill>
          <p:spPr bwMode="auto">
            <a:xfrm>
              <a:off x="702275" y="2125306"/>
              <a:ext cx="1074493" cy="1074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组合 17"/>
          <p:cNvGrpSpPr/>
          <p:nvPr/>
        </p:nvGrpSpPr>
        <p:grpSpPr>
          <a:xfrm>
            <a:off x="4880873" y="1682874"/>
            <a:ext cx="2389636" cy="2133600"/>
            <a:chOff x="4880873" y="1682874"/>
            <a:chExt cx="2389636" cy="2133600"/>
          </a:xfrm>
        </p:grpSpPr>
        <p:sp>
          <p:nvSpPr>
            <p:cNvPr id="4" name="Rectangle 6"/>
            <p:cNvSpPr/>
            <p:nvPr/>
          </p:nvSpPr>
          <p:spPr>
            <a:xfrm>
              <a:off x="4880873" y="1682874"/>
              <a:ext cx="2389636" cy="2133600"/>
            </a:xfrm>
            <a:prstGeom prst="rect">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pic>
          <p:nvPicPr>
            <p:cNvPr id="20" name="Picture 2"/>
            <p:cNvPicPr>
              <a:picLocks noChangeAspect="1" noChangeArrowheads="1"/>
            </p:cNvPicPr>
            <p:nvPr/>
          </p:nvPicPr>
          <p:blipFill>
            <a:blip r:embed="rId6" cstate="print"/>
            <a:srcRect/>
            <a:stretch>
              <a:fillRect/>
            </a:stretch>
          </p:blipFill>
          <p:spPr bwMode="auto">
            <a:xfrm>
              <a:off x="5538445" y="2096278"/>
              <a:ext cx="1074493" cy="1074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组合 20"/>
          <p:cNvGrpSpPr/>
          <p:nvPr/>
        </p:nvGrpSpPr>
        <p:grpSpPr>
          <a:xfrm>
            <a:off x="7270509" y="3816474"/>
            <a:ext cx="2389636" cy="2133600"/>
            <a:chOff x="7270509" y="3816474"/>
            <a:chExt cx="2389636" cy="2133600"/>
          </a:xfrm>
        </p:grpSpPr>
        <p:sp>
          <p:nvSpPr>
            <p:cNvPr id="5" name="Rectangle 9"/>
            <p:cNvSpPr/>
            <p:nvPr/>
          </p:nvSpPr>
          <p:spPr>
            <a:xfrm>
              <a:off x="7270509" y="3816474"/>
              <a:ext cx="2389636" cy="2133600"/>
            </a:xfrm>
            <a:prstGeom prst="rect">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pic>
          <p:nvPicPr>
            <p:cNvPr id="23" name="Picture 40"/>
            <p:cNvPicPr>
              <a:picLocks noChangeAspect="1" noChangeArrowheads="1"/>
            </p:cNvPicPr>
            <p:nvPr/>
          </p:nvPicPr>
          <p:blipFill>
            <a:blip r:embed="rId7" cstate="print"/>
            <a:srcRect/>
            <a:stretch>
              <a:fillRect/>
            </a:stretch>
          </p:blipFill>
          <p:spPr bwMode="auto">
            <a:xfrm>
              <a:off x="7770459" y="4028703"/>
              <a:ext cx="1389736" cy="1389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 name="矩形 85"/>
          <p:cNvSpPr>
            <a:spLocks noChangeArrowheads="1"/>
          </p:cNvSpPr>
          <p:nvPr/>
        </p:nvSpPr>
        <p:spPr bwMode="auto">
          <a:xfrm>
            <a:off x="2576090" y="1812791"/>
            <a:ext cx="3097721" cy="424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5208" tIns="57603" rIns="115208" bIns="5760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000" b="1" dirty="0">
                <a:solidFill>
                  <a:schemeClr val="tx1">
                    <a:lumMod val="85000"/>
                    <a:lumOff val="15000"/>
                  </a:schemeClr>
                </a:solidFill>
                <a:sym typeface="微软雅黑" panose="020B0503020204020204" pitchFamily="34" charset="-122"/>
              </a:rPr>
              <a:t>点击添加标题内容</a:t>
            </a:r>
            <a:endParaRPr lang="zh-CN" altLang="en-US" sz="2000" dirty="0">
              <a:solidFill>
                <a:schemeClr val="tx1">
                  <a:lumMod val="85000"/>
                  <a:lumOff val="15000"/>
                </a:schemeClr>
              </a:solidFill>
              <a:latin typeface="Arial" panose="020B0604020202020204" pitchFamily="34" charset="0"/>
              <a:ea typeface="宋体" panose="02010600030101010101" pitchFamily="2" charset="-122"/>
            </a:endParaRPr>
          </a:p>
        </p:txBody>
      </p:sp>
      <p:sp>
        <p:nvSpPr>
          <p:cNvPr id="26" name="文本框 13"/>
          <p:cNvSpPr txBox="1"/>
          <p:nvPr/>
        </p:nvSpPr>
        <p:spPr>
          <a:xfrm>
            <a:off x="2589738" y="2232227"/>
            <a:ext cx="2225745" cy="1292653"/>
          </a:xfrm>
          <a:prstGeom prst="rect">
            <a:avLst/>
          </a:prstGeom>
          <a:noFill/>
        </p:spPr>
        <p:txBody>
          <a:bodyPr wrap="square" lIns="91435" tIns="45716" rIns="91435" bIns="45716" rtlCol="0">
            <a:spAutoFit/>
          </a:bodyPr>
          <a:lstStyle/>
          <a:p>
            <a:pPr>
              <a:lnSpc>
                <a:spcPct val="120000"/>
              </a:lnSpc>
              <a:spcBef>
                <a:spcPct val="0"/>
              </a:spcBef>
              <a:buNone/>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spcBef>
                <a:spcPct val="0"/>
              </a:spcBef>
              <a:buNone/>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p>
        </p:txBody>
      </p:sp>
      <p:sp>
        <p:nvSpPr>
          <p:cNvPr id="27" name="矩形 85"/>
          <p:cNvSpPr>
            <a:spLocks noChangeArrowheads="1"/>
          </p:cNvSpPr>
          <p:nvPr/>
        </p:nvSpPr>
        <p:spPr bwMode="auto">
          <a:xfrm>
            <a:off x="4987290" y="4131397"/>
            <a:ext cx="3097721" cy="424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5208" tIns="57603" rIns="115208" bIns="5760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000" b="1" dirty="0">
                <a:solidFill>
                  <a:schemeClr val="tx1">
                    <a:lumMod val="85000"/>
                    <a:lumOff val="15000"/>
                  </a:schemeClr>
                </a:solidFill>
                <a:sym typeface="微软雅黑" panose="020B0503020204020204" pitchFamily="34" charset="-122"/>
              </a:rPr>
              <a:t>点击添加标题内容</a:t>
            </a:r>
            <a:endParaRPr lang="zh-CN" altLang="en-US" sz="2000" dirty="0">
              <a:solidFill>
                <a:schemeClr val="tx1">
                  <a:lumMod val="85000"/>
                  <a:lumOff val="15000"/>
                </a:schemeClr>
              </a:solidFill>
              <a:latin typeface="Arial" panose="020B0604020202020204" pitchFamily="34" charset="0"/>
              <a:ea typeface="宋体" panose="02010600030101010101" pitchFamily="2" charset="-122"/>
            </a:endParaRPr>
          </a:p>
        </p:txBody>
      </p:sp>
      <p:sp>
        <p:nvSpPr>
          <p:cNvPr id="28" name="文本框 13"/>
          <p:cNvSpPr txBox="1"/>
          <p:nvPr/>
        </p:nvSpPr>
        <p:spPr>
          <a:xfrm>
            <a:off x="5000938" y="4550833"/>
            <a:ext cx="2225745" cy="1292653"/>
          </a:xfrm>
          <a:prstGeom prst="rect">
            <a:avLst/>
          </a:prstGeom>
          <a:noFill/>
        </p:spPr>
        <p:txBody>
          <a:bodyPr wrap="square" lIns="91435" tIns="45716" rIns="91435" bIns="45716" rtlCol="0">
            <a:spAutoFit/>
          </a:bodyPr>
          <a:lstStyle/>
          <a:p>
            <a:pPr>
              <a:lnSpc>
                <a:spcPct val="120000"/>
              </a:lnSpc>
              <a:spcBef>
                <a:spcPct val="0"/>
              </a:spcBef>
              <a:buNone/>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spcBef>
                <a:spcPct val="0"/>
              </a:spcBef>
              <a:buNone/>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p>
        </p:txBody>
      </p:sp>
      <p:sp>
        <p:nvSpPr>
          <p:cNvPr id="29" name="矩形 85"/>
          <p:cNvSpPr>
            <a:spLocks noChangeArrowheads="1"/>
          </p:cNvSpPr>
          <p:nvPr/>
        </p:nvSpPr>
        <p:spPr bwMode="auto">
          <a:xfrm>
            <a:off x="9868560" y="4131397"/>
            <a:ext cx="3097721" cy="424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5208" tIns="57603" rIns="115208" bIns="5760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000" b="1" dirty="0">
                <a:solidFill>
                  <a:schemeClr val="tx1">
                    <a:lumMod val="85000"/>
                    <a:lumOff val="15000"/>
                  </a:schemeClr>
                </a:solidFill>
                <a:sym typeface="微软雅黑" panose="020B0503020204020204" pitchFamily="34" charset="-122"/>
              </a:rPr>
              <a:t>点击添加标题内容</a:t>
            </a:r>
            <a:endParaRPr lang="zh-CN" altLang="en-US" sz="2000" dirty="0">
              <a:solidFill>
                <a:schemeClr val="tx1">
                  <a:lumMod val="85000"/>
                  <a:lumOff val="15000"/>
                </a:schemeClr>
              </a:solidFill>
              <a:latin typeface="Arial" panose="020B0604020202020204" pitchFamily="34" charset="0"/>
              <a:ea typeface="宋体" panose="02010600030101010101" pitchFamily="2" charset="-122"/>
            </a:endParaRPr>
          </a:p>
        </p:txBody>
      </p:sp>
      <p:sp>
        <p:nvSpPr>
          <p:cNvPr id="30" name="文本框 13"/>
          <p:cNvSpPr txBox="1"/>
          <p:nvPr/>
        </p:nvSpPr>
        <p:spPr>
          <a:xfrm>
            <a:off x="9882208" y="4550833"/>
            <a:ext cx="2225745" cy="1292653"/>
          </a:xfrm>
          <a:prstGeom prst="rect">
            <a:avLst/>
          </a:prstGeom>
          <a:noFill/>
        </p:spPr>
        <p:txBody>
          <a:bodyPr wrap="square" lIns="91435" tIns="45716" rIns="91435" bIns="45716" rtlCol="0">
            <a:spAutoFit/>
          </a:bodyPr>
          <a:lstStyle/>
          <a:p>
            <a:pPr>
              <a:lnSpc>
                <a:spcPct val="120000"/>
              </a:lnSpc>
              <a:spcBef>
                <a:spcPct val="0"/>
              </a:spcBef>
              <a:buNone/>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spcBef>
                <a:spcPct val="0"/>
              </a:spcBef>
              <a:buNone/>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p>
        </p:txBody>
      </p:sp>
      <p:sp>
        <p:nvSpPr>
          <p:cNvPr id="31" name="矩形 85"/>
          <p:cNvSpPr>
            <a:spLocks noChangeArrowheads="1"/>
          </p:cNvSpPr>
          <p:nvPr/>
        </p:nvSpPr>
        <p:spPr bwMode="auto">
          <a:xfrm>
            <a:off x="7370657" y="1812791"/>
            <a:ext cx="3097721" cy="424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5208" tIns="57603" rIns="115208" bIns="5760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000" b="1" dirty="0">
                <a:solidFill>
                  <a:schemeClr val="tx1">
                    <a:lumMod val="85000"/>
                    <a:lumOff val="15000"/>
                  </a:schemeClr>
                </a:solidFill>
                <a:sym typeface="微软雅黑" panose="020B0503020204020204" pitchFamily="34" charset="-122"/>
              </a:rPr>
              <a:t>点击添加标题内容</a:t>
            </a:r>
            <a:endParaRPr lang="zh-CN" altLang="en-US" sz="2000" dirty="0">
              <a:solidFill>
                <a:schemeClr val="tx1">
                  <a:lumMod val="85000"/>
                  <a:lumOff val="15000"/>
                </a:schemeClr>
              </a:solidFill>
              <a:latin typeface="Arial" panose="020B0604020202020204" pitchFamily="34" charset="0"/>
              <a:ea typeface="宋体" panose="02010600030101010101" pitchFamily="2" charset="-122"/>
            </a:endParaRPr>
          </a:p>
        </p:txBody>
      </p:sp>
      <p:sp>
        <p:nvSpPr>
          <p:cNvPr id="32" name="文本框 13"/>
          <p:cNvSpPr txBox="1"/>
          <p:nvPr/>
        </p:nvSpPr>
        <p:spPr>
          <a:xfrm>
            <a:off x="7384305" y="2232227"/>
            <a:ext cx="2225745" cy="1292653"/>
          </a:xfrm>
          <a:prstGeom prst="rect">
            <a:avLst/>
          </a:prstGeom>
          <a:noFill/>
        </p:spPr>
        <p:txBody>
          <a:bodyPr wrap="square" lIns="91435" tIns="45716" rIns="91435" bIns="45716" rtlCol="0">
            <a:spAutoFit/>
          </a:bodyPr>
          <a:lstStyle/>
          <a:p>
            <a:pPr>
              <a:lnSpc>
                <a:spcPct val="120000"/>
              </a:lnSpc>
              <a:spcBef>
                <a:spcPct val="0"/>
              </a:spcBef>
              <a:buNone/>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spcBef>
                <a:spcPct val="0"/>
              </a:spcBef>
              <a:buNone/>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p>
        </p:txBody>
      </p:sp>
      <p:sp>
        <p:nvSpPr>
          <p:cNvPr id="33" name="等腰三角形 15"/>
          <p:cNvSpPr>
            <a:spLocks noChangeArrowheads="1"/>
          </p:cNvSpPr>
          <p:nvPr/>
        </p:nvSpPr>
        <p:spPr bwMode="auto">
          <a:xfrm flipV="1">
            <a:off x="1135889" y="3946040"/>
            <a:ext cx="207264" cy="138684"/>
          </a:xfrm>
          <a:prstGeom prst="triangle">
            <a:avLst>
              <a:gd name="adj" fmla="val 50000"/>
            </a:avLst>
          </a:prstGeom>
          <a:solidFill>
            <a:schemeClr val="tx2">
              <a:lumMod val="75000"/>
            </a:schemeClr>
          </a:solidFill>
          <a:ln>
            <a:noFill/>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34" name="等腰三角形 15"/>
          <p:cNvSpPr>
            <a:spLocks noChangeArrowheads="1"/>
          </p:cNvSpPr>
          <p:nvPr/>
        </p:nvSpPr>
        <p:spPr bwMode="auto">
          <a:xfrm rot="10800000" flipV="1">
            <a:off x="3582424" y="3507862"/>
            <a:ext cx="207264" cy="138684"/>
          </a:xfrm>
          <a:prstGeom prst="triangle">
            <a:avLst>
              <a:gd name="adj" fmla="val 50000"/>
            </a:avLst>
          </a:prstGeom>
          <a:solidFill>
            <a:schemeClr val="tx2">
              <a:lumMod val="75000"/>
            </a:schemeClr>
          </a:solidFill>
          <a:ln>
            <a:noFill/>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35" name="等腰三角形 15"/>
          <p:cNvSpPr>
            <a:spLocks noChangeArrowheads="1"/>
          </p:cNvSpPr>
          <p:nvPr/>
        </p:nvSpPr>
        <p:spPr bwMode="auto">
          <a:xfrm flipV="1">
            <a:off x="5972059" y="3946040"/>
            <a:ext cx="207264" cy="138684"/>
          </a:xfrm>
          <a:prstGeom prst="triangle">
            <a:avLst>
              <a:gd name="adj" fmla="val 50000"/>
            </a:avLst>
          </a:prstGeom>
          <a:solidFill>
            <a:schemeClr val="tx2">
              <a:lumMod val="75000"/>
            </a:schemeClr>
          </a:solidFill>
          <a:ln>
            <a:noFill/>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36" name="等腰三角形 15"/>
          <p:cNvSpPr>
            <a:spLocks noChangeArrowheads="1"/>
          </p:cNvSpPr>
          <p:nvPr/>
        </p:nvSpPr>
        <p:spPr bwMode="auto">
          <a:xfrm rot="10800000" flipV="1">
            <a:off x="8361695" y="3507862"/>
            <a:ext cx="207264" cy="138684"/>
          </a:xfrm>
          <a:prstGeom prst="triangle">
            <a:avLst>
              <a:gd name="adj" fmla="val 50000"/>
            </a:avLst>
          </a:prstGeom>
          <a:solidFill>
            <a:schemeClr val="tx2">
              <a:lumMod val="75000"/>
            </a:schemeClr>
          </a:solidFill>
          <a:ln>
            <a:noFill/>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37" name="等腰三角形 15"/>
          <p:cNvSpPr>
            <a:spLocks noChangeArrowheads="1"/>
          </p:cNvSpPr>
          <p:nvPr/>
        </p:nvSpPr>
        <p:spPr bwMode="auto">
          <a:xfrm flipV="1">
            <a:off x="10833732" y="3946040"/>
            <a:ext cx="207264" cy="138684"/>
          </a:xfrm>
          <a:prstGeom prst="triangle">
            <a:avLst>
              <a:gd name="adj" fmla="val 50000"/>
            </a:avLst>
          </a:prstGeom>
          <a:solidFill>
            <a:schemeClr val="tx2">
              <a:lumMod val="75000"/>
            </a:schemeClr>
          </a:solidFill>
          <a:ln>
            <a:noFill/>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39" name="TextBox 8"/>
          <p:cNvSpPr txBox="1"/>
          <p:nvPr/>
        </p:nvSpPr>
        <p:spPr>
          <a:xfrm>
            <a:off x="190550" y="189434"/>
            <a:ext cx="6408712" cy="523220"/>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第二部分  </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点击在此输入你的标题内容</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 calcmode="lin" valueType="num">
                                      <p:cBhvr>
                                        <p:cTn id="9" dur="500" fill="hold"/>
                                        <p:tgtEl>
                                          <p:spTgt spid="16"/>
                                        </p:tgtEl>
                                        <p:attrNameLst>
                                          <p:attrName>style.rotation</p:attrName>
                                        </p:attrNameLst>
                                      </p:cBhvr>
                                      <p:tavLst>
                                        <p:tav tm="0">
                                          <p:val>
                                            <p:fltVal val="360"/>
                                          </p:val>
                                        </p:tav>
                                        <p:tav tm="100000">
                                          <p:val>
                                            <p:fltVal val="0"/>
                                          </p:val>
                                        </p:tav>
                                      </p:tavLst>
                                    </p:anim>
                                    <p:animEffect transition="in" filter="fade">
                                      <p:cBhvr>
                                        <p:cTn id="10" dur="500"/>
                                        <p:tgtEl>
                                          <p:spTgt spid="16"/>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 calcmode="lin" valueType="num">
                                      <p:cBhvr>
                                        <p:cTn id="15" dur="500" fill="hold"/>
                                        <p:tgtEl>
                                          <p:spTgt spid="19"/>
                                        </p:tgtEl>
                                        <p:attrNameLst>
                                          <p:attrName>style.rotation</p:attrName>
                                        </p:attrNameLst>
                                      </p:cBhvr>
                                      <p:tavLst>
                                        <p:tav tm="0">
                                          <p:val>
                                            <p:fltVal val="360"/>
                                          </p:val>
                                        </p:tav>
                                        <p:tav tm="100000">
                                          <p:val>
                                            <p:fltVal val="0"/>
                                          </p:val>
                                        </p:tav>
                                      </p:tavLst>
                                    </p:anim>
                                    <p:animEffect transition="in" filter="fade">
                                      <p:cBhvr>
                                        <p:cTn id="16" dur="500"/>
                                        <p:tgtEl>
                                          <p:spTgt spid="19"/>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 calcmode="lin" valueType="num">
                                      <p:cBhvr>
                                        <p:cTn id="21" dur="500" fill="hold"/>
                                        <p:tgtEl>
                                          <p:spTgt spid="18"/>
                                        </p:tgtEl>
                                        <p:attrNameLst>
                                          <p:attrName>style.rotation</p:attrName>
                                        </p:attrNameLst>
                                      </p:cBhvr>
                                      <p:tavLst>
                                        <p:tav tm="0">
                                          <p:val>
                                            <p:fltVal val="360"/>
                                          </p:val>
                                        </p:tav>
                                        <p:tav tm="100000">
                                          <p:val>
                                            <p:fltVal val="0"/>
                                          </p:val>
                                        </p:tav>
                                      </p:tavLst>
                                    </p:anim>
                                    <p:animEffect transition="in" filter="fade">
                                      <p:cBhvr>
                                        <p:cTn id="22" dur="500"/>
                                        <p:tgtEl>
                                          <p:spTgt spid="18"/>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 calcmode="lin" valueType="num">
                                      <p:cBhvr>
                                        <p:cTn id="27" dur="500" fill="hold"/>
                                        <p:tgtEl>
                                          <p:spTgt spid="21"/>
                                        </p:tgtEl>
                                        <p:attrNameLst>
                                          <p:attrName>style.rotation</p:attrName>
                                        </p:attrNameLst>
                                      </p:cBhvr>
                                      <p:tavLst>
                                        <p:tav tm="0">
                                          <p:val>
                                            <p:fltVal val="360"/>
                                          </p:val>
                                        </p:tav>
                                        <p:tav tm="100000">
                                          <p:val>
                                            <p:fltVal val="0"/>
                                          </p:val>
                                        </p:tav>
                                      </p:tavLst>
                                    </p:anim>
                                    <p:animEffect transition="in" filter="fade">
                                      <p:cBhvr>
                                        <p:cTn id="28" dur="500"/>
                                        <p:tgtEl>
                                          <p:spTgt spid="21"/>
                                        </p:tgtEl>
                                      </p:cBhvr>
                                    </p:animEffect>
                                  </p:childTnLst>
                                </p:cTn>
                              </p:par>
                              <p:par>
                                <p:cTn id="29" presetID="49" presetClass="entr" presetSubtype="0" decel="10000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 calcmode="lin" valueType="num">
                                      <p:cBhvr>
                                        <p:cTn id="33" dur="500" fill="hold"/>
                                        <p:tgtEl>
                                          <p:spTgt spid="22"/>
                                        </p:tgtEl>
                                        <p:attrNameLst>
                                          <p:attrName>style.rotation</p:attrName>
                                        </p:attrNameLst>
                                      </p:cBhvr>
                                      <p:tavLst>
                                        <p:tav tm="0">
                                          <p:val>
                                            <p:fltVal val="360"/>
                                          </p:val>
                                        </p:tav>
                                        <p:tav tm="100000">
                                          <p:val>
                                            <p:fltVal val="0"/>
                                          </p:val>
                                        </p:tav>
                                      </p:tavLst>
                                    </p:anim>
                                    <p:animEffect transition="in" filter="fade">
                                      <p:cBhvr>
                                        <p:cTn id="34" dur="500"/>
                                        <p:tgtEl>
                                          <p:spTgt spid="22"/>
                                        </p:tgtEl>
                                      </p:cBhvr>
                                    </p:animEffect>
                                  </p:childTnLst>
                                </p:cTn>
                              </p:par>
                            </p:childTnLst>
                          </p:cTn>
                        </p:par>
                        <p:par>
                          <p:cTn id="35" fill="hold">
                            <p:stCondLst>
                              <p:cond delay="500"/>
                            </p:stCondLst>
                            <p:childTnLst>
                              <p:par>
                                <p:cTn id="36" presetID="2" presetClass="entr" presetSubtype="4" fill="hold" grpId="0" nodeType="afterEffect">
                                  <p:stCondLst>
                                    <p:cond delay="25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1250"/>
                            </p:stCondLst>
                            <p:childTnLst>
                              <p:par>
                                <p:cTn id="41" presetID="22" presetClass="entr" presetSubtype="1" fill="hold" grpId="0" nodeType="afterEffect">
                                  <p:stCondLst>
                                    <p:cond delay="250"/>
                                  </p:stCondLst>
                                  <p:childTnLst>
                                    <p:set>
                                      <p:cBhvr>
                                        <p:cTn id="42" dur="1" fill="hold">
                                          <p:stCondLst>
                                            <p:cond delay="0"/>
                                          </p:stCondLst>
                                        </p:cTn>
                                        <p:tgtEl>
                                          <p:spTgt spid="33"/>
                                        </p:tgtEl>
                                        <p:attrNameLst>
                                          <p:attrName>style.visibility</p:attrName>
                                        </p:attrNameLst>
                                      </p:cBhvr>
                                      <p:to>
                                        <p:strVal val="visible"/>
                                      </p:to>
                                    </p:set>
                                    <p:animEffect transition="in" filter="wipe(up)">
                                      <p:cBhvr>
                                        <p:cTn id="43" dur="250"/>
                                        <p:tgtEl>
                                          <p:spTgt spid="33"/>
                                        </p:tgtEl>
                                      </p:cBhvr>
                                    </p:animEffect>
                                  </p:childTnLst>
                                </p:cTn>
                              </p:par>
                              <p:par>
                                <p:cTn id="44" presetID="26" presetClass="emph" presetSubtype="0" fill="hold" grpId="1" nodeType="withEffect">
                                  <p:stCondLst>
                                    <p:cond delay="250"/>
                                  </p:stCondLst>
                                  <p:childTnLst>
                                    <p:animEffect transition="out" filter="fade">
                                      <p:cBhvr>
                                        <p:cTn id="45" dur="500" tmFilter="0, 0; .2, .5; .8, .5; 1, 0"/>
                                        <p:tgtEl>
                                          <p:spTgt spid="33"/>
                                        </p:tgtEl>
                                      </p:cBhvr>
                                    </p:animEffect>
                                    <p:animScale>
                                      <p:cBhvr>
                                        <p:cTn id="46" dur="250" autoRev="1" fill="hold"/>
                                        <p:tgtEl>
                                          <p:spTgt spid="33"/>
                                        </p:tgtEl>
                                      </p:cBhvr>
                                      <p:by x="105000" y="105000"/>
                                    </p:animScale>
                                  </p:childTnLst>
                                </p:cTn>
                              </p:par>
                            </p:childTnLst>
                          </p:cTn>
                        </p:par>
                        <p:par>
                          <p:cTn id="47" fill="hold">
                            <p:stCondLst>
                              <p:cond delay="2000"/>
                            </p:stCondLst>
                            <p:childTnLst>
                              <p:par>
                                <p:cTn id="48" presetID="22" presetClass="entr" presetSubtype="8"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left)">
                                      <p:cBhvr>
                                        <p:cTn id="53" dur="750"/>
                                        <p:tgtEl>
                                          <p:spTgt spid="15"/>
                                        </p:tgtEl>
                                      </p:cBhvr>
                                    </p:animEffect>
                                  </p:childTnLst>
                                </p:cTn>
                              </p:par>
                            </p:childTnLst>
                          </p:cTn>
                        </p:par>
                        <p:par>
                          <p:cTn id="54" fill="hold">
                            <p:stCondLst>
                              <p:cond delay="2500"/>
                            </p:stCondLst>
                            <p:childTnLst>
                              <p:par>
                                <p:cTn id="55" presetID="2" presetClass="entr" presetSubtype="1"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fill="hold"/>
                                        <p:tgtEl>
                                          <p:spTgt spid="8"/>
                                        </p:tgtEl>
                                        <p:attrNameLst>
                                          <p:attrName>ppt_x</p:attrName>
                                        </p:attrNameLst>
                                      </p:cBhvr>
                                      <p:tavLst>
                                        <p:tav tm="0">
                                          <p:val>
                                            <p:strVal val="#ppt_x"/>
                                          </p:val>
                                        </p:tav>
                                        <p:tav tm="100000">
                                          <p:val>
                                            <p:strVal val="#ppt_x"/>
                                          </p:val>
                                        </p:tav>
                                      </p:tavLst>
                                    </p:anim>
                                    <p:anim calcmode="lin" valueType="num">
                                      <p:cBhvr additive="base">
                                        <p:cTn id="58" dur="500" fill="hold"/>
                                        <p:tgtEl>
                                          <p:spTgt spid="8"/>
                                        </p:tgtEl>
                                        <p:attrNameLst>
                                          <p:attrName>ppt_y</p:attrName>
                                        </p:attrNameLst>
                                      </p:cBhvr>
                                      <p:tavLst>
                                        <p:tav tm="0">
                                          <p:val>
                                            <p:strVal val="0-#ppt_h/2"/>
                                          </p:val>
                                        </p:tav>
                                        <p:tav tm="100000">
                                          <p:val>
                                            <p:strVal val="#ppt_y"/>
                                          </p:val>
                                        </p:tav>
                                      </p:tavLst>
                                    </p:anim>
                                  </p:childTnLst>
                                </p:cTn>
                              </p:par>
                            </p:childTnLst>
                          </p:cTn>
                        </p:par>
                        <p:par>
                          <p:cTn id="59" fill="hold">
                            <p:stCondLst>
                              <p:cond delay="3000"/>
                            </p:stCondLst>
                            <p:childTnLst>
                              <p:par>
                                <p:cTn id="60" presetID="22" presetClass="entr" presetSubtype="4" fill="hold" grpId="0" nodeType="afterEffect">
                                  <p:stCondLst>
                                    <p:cond delay="250"/>
                                  </p:stCondLst>
                                  <p:childTnLst>
                                    <p:set>
                                      <p:cBhvr>
                                        <p:cTn id="61" dur="1" fill="hold">
                                          <p:stCondLst>
                                            <p:cond delay="0"/>
                                          </p:stCondLst>
                                        </p:cTn>
                                        <p:tgtEl>
                                          <p:spTgt spid="34"/>
                                        </p:tgtEl>
                                        <p:attrNameLst>
                                          <p:attrName>style.visibility</p:attrName>
                                        </p:attrNameLst>
                                      </p:cBhvr>
                                      <p:to>
                                        <p:strVal val="visible"/>
                                      </p:to>
                                    </p:set>
                                    <p:animEffect transition="in" filter="wipe(down)">
                                      <p:cBhvr>
                                        <p:cTn id="62" dur="250"/>
                                        <p:tgtEl>
                                          <p:spTgt spid="34"/>
                                        </p:tgtEl>
                                      </p:cBhvr>
                                    </p:animEffect>
                                  </p:childTnLst>
                                </p:cTn>
                              </p:par>
                              <p:par>
                                <p:cTn id="63" presetID="26" presetClass="emph" presetSubtype="0" fill="hold" grpId="1" nodeType="withEffect">
                                  <p:stCondLst>
                                    <p:cond delay="250"/>
                                  </p:stCondLst>
                                  <p:childTnLst>
                                    <p:animEffect transition="out" filter="fade">
                                      <p:cBhvr>
                                        <p:cTn id="64" dur="500" tmFilter="0, 0; .2, .5; .8, .5; 1, 0"/>
                                        <p:tgtEl>
                                          <p:spTgt spid="34"/>
                                        </p:tgtEl>
                                      </p:cBhvr>
                                    </p:animEffect>
                                    <p:animScale>
                                      <p:cBhvr>
                                        <p:cTn id="65" dur="250" autoRev="1" fill="hold"/>
                                        <p:tgtEl>
                                          <p:spTgt spid="34"/>
                                        </p:tgtEl>
                                      </p:cBhvr>
                                      <p:by x="105000" y="105000"/>
                                    </p:animScale>
                                  </p:childTnLst>
                                </p:cTn>
                              </p:par>
                            </p:childTnLst>
                          </p:cTn>
                        </p:par>
                        <p:par>
                          <p:cTn id="66" fill="hold">
                            <p:stCondLst>
                              <p:cond delay="3750"/>
                            </p:stCondLst>
                            <p:childTnLst>
                              <p:par>
                                <p:cTn id="67" presetID="22" presetClass="entr" presetSubtype="8"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wipe(left)">
                                      <p:cBhvr>
                                        <p:cTn id="69" dur="500"/>
                                        <p:tgtEl>
                                          <p:spTgt spid="25"/>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left)">
                                      <p:cBhvr>
                                        <p:cTn id="72" dur="750"/>
                                        <p:tgtEl>
                                          <p:spTgt spid="26"/>
                                        </p:tgtEl>
                                      </p:cBhvr>
                                    </p:animEffect>
                                  </p:childTnLst>
                                </p:cTn>
                              </p:par>
                            </p:childTnLst>
                          </p:cTn>
                        </p:par>
                        <p:par>
                          <p:cTn id="73" fill="hold">
                            <p:stCondLst>
                              <p:cond delay="4250"/>
                            </p:stCondLst>
                            <p:childTnLst>
                              <p:par>
                                <p:cTn id="74" presetID="2" presetClass="entr" presetSubtype="4" fill="hold" grpId="0" nodeType="afterEffect">
                                  <p:stCondLst>
                                    <p:cond delay="0"/>
                                  </p:stCondLst>
                                  <p:childTnLst>
                                    <p:set>
                                      <p:cBhvr>
                                        <p:cTn id="75" dur="1" fill="hold">
                                          <p:stCondLst>
                                            <p:cond delay="0"/>
                                          </p:stCondLst>
                                        </p:cTn>
                                        <p:tgtEl>
                                          <p:spTgt spid="9"/>
                                        </p:tgtEl>
                                        <p:attrNameLst>
                                          <p:attrName>style.visibility</p:attrName>
                                        </p:attrNameLst>
                                      </p:cBhvr>
                                      <p:to>
                                        <p:strVal val="visible"/>
                                      </p:to>
                                    </p:set>
                                    <p:anim calcmode="lin" valueType="num">
                                      <p:cBhvr additive="base">
                                        <p:cTn id="76" dur="500" fill="hold"/>
                                        <p:tgtEl>
                                          <p:spTgt spid="9"/>
                                        </p:tgtEl>
                                        <p:attrNameLst>
                                          <p:attrName>ppt_x</p:attrName>
                                        </p:attrNameLst>
                                      </p:cBhvr>
                                      <p:tavLst>
                                        <p:tav tm="0">
                                          <p:val>
                                            <p:strVal val="#ppt_x"/>
                                          </p:val>
                                        </p:tav>
                                        <p:tav tm="100000">
                                          <p:val>
                                            <p:strVal val="#ppt_x"/>
                                          </p:val>
                                        </p:tav>
                                      </p:tavLst>
                                    </p:anim>
                                    <p:anim calcmode="lin" valueType="num">
                                      <p:cBhvr additive="base">
                                        <p:cTn id="77" dur="500" fill="hold"/>
                                        <p:tgtEl>
                                          <p:spTgt spid="9"/>
                                        </p:tgtEl>
                                        <p:attrNameLst>
                                          <p:attrName>ppt_y</p:attrName>
                                        </p:attrNameLst>
                                      </p:cBhvr>
                                      <p:tavLst>
                                        <p:tav tm="0">
                                          <p:val>
                                            <p:strVal val="1+#ppt_h/2"/>
                                          </p:val>
                                        </p:tav>
                                        <p:tav tm="100000">
                                          <p:val>
                                            <p:strVal val="#ppt_y"/>
                                          </p:val>
                                        </p:tav>
                                      </p:tavLst>
                                    </p:anim>
                                  </p:childTnLst>
                                </p:cTn>
                              </p:par>
                            </p:childTnLst>
                          </p:cTn>
                        </p:par>
                        <p:par>
                          <p:cTn id="78" fill="hold">
                            <p:stCondLst>
                              <p:cond delay="4750"/>
                            </p:stCondLst>
                            <p:childTnLst>
                              <p:par>
                                <p:cTn id="79" presetID="22" presetClass="entr" presetSubtype="1" fill="hold" grpId="0" nodeType="afterEffect">
                                  <p:stCondLst>
                                    <p:cond delay="250"/>
                                  </p:stCondLst>
                                  <p:childTnLst>
                                    <p:set>
                                      <p:cBhvr>
                                        <p:cTn id="80" dur="1" fill="hold">
                                          <p:stCondLst>
                                            <p:cond delay="0"/>
                                          </p:stCondLst>
                                        </p:cTn>
                                        <p:tgtEl>
                                          <p:spTgt spid="35"/>
                                        </p:tgtEl>
                                        <p:attrNameLst>
                                          <p:attrName>style.visibility</p:attrName>
                                        </p:attrNameLst>
                                      </p:cBhvr>
                                      <p:to>
                                        <p:strVal val="visible"/>
                                      </p:to>
                                    </p:set>
                                    <p:animEffect transition="in" filter="wipe(up)">
                                      <p:cBhvr>
                                        <p:cTn id="81" dur="250"/>
                                        <p:tgtEl>
                                          <p:spTgt spid="35"/>
                                        </p:tgtEl>
                                      </p:cBhvr>
                                    </p:animEffect>
                                  </p:childTnLst>
                                </p:cTn>
                              </p:par>
                              <p:par>
                                <p:cTn id="82" presetID="26" presetClass="emph" presetSubtype="0" fill="hold" grpId="1" nodeType="withEffect">
                                  <p:stCondLst>
                                    <p:cond delay="250"/>
                                  </p:stCondLst>
                                  <p:childTnLst>
                                    <p:animEffect transition="out" filter="fade">
                                      <p:cBhvr>
                                        <p:cTn id="83" dur="500" tmFilter="0, 0; .2, .5; .8, .5; 1, 0"/>
                                        <p:tgtEl>
                                          <p:spTgt spid="35"/>
                                        </p:tgtEl>
                                      </p:cBhvr>
                                    </p:animEffect>
                                    <p:animScale>
                                      <p:cBhvr>
                                        <p:cTn id="84" dur="250" autoRev="1" fill="hold"/>
                                        <p:tgtEl>
                                          <p:spTgt spid="35"/>
                                        </p:tgtEl>
                                      </p:cBhvr>
                                      <p:by x="105000" y="105000"/>
                                    </p:animScale>
                                  </p:childTnLst>
                                </p:cTn>
                              </p:par>
                            </p:childTnLst>
                          </p:cTn>
                        </p:par>
                        <p:par>
                          <p:cTn id="85" fill="hold">
                            <p:stCondLst>
                              <p:cond delay="5500"/>
                            </p:stCondLst>
                            <p:childTnLst>
                              <p:par>
                                <p:cTn id="86" presetID="2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left)">
                                      <p:cBhvr>
                                        <p:cTn id="88" dur="500"/>
                                        <p:tgtEl>
                                          <p:spTgt spid="27"/>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wipe(left)">
                                      <p:cBhvr>
                                        <p:cTn id="91" dur="750"/>
                                        <p:tgtEl>
                                          <p:spTgt spid="28"/>
                                        </p:tgtEl>
                                      </p:cBhvr>
                                    </p:animEffect>
                                  </p:childTnLst>
                                </p:cTn>
                              </p:par>
                            </p:childTnLst>
                          </p:cTn>
                        </p:par>
                        <p:par>
                          <p:cTn id="92" fill="hold">
                            <p:stCondLst>
                              <p:cond delay="6000"/>
                            </p:stCondLst>
                            <p:childTnLst>
                              <p:par>
                                <p:cTn id="93" presetID="2" presetClass="entr" presetSubtype="1" fill="hold" grpId="0" nodeType="afterEffect">
                                  <p:stCondLst>
                                    <p:cond delay="0"/>
                                  </p:stCondLst>
                                  <p:childTnLst>
                                    <p:set>
                                      <p:cBhvr>
                                        <p:cTn id="94" dur="1" fill="hold">
                                          <p:stCondLst>
                                            <p:cond delay="0"/>
                                          </p:stCondLst>
                                        </p:cTn>
                                        <p:tgtEl>
                                          <p:spTgt spid="10"/>
                                        </p:tgtEl>
                                        <p:attrNameLst>
                                          <p:attrName>style.visibility</p:attrName>
                                        </p:attrNameLst>
                                      </p:cBhvr>
                                      <p:to>
                                        <p:strVal val="visible"/>
                                      </p:to>
                                    </p:set>
                                    <p:anim calcmode="lin" valueType="num">
                                      <p:cBhvr additive="base">
                                        <p:cTn id="95" dur="500" fill="hold"/>
                                        <p:tgtEl>
                                          <p:spTgt spid="10"/>
                                        </p:tgtEl>
                                        <p:attrNameLst>
                                          <p:attrName>ppt_x</p:attrName>
                                        </p:attrNameLst>
                                      </p:cBhvr>
                                      <p:tavLst>
                                        <p:tav tm="0">
                                          <p:val>
                                            <p:strVal val="#ppt_x"/>
                                          </p:val>
                                        </p:tav>
                                        <p:tav tm="100000">
                                          <p:val>
                                            <p:strVal val="#ppt_x"/>
                                          </p:val>
                                        </p:tav>
                                      </p:tavLst>
                                    </p:anim>
                                    <p:anim calcmode="lin" valueType="num">
                                      <p:cBhvr additive="base">
                                        <p:cTn id="96" dur="500" fill="hold"/>
                                        <p:tgtEl>
                                          <p:spTgt spid="10"/>
                                        </p:tgtEl>
                                        <p:attrNameLst>
                                          <p:attrName>ppt_y</p:attrName>
                                        </p:attrNameLst>
                                      </p:cBhvr>
                                      <p:tavLst>
                                        <p:tav tm="0">
                                          <p:val>
                                            <p:strVal val="0-#ppt_h/2"/>
                                          </p:val>
                                        </p:tav>
                                        <p:tav tm="100000">
                                          <p:val>
                                            <p:strVal val="#ppt_y"/>
                                          </p:val>
                                        </p:tav>
                                      </p:tavLst>
                                    </p:anim>
                                  </p:childTnLst>
                                </p:cTn>
                              </p:par>
                            </p:childTnLst>
                          </p:cTn>
                        </p:par>
                        <p:par>
                          <p:cTn id="97" fill="hold">
                            <p:stCondLst>
                              <p:cond delay="6500"/>
                            </p:stCondLst>
                            <p:childTnLst>
                              <p:par>
                                <p:cTn id="98" presetID="22" presetClass="entr" presetSubtype="4" fill="hold" grpId="0" nodeType="afterEffect">
                                  <p:stCondLst>
                                    <p:cond delay="250"/>
                                  </p:stCondLst>
                                  <p:childTnLst>
                                    <p:set>
                                      <p:cBhvr>
                                        <p:cTn id="99" dur="1" fill="hold">
                                          <p:stCondLst>
                                            <p:cond delay="0"/>
                                          </p:stCondLst>
                                        </p:cTn>
                                        <p:tgtEl>
                                          <p:spTgt spid="36"/>
                                        </p:tgtEl>
                                        <p:attrNameLst>
                                          <p:attrName>style.visibility</p:attrName>
                                        </p:attrNameLst>
                                      </p:cBhvr>
                                      <p:to>
                                        <p:strVal val="visible"/>
                                      </p:to>
                                    </p:set>
                                    <p:animEffect transition="in" filter="wipe(down)">
                                      <p:cBhvr>
                                        <p:cTn id="100" dur="250"/>
                                        <p:tgtEl>
                                          <p:spTgt spid="36"/>
                                        </p:tgtEl>
                                      </p:cBhvr>
                                    </p:animEffect>
                                  </p:childTnLst>
                                </p:cTn>
                              </p:par>
                              <p:par>
                                <p:cTn id="101" presetID="26" presetClass="emph" presetSubtype="0" fill="hold" grpId="1" nodeType="withEffect">
                                  <p:stCondLst>
                                    <p:cond delay="250"/>
                                  </p:stCondLst>
                                  <p:childTnLst>
                                    <p:animEffect transition="out" filter="fade">
                                      <p:cBhvr>
                                        <p:cTn id="102" dur="500" tmFilter="0, 0; .2, .5; .8, .5; 1, 0"/>
                                        <p:tgtEl>
                                          <p:spTgt spid="36"/>
                                        </p:tgtEl>
                                      </p:cBhvr>
                                    </p:animEffect>
                                    <p:animScale>
                                      <p:cBhvr>
                                        <p:cTn id="103" dur="250" autoRev="1" fill="hold"/>
                                        <p:tgtEl>
                                          <p:spTgt spid="36"/>
                                        </p:tgtEl>
                                      </p:cBhvr>
                                      <p:by x="105000" y="105000"/>
                                    </p:animScale>
                                  </p:childTnLst>
                                </p:cTn>
                              </p:par>
                            </p:childTnLst>
                          </p:cTn>
                        </p:par>
                        <p:par>
                          <p:cTn id="104" fill="hold">
                            <p:stCondLst>
                              <p:cond delay="7250"/>
                            </p:stCondLst>
                            <p:childTnLst>
                              <p:par>
                                <p:cTn id="105" presetID="22" presetClass="entr" presetSubtype="8" fill="hold" grpId="0" nodeType="after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wipe(left)">
                                      <p:cBhvr>
                                        <p:cTn id="107" dur="500"/>
                                        <p:tgtEl>
                                          <p:spTgt spid="31"/>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wipe(left)">
                                      <p:cBhvr>
                                        <p:cTn id="110" dur="750"/>
                                        <p:tgtEl>
                                          <p:spTgt spid="32"/>
                                        </p:tgtEl>
                                      </p:cBhvr>
                                    </p:animEffect>
                                  </p:childTnLst>
                                </p:cTn>
                              </p:par>
                            </p:childTnLst>
                          </p:cTn>
                        </p:par>
                        <p:par>
                          <p:cTn id="111" fill="hold">
                            <p:stCondLst>
                              <p:cond delay="7750"/>
                            </p:stCondLst>
                            <p:childTnLst>
                              <p:par>
                                <p:cTn id="112" presetID="2" presetClass="entr" presetSubtype="4" fill="hold" grpId="0" nodeType="afterEffect">
                                  <p:stCondLst>
                                    <p:cond delay="0"/>
                                  </p:stCondLst>
                                  <p:childTnLst>
                                    <p:set>
                                      <p:cBhvr>
                                        <p:cTn id="113" dur="1" fill="hold">
                                          <p:stCondLst>
                                            <p:cond delay="0"/>
                                          </p:stCondLst>
                                        </p:cTn>
                                        <p:tgtEl>
                                          <p:spTgt spid="11"/>
                                        </p:tgtEl>
                                        <p:attrNameLst>
                                          <p:attrName>style.visibility</p:attrName>
                                        </p:attrNameLst>
                                      </p:cBhvr>
                                      <p:to>
                                        <p:strVal val="visible"/>
                                      </p:to>
                                    </p:set>
                                    <p:anim calcmode="lin" valueType="num">
                                      <p:cBhvr additive="base">
                                        <p:cTn id="114" dur="500" fill="hold"/>
                                        <p:tgtEl>
                                          <p:spTgt spid="11"/>
                                        </p:tgtEl>
                                        <p:attrNameLst>
                                          <p:attrName>ppt_x</p:attrName>
                                        </p:attrNameLst>
                                      </p:cBhvr>
                                      <p:tavLst>
                                        <p:tav tm="0">
                                          <p:val>
                                            <p:strVal val="#ppt_x"/>
                                          </p:val>
                                        </p:tav>
                                        <p:tav tm="100000">
                                          <p:val>
                                            <p:strVal val="#ppt_x"/>
                                          </p:val>
                                        </p:tav>
                                      </p:tavLst>
                                    </p:anim>
                                    <p:anim calcmode="lin" valueType="num">
                                      <p:cBhvr additive="base">
                                        <p:cTn id="115" dur="500" fill="hold"/>
                                        <p:tgtEl>
                                          <p:spTgt spid="11"/>
                                        </p:tgtEl>
                                        <p:attrNameLst>
                                          <p:attrName>ppt_y</p:attrName>
                                        </p:attrNameLst>
                                      </p:cBhvr>
                                      <p:tavLst>
                                        <p:tav tm="0">
                                          <p:val>
                                            <p:strVal val="1+#ppt_h/2"/>
                                          </p:val>
                                        </p:tav>
                                        <p:tav tm="100000">
                                          <p:val>
                                            <p:strVal val="#ppt_y"/>
                                          </p:val>
                                        </p:tav>
                                      </p:tavLst>
                                    </p:anim>
                                  </p:childTnLst>
                                </p:cTn>
                              </p:par>
                            </p:childTnLst>
                          </p:cTn>
                        </p:par>
                        <p:par>
                          <p:cTn id="116" fill="hold">
                            <p:stCondLst>
                              <p:cond delay="8250"/>
                            </p:stCondLst>
                            <p:childTnLst>
                              <p:par>
                                <p:cTn id="117" presetID="22" presetClass="entr" presetSubtype="1" fill="hold" grpId="0" nodeType="afterEffect">
                                  <p:stCondLst>
                                    <p:cond delay="250"/>
                                  </p:stCondLst>
                                  <p:childTnLst>
                                    <p:set>
                                      <p:cBhvr>
                                        <p:cTn id="118" dur="1" fill="hold">
                                          <p:stCondLst>
                                            <p:cond delay="0"/>
                                          </p:stCondLst>
                                        </p:cTn>
                                        <p:tgtEl>
                                          <p:spTgt spid="37"/>
                                        </p:tgtEl>
                                        <p:attrNameLst>
                                          <p:attrName>style.visibility</p:attrName>
                                        </p:attrNameLst>
                                      </p:cBhvr>
                                      <p:to>
                                        <p:strVal val="visible"/>
                                      </p:to>
                                    </p:set>
                                    <p:animEffect transition="in" filter="wipe(up)">
                                      <p:cBhvr>
                                        <p:cTn id="119" dur="250"/>
                                        <p:tgtEl>
                                          <p:spTgt spid="37"/>
                                        </p:tgtEl>
                                      </p:cBhvr>
                                    </p:animEffect>
                                  </p:childTnLst>
                                </p:cTn>
                              </p:par>
                              <p:par>
                                <p:cTn id="120" presetID="26" presetClass="emph" presetSubtype="0" fill="hold" grpId="1" nodeType="withEffect">
                                  <p:stCondLst>
                                    <p:cond delay="250"/>
                                  </p:stCondLst>
                                  <p:childTnLst>
                                    <p:animEffect transition="out" filter="fade">
                                      <p:cBhvr>
                                        <p:cTn id="121" dur="500" tmFilter="0, 0; .2, .5; .8, .5; 1, 0"/>
                                        <p:tgtEl>
                                          <p:spTgt spid="37"/>
                                        </p:tgtEl>
                                      </p:cBhvr>
                                    </p:animEffect>
                                    <p:animScale>
                                      <p:cBhvr>
                                        <p:cTn id="122" dur="250" autoRev="1" fill="hold"/>
                                        <p:tgtEl>
                                          <p:spTgt spid="37"/>
                                        </p:tgtEl>
                                      </p:cBhvr>
                                      <p:by x="105000" y="105000"/>
                                    </p:animScale>
                                  </p:childTnLst>
                                </p:cTn>
                              </p:par>
                            </p:childTnLst>
                          </p:cTn>
                        </p:par>
                        <p:par>
                          <p:cTn id="123" fill="hold">
                            <p:stCondLst>
                              <p:cond delay="9000"/>
                            </p:stCondLst>
                            <p:childTnLst>
                              <p:par>
                                <p:cTn id="124" presetID="22" presetClass="entr" presetSubtype="8" fill="hold" grpId="0" nodeType="afterEffect">
                                  <p:stCondLst>
                                    <p:cond delay="0"/>
                                  </p:stCondLst>
                                  <p:childTnLst>
                                    <p:set>
                                      <p:cBhvr>
                                        <p:cTn id="125" dur="1" fill="hold">
                                          <p:stCondLst>
                                            <p:cond delay="0"/>
                                          </p:stCondLst>
                                        </p:cTn>
                                        <p:tgtEl>
                                          <p:spTgt spid="29"/>
                                        </p:tgtEl>
                                        <p:attrNameLst>
                                          <p:attrName>style.visibility</p:attrName>
                                        </p:attrNameLst>
                                      </p:cBhvr>
                                      <p:to>
                                        <p:strVal val="visible"/>
                                      </p:to>
                                    </p:set>
                                    <p:animEffect transition="in" filter="wipe(left)">
                                      <p:cBhvr>
                                        <p:cTn id="126" dur="500"/>
                                        <p:tgtEl>
                                          <p:spTgt spid="29"/>
                                        </p:tgtEl>
                                      </p:cBhvr>
                                    </p:animEffect>
                                  </p:childTnLst>
                                </p:cTn>
                              </p:par>
                              <p:par>
                                <p:cTn id="127" presetID="22" presetClass="entr" presetSubtype="8" fill="hold" grpId="0" nodeType="withEffect">
                                  <p:stCondLst>
                                    <p:cond delay="0"/>
                                  </p:stCondLst>
                                  <p:childTnLst>
                                    <p:set>
                                      <p:cBhvr>
                                        <p:cTn id="128" dur="1" fill="hold">
                                          <p:stCondLst>
                                            <p:cond delay="0"/>
                                          </p:stCondLst>
                                        </p:cTn>
                                        <p:tgtEl>
                                          <p:spTgt spid="30"/>
                                        </p:tgtEl>
                                        <p:attrNameLst>
                                          <p:attrName>style.visibility</p:attrName>
                                        </p:attrNameLst>
                                      </p:cBhvr>
                                      <p:to>
                                        <p:strVal val="visible"/>
                                      </p:to>
                                    </p:set>
                                    <p:animEffect transition="in" filter="wipe(left)">
                                      <p:cBhvr>
                                        <p:cTn id="129"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4" grpId="0"/>
      <p:bldP spid="15" grpId="0"/>
      <p:bldP spid="25" grpId="0"/>
      <p:bldP spid="26" grpId="0"/>
      <p:bldP spid="27" grpId="0"/>
      <p:bldP spid="28" grpId="0"/>
      <p:bldP spid="29" grpId="0"/>
      <p:bldP spid="30" grpId="0"/>
      <p:bldP spid="31" grpId="0"/>
      <p:bldP spid="32" grpId="0"/>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982638" y="3112842"/>
            <a:ext cx="10225136" cy="210324"/>
          </a:xfrm>
          <a:prstGeom prst="homePlat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 name="五角星 18"/>
          <p:cNvSpPr/>
          <p:nvPr/>
        </p:nvSpPr>
        <p:spPr>
          <a:xfrm rot="2134838">
            <a:off x="1495058" y="2309311"/>
            <a:ext cx="1741925" cy="1763388"/>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185" tIns="60593" rIns="121185" bIns="60593"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TextBox 3"/>
          <p:cNvSpPr txBox="1"/>
          <p:nvPr/>
        </p:nvSpPr>
        <p:spPr>
          <a:xfrm>
            <a:off x="1633676" y="2949070"/>
            <a:ext cx="1464687" cy="491701"/>
          </a:xfrm>
          <a:prstGeom prst="rect">
            <a:avLst/>
          </a:prstGeom>
          <a:noFill/>
        </p:spPr>
        <p:txBody>
          <a:bodyPr wrap="square" lIns="121185" tIns="60593" rIns="121185" bIns="60593" rtlCol="0">
            <a:spAutoFit/>
          </a:bodyPr>
          <a:lstStyle/>
          <a:p>
            <a:pPr algn="ctr"/>
            <a:r>
              <a:rPr lang="zh-CN" altLang="en-US" sz="2400" b="1" dirty="0">
                <a:solidFill>
                  <a:srgbClr val="FFFFFF"/>
                </a:solidFill>
                <a:latin typeface="微软雅黑" panose="020B0503020204020204" pitchFamily="34" charset="-122"/>
                <a:ea typeface="微软雅黑" panose="020B0503020204020204" pitchFamily="34" charset="-122"/>
              </a:rPr>
              <a:t>标题内容</a:t>
            </a:r>
          </a:p>
        </p:txBody>
      </p:sp>
      <p:sp>
        <p:nvSpPr>
          <p:cNvPr id="5" name="五角星 18"/>
          <p:cNvSpPr/>
          <p:nvPr/>
        </p:nvSpPr>
        <p:spPr>
          <a:xfrm rot="2134838">
            <a:off x="3912869" y="2309311"/>
            <a:ext cx="1741925" cy="1763388"/>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185" tIns="60593" rIns="121185" bIns="60593"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五角星 18"/>
          <p:cNvSpPr/>
          <p:nvPr/>
        </p:nvSpPr>
        <p:spPr>
          <a:xfrm rot="2134838">
            <a:off x="6400603" y="2309311"/>
            <a:ext cx="1741925" cy="1763388"/>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185" tIns="60593" rIns="121185" bIns="60593"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TextBox 6"/>
          <p:cNvSpPr txBox="1"/>
          <p:nvPr/>
        </p:nvSpPr>
        <p:spPr>
          <a:xfrm>
            <a:off x="4069981" y="2949070"/>
            <a:ext cx="1464687" cy="491701"/>
          </a:xfrm>
          <a:prstGeom prst="rect">
            <a:avLst/>
          </a:prstGeom>
          <a:noFill/>
        </p:spPr>
        <p:txBody>
          <a:bodyPr wrap="square" lIns="121185" tIns="60593" rIns="121185" bIns="60593" rtlCol="0">
            <a:spAutoFit/>
          </a:bodyPr>
          <a:lstStyle/>
          <a:p>
            <a:pPr algn="ctr"/>
            <a:r>
              <a:rPr lang="zh-CN" altLang="en-US" sz="2400" b="1" dirty="0">
                <a:solidFill>
                  <a:srgbClr val="FFFFFF"/>
                </a:solidFill>
                <a:latin typeface="微软雅黑" panose="020B0503020204020204" pitchFamily="34" charset="-122"/>
                <a:ea typeface="微软雅黑" panose="020B0503020204020204" pitchFamily="34" charset="-122"/>
              </a:rPr>
              <a:t>标题内容</a:t>
            </a:r>
          </a:p>
        </p:txBody>
      </p:sp>
      <p:sp>
        <p:nvSpPr>
          <p:cNvPr id="8" name="TextBox 7"/>
          <p:cNvSpPr txBox="1"/>
          <p:nvPr/>
        </p:nvSpPr>
        <p:spPr>
          <a:xfrm>
            <a:off x="6520730" y="2949070"/>
            <a:ext cx="1464687" cy="491701"/>
          </a:xfrm>
          <a:prstGeom prst="rect">
            <a:avLst/>
          </a:prstGeom>
          <a:noFill/>
        </p:spPr>
        <p:txBody>
          <a:bodyPr wrap="square" lIns="121185" tIns="60593" rIns="121185" bIns="60593" rtlCol="0">
            <a:spAutoFit/>
          </a:bodyPr>
          <a:lstStyle/>
          <a:p>
            <a:pPr algn="ctr"/>
            <a:r>
              <a:rPr lang="zh-CN" altLang="en-US" sz="2400" b="1" dirty="0">
                <a:solidFill>
                  <a:srgbClr val="FFFFFF"/>
                </a:solidFill>
                <a:latin typeface="微软雅黑" panose="020B0503020204020204" pitchFamily="34" charset="-122"/>
                <a:ea typeface="微软雅黑" panose="020B0503020204020204" pitchFamily="34" charset="-122"/>
              </a:rPr>
              <a:t>标题内容</a:t>
            </a:r>
          </a:p>
        </p:txBody>
      </p:sp>
      <p:sp>
        <p:nvSpPr>
          <p:cNvPr id="9" name="五角星 18"/>
          <p:cNvSpPr/>
          <p:nvPr/>
        </p:nvSpPr>
        <p:spPr>
          <a:xfrm rot="2134838">
            <a:off x="8818414" y="2309311"/>
            <a:ext cx="1741925" cy="1763388"/>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185" tIns="60593" rIns="121185" bIns="60593"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 name="TextBox 9"/>
          <p:cNvSpPr txBox="1"/>
          <p:nvPr/>
        </p:nvSpPr>
        <p:spPr>
          <a:xfrm>
            <a:off x="8953529" y="2949070"/>
            <a:ext cx="1464687" cy="491701"/>
          </a:xfrm>
          <a:prstGeom prst="rect">
            <a:avLst/>
          </a:prstGeom>
          <a:noFill/>
        </p:spPr>
        <p:txBody>
          <a:bodyPr wrap="square" lIns="121185" tIns="60593" rIns="121185" bIns="60593" rtlCol="0">
            <a:spAutoFit/>
          </a:bodyPr>
          <a:lstStyle/>
          <a:p>
            <a:pPr algn="ctr"/>
            <a:r>
              <a:rPr lang="zh-CN" altLang="en-US" sz="2400" b="1" dirty="0">
                <a:solidFill>
                  <a:srgbClr val="FFFFFF"/>
                </a:solidFill>
                <a:latin typeface="微软雅黑" panose="020B0503020204020204" pitchFamily="34" charset="-122"/>
                <a:ea typeface="微软雅黑" panose="020B0503020204020204" pitchFamily="34" charset="-122"/>
              </a:rPr>
              <a:t>标题内容</a:t>
            </a:r>
          </a:p>
        </p:txBody>
      </p:sp>
      <p:sp>
        <p:nvSpPr>
          <p:cNvPr id="11" name="矩形 10"/>
          <p:cNvSpPr/>
          <p:nvPr/>
        </p:nvSpPr>
        <p:spPr>
          <a:xfrm>
            <a:off x="1486694" y="4428622"/>
            <a:ext cx="1800475" cy="369324"/>
          </a:xfrm>
          <a:prstGeom prst="rect">
            <a:avLst/>
          </a:prstGeom>
        </p:spPr>
        <p:txBody>
          <a:bodyPr wrap="none" lIns="91431" tIns="45716" rIns="91431" bIns="45716">
            <a:spAutoFit/>
          </a:bodyPr>
          <a:lstStyle/>
          <a:p>
            <a:pPr algn="ctr"/>
            <a:r>
              <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rPr>
              <a:t>输入小标题内容</a:t>
            </a:r>
            <a:endParaRPr lang="en-US" altLang="zh-CN" sz="1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矩形 47"/>
          <p:cNvSpPr>
            <a:spLocks noChangeArrowheads="1"/>
          </p:cNvSpPr>
          <p:nvPr/>
        </p:nvSpPr>
        <p:spPr bwMode="auto">
          <a:xfrm>
            <a:off x="1414686" y="4740720"/>
            <a:ext cx="1936749" cy="149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85000"/>
                    <a:lumOff val="15000"/>
                  </a:schemeClr>
                </a:solidFill>
                <a:sym typeface="微软雅黑" panose="020B0503020204020204" pitchFamily="34" charset="-122"/>
              </a:rPr>
              <a:t>在此录入上述图表的描述说明，在此录入上述图表的描述说明，在此录入上述图表的描述说明。</a:t>
            </a:r>
          </a:p>
        </p:txBody>
      </p:sp>
      <p:sp>
        <p:nvSpPr>
          <p:cNvPr id="13" name="矩形 12"/>
          <p:cNvSpPr/>
          <p:nvPr/>
        </p:nvSpPr>
        <p:spPr>
          <a:xfrm>
            <a:off x="3916964" y="4428622"/>
            <a:ext cx="1800475" cy="369324"/>
          </a:xfrm>
          <a:prstGeom prst="rect">
            <a:avLst/>
          </a:prstGeom>
        </p:spPr>
        <p:txBody>
          <a:bodyPr wrap="none" lIns="91431" tIns="45716" rIns="91431" bIns="45716">
            <a:spAutoFit/>
          </a:bodyPr>
          <a:lstStyle/>
          <a:p>
            <a:pPr algn="ctr"/>
            <a:r>
              <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rPr>
              <a:t>输入小标题内容</a:t>
            </a:r>
            <a:endParaRPr lang="en-US" altLang="zh-CN" sz="1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矩形 47"/>
          <p:cNvSpPr>
            <a:spLocks noChangeArrowheads="1"/>
          </p:cNvSpPr>
          <p:nvPr/>
        </p:nvSpPr>
        <p:spPr bwMode="auto">
          <a:xfrm>
            <a:off x="3844956" y="4740720"/>
            <a:ext cx="1936749" cy="149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85000"/>
                    <a:lumOff val="15000"/>
                  </a:schemeClr>
                </a:solidFill>
                <a:sym typeface="微软雅黑" panose="020B0503020204020204" pitchFamily="34" charset="-122"/>
              </a:rPr>
              <a:t>在此录入上述图表的描述说明，在此录入上述图表的描述说明，在此录入上述图表的描述说明。</a:t>
            </a:r>
          </a:p>
        </p:txBody>
      </p:sp>
      <p:sp>
        <p:nvSpPr>
          <p:cNvPr id="15" name="矩形 14"/>
          <p:cNvSpPr/>
          <p:nvPr/>
        </p:nvSpPr>
        <p:spPr>
          <a:xfrm>
            <a:off x="6437244" y="4428622"/>
            <a:ext cx="1800475" cy="369324"/>
          </a:xfrm>
          <a:prstGeom prst="rect">
            <a:avLst/>
          </a:prstGeom>
        </p:spPr>
        <p:txBody>
          <a:bodyPr wrap="none" lIns="91431" tIns="45716" rIns="91431" bIns="45716">
            <a:spAutoFit/>
          </a:bodyPr>
          <a:lstStyle/>
          <a:p>
            <a:pPr algn="ctr"/>
            <a:r>
              <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rPr>
              <a:t>输入小标题内容</a:t>
            </a:r>
            <a:endParaRPr lang="en-US" altLang="zh-CN" sz="1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矩形 47"/>
          <p:cNvSpPr>
            <a:spLocks noChangeArrowheads="1"/>
          </p:cNvSpPr>
          <p:nvPr/>
        </p:nvSpPr>
        <p:spPr bwMode="auto">
          <a:xfrm>
            <a:off x="6365236" y="4740720"/>
            <a:ext cx="1936749" cy="149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85000"/>
                    <a:lumOff val="15000"/>
                  </a:schemeClr>
                </a:solidFill>
                <a:sym typeface="微软雅黑" panose="020B0503020204020204" pitchFamily="34" charset="-122"/>
              </a:rPr>
              <a:t>在此录入上述图表的描述说明，在此录入上述图表的描述说明，在此录入上述图表的描述说明。</a:t>
            </a:r>
          </a:p>
        </p:txBody>
      </p:sp>
      <p:sp>
        <p:nvSpPr>
          <p:cNvPr id="17" name="矩形 16"/>
          <p:cNvSpPr/>
          <p:nvPr/>
        </p:nvSpPr>
        <p:spPr>
          <a:xfrm>
            <a:off x="8867514" y="4428622"/>
            <a:ext cx="1800475" cy="369324"/>
          </a:xfrm>
          <a:prstGeom prst="rect">
            <a:avLst/>
          </a:prstGeom>
        </p:spPr>
        <p:txBody>
          <a:bodyPr wrap="none" lIns="91431" tIns="45716" rIns="91431" bIns="45716">
            <a:spAutoFit/>
          </a:bodyPr>
          <a:lstStyle/>
          <a:p>
            <a:pPr algn="ctr"/>
            <a:r>
              <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rPr>
              <a:t>输入小标题内容</a:t>
            </a:r>
            <a:endParaRPr lang="en-US" altLang="zh-CN" sz="1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矩形 47"/>
          <p:cNvSpPr>
            <a:spLocks noChangeArrowheads="1"/>
          </p:cNvSpPr>
          <p:nvPr/>
        </p:nvSpPr>
        <p:spPr bwMode="auto">
          <a:xfrm>
            <a:off x="8795506" y="4740720"/>
            <a:ext cx="1936749" cy="149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85000"/>
                    <a:lumOff val="15000"/>
                  </a:schemeClr>
                </a:solidFill>
                <a:sym typeface="微软雅黑" panose="020B0503020204020204" pitchFamily="34" charset="-122"/>
              </a:rPr>
              <a:t>在此录入上述图表的描述说明，在此录入上述图表的描述说明，在此录入上述图表的描述说明。</a:t>
            </a:r>
          </a:p>
        </p:txBody>
      </p:sp>
      <p:sp>
        <p:nvSpPr>
          <p:cNvPr id="19" name="矩形 47"/>
          <p:cNvSpPr>
            <a:spLocks noChangeArrowheads="1"/>
          </p:cNvSpPr>
          <p:nvPr/>
        </p:nvSpPr>
        <p:spPr bwMode="auto">
          <a:xfrm>
            <a:off x="1002802" y="1341562"/>
            <a:ext cx="10132964" cy="70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600" dirty="0">
                <a:solidFill>
                  <a:schemeClr val="tx1">
                    <a:lumMod val="85000"/>
                    <a:lumOff val="15000"/>
                  </a:schemeClr>
                </a:solidFill>
                <a:sym typeface="微软雅黑" panose="020B0503020204020204" pitchFamily="34" charset="-122"/>
              </a:rPr>
              <a:t>在此录入上述图表的综合描述说明，在此录入上述图表的综合描述说明。在此录入上述图表的描述说明，在此录入上述图表的描述说明，在此录入上述图表的综合描述说明，在此录入上述图表的综合描述说明。</a:t>
            </a:r>
          </a:p>
        </p:txBody>
      </p:sp>
      <p:sp>
        <p:nvSpPr>
          <p:cNvPr id="21" name="TextBox 8"/>
          <p:cNvSpPr txBox="1"/>
          <p:nvPr/>
        </p:nvSpPr>
        <p:spPr>
          <a:xfrm>
            <a:off x="190550" y="189434"/>
            <a:ext cx="6408712" cy="523220"/>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第二部分  </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点击在此输入你的标题内容</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outVertical)">
                                      <p:cBhvr>
                                        <p:cTn id="7" dur="500"/>
                                        <p:tgtEl>
                                          <p:spTgt spid="1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 calcmode="lin" valueType="num">
                                      <p:cBhvr>
                                        <p:cTn id="18" dur="500" fill="hold"/>
                                        <p:tgtEl>
                                          <p:spTgt spid="3"/>
                                        </p:tgtEl>
                                        <p:attrNameLst>
                                          <p:attrName>style.rotation</p:attrName>
                                        </p:attrNameLst>
                                      </p:cBhvr>
                                      <p:tavLst>
                                        <p:tav tm="0">
                                          <p:val>
                                            <p:fltVal val="360"/>
                                          </p:val>
                                        </p:tav>
                                        <p:tav tm="100000">
                                          <p:val>
                                            <p:fltVal val="0"/>
                                          </p:val>
                                        </p:tav>
                                      </p:tavLst>
                                    </p:anim>
                                    <p:animEffect transition="in" filter="fade">
                                      <p:cBhvr>
                                        <p:cTn id="19" dur="500"/>
                                        <p:tgtEl>
                                          <p:spTgt spid="3"/>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par>
                          <p:cTn id="30" fill="hold">
                            <p:stCondLst>
                              <p:cond delay="2000"/>
                            </p:stCondLst>
                            <p:childTnLst>
                              <p:par>
                                <p:cTn id="31" presetID="49" presetClass="entr" presetSubtype="0" decel="10000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 calcmode="lin" valueType="num">
                                      <p:cBhvr>
                                        <p:cTn id="35" dur="500" fill="hold"/>
                                        <p:tgtEl>
                                          <p:spTgt spid="5"/>
                                        </p:tgtEl>
                                        <p:attrNameLst>
                                          <p:attrName>style.rotation</p:attrName>
                                        </p:attrNameLst>
                                      </p:cBhvr>
                                      <p:tavLst>
                                        <p:tav tm="0">
                                          <p:val>
                                            <p:fltVal val="360"/>
                                          </p:val>
                                        </p:tav>
                                        <p:tav tm="100000">
                                          <p:val>
                                            <p:fltVal val="0"/>
                                          </p:val>
                                        </p:tav>
                                      </p:tavLst>
                                    </p:anim>
                                    <p:animEffect transition="in" filter="fade">
                                      <p:cBhvr>
                                        <p:cTn id="36" dur="500"/>
                                        <p:tgtEl>
                                          <p:spTgt spid="5"/>
                                        </p:tgtEl>
                                      </p:cBhvr>
                                    </p:animEffect>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randombar(horizontal)">
                                      <p:cBhvr>
                                        <p:cTn id="46" dur="500"/>
                                        <p:tgtEl>
                                          <p:spTgt spid="14"/>
                                        </p:tgtEl>
                                      </p:cBhvr>
                                    </p:animEffect>
                                  </p:childTnLst>
                                </p:cTn>
                              </p:par>
                            </p:childTnLst>
                          </p:cTn>
                        </p:par>
                        <p:par>
                          <p:cTn id="47" fill="hold">
                            <p:stCondLst>
                              <p:cond delay="3000"/>
                            </p:stCondLst>
                            <p:childTnLst>
                              <p:par>
                                <p:cTn id="48" presetID="49" presetClass="entr" presetSubtype="0" decel="100000"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ppt_w</p:attrName>
                                        </p:attrNameLst>
                                      </p:cBhvr>
                                      <p:tavLst>
                                        <p:tav tm="0">
                                          <p:val>
                                            <p:fltVal val="0"/>
                                          </p:val>
                                        </p:tav>
                                        <p:tav tm="100000">
                                          <p:val>
                                            <p:strVal val="#ppt_w"/>
                                          </p:val>
                                        </p:tav>
                                      </p:tavLst>
                                    </p:anim>
                                    <p:anim calcmode="lin" valueType="num">
                                      <p:cBhvr>
                                        <p:cTn id="51" dur="500" fill="hold"/>
                                        <p:tgtEl>
                                          <p:spTgt spid="6"/>
                                        </p:tgtEl>
                                        <p:attrNameLst>
                                          <p:attrName>ppt_h</p:attrName>
                                        </p:attrNameLst>
                                      </p:cBhvr>
                                      <p:tavLst>
                                        <p:tav tm="0">
                                          <p:val>
                                            <p:fltVal val="0"/>
                                          </p:val>
                                        </p:tav>
                                        <p:tav tm="100000">
                                          <p:val>
                                            <p:strVal val="#ppt_h"/>
                                          </p:val>
                                        </p:tav>
                                      </p:tavLst>
                                    </p:anim>
                                    <p:anim calcmode="lin" valueType="num">
                                      <p:cBhvr>
                                        <p:cTn id="52" dur="500" fill="hold"/>
                                        <p:tgtEl>
                                          <p:spTgt spid="6"/>
                                        </p:tgtEl>
                                        <p:attrNameLst>
                                          <p:attrName>style.rotation</p:attrName>
                                        </p:attrNameLst>
                                      </p:cBhvr>
                                      <p:tavLst>
                                        <p:tav tm="0">
                                          <p:val>
                                            <p:fltVal val="360"/>
                                          </p:val>
                                        </p:tav>
                                        <p:tav tm="100000">
                                          <p:val>
                                            <p:fltVal val="0"/>
                                          </p:val>
                                        </p:tav>
                                      </p:tavLst>
                                    </p:anim>
                                    <p:animEffect transition="in" filter="fade">
                                      <p:cBhvr>
                                        <p:cTn id="53" dur="500"/>
                                        <p:tgtEl>
                                          <p:spTgt spid="6"/>
                                        </p:tgtEl>
                                      </p:cBhvr>
                                    </p:animEffect>
                                  </p:childTnLst>
                                </p:cTn>
                              </p:par>
                            </p:childTnLst>
                          </p:cTn>
                        </p:par>
                        <p:par>
                          <p:cTn id="54" fill="hold">
                            <p:stCondLst>
                              <p:cond delay="3500"/>
                            </p:stCondLst>
                            <p:childTnLst>
                              <p:par>
                                <p:cTn id="55" presetID="10"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randombar(horizontal)">
                                      <p:cBhvr>
                                        <p:cTn id="60" dur="500"/>
                                        <p:tgtEl>
                                          <p:spTgt spid="15"/>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randombar(horizontal)">
                                      <p:cBhvr>
                                        <p:cTn id="63" dur="500"/>
                                        <p:tgtEl>
                                          <p:spTgt spid="16"/>
                                        </p:tgtEl>
                                      </p:cBhvr>
                                    </p:animEffect>
                                  </p:childTnLst>
                                </p:cTn>
                              </p:par>
                            </p:childTnLst>
                          </p:cTn>
                        </p:par>
                        <p:par>
                          <p:cTn id="64" fill="hold">
                            <p:stCondLst>
                              <p:cond delay="4000"/>
                            </p:stCondLst>
                            <p:childTnLst>
                              <p:par>
                                <p:cTn id="65" presetID="49" presetClass="entr" presetSubtype="0" decel="100000"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500" fill="hold"/>
                                        <p:tgtEl>
                                          <p:spTgt spid="9"/>
                                        </p:tgtEl>
                                        <p:attrNameLst>
                                          <p:attrName>ppt_w</p:attrName>
                                        </p:attrNameLst>
                                      </p:cBhvr>
                                      <p:tavLst>
                                        <p:tav tm="0">
                                          <p:val>
                                            <p:fltVal val="0"/>
                                          </p:val>
                                        </p:tav>
                                        <p:tav tm="100000">
                                          <p:val>
                                            <p:strVal val="#ppt_w"/>
                                          </p:val>
                                        </p:tav>
                                      </p:tavLst>
                                    </p:anim>
                                    <p:anim calcmode="lin" valueType="num">
                                      <p:cBhvr>
                                        <p:cTn id="68" dur="500" fill="hold"/>
                                        <p:tgtEl>
                                          <p:spTgt spid="9"/>
                                        </p:tgtEl>
                                        <p:attrNameLst>
                                          <p:attrName>ppt_h</p:attrName>
                                        </p:attrNameLst>
                                      </p:cBhvr>
                                      <p:tavLst>
                                        <p:tav tm="0">
                                          <p:val>
                                            <p:fltVal val="0"/>
                                          </p:val>
                                        </p:tav>
                                        <p:tav tm="100000">
                                          <p:val>
                                            <p:strVal val="#ppt_h"/>
                                          </p:val>
                                        </p:tav>
                                      </p:tavLst>
                                    </p:anim>
                                    <p:anim calcmode="lin" valueType="num">
                                      <p:cBhvr>
                                        <p:cTn id="69" dur="500" fill="hold"/>
                                        <p:tgtEl>
                                          <p:spTgt spid="9"/>
                                        </p:tgtEl>
                                        <p:attrNameLst>
                                          <p:attrName>style.rotation</p:attrName>
                                        </p:attrNameLst>
                                      </p:cBhvr>
                                      <p:tavLst>
                                        <p:tav tm="0">
                                          <p:val>
                                            <p:fltVal val="360"/>
                                          </p:val>
                                        </p:tav>
                                        <p:tav tm="100000">
                                          <p:val>
                                            <p:fltVal val="0"/>
                                          </p:val>
                                        </p:tav>
                                      </p:tavLst>
                                    </p:anim>
                                    <p:animEffect transition="in" filter="fade">
                                      <p:cBhvr>
                                        <p:cTn id="70" dur="500"/>
                                        <p:tgtEl>
                                          <p:spTgt spid="9"/>
                                        </p:tgtEl>
                                      </p:cBhvr>
                                    </p:animEffect>
                                  </p:childTnLst>
                                </p:cTn>
                              </p:par>
                            </p:childTnLst>
                          </p:cTn>
                        </p:par>
                        <p:par>
                          <p:cTn id="71" fill="hold">
                            <p:stCondLst>
                              <p:cond delay="4500"/>
                            </p:stCondLst>
                            <p:childTnLst>
                              <p:par>
                                <p:cTn id="72" presetID="10" presetClass="entr" presetSubtype="0" fill="hold" grpId="0" nodeType="after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fade">
                                      <p:cBhvr>
                                        <p:cTn id="74" dur="500"/>
                                        <p:tgtEl>
                                          <p:spTgt spid="10"/>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randombar(horizontal)">
                                      <p:cBhvr>
                                        <p:cTn id="77" dur="500"/>
                                        <p:tgtEl>
                                          <p:spTgt spid="17"/>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randombar(horizontal)">
                                      <p:cBhvr>
                                        <p:cTn id="8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6" grpId="0" animBg="1"/>
      <p:bldP spid="7" grpId="0"/>
      <p:bldP spid="8" grpId="0"/>
      <p:bldP spid="9" grpId="0" animBg="1"/>
      <p:bldP spid="10" grpId="0"/>
      <p:bldP spid="11" grpId="0"/>
      <p:bldP spid="12" grpId="0"/>
      <p:bldP spid="13" grpId="0"/>
      <p:bldP spid="14" grpId="0"/>
      <p:bldP spid="15" grpId="0"/>
      <p:bldP spid="16" grpId="0"/>
      <p:bldP spid="17" grpId="0"/>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1843419" y="1461401"/>
            <a:ext cx="7724193" cy="4091165"/>
            <a:chOff x="0" y="0"/>
            <a:chExt cx="6854825" cy="3630699"/>
          </a:xfrm>
        </p:grpSpPr>
        <p:grpSp>
          <p:nvGrpSpPr>
            <p:cNvPr id="3" name="Group 3"/>
            <p:cNvGrpSpPr/>
            <p:nvPr/>
          </p:nvGrpSpPr>
          <p:grpSpPr bwMode="auto">
            <a:xfrm>
              <a:off x="87313" y="220663"/>
              <a:ext cx="6767512" cy="3108325"/>
              <a:chOff x="0" y="0"/>
              <a:chExt cx="6768000" cy="3107908"/>
            </a:xfrm>
          </p:grpSpPr>
          <p:cxnSp>
            <p:nvCxnSpPr>
              <p:cNvPr id="24" name="直接连接符 9"/>
              <p:cNvCxnSpPr>
                <a:cxnSpLocks noChangeShapeType="1"/>
              </p:cNvCxnSpPr>
              <p:nvPr/>
            </p:nvCxnSpPr>
            <p:spPr bwMode="auto">
              <a:xfrm>
                <a:off x="0" y="3107908"/>
                <a:ext cx="6768000" cy="0"/>
              </a:xfrm>
              <a:prstGeom prst="line">
                <a:avLst/>
              </a:prstGeom>
              <a:noFill/>
              <a:ln w="25400" cmpd="sng">
                <a:solidFill>
                  <a:srgbClr val="595959"/>
                </a:solidFill>
                <a:round/>
                <a:tailEnd type="triangle" w="med" len="med"/>
              </a:ln>
              <a:extLst>
                <a:ext uri="{909E8E84-426E-40DD-AFC4-6F175D3DCCD1}">
                  <a14:hiddenFill xmlns:a14="http://schemas.microsoft.com/office/drawing/2010/main">
                    <a:noFill/>
                  </a14:hiddenFill>
                </a:ext>
              </a:extLst>
            </p:spPr>
          </p:cxnSp>
          <p:cxnSp>
            <p:nvCxnSpPr>
              <p:cNvPr id="25" name="直接连接符 10"/>
              <p:cNvCxnSpPr>
                <a:cxnSpLocks noChangeShapeType="1"/>
              </p:cNvCxnSpPr>
              <p:nvPr/>
            </p:nvCxnSpPr>
            <p:spPr bwMode="auto">
              <a:xfrm rot="16200000" flipV="1">
                <a:off x="3276042" y="-3276042"/>
                <a:ext cx="0" cy="6552084"/>
              </a:xfrm>
              <a:prstGeom prst="line">
                <a:avLst/>
              </a:prstGeom>
              <a:noFill/>
              <a:ln w="12700" cmpd="sng">
                <a:solidFill>
                  <a:srgbClr val="7F7F7F"/>
                </a:solidFill>
                <a:prstDash val="sysDash"/>
                <a:round/>
              </a:ln>
              <a:extLst>
                <a:ext uri="{909E8E84-426E-40DD-AFC4-6F175D3DCCD1}">
                  <a14:hiddenFill xmlns:a14="http://schemas.microsoft.com/office/drawing/2010/main">
                    <a:noFill/>
                  </a14:hiddenFill>
                </a:ext>
              </a:extLst>
            </p:spPr>
          </p:cxnSp>
          <p:cxnSp>
            <p:nvCxnSpPr>
              <p:cNvPr id="26" name="直接连接符 11"/>
              <p:cNvCxnSpPr>
                <a:cxnSpLocks noChangeShapeType="1"/>
              </p:cNvCxnSpPr>
              <p:nvPr/>
            </p:nvCxnSpPr>
            <p:spPr bwMode="auto">
              <a:xfrm rot="16200000" flipV="1">
                <a:off x="3276042" y="-2653826"/>
                <a:ext cx="0" cy="6552084"/>
              </a:xfrm>
              <a:prstGeom prst="line">
                <a:avLst/>
              </a:prstGeom>
              <a:noFill/>
              <a:ln w="12700" cmpd="sng">
                <a:solidFill>
                  <a:srgbClr val="7F7F7F"/>
                </a:solidFill>
                <a:prstDash val="sysDash"/>
                <a:round/>
              </a:ln>
              <a:extLst>
                <a:ext uri="{909E8E84-426E-40DD-AFC4-6F175D3DCCD1}">
                  <a14:hiddenFill xmlns:a14="http://schemas.microsoft.com/office/drawing/2010/main">
                    <a:noFill/>
                  </a14:hiddenFill>
                </a:ext>
              </a:extLst>
            </p:spPr>
          </p:cxnSp>
          <p:cxnSp>
            <p:nvCxnSpPr>
              <p:cNvPr id="27" name="直接连接符 12"/>
              <p:cNvCxnSpPr>
                <a:cxnSpLocks noChangeShapeType="1"/>
              </p:cNvCxnSpPr>
              <p:nvPr/>
            </p:nvCxnSpPr>
            <p:spPr bwMode="auto">
              <a:xfrm rot="16200000" flipV="1">
                <a:off x="3276042" y="-2033197"/>
                <a:ext cx="0" cy="6552084"/>
              </a:xfrm>
              <a:prstGeom prst="line">
                <a:avLst/>
              </a:prstGeom>
              <a:noFill/>
              <a:ln w="12700" cmpd="sng">
                <a:solidFill>
                  <a:srgbClr val="7F7F7F"/>
                </a:solidFill>
                <a:prstDash val="sysDash"/>
                <a:round/>
              </a:ln>
              <a:extLst>
                <a:ext uri="{909E8E84-426E-40DD-AFC4-6F175D3DCCD1}">
                  <a14:hiddenFill xmlns:a14="http://schemas.microsoft.com/office/drawing/2010/main">
                    <a:noFill/>
                  </a14:hiddenFill>
                </a:ext>
              </a:extLst>
            </p:spPr>
          </p:cxnSp>
          <p:cxnSp>
            <p:nvCxnSpPr>
              <p:cNvPr id="28" name="直接连接符 13"/>
              <p:cNvCxnSpPr>
                <a:cxnSpLocks noChangeShapeType="1"/>
              </p:cNvCxnSpPr>
              <p:nvPr/>
            </p:nvCxnSpPr>
            <p:spPr bwMode="auto">
              <a:xfrm rot="16200000" flipV="1">
                <a:off x="3276042" y="-1410980"/>
                <a:ext cx="0" cy="6552084"/>
              </a:xfrm>
              <a:prstGeom prst="line">
                <a:avLst/>
              </a:prstGeom>
              <a:noFill/>
              <a:ln w="12700" cmpd="sng">
                <a:solidFill>
                  <a:srgbClr val="7F7F7F"/>
                </a:solidFill>
                <a:prstDash val="sysDash"/>
                <a:round/>
              </a:ln>
              <a:extLst>
                <a:ext uri="{909E8E84-426E-40DD-AFC4-6F175D3DCCD1}">
                  <a14:hiddenFill xmlns:a14="http://schemas.microsoft.com/office/drawing/2010/main">
                    <a:noFill/>
                  </a14:hiddenFill>
                </a:ext>
              </a:extLst>
            </p:spPr>
          </p:cxnSp>
          <p:cxnSp>
            <p:nvCxnSpPr>
              <p:cNvPr id="29" name="直接连接符 14"/>
              <p:cNvCxnSpPr>
                <a:cxnSpLocks noChangeShapeType="1"/>
              </p:cNvCxnSpPr>
              <p:nvPr/>
            </p:nvCxnSpPr>
            <p:spPr bwMode="auto">
              <a:xfrm rot="16200000" flipV="1">
                <a:off x="3276042" y="-790351"/>
                <a:ext cx="0" cy="6552084"/>
              </a:xfrm>
              <a:prstGeom prst="line">
                <a:avLst/>
              </a:prstGeom>
              <a:noFill/>
              <a:ln w="12700" cmpd="sng">
                <a:solidFill>
                  <a:srgbClr val="7F7F7F"/>
                </a:solidFill>
                <a:prstDash val="sysDash"/>
                <a:round/>
              </a:ln>
              <a:extLst>
                <a:ext uri="{909E8E84-426E-40DD-AFC4-6F175D3DCCD1}">
                  <a14:hiddenFill xmlns:a14="http://schemas.microsoft.com/office/drawing/2010/main">
                    <a:noFill/>
                  </a14:hiddenFill>
                </a:ext>
              </a:extLst>
            </p:spPr>
          </p:cxnSp>
        </p:grpSp>
        <p:grpSp>
          <p:nvGrpSpPr>
            <p:cNvPr id="4" name="Group 10"/>
            <p:cNvGrpSpPr/>
            <p:nvPr/>
          </p:nvGrpSpPr>
          <p:grpSpPr bwMode="auto">
            <a:xfrm>
              <a:off x="0" y="0"/>
              <a:ext cx="539750" cy="3392488"/>
              <a:chOff x="0" y="0"/>
              <a:chExt cx="540000" cy="3393753"/>
            </a:xfrm>
          </p:grpSpPr>
          <p:sp>
            <p:nvSpPr>
              <p:cNvPr id="18" name="Rectangle 12"/>
              <p:cNvSpPr>
                <a:spLocks noChangeArrowheads="1"/>
              </p:cNvSpPr>
              <p:nvPr/>
            </p:nvSpPr>
            <p:spPr bwMode="auto">
              <a:xfrm>
                <a:off x="0" y="1233948"/>
                <a:ext cx="540000" cy="30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Clr>
                    <a:srgbClr val="1F3F5F"/>
                  </a:buClr>
                </a:pPr>
                <a:r>
                  <a:rPr lang="en-US" altLang="zh-CN" sz="1400">
                    <a:solidFill>
                      <a:srgbClr val="404040"/>
                    </a:solidFill>
                    <a:latin typeface="微软雅黑" panose="020B0503020204020204" pitchFamily="34" charset="-122"/>
                    <a:ea typeface="微软雅黑" panose="020B0503020204020204" pitchFamily="34" charset="-122"/>
                  </a:rPr>
                  <a:t>60</a:t>
                </a:r>
              </a:p>
            </p:txBody>
          </p:sp>
          <p:sp>
            <p:nvSpPr>
              <p:cNvPr id="19" name="Rectangle 12"/>
              <p:cNvSpPr>
                <a:spLocks noChangeArrowheads="1"/>
              </p:cNvSpPr>
              <p:nvPr/>
            </p:nvSpPr>
            <p:spPr bwMode="auto">
              <a:xfrm>
                <a:off x="0" y="1851715"/>
                <a:ext cx="540000" cy="30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Clr>
                    <a:srgbClr val="1F3F5F"/>
                  </a:buClr>
                </a:pPr>
                <a:r>
                  <a:rPr lang="en-US" altLang="zh-CN" sz="1400">
                    <a:solidFill>
                      <a:srgbClr val="404040"/>
                    </a:solidFill>
                    <a:latin typeface="微软雅黑" panose="020B0503020204020204" pitchFamily="34" charset="-122"/>
                    <a:ea typeface="微软雅黑" panose="020B0503020204020204" pitchFamily="34" charset="-122"/>
                  </a:rPr>
                  <a:t>40</a:t>
                </a:r>
              </a:p>
            </p:txBody>
          </p:sp>
          <p:sp>
            <p:nvSpPr>
              <p:cNvPr id="20" name="Rectangle 12"/>
              <p:cNvSpPr>
                <a:spLocks noChangeArrowheads="1"/>
              </p:cNvSpPr>
              <p:nvPr/>
            </p:nvSpPr>
            <p:spPr bwMode="auto">
              <a:xfrm>
                <a:off x="0" y="2469483"/>
                <a:ext cx="540000" cy="306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Clr>
                    <a:srgbClr val="1F3F5F"/>
                  </a:buClr>
                </a:pPr>
                <a:r>
                  <a:rPr lang="en-US" altLang="zh-CN" sz="1400">
                    <a:solidFill>
                      <a:srgbClr val="404040"/>
                    </a:solidFill>
                    <a:latin typeface="微软雅黑" panose="020B0503020204020204" pitchFamily="34" charset="-122"/>
                    <a:ea typeface="微软雅黑" panose="020B0503020204020204" pitchFamily="34" charset="-122"/>
                  </a:rPr>
                  <a:t>20</a:t>
                </a:r>
              </a:p>
            </p:txBody>
          </p:sp>
          <p:sp>
            <p:nvSpPr>
              <p:cNvPr id="21" name="Rectangle 12"/>
              <p:cNvSpPr>
                <a:spLocks noChangeArrowheads="1"/>
              </p:cNvSpPr>
              <p:nvPr/>
            </p:nvSpPr>
            <p:spPr bwMode="auto">
              <a:xfrm>
                <a:off x="0" y="617768"/>
                <a:ext cx="540000" cy="306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Clr>
                    <a:srgbClr val="1F3F5F"/>
                  </a:buClr>
                </a:pPr>
                <a:r>
                  <a:rPr lang="en-US" altLang="zh-CN" sz="1400">
                    <a:solidFill>
                      <a:srgbClr val="404040"/>
                    </a:solidFill>
                    <a:latin typeface="微软雅黑" panose="020B0503020204020204" pitchFamily="34" charset="-122"/>
                    <a:ea typeface="微软雅黑" panose="020B0503020204020204" pitchFamily="34" charset="-122"/>
                  </a:rPr>
                  <a:t>80</a:t>
                </a:r>
              </a:p>
            </p:txBody>
          </p:sp>
          <p:sp>
            <p:nvSpPr>
              <p:cNvPr id="22" name="Rectangle 12"/>
              <p:cNvSpPr>
                <a:spLocks noChangeArrowheads="1"/>
              </p:cNvSpPr>
              <p:nvPr/>
            </p:nvSpPr>
            <p:spPr bwMode="auto">
              <a:xfrm>
                <a:off x="0" y="0"/>
                <a:ext cx="540000" cy="30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Clr>
                    <a:srgbClr val="1F3F5F"/>
                  </a:buClr>
                </a:pPr>
                <a:r>
                  <a:rPr lang="en-US" altLang="zh-CN" sz="1400">
                    <a:solidFill>
                      <a:srgbClr val="404040"/>
                    </a:solidFill>
                    <a:latin typeface="微软雅黑" panose="020B0503020204020204" pitchFamily="34" charset="-122"/>
                    <a:ea typeface="微软雅黑" panose="020B0503020204020204" pitchFamily="34" charset="-122"/>
                  </a:rPr>
                  <a:t>100</a:t>
                </a:r>
              </a:p>
            </p:txBody>
          </p:sp>
          <p:sp>
            <p:nvSpPr>
              <p:cNvPr id="23" name="Rectangle 12"/>
              <p:cNvSpPr>
                <a:spLocks noChangeArrowheads="1"/>
              </p:cNvSpPr>
              <p:nvPr/>
            </p:nvSpPr>
            <p:spPr bwMode="auto">
              <a:xfrm>
                <a:off x="0" y="3085663"/>
                <a:ext cx="540000" cy="30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Clr>
                    <a:srgbClr val="1F3F5F"/>
                  </a:buClr>
                </a:pPr>
                <a:r>
                  <a:rPr lang="en-US" altLang="zh-CN" sz="1400">
                    <a:solidFill>
                      <a:srgbClr val="404040"/>
                    </a:solidFill>
                    <a:latin typeface="微软雅黑" panose="020B0503020204020204" pitchFamily="34" charset="-122"/>
                    <a:ea typeface="微软雅黑" panose="020B0503020204020204" pitchFamily="34" charset="-122"/>
                  </a:rPr>
                  <a:t>0</a:t>
                </a:r>
              </a:p>
            </p:txBody>
          </p:sp>
        </p:grpSp>
        <p:grpSp>
          <p:nvGrpSpPr>
            <p:cNvPr id="5" name="Group 17"/>
            <p:cNvGrpSpPr/>
            <p:nvPr/>
          </p:nvGrpSpPr>
          <p:grpSpPr bwMode="auto">
            <a:xfrm>
              <a:off x="355600" y="3357563"/>
              <a:ext cx="6488113" cy="273136"/>
              <a:chOff x="0" y="0"/>
              <a:chExt cx="6488325" cy="274375"/>
            </a:xfrm>
          </p:grpSpPr>
          <p:sp>
            <p:nvSpPr>
              <p:cNvPr id="6" name="Rectangle 12"/>
              <p:cNvSpPr>
                <a:spLocks noChangeArrowheads="1"/>
              </p:cNvSpPr>
              <p:nvPr/>
            </p:nvSpPr>
            <p:spPr bwMode="auto">
              <a:xfrm>
                <a:off x="0" y="0"/>
                <a:ext cx="792189" cy="27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Clr>
                    <a:srgbClr val="1F3F5F"/>
                  </a:buClr>
                </a:pPr>
                <a:r>
                  <a:rPr lang="en-US" altLang="zh-CN" sz="140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月</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 name="Rectangle 12"/>
              <p:cNvSpPr>
                <a:spLocks noChangeArrowheads="1"/>
              </p:cNvSpPr>
              <p:nvPr/>
            </p:nvSpPr>
            <p:spPr bwMode="auto">
              <a:xfrm>
                <a:off x="517542" y="0"/>
                <a:ext cx="792189" cy="27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Clr>
                    <a:srgbClr val="1F3F5F"/>
                  </a:buClr>
                </a:pPr>
                <a:r>
                  <a:rPr lang="en-US" altLang="zh-CN" sz="140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月</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Rectangle 12"/>
              <p:cNvSpPr>
                <a:spLocks noChangeArrowheads="1"/>
              </p:cNvSpPr>
              <p:nvPr/>
            </p:nvSpPr>
            <p:spPr bwMode="auto">
              <a:xfrm>
                <a:off x="1035084" y="0"/>
                <a:ext cx="792189" cy="27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Clr>
                    <a:srgbClr val="1F3F5F"/>
                  </a:buClr>
                </a:pPr>
                <a:r>
                  <a:rPr lang="en-US" altLang="zh-CN" sz="1400">
                    <a:solidFill>
                      <a:schemeClr val="tx1">
                        <a:lumMod val="85000"/>
                        <a:lumOff val="15000"/>
                      </a:schemeClr>
                    </a:solidFill>
                    <a:latin typeface="微软雅黑" panose="020B0503020204020204" pitchFamily="34" charset="-122"/>
                    <a:ea typeface="微软雅黑" panose="020B0503020204020204" pitchFamily="34" charset="-122"/>
                  </a:rPr>
                  <a:t>3</a:t>
                </a: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月</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Rectangle 12"/>
              <p:cNvSpPr>
                <a:spLocks noChangeArrowheads="1"/>
              </p:cNvSpPr>
              <p:nvPr/>
            </p:nvSpPr>
            <p:spPr bwMode="auto">
              <a:xfrm>
                <a:off x="1554214" y="0"/>
                <a:ext cx="790601" cy="27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Clr>
                    <a:srgbClr val="1F3F5F"/>
                  </a:buClr>
                </a:pPr>
                <a:r>
                  <a:rPr lang="en-US" altLang="zh-CN" sz="1400">
                    <a:solidFill>
                      <a:schemeClr val="tx1">
                        <a:lumMod val="85000"/>
                        <a:lumOff val="15000"/>
                      </a:schemeClr>
                    </a:solidFill>
                    <a:latin typeface="微软雅黑" panose="020B0503020204020204" pitchFamily="34" charset="-122"/>
                    <a:ea typeface="微软雅黑" panose="020B0503020204020204" pitchFamily="34" charset="-122"/>
                  </a:rPr>
                  <a:t>4</a:t>
                </a: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月</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Rectangle 12"/>
              <p:cNvSpPr>
                <a:spLocks noChangeArrowheads="1"/>
              </p:cNvSpPr>
              <p:nvPr/>
            </p:nvSpPr>
            <p:spPr bwMode="auto">
              <a:xfrm>
                <a:off x="2071756" y="0"/>
                <a:ext cx="792188" cy="27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Clr>
                    <a:srgbClr val="1F3F5F"/>
                  </a:buClr>
                </a:pPr>
                <a:r>
                  <a:rPr lang="en-US" altLang="zh-CN" sz="1400">
                    <a:solidFill>
                      <a:schemeClr val="tx1">
                        <a:lumMod val="85000"/>
                        <a:lumOff val="15000"/>
                      </a:schemeClr>
                    </a:solidFill>
                    <a:latin typeface="微软雅黑" panose="020B0503020204020204" pitchFamily="34" charset="-122"/>
                    <a:ea typeface="微软雅黑" panose="020B0503020204020204" pitchFamily="34" charset="-122"/>
                  </a:rPr>
                  <a:t>5</a:t>
                </a: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月</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Rectangle 12"/>
              <p:cNvSpPr>
                <a:spLocks noChangeArrowheads="1"/>
              </p:cNvSpPr>
              <p:nvPr/>
            </p:nvSpPr>
            <p:spPr bwMode="auto">
              <a:xfrm>
                <a:off x="2589298" y="0"/>
                <a:ext cx="792188" cy="27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Clr>
                    <a:srgbClr val="1F3F5F"/>
                  </a:buClr>
                </a:pP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6</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月</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Rectangle 12"/>
              <p:cNvSpPr>
                <a:spLocks noChangeArrowheads="1"/>
              </p:cNvSpPr>
              <p:nvPr/>
            </p:nvSpPr>
            <p:spPr bwMode="auto">
              <a:xfrm>
                <a:off x="3106840" y="0"/>
                <a:ext cx="792188" cy="27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Clr>
                    <a:srgbClr val="1F3F5F"/>
                  </a:buClr>
                </a:pP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7</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月</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Rectangle 12"/>
              <p:cNvSpPr>
                <a:spLocks noChangeArrowheads="1"/>
              </p:cNvSpPr>
              <p:nvPr/>
            </p:nvSpPr>
            <p:spPr bwMode="auto">
              <a:xfrm>
                <a:off x="3624381" y="0"/>
                <a:ext cx="792188" cy="27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Clr>
                    <a:srgbClr val="1F3F5F"/>
                  </a:buClr>
                </a:pPr>
                <a:r>
                  <a:rPr lang="en-US" altLang="zh-CN" sz="1400">
                    <a:solidFill>
                      <a:schemeClr val="tx1">
                        <a:lumMod val="85000"/>
                        <a:lumOff val="15000"/>
                      </a:schemeClr>
                    </a:solidFill>
                    <a:latin typeface="微软雅黑" panose="020B0503020204020204" pitchFamily="34" charset="-122"/>
                    <a:ea typeface="微软雅黑" panose="020B0503020204020204" pitchFamily="34" charset="-122"/>
                  </a:rPr>
                  <a:t>8</a:t>
                </a: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月</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Rectangle 12"/>
              <p:cNvSpPr>
                <a:spLocks noChangeArrowheads="1"/>
              </p:cNvSpPr>
              <p:nvPr/>
            </p:nvSpPr>
            <p:spPr bwMode="auto">
              <a:xfrm>
                <a:off x="4143510" y="0"/>
                <a:ext cx="790601" cy="27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Clr>
                    <a:srgbClr val="1F3F5F"/>
                  </a:buClr>
                </a:pPr>
                <a:r>
                  <a:rPr lang="en-US" altLang="zh-CN" sz="1400">
                    <a:solidFill>
                      <a:schemeClr val="tx1">
                        <a:lumMod val="85000"/>
                        <a:lumOff val="15000"/>
                      </a:schemeClr>
                    </a:solidFill>
                    <a:latin typeface="微软雅黑" panose="020B0503020204020204" pitchFamily="34" charset="-122"/>
                    <a:ea typeface="微软雅黑" panose="020B0503020204020204" pitchFamily="34" charset="-122"/>
                  </a:rPr>
                  <a:t>9</a:t>
                </a: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月</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Rectangle 12"/>
              <p:cNvSpPr>
                <a:spLocks noChangeArrowheads="1"/>
              </p:cNvSpPr>
              <p:nvPr/>
            </p:nvSpPr>
            <p:spPr bwMode="auto">
              <a:xfrm>
                <a:off x="4661052" y="0"/>
                <a:ext cx="792189" cy="27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Clr>
                    <a:srgbClr val="1F3F5F"/>
                  </a:buClr>
                </a:pPr>
                <a:r>
                  <a:rPr lang="en-US" altLang="zh-CN" sz="1400">
                    <a:solidFill>
                      <a:schemeClr val="tx1">
                        <a:lumMod val="85000"/>
                        <a:lumOff val="15000"/>
                      </a:schemeClr>
                    </a:solidFill>
                    <a:latin typeface="微软雅黑" panose="020B0503020204020204" pitchFamily="34" charset="-122"/>
                    <a:ea typeface="微软雅黑" panose="020B0503020204020204" pitchFamily="34" charset="-122"/>
                  </a:rPr>
                  <a:t>10</a:t>
                </a: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月</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Rectangle 12"/>
              <p:cNvSpPr>
                <a:spLocks noChangeArrowheads="1"/>
              </p:cNvSpPr>
              <p:nvPr/>
            </p:nvSpPr>
            <p:spPr bwMode="auto">
              <a:xfrm>
                <a:off x="5178594" y="0"/>
                <a:ext cx="792189" cy="27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Clr>
                    <a:srgbClr val="1F3F5F"/>
                  </a:buClr>
                </a:pPr>
                <a:r>
                  <a:rPr lang="en-US" altLang="zh-CN" sz="140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月</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Rectangle 12"/>
              <p:cNvSpPr>
                <a:spLocks noChangeArrowheads="1"/>
              </p:cNvSpPr>
              <p:nvPr/>
            </p:nvSpPr>
            <p:spPr bwMode="auto">
              <a:xfrm>
                <a:off x="5696136" y="0"/>
                <a:ext cx="792189" cy="27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Clr>
                    <a:srgbClr val="1F3F5F"/>
                  </a:buClr>
                </a:pP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12</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月</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sp>
        <p:nvSpPr>
          <p:cNvPr id="30" name="TextBox 146"/>
          <p:cNvSpPr txBox="1">
            <a:spLocks noChangeArrowheads="1"/>
          </p:cNvSpPr>
          <p:nvPr/>
        </p:nvSpPr>
        <p:spPr bwMode="auto">
          <a:xfrm>
            <a:off x="9467265" y="3117585"/>
            <a:ext cx="20285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单击添加文本</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TextBox 146"/>
          <p:cNvSpPr txBox="1">
            <a:spLocks noChangeArrowheads="1"/>
          </p:cNvSpPr>
          <p:nvPr/>
        </p:nvSpPr>
        <p:spPr bwMode="auto">
          <a:xfrm>
            <a:off x="9467265" y="4269713"/>
            <a:ext cx="20285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单击添加文本</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TextBox 146"/>
          <p:cNvSpPr txBox="1">
            <a:spLocks noChangeArrowheads="1"/>
          </p:cNvSpPr>
          <p:nvPr/>
        </p:nvSpPr>
        <p:spPr bwMode="auto">
          <a:xfrm>
            <a:off x="9467265" y="4830251"/>
            <a:ext cx="20285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单击添加文本</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33" name="Group 33"/>
          <p:cNvGrpSpPr/>
          <p:nvPr/>
        </p:nvGrpSpPr>
        <p:grpSpPr bwMode="auto">
          <a:xfrm>
            <a:off x="2538222" y="1992174"/>
            <a:ext cx="6740334" cy="3189494"/>
            <a:chOff x="0" y="0"/>
            <a:chExt cx="5981700" cy="2830512"/>
          </a:xfrm>
        </p:grpSpPr>
        <p:sp>
          <p:nvSpPr>
            <p:cNvPr id="34" name="矩形 22"/>
            <p:cNvSpPr/>
            <p:nvPr/>
          </p:nvSpPr>
          <p:spPr bwMode="auto">
            <a:xfrm>
              <a:off x="5692775" y="2433637"/>
              <a:ext cx="288925" cy="396875"/>
            </a:xfrm>
            <a:prstGeom prst="rect">
              <a:avLst/>
            </a:prstGeom>
            <a:solidFill>
              <a:srgbClr val="595959"/>
            </a:solidFill>
            <a:ln w="12700" cmpd="sng">
              <a:solidFill>
                <a:schemeClr val="bg1">
                  <a:alpha val="78999"/>
                </a:schemeClr>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ctr" hangingPunct="1">
                <a:buClr>
                  <a:srgbClr val="FF0000"/>
                </a:buClr>
                <a:buSzPct val="70000"/>
              </a:pPr>
              <a:endParaRPr lang="zh-CN" altLang="en-US">
                <a:latin typeface="微软雅黑" panose="020B0503020204020204" pitchFamily="34" charset="-122"/>
                <a:ea typeface="微软雅黑" panose="020B0503020204020204" pitchFamily="34" charset="-122"/>
              </a:endParaRPr>
            </a:p>
          </p:txBody>
        </p:sp>
        <p:sp>
          <p:nvSpPr>
            <p:cNvPr id="35" name="矩形 39"/>
            <p:cNvSpPr/>
            <p:nvPr/>
          </p:nvSpPr>
          <p:spPr bwMode="auto">
            <a:xfrm>
              <a:off x="0" y="2149475"/>
              <a:ext cx="288925" cy="681037"/>
            </a:xfrm>
            <a:prstGeom prst="rect">
              <a:avLst/>
            </a:prstGeom>
            <a:solidFill>
              <a:srgbClr val="595959"/>
            </a:solidFill>
            <a:ln w="12700" cmpd="sng">
              <a:solidFill>
                <a:schemeClr val="bg1"/>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ctr" hangingPunct="1">
                <a:buClr>
                  <a:srgbClr val="FF0000"/>
                </a:buClr>
                <a:buSzPct val="70000"/>
              </a:pPr>
              <a:endParaRPr lang="zh-CN" altLang="en-US">
                <a:latin typeface="微软雅黑" panose="020B0503020204020204" pitchFamily="34" charset="-122"/>
                <a:ea typeface="微软雅黑" panose="020B0503020204020204" pitchFamily="34" charset="-122"/>
              </a:endParaRPr>
            </a:p>
          </p:txBody>
        </p:sp>
        <p:sp>
          <p:nvSpPr>
            <p:cNvPr id="36" name="矩形 40"/>
            <p:cNvSpPr/>
            <p:nvPr/>
          </p:nvSpPr>
          <p:spPr bwMode="auto">
            <a:xfrm>
              <a:off x="0" y="1454150"/>
              <a:ext cx="288925" cy="676275"/>
            </a:xfrm>
            <a:prstGeom prst="rect">
              <a:avLst/>
            </a:prstGeom>
            <a:solidFill>
              <a:srgbClr val="7F7F7F"/>
            </a:solidFill>
            <a:ln w="12700" cmpd="sng">
              <a:solidFill>
                <a:schemeClr val="bg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ctr">
                <a:buClr>
                  <a:srgbClr val="FF0000"/>
                </a:buClr>
                <a:buSzPct val="70000"/>
              </a:pPr>
              <a:endParaRPr lang="zh-CN" altLang="en-US" sz="2000">
                <a:solidFill>
                  <a:schemeClr val="tx2"/>
                </a:solidFill>
                <a:latin typeface="微软雅黑" panose="020B0503020204020204" pitchFamily="34" charset="-122"/>
                <a:ea typeface="微软雅黑" panose="020B0503020204020204" pitchFamily="34" charset="-122"/>
              </a:endParaRPr>
            </a:p>
          </p:txBody>
        </p:sp>
        <p:sp>
          <p:nvSpPr>
            <p:cNvPr id="37" name="矩形 41"/>
            <p:cNvSpPr/>
            <p:nvPr/>
          </p:nvSpPr>
          <p:spPr bwMode="auto">
            <a:xfrm>
              <a:off x="517525" y="1884362"/>
              <a:ext cx="288925" cy="946150"/>
            </a:xfrm>
            <a:prstGeom prst="rect">
              <a:avLst/>
            </a:prstGeom>
            <a:solidFill>
              <a:srgbClr val="595959"/>
            </a:solidFill>
            <a:ln w="12700" cmpd="sng">
              <a:solidFill>
                <a:schemeClr val="bg1"/>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ctr" hangingPunct="1">
                <a:buClr>
                  <a:srgbClr val="FF0000"/>
                </a:buClr>
                <a:buSzPct val="70000"/>
              </a:pPr>
              <a:endParaRPr lang="zh-CN" altLang="en-US">
                <a:latin typeface="微软雅黑" panose="020B0503020204020204" pitchFamily="34" charset="-122"/>
                <a:ea typeface="微软雅黑" panose="020B0503020204020204" pitchFamily="34" charset="-122"/>
              </a:endParaRPr>
            </a:p>
          </p:txBody>
        </p:sp>
        <p:sp>
          <p:nvSpPr>
            <p:cNvPr id="38" name="矩形 42"/>
            <p:cNvSpPr/>
            <p:nvPr/>
          </p:nvSpPr>
          <p:spPr bwMode="auto">
            <a:xfrm>
              <a:off x="1035050" y="1812925"/>
              <a:ext cx="288925" cy="1017587"/>
            </a:xfrm>
            <a:prstGeom prst="rect">
              <a:avLst/>
            </a:prstGeom>
            <a:solidFill>
              <a:srgbClr val="595959"/>
            </a:solidFill>
            <a:ln w="12700" cmpd="sng">
              <a:solidFill>
                <a:schemeClr val="bg1"/>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ctr" hangingPunct="1">
                <a:buClr>
                  <a:srgbClr val="FF0000"/>
                </a:buClr>
                <a:buSzPct val="70000"/>
              </a:pPr>
              <a:endParaRPr lang="zh-CN" altLang="en-US">
                <a:latin typeface="微软雅黑" panose="020B0503020204020204" pitchFamily="34" charset="-122"/>
                <a:ea typeface="微软雅黑" panose="020B0503020204020204" pitchFamily="34" charset="-122"/>
              </a:endParaRPr>
            </a:p>
          </p:txBody>
        </p:sp>
        <p:sp>
          <p:nvSpPr>
            <p:cNvPr id="39" name="矩形 43"/>
            <p:cNvSpPr/>
            <p:nvPr/>
          </p:nvSpPr>
          <p:spPr bwMode="auto">
            <a:xfrm>
              <a:off x="1552575" y="1662112"/>
              <a:ext cx="288925" cy="1168400"/>
            </a:xfrm>
            <a:prstGeom prst="rect">
              <a:avLst/>
            </a:prstGeom>
            <a:solidFill>
              <a:srgbClr val="595959"/>
            </a:solidFill>
            <a:ln w="12700" cmpd="sng">
              <a:solidFill>
                <a:schemeClr val="bg1"/>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ctr" hangingPunct="1">
                <a:buClr>
                  <a:srgbClr val="FF0000"/>
                </a:buClr>
                <a:buSzPct val="70000"/>
              </a:pPr>
              <a:endParaRPr lang="zh-CN" altLang="en-US">
                <a:latin typeface="微软雅黑" panose="020B0503020204020204" pitchFamily="34" charset="-122"/>
                <a:ea typeface="微软雅黑" panose="020B0503020204020204" pitchFamily="34" charset="-122"/>
              </a:endParaRPr>
            </a:p>
          </p:txBody>
        </p:sp>
        <p:sp>
          <p:nvSpPr>
            <p:cNvPr id="40" name="矩形 44"/>
            <p:cNvSpPr/>
            <p:nvPr/>
          </p:nvSpPr>
          <p:spPr bwMode="auto">
            <a:xfrm>
              <a:off x="2070100" y="1587500"/>
              <a:ext cx="288925" cy="1243012"/>
            </a:xfrm>
            <a:prstGeom prst="rect">
              <a:avLst/>
            </a:prstGeom>
            <a:solidFill>
              <a:srgbClr val="595959"/>
            </a:solidFill>
            <a:ln w="12700" cmpd="sng">
              <a:solidFill>
                <a:schemeClr val="bg1"/>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ctr" hangingPunct="1">
                <a:buClr>
                  <a:srgbClr val="FF0000"/>
                </a:buClr>
                <a:buSzPct val="70000"/>
              </a:pPr>
              <a:endParaRPr lang="zh-CN" altLang="en-US">
                <a:latin typeface="微软雅黑" panose="020B0503020204020204" pitchFamily="34" charset="-122"/>
                <a:ea typeface="微软雅黑" panose="020B0503020204020204" pitchFamily="34" charset="-122"/>
              </a:endParaRPr>
            </a:p>
          </p:txBody>
        </p:sp>
        <p:sp>
          <p:nvSpPr>
            <p:cNvPr id="41" name="矩形 45"/>
            <p:cNvSpPr/>
            <p:nvPr/>
          </p:nvSpPr>
          <p:spPr bwMode="auto">
            <a:xfrm>
              <a:off x="2587625" y="1581150"/>
              <a:ext cx="288925" cy="1249362"/>
            </a:xfrm>
            <a:prstGeom prst="rect">
              <a:avLst/>
            </a:prstGeom>
            <a:solidFill>
              <a:srgbClr val="595959"/>
            </a:solidFill>
            <a:ln w="12700" cmpd="sng">
              <a:solidFill>
                <a:schemeClr val="bg1"/>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ctr" hangingPunct="1">
                <a:buClr>
                  <a:srgbClr val="FF0000"/>
                </a:buClr>
                <a:buSzPct val="70000"/>
              </a:pPr>
              <a:endParaRPr lang="zh-CN" altLang="en-US">
                <a:latin typeface="微软雅黑" panose="020B0503020204020204" pitchFamily="34" charset="-122"/>
                <a:ea typeface="微软雅黑" panose="020B0503020204020204" pitchFamily="34" charset="-122"/>
              </a:endParaRPr>
            </a:p>
          </p:txBody>
        </p:sp>
        <p:sp>
          <p:nvSpPr>
            <p:cNvPr id="42" name="矩形 46"/>
            <p:cNvSpPr/>
            <p:nvPr/>
          </p:nvSpPr>
          <p:spPr bwMode="auto">
            <a:xfrm>
              <a:off x="3105150" y="2038350"/>
              <a:ext cx="288925" cy="792162"/>
            </a:xfrm>
            <a:prstGeom prst="rect">
              <a:avLst/>
            </a:prstGeom>
            <a:solidFill>
              <a:srgbClr val="595959"/>
            </a:solidFill>
            <a:ln w="12700" cmpd="sng">
              <a:solidFill>
                <a:schemeClr val="bg1"/>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ctr" hangingPunct="1">
                <a:buClr>
                  <a:srgbClr val="FF0000"/>
                </a:buClr>
                <a:buSzPct val="70000"/>
              </a:pPr>
              <a:endParaRPr lang="zh-CN" altLang="en-US">
                <a:latin typeface="微软雅黑" panose="020B0503020204020204" pitchFamily="34" charset="-122"/>
                <a:ea typeface="微软雅黑" panose="020B0503020204020204" pitchFamily="34" charset="-122"/>
              </a:endParaRPr>
            </a:p>
          </p:txBody>
        </p:sp>
        <p:sp>
          <p:nvSpPr>
            <p:cNvPr id="43" name="矩形 47"/>
            <p:cNvSpPr/>
            <p:nvPr/>
          </p:nvSpPr>
          <p:spPr bwMode="auto">
            <a:xfrm>
              <a:off x="3622675" y="2189162"/>
              <a:ext cx="288925" cy="641350"/>
            </a:xfrm>
            <a:prstGeom prst="rect">
              <a:avLst/>
            </a:prstGeom>
            <a:solidFill>
              <a:srgbClr val="595959"/>
            </a:solidFill>
            <a:ln w="12700" cmpd="sng">
              <a:solidFill>
                <a:schemeClr val="bg1"/>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ctr" hangingPunct="1">
                <a:buClr>
                  <a:srgbClr val="FF0000"/>
                </a:buClr>
                <a:buSzPct val="70000"/>
              </a:pPr>
              <a:endParaRPr lang="zh-CN" altLang="en-US">
                <a:latin typeface="微软雅黑" panose="020B0503020204020204" pitchFamily="34" charset="-122"/>
                <a:ea typeface="微软雅黑" panose="020B0503020204020204" pitchFamily="34" charset="-122"/>
              </a:endParaRPr>
            </a:p>
          </p:txBody>
        </p:sp>
        <p:sp>
          <p:nvSpPr>
            <p:cNvPr id="44" name="矩形 48"/>
            <p:cNvSpPr/>
            <p:nvPr/>
          </p:nvSpPr>
          <p:spPr bwMode="auto">
            <a:xfrm>
              <a:off x="4140200" y="2112962"/>
              <a:ext cx="288925" cy="717550"/>
            </a:xfrm>
            <a:prstGeom prst="rect">
              <a:avLst/>
            </a:prstGeom>
            <a:solidFill>
              <a:srgbClr val="595959"/>
            </a:solidFill>
            <a:ln w="12700" cmpd="sng">
              <a:solidFill>
                <a:schemeClr val="bg1"/>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ctr" hangingPunct="1">
                <a:buClr>
                  <a:srgbClr val="FF0000"/>
                </a:buClr>
                <a:buSzPct val="70000"/>
              </a:pPr>
              <a:endParaRPr lang="zh-CN" altLang="en-US">
                <a:latin typeface="微软雅黑" panose="020B0503020204020204" pitchFamily="34" charset="-122"/>
                <a:ea typeface="微软雅黑" panose="020B0503020204020204" pitchFamily="34" charset="-122"/>
              </a:endParaRPr>
            </a:p>
          </p:txBody>
        </p:sp>
        <p:sp>
          <p:nvSpPr>
            <p:cNvPr id="45" name="矩形 49"/>
            <p:cNvSpPr/>
            <p:nvPr/>
          </p:nvSpPr>
          <p:spPr bwMode="auto">
            <a:xfrm>
              <a:off x="4657725" y="2338387"/>
              <a:ext cx="288925" cy="492125"/>
            </a:xfrm>
            <a:prstGeom prst="rect">
              <a:avLst/>
            </a:prstGeom>
            <a:solidFill>
              <a:srgbClr val="595959"/>
            </a:solidFill>
            <a:ln w="12700" cmpd="sng">
              <a:solidFill>
                <a:schemeClr val="bg1"/>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ctr" hangingPunct="1">
                <a:buClr>
                  <a:srgbClr val="FF0000"/>
                </a:buClr>
                <a:buSzPct val="70000"/>
              </a:pPr>
              <a:endParaRPr lang="zh-CN" altLang="en-US">
                <a:latin typeface="微软雅黑" panose="020B0503020204020204" pitchFamily="34" charset="-122"/>
                <a:ea typeface="微软雅黑" panose="020B0503020204020204" pitchFamily="34" charset="-122"/>
              </a:endParaRPr>
            </a:p>
          </p:txBody>
        </p:sp>
        <p:sp>
          <p:nvSpPr>
            <p:cNvPr id="46" name="矩形 50"/>
            <p:cNvSpPr/>
            <p:nvPr/>
          </p:nvSpPr>
          <p:spPr bwMode="auto">
            <a:xfrm>
              <a:off x="5175250" y="2263775"/>
              <a:ext cx="288925" cy="566737"/>
            </a:xfrm>
            <a:prstGeom prst="rect">
              <a:avLst/>
            </a:prstGeom>
            <a:solidFill>
              <a:srgbClr val="595959"/>
            </a:solidFill>
            <a:ln w="12700" cmpd="sng">
              <a:solidFill>
                <a:schemeClr val="bg1"/>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ctr" hangingPunct="1">
                <a:buClr>
                  <a:srgbClr val="FF0000"/>
                </a:buClr>
                <a:buSzPct val="70000"/>
              </a:pPr>
              <a:endParaRPr lang="zh-CN" altLang="en-US">
                <a:latin typeface="微软雅黑" panose="020B0503020204020204" pitchFamily="34" charset="-122"/>
                <a:ea typeface="微软雅黑" panose="020B0503020204020204" pitchFamily="34" charset="-122"/>
              </a:endParaRPr>
            </a:p>
          </p:txBody>
        </p:sp>
        <p:sp>
          <p:nvSpPr>
            <p:cNvPr id="47" name="矩形 51"/>
            <p:cNvSpPr/>
            <p:nvPr/>
          </p:nvSpPr>
          <p:spPr bwMode="auto">
            <a:xfrm>
              <a:off x="517525" y="1265237"/>
              <a:ext cx="288925" cy="600075"/>
            </a:xfrm>
            <a:prstGeom prst="rect">
              <a:avLst/>
            </a:prstGeom>
            <a:solidFill>
              <a:srgbClr val="7F7F7F"/>
            </a:solidFill>
            <a:ln w="12700" cmpd="sng">
              <a:solidFill>
                <a:schemeClr val="bg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ctr">
                <a:buClr>
                  <a:srgbClr val="FF0000"/>
                </a:buClr>
                <a:buSzPct val="70000"/>
              </a:pPr>
              <a:endParaRPr lang="zh-CN" altLang="en-US" sz="2000">
                <a:solidFill>
                  <a:schemeClr val="tx2"/>
                </a:solidFill>
                <a:latin typeface="微软雅黑" panose="020B0503020204020204" pitchFamily="34" charset="-122"/>
                <a:ea typeface="微软雅黑" panose="020B0503020204020204" pitchFamily="34" charset="-122"/>
              </a:endParaRPr>
            </a:p>
          </p:txBody>
        </p:sp>
        <p:sp>
          <p:nvSpPr>
            <p:cNvPr id="48" name="矩形 52"/>
            <p:cNvSpPr/>
            <p:nvPr/>
          </p:nvSpPr>
          <p:spPr bwMode="auto">
            <a:xfrm>
              <a:off x="1035050" y="1344612"/>
              <a:ext cx="288925" cy="450850"/>
            </a:xfrm>
            <a:prstGeom prst="rect">
              <a:avLst/>
            </a:prstGeom>
            <a:solidFill>
              <a:srgbClr val="7F7F7F"/>
            </a:solidFill>
            <a:ln w="12700" cmpd="sng">
              <a:solidFill>
                <a:schemeClr val="bg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ctr">
                <a:buClr>
                  <a:srgbClr val="FF0000"/>
                </a:buClr>
                <a:buSzPct val="70000"/>
              </a:pPr>
              <a:endParaRPr lang="zh-CN" altLang="en-US" sz="2000">
                <a:solidFill>
                  <a:schemeClr val="tx2"/>
                </a:solidFill>
                <a:latin typeface="微软雅黑" panose="020B0503020204020204" pitchFamily="34" charset="-122"/>
                <a:ea typeface="微软雅黑" panose="020B0503020204020204" pitchFamily="34" charset="-122"/>
              </a:endParaRPr>
            </a:p>
          </p:txBody>
        </p:sp>
        <p:sp>
          <p:nvSpPr>
            <p:cNvPr id="49" name="矩形 53"/>
            <p:cNvSpPr/>
            <p:nvPr/>
          </p:nvSpPr>
          <p:spPr bwMode="auto">
            <a:xfrm>
              <a:off x="1552575" y="1044575"/>
              <a:ext cx="288925" cy="600075"/>
            </a:xfrm>
            <a:prstGeom prst="rect">
              <a:avLst/>
            </a:prstGeom>
            <a:solidFill>
              <a:srgbClr val="7F7F7F"/>
            </a:solidFill>
            <a:ln w="12700" cmpd="sng">
              <a:solidFill>
                <a:schemeClr val="bg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ctr">
                <a:buClr>
                  <a:srgbClr val="FF0000"/>
                </a:buClr>
                <a:buSzPct val="70000"/>
              </a:pPr>
              <a:endParaRPr lang="zh-CN" altLang="en-US" sz="2000">
                <a:solidFill>
                  <a:schemeClr val="tx2"/>
                </a:solidFill>
                <a:latin typeface="微软雅黑" panose="020B0503020204020204" pitchFamily="34" charset="-122"/>
                <a:ea typeface="微软雅黑" panose="020B0503020204020204" pitchFamily="34" charset="-122"/>
              </a:endParaRPr>
            </a:p>
          </p:txBody>
        </p:sp>
        <p:sp>
          <p:nvSpPr>
            <p:cNvPr id="50" name="矩形 54"/>
            <p:cNvSpPr/>
            <p:nvPr/>
          </p:nvSpPr>
          <p:spPr bwMode="auto">
            <a:xfrm>
              <a:off x="2070100" y="1119187"/>
              <a:ext cx="288925" cy="450850"/>
            </a:xfrm>
            <a:prstGeom prst="rect">
              <a:avLst/>
            </a:prstGeom>
            <a:solidFill>
              <a:srgbClr val="7F7F7F"/>
            </a:solidFill>
            <a:ln w="12700" cmpd="sng">
              <a:solidFill>
                <a:schemeClr val="bg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ctr">
                <a:buClr>
                  <a:srgbClr val="FF0000"/>
                </a:buClr>
                <a:buSzPct val="70000"/>
              </a:pPr>
              <a:endParaRPr lang="zh-CN" altLang="en-US" sz="2000">
                <a:solidFill>
                  <a:schemeClr val="tx2"/>
                </a:solidFill>
                <a:latin typeface="微软雅黑" panose="020B0503020204020204" pitchFamily="34" charset="-122"/>
                <a:ea typeface="微软雅黑" panose="020B0503020204020204" pitchFamily="34" charset="-122"/>
              </a:endParaRPr>
            </a:p>
          </p:txBody>
        </p:sp>
        <p:sp>
          <p:nvSpPr>
            <p:cNvPr id="51" name="矩形 55"/>
            <p:cNvSpPr/>
            <p:nvPr/>
          </p:nvSpPr>
          <p:spPr bwMode="auto">
            <a:xfrm>
              <a:off x="2587625" y="1211262"/>
              <a:ext cx="288925" cy="350838"/>
            </a:xfrm>
            <a:prstGeom prst="rect">
              <a:avLst/>
            </a:prstGeom>
            <a:solidFill>
              <a:srgbClr val="7F7F7F"/>
            </a:solidFill>
            <a:ln w="12700" cmpd="sng">
              <a:solidFill>
                <a:schemeClr val="bg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ctr">
                <a:buClr>
                  <a:srgbClr val="FF0000"/>
                </a:buClr>
                <a:buSzPct val="70000"/>
              </a:pPr>
              <a:endParaRPr lang="zh-CN" altLang="en-US" sz="2000">
                <a:solidFill>
                  <a:schemeClr val="tx2"/>
                </a:solidFill>
                <a:latin typeface="微软雅黑" panose="020B0503020204020204" pitchFamily="34" charset="-122"/>
                <a:ea typeface="微软雅黑" panose="020B0503020204020204" pitchFamily="34" charset="-122"/>
              </a:endParaRPr>
            </a:p>
          </p:txBody>
        </p:sp>
        <p:sp>
          <p:nvSpPr>
            <p:cNvPr id="52" name="矩形 56"/>
            <p:cNvSpPr/>
            <p:nvPr/>
          </p:nvSpPr>
          <p:spPr bwMode="auto">
            <a:xfrm>
              <a:off x="3105150" y="1414462"/>
              <a:ext cx="288925" cy="606425"/>
            </a:xfrm>
            <a:prstGeom prst="rect">
              <a:avLst/>
            </a:prstGeom>
            <a:solidFill>
              <a:srgbClr val="7F7F7F"/>
            </a:solidFill>
            <a:ln w="12700" cmpd="sng">
              <a:solidFill>
                <a:schemeClr val="bg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ctr">
                <a:buClr>
                  <a:srgbClr val="FF0000"/>
                </a:buClr>
                <a:buSzPct val="70000"/>
              </a:pPr>
              <a:endParaRPr lang="zh-CN" altLang="en-US" sz="2000">
                <a:solidFill>
                  <a:schemeClr val="tx2"/>
                </a:solidFill>
                <a:latin typeface="微软雅黑" panose="020B0503020204020204" pitchFamily="34" charset="-122"/>
                <a:ea typeface="微软雅黑" panose="020B0503020204020204" pitchFamily="34" charset="-122"/>
              </a:endParaRPr>
            </a:p>
          </p:txBody>
        </p:sp>
        <p:sp>
          <p:nvSpPr>
            <p:cNvPr id="53" name="矩形 57"/>
            <p:cNvSpPr/>
            <p:nvPr/>
          </p:nvSpPr>
          <p:spPr bwMode="auto">
            <a:xfrm>
              <a:off x="3622675" y="1720850"/>
              <a:ext cx="288925" cy="450850"/>
            </a:xfrm>
            <a:prstGeom prst="rect">
              <a:avLst/>
            </a:prstGeom>
            <a:solidFill>
              <a:srgbClr val="7F7F7F"/>
            </a:solidFill>
            <a:ln w="12700" cmpd="sng">
              <a:solidFill>
                <a:schemeClr val="bg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ctr">
                <a:buClr>
                  <a:srgbClr val="FF0000"/>
                </a:buClr>
                <a:buSzPct val="70000"/>
              </a:pPr>
              <a:endParaRPr lang="zh-CN" altLang="en-US" sz="2000">
                <a:solidFill>
                  <a:schemeClr val="tx2"/>
                </a:solidFill>
                <a:latin typeface="微软雅黑" panose="020B0503020204020204" pitchFamily="34" charset="-122"/>
                <a:ea typeface="微软雅黑" panose="020B0503020204020204" pitchFamily="34" charset="-122"/>
              </a:endParaRPr>
            </a:p>
          </p:txBody>
        </p:sp>
        <p:sp>
          <p:nvSpPr>
            <p:cNvPr id="54" name="矩形 58"/>
            <p:cNvSpPr/>
            <p:nvPr/>
          </p:nvSpPr>
          <p:spPr bwMode="auto">
            <a:xfrm>
              <a:off x="4140200" y="1617662"/>
              <a:ext cx="288925" cy="477838"/>
            </a:xfrm>
            <a:prstGeom prst="rect">
              <a:avLst/>
            </a:prstGeom>
            <a:solidFill>
              <a:srgbClr val="7F7F7F"/>
            </a:solidFill>
            <a:ln w="12700" cmpd="sng">
              <a:solidFill>
                <a:schemeClr val="bg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ctr">
                <a:buClr>
                  <a:srgbClr val="FF0000"/>
                </a:buClr>
                <a:buSzPct val="70000"/>
              </a:pPr>
              <a:endParaRPr lang="zh-CN" altLang="en-US" sz="2000">
                <a:solidFill>
                  <a:schemeClr val="tx2"/>
                </a:solidFill>
                <a:latin typeface="微软雅黑" panose="020B0503020204020204" pitchFamily="34" charset="-122"/>
                <a:ea typeface="微软雅黑" panose="020B0503020204020204" pitchFamily="34" charset="-122"/>
              </a:endParaRPr>
            </a:p>
          </p:txBody>
        </p:sp>
        <p:sp>
          <p:nvSpPr>
            <p:cNvPr id="55" name="矩形 59"/>
            <p:cNvSpPr/>
            <p:nvPr/>
          </p:nvSpPr>
          <p:spPr bwMode="auto">
            <a:xfrm>
              <a:off x="4657725" y="1795462"/>
              <a:ext cx="288925" cy="525463"/>
            </a:xfrm>
            <a:prstGeom prst="rect">
              <a:avLst/>
            </a:prstGeom>
            <a:solidFill>
              <a:srgbClr val="7F7F7F"/>
            </a:solidFill>
            <a:ln w="12700" cmpd="sng">
              <a:solidFill>
                <a:schemeClr val="bg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ctr">
                <a:buClr>
                  <a:srgbClr val="FF0000"/>
                </a:buClr>
                <a:buSzPct val="70000"/>
              </a:pPr>
              <a:endParaRPr lang="zh-CN" altLang="en-US" sz="2000">
                <a:solidFill>
                  <a:schemeClr val="tx2"/>
                </a:solidFill>
                <a:latin typeface="微软雅黑" panose="020B0503020204020204" pitchFamily="34" charset="-122"/>
                <a:ea typeface="微软雅黑" panose="020B0503020204020204" pitchFamily="34" charset="-122"/>
              </a:endParaRPr>
            </a:p>
          </p:txBody>
        </p:sp>
        <p:sp>
          <p:nvSpPr>
            <p:cNvPr id="56" name="矩形 60"/>
            <p:cNvSpPr/>
            <p:nvPr/>
          </p:nvSpPr>
          <p:spPr bwMode="auto">
            <a:xfrm>
              <a:off x="5175250" y="2020887"/>
              <a:ext cx="288925" cy="225425"/>
            </a:xfrm>
            <a:prstGeom prst="rect">
              <a:avLst/>
            </a:prstGeom>
            <a:solidFill>
              <a:srgbClr val="7F7F7F"/>
            </a:solidFill>
            <a:ln w="12700" cmpd="sng">
              <a:solidFill>
                <a:schemeClr val="bg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ctr">
                <a:buClr>
                  <a:srgbClr val="FF0000"/>
                </a:buClr>
                <a:buSzPct val="70000"/>
              </a:pPr>
              <a:endParaRPr lang="zh-CN" altLang="en-US" sz="2000">
                <a:solidFill>
                  <a:schemeClr val="tx2"/>
                </a:solidFill>
                <a:latin typeface="微软雅黑" panose="020B0503020204020204" pitchFamily="34" charset="-122"/>
                <a:ea typeface="微软雅黑" panose="020B0503020204020204" pitchFamily="34" charset="-122"/>
              </a:endParaRPr>
            </a:p>
          </p:txBody>
        </p:sp>
        <p:sp>
          <p:nvSpPr>
            <p:cNvPr id="57" name="矩形 61"/>
            <p:cNvSpPr/>
            <p:nvPr/>
          </p:nvSpPr>
          <p:spPr bwMode="auto">
            <a:xfrm>
              <a:off x="5692775" y="1884362"/>
              <a:ext cx="288925" cy="527050"/>
            </a:xfrm>
            <a:prstGeom prst="rect">
              <a:avLst/>
            </a:prstGeom>
            <a:solidFill>
              <a:srgbClr val="7F7F7F"/>
            </a:solidFill>
            <a:ln w="12700" cmpd="sng">
              <a:solidFill>
                <a:schemeClr val="bg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ctr">
                <a:buClr>
                  <a:srgbClr val="FF0000"/>
                </a:buClr>
                <a:buSzPct val="70000"/>
              </a:pPr>
              <a:endParaRPr lang="zh-CN" altLang="en-US" sz="2000">
                <a:solidFill>
                  <a:schemeClr val="tx2"/>
                </a:solidFill>
                <a:latin typeface="微软雅黑" panose="020B0503020204020204" pitchFamily="34" charset="-122"/>
                <a:ea typeface="微软雅黑" panose="020B0503020204020204" pitchFamily="34" charset="-122"/>
              </a:endParaRPr>
            </a:p>
          </p:txBody>
        </p:sp>
        <p:sp>
          <p:nvSpPr>
            <p:cNvPr id="58" name="矩形 62"/>
            <p:cNvSpPr/>
            <p:nvPr/>
          </p:nvSpPr>
          <p:spPr bwMode="auto">
            <a:xfrm>
              <a:off x="5692775" y="0"/>
              <a:ext cx="288925" cy="1866900"/>
            </a:xfrm>
            <a:prstGeom prst="rect">
              <a:avLst/>
            </a:prstGeom>
            <a:solidFill>
              <a:schemeClr val="accent1"/>
            </a:solidFill>
            <a:ln w="12700" cmpd="sng">
              <a:solidFill>
                <a:schemeClr val="bg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ctr">
                <a:buClr>
                  <a:srgbClr val="FF0000"/>
                </a:buClr>
                <a:buSzPct val="70000"/>
              </a:pPr>
              <a:endParaRPr lang="zh-CN" altLang="en-US" sz="2000">
                <a:solidFill>
                  <a:schemeClr val="tx2"/>
                </a:solidFill>
                <a:latin typeface="微软雅黑" panose="020B0503020204020204" pitchFamily="34" charset="-122"/>
                <a:ea typeface="微软雅黑" panose="020B0503020204020204" pitchFamily="34" charset="-122"/>
              </a:endParaRPr>
            </a:p>
          </p:txBody>
        </p:sp>
        <p:sp>
          <p:nvSpPr>
            <p:cNvPr id="59" name="矩形 63"/>
            <p:cNvSpPr/>
            <p:nvPr/>
          </p:nvSpPr>
          <p:spPr bwMode="auto">
            <a:xfrm>
              <a:off x="5175250" y="258762"/>
              <a:ext cx="288925" cy="1744663"/>
            </a:xfrm>
            <a:prstGeom prst="rect">
              <a:avLst/>
            </a:prstGeom>
            <a:solidFill>
              <a:schemeClr val="accent1"/>
            </a:solidFill>
            <a:ln w="12700" cmpd="sng">
              <a:solidFill>
                <a:schemeClr val="bg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ctr">
                <a:buClr>
                  <a:srgbClr val="FF0000"/>
                </a:buClr>
                <a:buSzPct val="70000"/>
              </a:pPr>
              <a:endParaRPr lang="zh-CN" altLang="en-US" sz="2000">
                <a:solidFill>
                  <a:schemeClr val="tx2"/>
                </a:solidFill>
                <a:latin typeface="微软雅黑" panose="020B0503020204020204" pitchFamily="34" charset="-122"/>
                <a:ea typeface="微软雅黑" panose="020B0503020204020204" pitchFamily="34" charset="-122"/>
              </a:endParaRPr>
            </a:p>
          </p:txBody>
        </p:sp>
        <p:sp>
          <p:nvSpPr>
            <p:cNvPr id="60" name="矩形 64"/>
            <p:cNvSpPr/>
            <p:nvPr/>
          </p:nvSpPr>
          <p:spPr bwMode="auto">
            <a:xfrm>
              <a:off x="4657725" y="485775"/>
              <a:ext cx="288925" cy="1292225"/>
            </a:xfrm>
            <a:prstGeom prst="rect">
              <a:avLst/>
            </a:prstGeom>
            <a:solidFill>
              <a:schemeClr val="accent1"/>
            </a:solidFill>
            <a:ln w="12700" cmpd="sng">
              <a:solidFill>
                <a:schemeClr val="bg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ctr">
                <a:buClr>
                  <a:srgbClr val="FF0000"/>
                </a:buClr>
                <a:buSzPct val="70000"/>
              </a:pPr>
              <a:endParaRPr lang="zh-CN" altLang="en-US" sz="2000">
                <a:solidFill>
                  <a:schemeClr val="tx2"/>
                </a:solidFill>
                <a:latin typeface="微软雅黑" panose="020B0503020204020204" pitchFamily="34" charset="-122"/>
                <a:ea typeface="微软雅黑" panose="020B0503020204020204" pitchFamily="34" charset="-122"/>
              </a:endParaRPr>
            </a:p>
          </p:txBody>
        </p:sp>
        <p:sp>
          <p:nvSpPr>
            <p:cNvPr id="61" name="矩形 65"/>
            <p:cNvSpPr/>
            <p:nvPr/>
          </p:nvSpPr>
          <p:spPr bwMode="auto">
            <a:xfrm>
              <a:off x="4140200" y="720725"/>
              <a:ext cx="288925" cy="879475"/>
            </a:xfrm>
            <a:prstGeom prst="rect">
              <a:avLst/>
            </a:prstGeom>
            <a:solidFill>
              <a:schemeClr val="accent1"/>
            </a:solidFill>
            <a:ln w="12700" cmpd="sng">
              <a:solidFill>
                <a:schemeClr val="bg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ctr">
                <a:buClr>
                  <a:srgbClr val="FF0000"/>
                </a:buClr>
                <a:buSzPct val="70000"/>
              </a:pPr>
              <a:endParaRPr lang="zh-CN" altLang="en-US" sz="2000">
                <a:solidFill>
                  <a:schemeClr val="tx2"/>
                </a:solidFill>
                <a:latin typeface="微软雅黑" panose="020B0503020204020204" pitchFamily="34" charset="-122"/>
                <a:ea typeface="微软雅黑" panose="020B0503020204020204" pitchFamily="34" charset="-122"/>
              </a:endParaRPr>
            </a:p>
          </p:txBody>
        </p:sp>
        <p:sp>
          <p:nvSpPr>
            <p:cNvPr id="62" name="矩形 66"/>
            <p:cNvSpPr/>
            <p:nvPr/>
          </p:nvSpPr>
          <p:spPr bwMode="auto">
            <a:xfrm>
              <a:off x="3622675" y="896937"/>
              <a:ext cx="288925" cy="803275"/>
            </a:xfrm>
            <a:prstGeom prst="rect">
              <a:avLst/>
            </a:prstGeom>
            <a:solidFill>
              <a:schemeClr val="accent1"/>
            </a:solidFill>
            <a:ln w="12700" cmpd="sng">
              <a:solidFill>
                <a:schemeClr val="bg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ctr">
                <a:buClr>
                  <a:srgbClr val="FF0000"/>
                </a:buClr>
                <a:buSzPct val="70000"/>
              </a:pPr>
              <a:endParaRPr lang="zh-CN" altLang="en-US" sz="2000">
                <a:solidFill>
                  <a:schemeClr val="tx2"/>
                </a:solidFill>
                <a:latin typeface="微软雅黑" panose="020B0503020204020204" pitchFamily="34" charset="-122"/>
                <a:ea typeface="微软雅黑" panose="020B0503020204020204" pitchFamily="34" charset="-122"/>
              </a:endParaRPr>
            </a:p>
          </p:txBody>
        </p:sp>
        <p:sp>
          <p:nvSpPr>
            <p:cNvPr id="63" name="矩形 67"/>
            <p:cNvSpPr/>
            <p:nvPr/>
          </p:nvSpPr>
          <p:spPr bwMode="auto">
            <a:xfrm>
              <a:off x="3105150" y="1027112"/>
              <a:ext cx="288925" cy="366713"/>
            </a:xfrm>
            <a:prstGeom prst="rect">
              <a:avLst/>
            </a:prstGeom>
            <a:solidFill>
              <a:schemeClr val="accent1"/>
            </a:solidFill>
            <a:ln w="12700" cmpd="sng">
              <a:solidFill>
                <a:schemeClr val="bg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ctr">
                <a:buClr>
                  <a:srgbClr val="FF0000"/>
                </a:buClr>
                <a:buSzPct val="70000"/>
              </a:pPr>
              <a:endParaRPr lang="zh-CN" altLang="en-US" sz="2000">
                <a:solidFill>
                  <a:schemeClr val="tx2"/>
                </a:solidFill>
                <a:latin typeface="微软雅黑" panose="020B0503020204020204" pitchFamily="34" charset="-122"/>
                <a:ea typeface="微软雅黑" panose="020B0503020204020204" pitchFamily="34" charset="-122"/>
              </a:endParaRPr>
            </a:p>
          </p:txBody>
        </p:sp>
        <p:sp>
          <p:nvSpPr>
            <p:cNvPr id="64" name="矩形 68"/>
            <p:cNvSpPr/>
            <p:nvPr/>
          </p:nvSpPr>
          <p:spPr bwMode="auto">
            <a:xfrm>
              <a:off x="2587625" y="1044575"/>
              <a:ext cx="288925" cy="149225"/>
            </a:xfrm>
            <a:prstGeom prst="rect">
              <a:avLst/>
            </a:prstGeom>
            <a:solidFill>
              <a:schemeClr val="accent1"/>
            </a:solidFill>
            <a:ln w="12700" cmpd="sng">
              <a:solidFill>
                <a:schemeClr val="bg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ctr">
                <a:buClr>
                  <a:srgbClr val="FF0000"/>
                </a:buClr>
                <a:buSzPct val="70000"/>
              </a:pPr>
              <a:endParaRPr lang="zh-CN" altLang="en-US" sz="2000">
                <a:solidFill>
                  <a:schemeClr val="tx2"/>
                </a:solidFill>
                <a:latin typeface="微软雅黑" panose="020B0503020204020204" pitchFamily="34" charset="-122"/>
                <a:ea typeface="微软雅黑" panose="020B0503020204020204" pitchFamily="34" charset="-122"/>
              </a:endParaRPr>
            </a:p>
          </p:txBody>
        </p:sp>
      </p:grpSp>
      <p:sp>
        <p:nvSpPr>
          <p:cNvPr id="65" name="Freeform 11"/>
          <p:cNvSpPr>
            <a:spLocks noChangeArrowheads="1"/>
          </p:cNvSpPr>
          <p:nvPr/>
        </p:nvSpPr>
        <p:spPr bwMode="auto">
          <a:xfrm>
            <a:off x="5454642" y="1413570"/>
            <a:ext cx="3448876" cy="1379193"/>
          </a:xfrm>
          <a:custGeom>
            <a:avLst/>
            <a:gdLst>
              <a:gd name="T0" fmla="*/ 0 w 276"/>
              <a:gd name="T1" fmla="*/ 2147483647 h 133"/>
              <a:gd name="T2" fmla="*/ 2147483647 w 276"/>
              <a:gd name="T3" fmla="*/ 2147483647 h 133"/>
              <a:gd name="T4" fmla="*/ 2147483647 w 276"/>
              <a:gd name="T5" fmla="*/ 2147483647 h 133"/>
              <a:gd name="T6" fmla="*/ 2147483647 w 276"/>
              <a:gd name="T7" fmla="*/ 0 h 133"/>
              <a:gd name="T8" fmla="*/ 2147483647 w 276"/>
              <a:gd name="T9" fmla="*/ 2147483647 h 133"/>
              <a:gd name="T10" fmla="*/ 2147483647 w 276"/>
              <a:gd name="T11" fmla="*/ 2147483647 h 133"/>
              <a:gd name="T12" fmla="*/ 0 w 276"/>
              <a:gd name="T13" fmla="*/ 2147483647 h 133"/>
              <a:gd name="T14" fmla="*/ 0 60000 65536"/>
              <a:gd name="T15" fmla="*/ 0 60000 65536"/>
              <a:gd name="T16" fmla="*/ 0 60000 65536"/>
              <a:gd name="T17" fmla="*/ 0 60000 65536"/>
              <a:gd name="T18" fmla="*/ 0 60000 65536"/>
              <a:gd name="T19" fmla="*/ 0 60000 65536"/>
              <a:gd name="T20" fmla="*/ 0 60000 65536"/>
              <a:gd name="T21" fmla="*/ 0 w 276"/>
              <a:gd name="T22" fmla="*/ 0 h 133"/>
              <a:gd name="T23" fmla="*/ 276 w 276"/>
              <a:gd name="T24" fmla="*/ 133 h 1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6" h="133">
                <a:moveTo>
                  <a:pt x="0" y="133"/>
                </a:moveTo>
                <a:cubicBezTo>
                  <a:pt x="107" y="118"/>
                  <a:pt x="191" y="81"/>
                  <a:pt x="255" y="15"/>
                </a:cubicBezTo>
                <a:lnTo>
                  <a:pt x="244" y="14"/>
                </a:lnTo>
                <a:lnTo>
                  <a:pt x="276" y="0"/>
                </a:lnTo>
                <a:lnTo>
                  <a:pt x="271" y="31"/>
                </a:lnTo>
                <a:lnTo>
                  <a:pt x="267" y="24"/>
                </a:lnTo>
                <a:cubicBezTo>
                  <a:pt x="181" y="107"/>
                  <a:pt x="90" y="124"/>
                  <a:pt x="0" y="133"/>
                </a:cubicBezTo>
                <a:close/>
              </a:path>
            </a:pathLst>
          </a:custGeom>
          <a:solidFill>
            <a:schemeClr val="accent2"/>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67" name="矩形 47"/>
          <p:cNvSpPr>
            <a:spLocks noChangeArrowheads="1"/>
          </p:cNvSpPr>
          <p:nvPr/>
        </p:nvSpPr>
        <p:spPr bwMode="auto">
          <a:xfrm>
            <a:off x="838622" y="5721630"/>
            <a:ext cx="10513168" cy="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30000"/>
              </a:lnSpc>
              <a:spcBef>
                <a:spcPct val="0"/>
              </a:spcBef>
              <a:buFont typeface="Arial" panose="020B0604020202020204" pitchFamily="34" charset="0"/>
              <a:buNone/>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方正兰亭黑_GBK" pitchFamily="2" charset="-122"/>
              </a:rPr>
              <a:t>        在此录入图表的综合描述说明。在此录入上述图表的综合描述说明，合描述说明。</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8" name="TextBox 8"/>
          <p:cNvSpPr txBox="1"/>
          <p:nvPr/>
        </p:nvSpPr>
        <p:spPr>
          <a:xfrm>
            <a:off x="190550" y="189434"/>
            <a:ext cx="6408712" cy="523220"/>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第二部分  </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点击在此输入你的标题内容</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left)">
                                      <p:cBhvr>
                                        <p:cTn id="15" dur="500"/>
                                        <p:tgtEl>
                                          <p:spTgt spid="65"/>
                                        </p:tgtEl>
                                      </p:cBhvr>
                                    </p:animEffect>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slide(fromLeft)">
                                      <p:cBhvr>
                                        <p:cTn id="19" dur="500"/>
                                        <p:tgtEl>
                                          <p:spTgt spid="31"/>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slide(fromLeft)">
                                      <p:cBhvr>
                                        <p:cTn id="22" dur="500"/>
                                        <p:tgtEl>
                                          <p:spTgt spid="30"/>
                                        </p:tgtEl>
                                      </p:cBhvr>
                                    </p:animEffect>
                                  </p:childTnLst>
                                </p:cTn>
                              </p:par>
                              <p:par>
                                <p:cTn id="23" presetID="1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slide(fromLeft)">
                                      <p:cBhvr>
                                        <p:cTn id="25" dur="500"/>
                                        <p:tgtEl>
                                          <p:spTgt spid="32"/>
                                        </p:tgtEl>
                                      </p:cBhvr>
                                    </p:animEffect>
                                  </p:childTnLst>
                                </p:cTn>
                              </p:par>
                            </p:childTnLst>
                          </p:cTn>
                        </p:par>
                        <p:par>
                          <p:cTn id="26" fill="hold">
                            <p:stCondLst>
                              <p:cond delay="2000"/>
                            </p:stCondLst>
                            <p:childTnLst>
                              <p:par>
                                <p:cTn id="27" presetID="16" presetClass="entr" presetSubtype="37" fill="hold" grpId="0" nodeType="after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barn(outVertical)">
                                      <p:cBhvr>
                                        <p:cTn id="29"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utoUpdateAnimBg="0"/>
      <p:bldP spid="31" grpId="0" autoUpdateAnimBg="0"/>
      <p:bldP spid="32" grpId="0" autoUpdateAnimBg="0"/>
      <p:bldP spid="65" grpId="0" animBg="1" autoUpdateAnimBg="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064" y="4437062"/>
            <a:ext cx="1814753" cy="1492147"/>
          </a:xfrm>
          <a:prstGeom prst="rect">
            <a:avLst/>
          </a:prstGeom>
        </p:spPr>
      </p:pic>
      <p:grpSp>
        <p:nvGrpSpPr>
          <p:cNvPr id="36" name="组合 35"/>
          <p:cNvGrpSpPr/>
          <p:nvPr/>
        </p:nvGrpSpPr>
        <p:grpSpPr>
          <a:xfrm>
            <a:off x="1054065" y="2"/>
            <a:ext cx="1777392" cy="1551156"/>
            <a:chOff x="1054065" y="2"/>
            <a:chExt cx="1511774" cy="1319347"/>
          </a:xfrm>
        </p:grpSpPr>
        <p:sp>
          <p:nvSpPr>
            <p:cNvPr id="37" name="Rectangle 3"/>
            <p:cNvSpPr/>
            <p:nvPr/>
          </p:nvSpPr>
          <p:spPr bwMode="auto">
            <a:xfrm>
              <a:off x="1054065" y="2"/>
              <a:ext cx="1511774" cy="411499"/>
            </a:xfrm>
            <a:custGeom>
              <a:avLst/>
              <a:gdLst/>
              <a:ahLst/>
              <a:cxnLst/>
              <a:rect l="l" t="t" r="r" b="b"/>
              <a:pathLst>
                <a:path w="1512168" h="411499">
                  <a:moveTo>
                    <a:pt x="0" y="0"/>
                  </a:moveTo>
                  <a:lnTo>
                    <a:pt x="1512168" y="0"/>
                  </a:lnTo>
                  <a:lnTo>
                    <a:pt x="1512168" y="260647"/>
                  </a:lnTo>
                  <a:lnTo>
                    <a:pt x="1512084" y="260647"/>
                  </a:lnTo>
                  <a:lnTo>
                    <a:pt x="1512084" y="351491"/>
                  </a:lnTo>
                  <a:cubicBezTo>
                    <a:pt x="1512084" y="384633"/>
                    <a:pt x="1485218" y="411499"/>
                    <a:pt x="1452076" y="411499"/>
                  </a:cubicBezTo>
                  <a:lnTo>
                    <a:pt x="60092" y="411499"/>
                  </a:lnTo>
                  <a:cubicBezTo>
                    <a:pt x="26950" y="411499"/>
                    <a:pt x="84" y="384633"/>
                    <a:pt x="84" y="351491"/>
                  </a:cubicBezTo>
                  <a:lnTo>
                    <a:pt x="84" y="260647"/>
                  </a:lnTo>
                  <a:lnTo>
                    <a:pt x="0" y="260647"/>
                  </a:lnTo>
                  <a:close/>
                </a:path>
              </a:pathLst>
            </a:cu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t" anchorCtr="0" forceAA="0" compatLnSpc="1">
              <a:noAutofit/>
            </a:bodyPr>
            <a:lstStyle/>
            <a:p>
              <a:pPr marL="0" marR="0" lvl="0" indent="0" defTabSz="913130" eaLnBrk="1" fontAlgn="auto" latinLnBrk="0" hangingPunct="1">
                <a:lnSpc>
                  <a:spcPct val="100000"/>
                </a:lnSpc>
                <a:spcBef>
                  <a:spcPts val="0"/>
                </a:spcBef>
                <a:spcAft>
                  <a:spcPts val="0"/>
                </a:spcAft>
                <a:buClrTx/>
                <a:buSzTx/>
                <a:buFontTx/>
                <a:buNone/>
                <a:defRPr/>
              </a:pPr>
              <a:endParaRPr kumimoji="0" lang="en-US" sz="1500" b="0" i="0" u="none" strike="noStrike" kern="0" cap="none" spc="-40" normalizeH="0" baseline="0" noProof="0" dirty="0">
                <a:ln>
                  <a:noFill/>
                </a:ln>
                <a:gradFill>
                  <a:gsLst>
                    <a:gs pos="0">
                      <a:srgbClr val="FFFFFF"/>
                    </a:gs>
                    <a:gs pos="100000">
                      <a:srgbClr val="FFFFFF"/>
                    </a:gs>
                  </a:gsLst>
                  <a:lin ang="5400000" scaled="0"/>
                </a:gradFill>
                <a:effectLst/>
                <a:uLnTx/>
                <a:uFillTx/>
                <a:latin typeface="Segoe UI" panose="020B0502040204020203"/>
                <a:ea typeface="Segoe UI" panose="020B0502040204020203" pitchFamily="34" charset="0"/>
                <a:cs typeface="Segoe UI" panose="020B0502040204020203" pitchFamily="34" charset="0"/>
              </a:endParaRPr>
            </a:p>
          </p:txBody>
        </p:sp>
        <p:sp>
          <p:nvSpPr>
            <p:cNvPr id="38" name="Rectangle 3"/>
            <p:cNvSpPr/>
            <p:nvPr/>
          </p:nvSpPr>
          <p:spPr bwMode="auto">
            <a:xfrm>
              <a:off x="1054065" y="462959"/>
              <a:ext cx="1511774" cy="856390"/>
            </a:xfrm>
            <a:prstGeom prst="roundRect">
              <a:avLst>
                <a:gd name="adj" fmla="val 6940"/>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t" anchorCtr="0" forceAA="0" compatLnSpc="1">
              <a:noAutofit/>
            </a:bodyPr>
            <a:lstStyle/>
            <a:p>
              <a:pPr marL="0" marR="0" lvl="0" indent="0" defTabSz="913130" eaLnBrk="1" fontAlgn="auto" latinLnBrk="0" hangingPunct="1">
                <a:lnSpc>
                  <a:spcPct val="100000"/>
                </a:lnSpc>
                <a:spcBef>
                  <a:spcPts val="0"/>
                </a:spcBef>
                <a:spcAft>
                  <a:spcPts val="0"/>
                </a:spcAft>
                <a:buClrTx/>
                <a:buSzTx/>
                <a:buFontTx/>
                <a:buNone/>
                <a:defRPr/>
              </a:pPr>
              <a:endParaRPr kumimoji="0" lang="en-US" sz="1500" b="0" i="0" u="none" strike="noStrike" kern="0" cap="none" spc="-40" normalizeH="0" baseline="0" noProof="0" dirty="0">
                <a:ln>
                  <a:noFill/>
                </a:ln>
                <a:gradFill>
                  <a:gsLst>
                    <a:gs pos="0">
                      <a:srgbClr val="FFFFFF"/>
                    </a:gs>
                    <a:gs pos="100000">
                      <a:srgbClr val="FFFFFF"/>
                    </a:gs>
                  </a:gsLst>
                  <a:lin ang="5400000" scaled="0"/>
                </a:gradFill>
                <a:effectLst/>
                <a:uLnTx/>
                <a:uFillTx/>
                <a:latin typeface="Segoe UI" panose="020B0502040204020203"/>
                <a:ea typeface="Segoe UI" panose="020B0502040204020203" pitchFamily="34" charset="0"/>
                <a:cs typeface="Segoe UI" panose="020B0502040204020203" pitchFamily="34" charset="0"/>
              </a:endParaRPr>
            </a:p>
          </p:txBody>
        </p:sp>
        <p:sp>
          <p:nvSpPr>
            <p:cNvPr id="39" name="TextBox 15"/>
            <p:cNvSpPr txBox="1"/>
            <p:nvPr/>
          </p:nvSpPr>
          <p:spPr>
            <a:xfrm>
              <a:off x="1054066" y="953248"/>
              <a:ext cx="1511773" cy="314138"/>
            </a:xfrm>
            <a:prstGeom prst="rect">
              <a:avLst/>
            </a:prstGeom>
            <a:noFill/>
          </p:spPr>
          <p:txBody>
            <a:bodyPr wrap="square" rtlCol="0">
              <a:spAutoFit/>
            </a:bodyPr>
            <a:lstStyle/>
            <a:p>
              <a:pPr algn="ctr"/>
              <a:r>
                <a:rPr lang="en-US" altLang="zh-CN" sz="1800" dirty="0">
                  <a:solidFill>
                    <a:schemeClr val="bg1"/>
                  </a:solidFill>
                  <a:latin typeface="微软雅黑" panose="020B0503020204020204" pitchFamily="34" charset="-122"/>
                  <a:ea typeface="微软雅黑" panose="020B0503020204020204" pitchFamily="34" charset="-122"/>
                </a:rPr>
                <a:t>Contents Page</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40" name="文本框 63"/>
            <p:cNvSpPr txBox="1"/>
            <p:nvPr/>
          </p:nvSpPr>
          <p:spPr>
            <a:xfrm>
              <a:off x="1054066" y="512715"/>
              <a:ext cx="1511773" cy="497385"/>
            </a:xfrm>
            <a:prstGeom prst="rect">
              <a:avLst/>
            </a:prstGeom>
            <a:noFill/>
          </p:spPr>
          <p:txBody>
            <a:bodyPr wrap="square" rtlCol="0">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目录页</a:t>
              </a:r>
            </a:p>
          </p:txBody>
        </p:sp>
      </p:grpSp>
      <p:grpSp>
        <p:nvGrpSpPr>
          <p:cNvPr id="28" name="组合 27"/>
          <p:cNvGrpSpPr/>
          <p:nvPr/>
        </p:nvGrpSpPr>
        <p:grpSpPr>
          <a:xfrm flipH="1">
            <a:off x="4439022" y="1962493"/>
            <a:ext cx="6573812" cy="747668"/>
            <a:chOff x="6601643" y="1988840"/>
            <a:chExt cx="4104456" cy="736573"/>
          </a:xfrm>
        </p:grpSpPr>
        <p:sp>
          <p:nvSpPr>
            <p:cNvPr id="29" name="圆角矩形 28"/>
            <p:cNvSpPr/>
            <p:nvPr/>
          </p:nvSpPr>
          <p:spPr>
            <a:xfrm>
              <a:off x="6601643" y="2221357"/>
              <a:ext cx="4104456"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点击在此输入你的标题内容</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圆角矩形 29"/>
            <p:cNvSpPr/>
            <p:nvPr/>
          </p:nvSpPr>
          <p:spPr>
            <a:xfrm>
              <a:off x="9481963" y="1988840"/>
              <a:ext cx="1008112" cy="484545"/>
            </a:xfrm>
            <a:prstGeom prst="roundRect">
              <a:avLst>
                <a:gd name="adj" fmla="val 9725"/>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第一部分</a:t>
              </a:r>
            </a:p>
          </p:txBody>
        </p:sp>
      </p:grpSp>
      <p:grpSp>
        <p:nvGrpSpPr>
          <p:cNvPr id="31" name="组合 30"/>
          <p:cNvGrpSpPr/>
          <p:nvPr/>
        </p:nvGrpSpPr>
        <p:grpSpPr>
          <a:xfrm flipH="1">
            <a:off x="4439022" y="2819125"/>
            <a:ext cx="6573810" cy="767472"/>
            <a:chOff x="6601643" y="2896501"/>
            <a:chExt cx="4104456" cy="756084"/>
          </a:xfrm>
        </p:grpSpPr>
        <p:sp>
          <p:nvSpPr>
            <p:cNvPr id="32" name="圆角矩形 31"/>
            <p:cNvSpPr/>
            <p:nvPr/>
          </p:nvSpPr>
          <p:spPr>
            <a:xfrm>
              <a:off x="6601643" y="3148529"/>
              <a:ext cx="4104456"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点击在此输入你的标题内容</a:t>
              </a:r>
              <a:endPar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3" name="圆角矩形 32"/>
            <p:cNvSpPr/>
            <p:nvPr/>
          </p:nvSpPr>
          <p:spPr>
            <a:xfrm>
              <a:off x="9481963" y="2896501"/>
              <a:ext cx="1008112" cy="484545"/>
            </a:xfrm>
            <a:prstGeom prst="roundRect">
              <a:avLst>
                <a:gd name="adj" fmla="val 9725"/>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第二部分</a:t>
              </a:r>
            </a:p>
          </p:txBody>
        </p:sp>
      </p:grpSp>
      <p:grpSp>
        <p:nvGrpSpPr>
          <p:cNvPr id="34" name="组合 33"/>
          <p:cNvGrpSpPr/>
          <p:nvPr/>
        </p:nvGrpSpPr>
        <p:grpSpPr>
          <a:xfrm flipH="1">
            <a:off x="4439022" y="3677178"/>
            <a:ext cx="6573814" cy="685315"/>
            <a:chOff x="6601643" y="3904613"/>
            <a:chExt cx="4104456" cy="675144"/>
          </a:xfrm>
        </p:grpSpPr>
        <p:sp>
          <p:nvSpPr>
            <p:cNvPr id="35" name="圆角矩形 34"/>
            <p:cNvSpPr/>
            <p:nvPr/>
          </p:nvSpPr>
          <p:spPr>
            <a:xfrm>
              <a:off x="6601643" y="4075701"/>
              <a:ext cx="4104456"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点击在此输入你的标题内容</a:t>
              </a:r>
              <a:endPar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1" name="圆角矩形 40"/>
            <p:cNvSpPr/>
            <p:nvPr/>
          </p:nvSpPr>
          <p:spPr>
            <a:xfrm>
              <a:off x="9481963" y="3904613"/>
              <a:ext cx="1008112" cy="484545"/>
            </a:xfrm>
            <a:prstGeom prst="roundRect">
              <a:avLst>
                <a:gd name="adj" fmla="val 9725"/>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第三部分</a:t>
              </a:r>
            </a:p>
          </p:txBody>
        </p:sp>
      </p:grpSp>
      <p:grpSp>
        <p:nvGrpSpPr>
          <p:cNvPr id="42" name="组合 41"/>
          <p:cNvGrpSpPr/>
          <p:nvPr/>
        </p:nvGrpSpPr>
        <p:grpSpPr>
          <a:xfrm flipH="1">
            <a:off x="4439022" y="4479707"/>
            <a:ext cx="6573812" cy="747668"/>
            <a:chOff x="6601643" y="4770357"/>
            <a:chExt cx="4104456" cy="736573"/>
          </a:xfrm>
        </p:grpSpPr>
        <p:sp>
          <p:nvSpPr>
            <p:cNvPr id="43" name="圆角矩形 42"/>
            <p:cNvSpPr/>
            <p:nvPr/>
          </p:nvSpPr>
          <p:spPr>
            <a:xfrm>
              <a:off x="6601643" y="5002874"/>
              <a:ext cx="4104456"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点击在此输入你的标题内容</a:t>
              </a:r>
              <a:endPar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4" name="圆角矩形 43"/>
            <p:cNvSpPr/>
            <p:nvPr/>
          </p:nvSpPr>
          <p:spPr>
            <a:xfrm>
              <a:off x="9481963" y="4770357"/>
              <a:ext cx="1008112" cy="484545"/>
            </a:xfrm>
            <a:prstGeom prst="roundRect">
              <a:avLst>
                <a:gd name="adj" fmla="val 9725"/>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第四部分</a:t>
              </a:r>
            </a:p>
          </p:txBody>
        </p:sp>
      </p:grpSp>
      <p:grpSp>
        <p:nvGrpSpPr>
          <p:cNvPr id="45" name="组合 44"/>
          <p:cNvGrpSpPr/>
          <p:nvPr/>
        </p:nvGrpSpPr>
        <p:grpSpPr>
          <a:xfrm flipH="1">
            <a:off x="4439022" y="5346422"/>
            <a:ext cx="6573812" cy="747668"/>
            <a:chOff x="6601643" y="4770357"/>
            <a:chExt cx="4104456" cy="736573"/>
          </a:xfrm>
        </p:grpSpPr>
        <p:sp>
          <p:nvSpPr>
            <p:cNvPr id="46" name="圆角矩形 45"/>
            <p:cNvSpPr/>
            <p:nvPr/>
          </p:nvSpPr>
          <p:spPr>
            <a:xfrm>
              <a:off x="6601643" y="5002874"/>
              <a:ext cx="4104456"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点击在此输入你的标题内容</a:t>
              </a:r>
              <a:endPar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7" name="圆角矩形 46"/>
            <p:cNvSpPr/>
            <p:nvPr/>
          </p:nvSpPr>
          <p:spPr>
            <a:xfrm>
              <a:off x="9481963" y="4770357"/>
              <a:ext cx="1008112" cy="484545"/>
            </a:xfrm>
            <a:prstGeom prst="roundRect">
              <a:avLst>
                <a:gd name="adj" fmla="val 9725"/>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第五部分</a:t>
              </a: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2" decel="10000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20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1+#ppt_w/2"/>
                                          </p:val>
                                        </p:tav>
                                        <p:tav tm="100000">
                                          <p:val>
                                            <p:strVal val="#ppt_x"/>
                                          </p:val>
                                        </p:tav>
                                      </p:tavLst>
                                    </p:anim>
                                    <p:anim calcmode="lin" valueType="num">
                                      <p:cBhvr additive="base">
                                        <p:cTn id="16" dur="500" fill="hold"/>
                                        <p:tgtEl>
                                          <p:spTgt spid="31"/>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40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1+#ppt_w/2"/>
                                          </p:val>
                                        </p:tav>
                                        <p:tav tm="100000">
                                          <p:val>
                                            <p:strVal val="#ppt_x"/>
                                          </p:val>
                                        </p:tav>
                                      </p:tavLst>
                                    </p:anim>
                                    <p:anim calcmode="lin" valueType="num">
                                      <p:cBhvr additive="base">
                                        <p:cTn id="20" dur="500" fill="hold"/>
                                        <p:tgtEl>
                                          <p:spTgt spid="34"/>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60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1+#ppt_w/2"/>
                                          </p:val>
                                        </p:tav>
                                        <p:tav tm="100000">
                                          <p:val>
                                            <p:strVal val="#ppt_x"/>
                                          </p:val>
                                        </p:tav>
                                      </p:tavLst>
                                    </p:anim>
                                    <p:anim calcmode="lin" valueType="num">
                                      <p:cBhvr additive="base">
                                        <p:cTn id="24" dur="500" fill="hold"/>
                                        <p:tgtEl>
                                          <p:spTgt spid="42"/>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80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1+#ppt_w/2"/>
                                          </p:val>
                                        </p:tav>
                                        <p:tav tm="100000">
                                          <p:val>
                                            <p:strVal val="#ppt_x"/>
                                          </p:val>
                                        </p:tav>
                                      </p:tavLst>
                                    </p:anim>
                                    <p:anim calcmode="lin" valueType="num">
                                      <p:cBhvr additive="base">
                                        <p:cTn id="28" dur="500" fill="hold"/>
                                        <p:tgtEl>
                                          <p:spTgt spid="45"/>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6" presetClass="emph" presetSubtype="0" fill="hold" nodeType="afterEffect">
                                  <p:stCondLst>
                                    <p:cond delay="0"/>
                                  </p:stCondLst>
                                  <p:childTnLst>
                                    <p:animEffect transition="out" filter="fade">
                                      <p:cBhvr>
                                        <p:cTn id="31" dur="500" tmFilter="0, 0; .2, .5; .8, .5; 1, 0"/>
                                        <p:tgtEl>
                                          <p:spTgt spid="28"/>
                                        </p:tgtEl>
                                      </p:cBhvr>
                                    </p:animEffect>
                                    <p:animScale>
                                      <p:cBhvr>
                                        <p:cTn id="32" dur="250" autoRev="1" fill="hold"/>
                                        <p:tgtEl>
                                          <p:spTgt spid="28"/>
                                        </p:tgtEl>
                                      </p:cBhvr>
                                      <p:by x="105000" y="105000"/>
                                    </p:animScale>
                                  </p:childTnLst>
                                </p:cTn>
                              </p:par>
                              <p:par>
                                <p:cTn id="33" presetID="26" presetClass="emph" presetSubtype="0" fill="hold" nodeType="withEffect">
                                  <p:stCondLst>
                                    <p:cond delay="200"/>
                                  </p:stCondLst>
                                  <p:childTnLst>
                                    <p:animEffect transition="out" filter="fade">
                                      <p:cBhvr>
                                        <p:cTn id="34" dur="500" tmFilter="0, 0; .2, .5; .8, .5; 1, 0"/>
                                        <p:tgtEl>
                                          <p:spTgt spid="31"/>
                                        </p:tgtEl>
                                      </p:cBhvr>
                                    </p:animEffect>
                                    <p:animScale>
                                      <p:cBhvr>
                                        <p:cTn id="35" dur="250" autoRev="1" fill="hold"/>
                                        <p:tgtEl>
                                          <p:spTgt spid="31"/>
                                        </p:tgtEl>
                                      </p:cBhvr>
                                      <p:by x="105000" y="105000"/>
                                    </p:animScale>
                                  </p:childTnLst>
                                </p:cTn>
                              </p:par>
                              <p:par>
                                <p:cTn id="36" presetID="26" presetClass="emph" presetSubtype="0" fill="hold" nodeType="withEffect">
                                  <p:stCondLst>
                                    <p:cond delay="400"/>
                                  </p:stCondLst>
                                  <p:childTnLst>
                                    <p:animEffect transition="out" filter="fade">
                                      <p:cBhvr>
                                        <p:cTn id="37" dur="500" tmFilter="0, 0; .2, .5; .8, .5; 1, 0"/>
                                        <p:tgtEl>
                                          <p:spTgt spid="34"/>
                                        </p:tgtEl>
                                      </p:cBhvr>
                                    </p:animEffect>
                                    <p:animScale>
                                      <p:cBhvr>
                                        <p:cTn id="38" dur="250" autoRev="1" fill="hold"/>
                                        <p:tgtEl>
                                          <p:spTgt spid="34"/>
                                        </p:tgtEl>
                                      </p:cBhvr>
                                      <p:by x="105000" y="105000"/>
                                    </p:animScale>
                                  </p:childTnLst>
                                </p:cTn>
                              </p:par>
                              <p:par>
                                <p:cTn id="39" presetID="26" presetClass="emph" presetSubtype="0" fill="hold" nodeType="withEffect">
                                  <p:stCondLst>
                                    <p:cond delay="600"/>
                                  </p:stCondLst>
                                  <p:childTnLst>
                                    <p:animEffect transition="out" filter="fade">
                                      <p:cBhvr>
                                        <p:cTn id="40" dur="500" tmFilter="0, 0; .2, .5; .8, .5; 1, 0"/>
                                        <p:tgtEl>
                                          <p:spTgt spid="42"/>
                                        </p:tgtEl>
                                      </p:cBhvr>
                                    </p:animEffect>
                                    <p:animScale>
                                      <p:cBhvr>
                                        <p:cTn id="41" dur="250" autoRev="1" fill="hold"/>
                                        <p:tgtEl>
                                          <p:spTgt spid="42"/>
                                        </p:tgtEl>
                                      </p:cBhvr>
                                      <p:by x="105000" y="105000"/>
                                    </p:animScale>
                                  </p:childTnLst>
                                </p:cTn>
                              </p:par>
                              <p:par>
                                <p:cTn id="42" presetID="26" presetClass="emph" presetSubtype="0" fill="hold" nodeType="withEffect">
                                  <p:stCondLst>
                                    <p:cond delay="800"/>
                                  </p:stCondLst>
                                  <p:childTnLst>
                                    <p:animEffect transition="out" filter="fade">
                                      <p:cBhvr>
                                        <p:cTn id="43" dur="500" tmFilter="0, 0; .2, .5; .8, .5; 1, 0"/>
                                        <p:tgtEl>
                                          <p:spTgt spid="45"/>
                                        </p:tgtEl>
                                      </p:cBhvr>
                                    </p:animEffect>
                                    <p:animScale>
                                      <p:cBhvr>
                                        <p:cTn id="44" dur="250" autoRev="1" fill="hold"/>
                                        <p:tgtEl>
                                          <p:spTgt spid="45"/>
                                        </p:tgtEl>
                                      </p:cBhvr>
                                      <p:by x="105000" y="105000"/>
                                    </p:animScale>
                                  </p:childTnLst>
                                </p:cTn>
                              </p:par>
                            </p:childTnLst>
                          </p:cTn>
                        </p:par>
                        <p:par>
                          <p:cTn id="45" fill="hold">
                            <p:stCondLst>
                              <p:cond delay="1500"/>
                            </p:stCondLst>
                            <p:childTnLst>
                              <p:par>
                                <p:cTn id="46" presetID="2" presetClass="exit" presetSubtype="2" fill="hold" nodeType="afterEffect">
                                  <p:stCondLst>
                                    <p:cond delay="0"/>
                                  </p:stCondLst>
                                  <p:childTnLst>
                                    <p:anim calcmode="lin" valueType="num">
                                      <p:cBhvr additive="base">
                                        <p:cTn id="47" dur="500"/>
                                        <p:tgtEl>
                                          <p:spTgt spid="42"/>
                                        </p:tgtEl>
                                        <p:attrNameLst>
                                          <p:attrName>ppt_x</p:attrName>
                                        </p:attrNameLst>
                                      </p:cBhvr>
                                      <p:tavLst>
                                        <p:tav tm="0">
                                          <p:val>
                                            <p:strVal val="ppt_x"/>
                                          </p:val>
                                        </p:tav>
                                        <p:tav tm="100000">
                                          <p:val>
                                            <p:strVal val="1+ppt_w/2"/>
                                          </p:val>
                                        </p:tav>
                                      </p:tavLst>
                                    </p:anim>
                                    <p:anim calcmode="lin" valueType="num">
                                      <p:cBhvr additive="base">
                                        <p:cTn id="48" dur="500"/>
                                        <p:tgtEl>
                                          <p:spTgt spid="42"/>
                                        </p:tgtEl>
                                        <p:attrNameLst>
                                          <p:attrName>ppt_y</p:attrName>
                                        </p:attrNameLst>
                                      </p:cBhvr>
                                      <p:tavLst>
                                        <p:tav tm="0">
                                          <p:val>
                                            <p:strVal val="ppt_y"/>
                                          </p:val>
                                        </p:tav>
                                        <p:tav tm="100000">
                                          <p:val>
                                            <p:strVal val="ppt_y"/>
                                          </p:val>
                                        </p:tav>
                                      </p:tavLst>
                                    </p:anim>
                                    <p:set>
                                      <p:cBhvr>
                                        <p:cTn id="49" dur="1" fill="hold">
                                          <p:stCondLst>
                                            <p:cond delay="499"/>
                                          </p:stCondLst>
                                        </p:cTn>
                                        <p:tgtEl>
                                          <p:spTgt spid="42"/>
                                        </p:tgtEl>
                                        <p:attrNameLst>
                                          <p:attrName>style.visibility</p:attrName>
                                        </p:attrNameLst>
                                      </p:cBhvr>
                                      <p:to>
                                        <p:strVal val="hidden"/>
                                      </p:to>
                                    </p:set>
                                  </p:childTnLst>
                                </p:cTn>
                              </p:par>
                              <p:par>
                                <p:cTn id="50" presetID="2" presetClass="exit" presetSubtype="2" fill="hold" nodeType="withEffect">
                                  <p:stCondLst>
                                    <p:cond delay="0"/>
                                  </p:stCondLst>
                                  <p:childTnLst>
                                    <p:anim calcmode="lin" valueType="num">
                                      <p:cBhvr additive="base">
                                        <p:cTn id="51" dur="500"/>
                                        <p:tgtEl>
                                          <p:spTgt spid="45"/>
                                        </p:tgtEl>
                                        <p:attrNameLst>
                                          <p:attrName>ppt_x</p:attrName>
                                        </p:attrNameLst>
                                      </p:cBhvr>
                                      <p:tavLst>
                                        <p:tav tm="0">
                                          <p:val>
                                            <p:strVal val="ppt_x"/>
                                          </p:val>
                                        </p:tav>
                                        <p:tav tm="100000">
                                          <p:val>
                                            <p:strVal val="1+ppt_w/2"/>
                                          </p:val>
                                        </p:tav>
                                      </p:tavLst>
                                    </p:anim>
                                    <p:anim calcmode="lin" valueType="num">
                                      <p:cBhvr additive="base">
                                        <p:cTn id="52" dur="500"/>
                                        <p:tgtEl>
                                          <p:spTgt spid="45"/>
                                        </p:tgtEl>
                                        <p:attrNameLst>
                                          <p:attrName>ppt_y</p:attrName>
                                        </p:attrNameLst>
                                      </p:cBhvr>
                                      <p:tavLst>
                                        <p:tav tm="0">
                                          <p:val>
                                            <p:strVal val="ppt_y"/>
                                          </p:val>
                                        </p:tav>
                                        <p:tav tm="100000">
                                          <p:val>
                                            <p:strVal val="ppt_y"/>
                                          </p:val>
                                        </p:tav>
                                      </p:tavLst>
                                    </p:anim>
                                    <p:set>
                                      <p:cBhvr>
                                        <p:cTn id="53" dur="1" fill="hold">
                                          <p:stCondLst>
                                            <p:cond delay="499"/>
                                          </p:stCondLst>
                                        </p:cTn>
                                        <p:tgtEl>
                                          <p:spTgt spid="45"/>
                                        </p:tgtEl>
                                        <p:attrNameLst>
                                          <p:attrName>style.visibility</p:attrName>
                                        </p:attrNameLst>
                                      </p:cBhvr>
                                      <p:to>
                                        <p:strVal val="hidden"/>
                                      </p:to>
                                    </p:set>
                                  </p:childTnLst>
                                </p:cTn>
                              </p:par>
                              <p:par>
                                <p:cTn id="54" presetID="2" presetClass="exit" presetSubtype="2" fill="hold" nodeType="withEffect">
                                  <p:stCondLst>
                                    <p:cond delay="0"/>
                                  </p:stCondLst>
                                  <p:childTnLst>
                                    <p:anim calcmode="lin" valueType="num">
                                      <p:cBhvr additive="base">
                                        <p:cTn id="55" dur="500"/>
                                        <p:tgtEl>
                                          <p:spTgt spid="28"/>
                                        </p:tgtEl>
                                        <p:attrNameLst>
                                          <p:attrName>ppt_x</p:attrName>
                                        </p:attrNameLst>
                                      </p:cBhvr>
                                      <p:tavLst>
                                        <p:tav tm="0">
                                          <p:val>
                                            <p:strVal val="ppt_x"/>
                                          </p:val>
                                        </p:tav>
                                        <p:tav tm="100000">
                                          <p:val>
                                            <p:strVal val="1+ppt_w/2"/>
                                          </p:val>
                                        </p:tav>
                                      </p:tavLst>
                                    </p:anim>
                                    <p:anim calcmode="lin" valueType="num">
                                      <p:cBhvr additive="base">
                                        <p:cTn id="56" dur="500"/>
                                        <p:tgtEl>
                                          <p:spTgt spid="28"/>
                                        </p:tgtEl>
                                        <p:attrNameLst>
                                          <p:attrName>ppt_y</p:attrName>
                                        </p:attrNameLst>
                                      </p:cBhvr>
                                      <p:tavLst>
                                        <p:tav tm="0">
                                          <p:val>
                                            <p:strVal val="ppt_y"/>
                                          </p:val>
                                        </p:tav>
                                        <p:tav tm="100000">
                                          <p:val>
                                            <p:strVal val="ppt_y"/>
                                          </p:val>
                                        </p:tav>
                                      </p:tavLst>
                                    </p:anim>
                                    <p:set>
                                      <p:cBhvr>
                                        <p:cTn id="57" dur="1" fill="hold">
                                          <p:stCondLst>
                                            <p:cond delay="499"/>
                                          </p:stCondLst>
                                        </p:cTn>
                                        <p:tgtEl>
                                          <p:spTgt spid="28"/>
                                        </p:tgtEl>
                                        <p:attrNameLst>
                                          <p:attrName>style.visibility</p:attrName>
                                        </p:attrNameLst>
                                      </p:cBhvr>
                                      <p:to>
                                        <p:strVal val="hidden"/>
                                      </p:to>
                                    </p:set>
                                  </p:childTnLst>
                                </p:cTn>
                              </p:par>
                              <p:par>
                                <p:cTn id="58" presetID="2" presetClass="exit" presetSubtype="2" fill="hold" nodeType="withEffect">
                                  <p:stCondLst>
                                    <p:cond delay="0"/>
                                  </p:stCondLst>
                                  <p:childTnLst>
                                    <p:anim calcmode="lin" valueType="num">
                                      <p:cBhvr additive="base">
                                        <p:cTn id="59" dur="500"/>
                                        <p:tgtEl>
                                          <p:spTgt spid="31"/>
                                        </p:tgtEl>
                                        <p:attrNameLst>
                                          <p:attrName>ppt_x</p:attrName>
                                        </p:attrNameLst>
                                      </p:cBhvr>
                                      <p:tavLst>
                                        <p:tav tm="0">
                                          <p:val>
                                            <p:strVal val="ppt_x"/>
                                          </p:val>
                                        </p:tav>
                                        <p:tav tm="100000">
                                          <p:val>
                                            <p:strVal val="1+ppt_w/2"/>
                                          </p:val>
                                        </p:tav>
                                      </p:tavLst>
                                    </p:anim>
                                    <p:anim calcmode="lin" valueType="num">
                                      <p:cBhvr additive="base">
                                        <p:cTn id="60" dur="500"/>
                                        <p:tgtEl>
                                          <p:spTgt spid="31"/>
                                        </p:tgtEl>
                                        <p:attrNameLst>
                                          <p:attrName>ppt_y</p:attrName>
                                        </p:attrNameLst>
                                      </p:cBhvr>
                                      <p:tavLst>
                                        <p:tav tm="0">
                                          <p:val>
                                            <p:strVal val="ppt_y"/>
                                          </p:val>
                                        </p:tav>
                                        <p:tav tm="100000">
                                          <p:val>
                                            <p:strVal val="ppt_y"/>
                                          </p:val>
                                        </p:tav>
                                      </p:tavLst>
                                    </p:anim>
                                    <p:set>
                                      <p:cBhvr>
                                        <p:cTn id="61"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组合 55"/>
          <p:cNvGrpSpPr/>
          <p:nvPr/>
        </p:nvGrpSpPr>
        <p:grpSpPr>
          <a:xfrm>
            <a:off x="2451834" y="1901249"/>
            <a:ext cx="977223" cy="3536946"/>
            <a:chOff x="1475656" y="1294656"/>
            <a:chExt cx="977223" cy="3790530"/>
          </a:xfrm>
        </p:grpSpPr>
        <p:sp>
          <p:nvSpPr>
            <p:cNvPr id="57" name="矩形 27"/>
            <p:cNvSpPr/>
            <p:nvPr/>
          </p:nvSpPr>
          <p:spPr>
            <a:xfrm>
              <a:off x="1475656" y="1294656"/>
              <a:ext cx="977223" cy="3790530"/>
            </a:xfrm>
            <a:custGeom>
              <a:avLst/>
              <a:gdLst>
                <a:gd name="connsiteX0" fmla="*/ 0 w 1512168"/>
                <a:gd name="connsiteY0" fmla="*/ 0 h 4025639"/>
                <a:gd name="connsiteX1" fmla="*/ 1512168 w 1512168"/>
                <a:gd name="connsiteY1" fmla="*/ 0 h 4025639"/>
                <a:gd name="connsiteX2" fmla="*/ 1512168 w 1512168"/>
                <a:gd name="connsiteY2" fmla="*/ 4025639 h 4025639"/>
                <a:gd name="connsiteX3" fmla="*/ 0 w 1512168"/>
                <a:gd name="connsiteY3" fmla="*/ 4025639 h 4025639"/>
                <a:gd name="connsiteX4" fmla="*/ 0 w 1512168"/>
                <a:gd name="connsiteY4" fmla="*/ 0 h 4025639"/>
                <a:gd name="connsiteX0-1" fmla="*/ 1512168 w 1603608"/>
                <a:gd name="connsiteY0-2" fmla="*/ 0 h 4025639"/>
                <a:gd name="connsiteX1-3" fmla="*/ 1512168 w 1603608"/>
                <a:gd name="connsiteY1-4" fmla="*/ 4025639 h 4025639"/>
                <a:gd name="connsiteX2-5" fmla="*/ 0 w 1603608"/>
                <a:gd name="connsiteY2-6" fmla="*/ 4025639 h 4025639"/>
                <a:gd name="connsiteX3-7" fmla="*/ 0 w 1603608"/>
                <a:gd name="connsiteY3-8" fmla="*/ 0 h 4025639"/>
                <a:gd name="connsiteX4-9" fmla="*/ 1603608 w 1603608"/>
                <a:gd name="connsiteY4-10" fmla="*/ 91440 h 4025639"/>
                <a:gd name="connsiteX0-11" fmla="*/ 1512168 w 1603608"/>
                <a:gd name="connsiteY0-12" fmla="*/ 4025639 h 4025639"/>
                <a:gd name="connsiteX1-13" fmla="*/ 0 w 1603608"/>
                <a:gd name="connsiteY1-14" fmla="*/ 4025639 h 4025639"/>
                <a:gd name="connsiteX2-15" fmla="*/ 0 w 1603608"/>
                <a:gd name="connsiteY2-16" fmla="*/ 0 h 4025639"/>
                <a:gd name="connsiteX3-17" fmla="*/ 1603608 w 1603608"/>
                <a:gd name="connsiteY3-18" fmla="*/ 91440 h 4025639"/>
                <a:gd name="connsiteX0-19" fmla="*/ 1512168 w 1512168"/>
                <a:gd name="connsiteY0-20" fmla="*/ 4025639 h 4025639"/>
                <a:gd name="connsiteX1-21" fmla="*/ 0 w 1512168"/>
                <a:gd name="connsiteY1-22" fmla="*/ 4025639 h 4025639"/>
                <a:gd name="connsiteX2-23" fmla="*/ 0 w 1512168"/>
                <a:gd name="connsiteY2-24" fmla="*/ 0 h 4025639"/>
                <a:gd name="connsiteX3-25" fmla="*/ 1462931 w 1512168"/>
                <a:gd name="connsiteY3-26" fmla="*/ 21102 h 4025639"/>
                <a:gd name="connsiteX0-27" fmla="*/ 1512168 w 1512168"/>
                <a:gd name="connsiteY0-28" fmla="*/ 4039706 h 4039706"/>
                <a:gd name="connsiteX1-29" fmla="*/ 0 w 1512168"/>
                <a:gd name="connsiteY1-30" fmla="*/ 4039706 h 4039706"/>
                <a:gd name="connsiteX2-31" fmla="*/ 0 w 1512168"/>
                <a:gd name="connsiteY2-32" fmla="*/ 14067 h 4039706"/>
                <a:gd name="connsiteX3-33" fmla="*/ 1462931 w 1512168"/>
                <a:gd name="connsiteY3-34" fmla="*/ 0 h 4039706"/>
                <a:gd name="connsiteX0-35" fmla="*/ 1512168 w 1512168"/>
                <a:gd name="connsiteY0-36" fmla="*/ 4026213 h 4026213"/>
                <a:gd name="connsiteX1-37" fmla="*/ 0 w 1512168"/>
                <a:gd name="connsiteY1-38" fmla="*/ 4026213 h 4026213"/>
                <a:gd name="connsiteX2-39" fmla="*/ 0 w 1512168"/>
                <a:gd name="connsiteY2-40" fmla="*/ 574 h 4026213"/>
                <a:gd name="connsiteX3-41" fmla="*/ 1471569 w 1512168"/>
                <a:gd name="connsiteY3-42" fmla="*/ 16938 h 4026213"/>
                <a:gd name="connsiteX0-43" fmla="*/ 1512168 w 1512168"/>
                <a:gd name="connsiteY0-44" fmla="*/ 4033619 h 4033619"/>
                <a:gd name="connsiteX1-45" fmla="*/ 0 w 1512168"/>
                <a:gd name="connsiteY1-46" fmla="*/ 4033619 h 4033619"/>
                <a:gd name="connsiteX2-47" fmla="*/ 0 w 1512168"/>
                <a:gd name="connsiteY2-48" fmla="*/ 7980 h 4033619"/>
                <a:gd name="connsiteX3-49" fmla="*/ 1488845 w 1512168"/>
                <a:gd name="connsiteY3-50" fmla="*/ 0 h 4033619"/>
                <a:gd name="connsiteX0-51" fmla="*/ 1512168 w 1512168"/>
                <a:gd name="connsiteY0-52" fmla="*/ 4025639 h 4025639"/>
                <a:gd name="connsiteX1-53" fmla="*/ 0 w 1512168"/>
                <a:gd name="connsiteY1-54" fmla="*/ 4025639 h 4025639"/>
                <a:gd name="connsiteX2-55" fmla="*/ 0 w 1512168"/>
                <a:gd name="connsiteY2-56" fmla="*/ 0 h 4025639"/>
                <a:gd name="connsiteX3-57" fmla="*/ 1497483 w 1512168"/>
                <a:gd name="connsiteY3-58" fmla="*/ 4193 h 4025639"/>
                <a:gd name="connsiteX0-59" fmla="*/ 1512168 w 1512168"/>
                <a:gd name="connsiteY0-60" fmla="*/ 4039704 h 4039704"/>
                <a:gd name="connsiteX1-61" fmla="*/ 0 w 1512168"/>
                <a:gd name="connsiteY1-62" fmla="*/ 4039704 h 4039704"/>
                <a:gd name="connsiteX2-63" fmla="*/ 0 w 1512168"/>
                <a:gd name="connsiteY2-64" fmla="*/ 14065 h 4039704"/>
                <a:gd name="connsiteX3-65" fmla="*/ 1506122 w 1512168"/>
                <a:gd name="connsiteY3-66" fmla="*/ 0 h 4039704"/>
                <a:gd name="connsiteX0-67" fmla="*/ 1512168 w 1532036"/>
                <a:gd name="connsiteY0-68" fmla="*/ 4039704 h 4039704"/>
                <a:gd name="connsiteX1-69" fmla="*/ 0 w 1532036"/>
                <a:gd name="connsiteY1-70" fmla="*/ 4039704 h 4039704"/>
                <a:gd name="connsiteX2-71" fmla="*/ 0 w 1532036"/>
                <a:gd name="connsiteY2-72" fmla="*/ 14065 h 4039704"/>
                <a:gd name="connsiteX3-73" fmla="*/ 1532036 w 1532036"/>
                <a:gd name="connsiteY3-74" fmla="*/ 0 h 4039704"/>
                <a:gd name="connsiteX0-75" fmla="*/ 1512168 w 1536268"/>
                <a:gd name="connsiteY0-76" fmla="*/ 4027775 h 4027775"/>
                <a:gd name="connsiteX1-77" fmla="*/ 0 w 1536268"/>
                <a:gd name="connsiteY1-78" fmla="*/ 4027775 h 4027775"/>
                <a:gd name="connsiteX2-79" fmla="*/ 0 w 1536268"/>
                <a:gd name="connsiteY2-80" fmla="*/ 2136 h 4027775"/>
                <a:gd name="connsiteX3-81" fmla="*/ 1536268 w 1536268"/>
                <a:gd name="connsiteY3-82" fmla="*/ 0 h 4027775"/>
                <a:gd name="connsiteX0-83" fmla="*/ 1512168 w 1548965"/>
                <a:gd name="connsiteY0-84" fmla="*/ 4025639 h 4025639"/>
                <a:gd name="connsiteX1-85" fmla="*/ 0 w 1548965"/>
                <a:gd name="connsiteY1-86" fmla="*/ 4025639 h 4025639"/>
                <a:gd name="connsiteX2-87" fmla="*/ 0 w 1548965"/>
                <a:gd name="connsiteY2-88" fmla="*/ 0 h 4025639"/>
                <a:gd name="connsiteX3-89" fmla="*/ 1548965 w 1548965"/>
                <a:gd name="connsiteY3-90" fmla="*/ 847 h 4025639"/>
                <a:gd name="connsiteX0-91" fmla="*/ 1512168 w 1553197"/>
                <a:gd name="connsiteY0-92" fmla="*/ 4030756 h 4030756"/>
                <a:gd name="connsiteX1-93" fmla="*/ 0 w 1553197"/>
                <a:gd name="connsiteY1-94" fmla="*/ 4030756 h 4030756"/>
                <a:gd name="connsiteX2-95" fmla="*/ 0 w 1553197"/>
                <a:gd name="connsiteY2-96" fmla="*/ 5117 h 4030756"/>
                <a:gd name="connsiteX3-97" fmla="*/ 1553197 w 1553197"/>
                <a:gd name="connsiteY3-98" fmla="*/ 0 h 4030756"/>
                <a:gd name="connsiteX0-99" fmla="*/ 1512168 w 1557429"/>
                <a:gd name="connsiteY0-100" fmla="*/ 4027774 h 4027774"/>
                <a:gd name="connsiteX1-101" fmla="*/ 0 w 1557429"/>
                <a:gd name="connsiteY1-102" fmla="*/ 4027774 h 4027774"/>
                <a:gd name="connsiteX2-103" fmla="*/ 0 w 1557429"/>
                <a:gd name="connsiteY2-104" fmla="*/ 2135 h 4027774"/>
                <a:gd name="connsiteX3-105" fmla="*/ 1557429 w 1557429"/>
                <a:gd name="connsiteY3-106" fmla="*/ 0 h 4027774"/>
                <a:gd name="connsiteX0-107" fmla="*/ 1512168 w 1561661"/>
                <a:gd name="connsiteY0-108" fmla="*/ 4025639 h 4025639"/>
                <a:gd name="connsiteX1-109" fmla="*/ 0 w 1561661"/>
                <a:gd name="connsiteY1-110" fmla="*/ 4025639 h 4025639"/>
                <a:gd name="connsiteX2-111" fmla="*/ 0 w 1561661"/>
                <a:gd name="connsiteY2-112" fmla="*/ 0 h 4025639"/>
                <a:gd name="connsiteX3-113" fmla="*/ 1561661 w 1561661"/>
                <a:gd name="connsiteY3-114" fmla="*/ 6811 h 4025639"/>
                <a:gd name="connsiteX0-115" fmla="*/ 1512168 w 1570126"/>
                <a:gd name="connsiteY0-116" fmla="*/ 4027774 h 4027774"/>
                <a:gd name="connsiteX1-117" fmla="*/ 0 w 1570126"/>
                <a:gd name="connsiteY1-118" fmla="*/ 4027774 h 4027774"/>
                <a:gd name="connsiteX2-119" fmla="*/ 0 w 1570126"/>
                <a:gd name="connsiteY2-120" fmla="*/ 2135 h 4027774"/>
                <a:gd name="connsiteX3-121" fmla="*/ 1570126 w 1570126"/>
                <a:gd name="connsiteY3-122" fmla="*/ 0 h 4027774"/>
                <a:gd name="connsiteX0-123" fmla="*/ 1512168 w 1574358"/>
                <a:gd name="connsiteY0-124" fmla="*/ 4025639 h 4025639"/>
                <a:gd name="connsiteX1-125" fmla="*/ 0 w 1574358"/>
                <a:gd name="connsiteY1-126" fmla="*/ 4025639 h 4025639"/>
                <a:gd name="connsiteX2-127" fmla="*/ 0 w 1574358"/>
                <a:gd name="connsiteY2-128" fmla="*/ 0 h 4025639"/>
                <a:gd name="connsiteX3-129" fmla="*/ 1574358 w 1574358"/>
                <a:gd name="connsiteY3-130" fmla="*/ 9793 h 4025639"/>
                <a:gd name="connsiteX0-131" fmla="*/ 1512168 w 1578590"/>
                <a:gd name="connsiteY0-132" fmla="*/ 4025639 h 4025639"/>
                <a:gd name="connsiteX1-133" fmla="*/ 0 w 1578590"/>
                <a:gd name="connsiteY1-134" fmla="*/ 4025639 h 4025639"/>
                <a:gd name="connsiteX2-135" fmla="*/ 0 w 1578590"/>
                <a:gd name="connsiteY2-136" fmla="*/ 0 h 4025639"/>
                <a:gd name="connsiteX3-137" fmla="*/ 1578590 w 1578590"/>
                <a:gd name="connsiteY3-138" fmla="*/ 847 h 4025639"/>
              </a:gdLst>
              <a:ahLst/>
              <a:cxnLst>
                <a:cxn ang="0">
                  <a:pos x="connsiteX0-1" y="connsiteY0-2"/>
                </a:cxn>
                <a:cxn ang="0">
                  <a:pos x="connsiteX1-3" y="connsiteY1-4"/>
                </a:cxn>
                <a:cxn ang="0">
                  <a:pos x="connsiteX2-5" y="connsiteY2-6"/>
                </a:cxn>
                <a:cxn ang="0">
                  <a:pos x="connsiteX3-7" y="connsiteY3-8"/>
                </a:cxn>
              </a:cxnLst>
              <a:rect l="l" t="t" r="r" b="b"/>
              <a:pathLst>
                <a:path w="1578590" h="4025639">
                  <a:moveTo>
                    <a:pt x="1512168" y="4025639"/>
                  </a:moveTo>
                  <a:lnTo>
                    <a:pt x="0" y="4025639"/>
                  </a:lnTo>
                  <a:lnTo>
                    <a:pt x="0" y="0"/>
                  </a:lnTo>
                  <a:lnTo>
                    <a:pt x="1578590" y="847"/>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58" name="直接连接符 57"/>
            <p:cNvCxnSpPr/>
            <p:nvPr/>
          </p:nvCxnSpPr>
          <p:spPr>
            <a:xfrm>
              <a:off x="1475656" y="3101846"/>
              <a:ext cx="864096"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61" name="TextBox 9"/>
          <p:cNvSpPr txBox="1"/>
          <p:nvPr/>
        </p:nvSpPr>
        <p:spPr>
          <a:xfrm>
            <a:off x="4396049" y="2137351"/>
            <a:ext cx="5587588" cy="701346"/>
          </a:xfrm>
          <a:prstGeom prst="rect">
            <a:avLst/>
          </a:prstGeom>
          <a:noFill/>
        </p:spPr>
        <p:txBody>
          <a:bodyPr wrap="square" rtlCol="0">
            <a:spAutoFit/>
          </a:bodyPr>
          <a:lstStyle/>
          <a:p>
            <a:pPr>
              <a:lnSpc>
                <a:spcPct val="13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是体现公司价值创造成果的最直接的效益指标。如投资资本回报率、息税前利润等。</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3099904" y="1452479"/>
            <a:ext cx="7459798" cy="588250"/>
            <a:chOff x="3099904" y="1452479"/>
            <a:chExt cx="7459798" cy="588250"/>
          </a:xfrm>
        </p:grpSpPr>
        <p:sp>
          <p:nvSpPr>
            <p:cNvPr id="59" name="矩形 1"/>
            <p:cNvSpPr/>
            <p:nvPr/>
          </p:nvSpPr>
          <p:spPr>
            <a:xfrm>
              <a:off x="3099904" y="1452479"/>
              <a:ext cx="7459798" cy="588250"/>
            </a:xfrm>
            <a:custGeom>
              <a:avLst/>
              <a:gdLst>
                <a:gd name="connsiteX0" fmla="*/ 0 w 6840760"/>
                <a:gd name="connsiteY0" fmla="*/ 0 h 888468"/>
                <a:gd name="connsiteX1" fmla="*/ 6840760 w 6840760"/>
                <a:gd name="connsiteY1" fmla="*/ 0 h 888468"/>
                <a:gd name="connsiteX2" fmla="*/ 6840760 w 6840760"/>
                <a:gd name="connsiteY2" fmla="*/ 888468 h 888468"/>
                <a:gd name="connsiteX3" fmla="*/ 0 w 6840760"/>
                <a:gd name="connsiteY3" fmla="*/ 888468 h 888468"/>
                <a:gd name="connsiteX4" fmla="*/ 0 w 6840760"/>
                <a:gd name="connsiteY4" fmla="*/ 0 h 888468"/>
                <a:gd name="connsiteX0-1" fmla="*/ 0 w 6840760"/>
                <a:gd name="connsiteY0-2" fmla="*/ 0 h 888468"/>
                <a:gd name="connsiteX1-3" fmla="*/ 6465622 w 6840760"/>
                <a:gd name="connsiteY1-4" fmla="*/ 35169 h 888468"/>
                <a:gd name="connsiteX2-5" fmla="*/ 6840760 w 6840760"/>
                <a:gd name="connsiteY2-6" fmla="*/ 888468 h 888468"/>
                <a:gd name="connsiteX3-7" fmla="*/ 0 w 6840760"/>
                <a:gd name="connsiteY3-8" fmla="*/ 888468 h 888468"/>
                <a:gd name="connsiteX4-9" fmla="*/ 0 w 6840760"/>
                <a:gd name="connsiteY4-10" fmla="*/ 0 h 888468"/>
                <a:gd name="connsiteX0-11" fmla="*/ 351693 w 6840760"/>
                <a:gd name="connsiteY0-12" fmla="*/ 0 h 888468"/>
                <a:gd name="connsiteX1-13" fmla="*/ 6465622 w 6840760"/>
                <a:gd name="connsiteY1-14" fmla="*/ 35169 h 888468"/>
                <a:gd name="connsiteX2-15" fmla="*/ 6840760 w 6840760"/>
                <a:gd name="connsiteY2-16" fmla="*/ 888468 h 888468"/>
                <a:gd name="connsiteX3-17" fmla="*/ 0 w 6840760"/>
                <a:gd name="connsiteY3-18" fmla="*/ 888468 h 888468"/>
                <a:gd name="connsiteX4-19" fmla="*/ 351693 w 6840760"/>
                <a:gd name="connsiteY4-20" fmla="*/ 0 h 8884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40760" h="888468">
                  <a:moveTo>
                    <a:pt x="351693" y="0"/>
                  </a:moveTo>
                  <a:lnTo>
                    <a:pt x="6465622" y="35169"/>
                  </a:lnTo>
                  <a:lnTo>
                    <a:pt x="6840760" y="888468"/>
                  </a:lnTo>
                  <a:lnTo>
                    <a:pt x="0" y="888468"/>
                  </a:lnTo>
                  <a:lnTo>
                    <a:pt x="35169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2" name="TextBox 61"/>
            <p:cNvSpPr txBox="1"/>
            <p:nvPr/>
          </p:nvSpPr>
          <p:spPr>
            <a:xfrm>
              <a:off x="4373288" y="1527970"/>
              <a:ext cx="4543231" cy="461665"/>
            </a:xfrm>
            <a:prstGeom prst="rect">
              <a:avLst/>
            </a:prstGeom>
            <a:noFill/>
          </p:spPr>
          <p:txBody>
            <a:bodyPr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点击添加标题内容（权重</a:t>
              </a:r>
              <a:r>
                <a:rPr lang="en-US" altLang="zh-CN" sz="2400" b="1" dirty="0">
                  <a:solidFill>
                    <a:schemeClr val="bg1"/>
                  </a:solidFill>
                  <a:latin typeface="微软雅黑" panose="020B0503020204020204" pitchFamily="34" charset="-122"/>
                  <a:ea typeface="微软雅黑" panose="020B0503020204020204" pitchFamily="34" charset="-122"/>
                </a:rPr>
                <a:t>50%</a:t>
              </a:r>
              <a:r>
                <a:rPr lang="zh-CN" altLang="en-US" sz="2400" b="1" dirty="0">
                  <a:solidFill>
                    <a:schemeClr val="bg1"/>
                  </a:solidFill>
                  <a:latin typeface="微软雅黑" panose="020B0503020204020204" pitchFamily="34" charset="-122"/>
                  <a:ea typeface="微软雅黑" panose="020B0503020204020204" pitchFamily="34" charset="-122"/>
                </a:rPr>
                <a:t>）</a:t>
              </a:r>
            </a:p>
          </p:txBody>
        </p:sp>
      </p:grpSp>
      <p:grpSp>
        <p:nvGrpSpPr>
          <p:cNvPr id="3" name="组合 2"/>
          <p:cNvGrpSpPr/>
          <p:nvPr/>
        </p:nvGrpSpPr>
        <p:grpSpPr>
          <a:xfrm>
            <a:off x="3459946" y="1125538"/>
            <a:ext cx="854394" cy="903005"/>
            <a:chOff x="3459946" y="1125538"/>
            <a:chExt cx="854394" cy="903005"/>
          </a:xfrm>
        </p:grpSpPr>
        <p:sp>
          <p:nvSpPr>
            <p:cNvPr id="60" name="等腰三角形 59"/>
            <p:cNvSpPr/>
            <p:nvPr/>
          </p:nvSpPr>
          <p:spPr>
            <a:xfrm flipV="1">
              <a:off x="3459946" y="1207397"/>
              <a:ext cx="854394" cy="821146"/>
            </a:xfrm>
            <a:prstGeom prst="triangl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tLang="zh-CN" dirty="0"/>
            </a:p>
          </p:txBody>
        </p:sp>
        <p:sp>
          <p:nvSpPr>
            <p:cNvPr id="63" name="TextBox 62"/>
            <p:cNvSpPr txBox="1"/>
            <p:nvPr/>
          </p:nvSpPr>
          <p:spPr>
            <a:xfrm>
              <a:off x="3615684" y="1125538"/>
              <a:ext cx="470000" cy="707886"/>
            </a:xfrm>
            <a:prstGeom prst="rect">
              <a:avLst/>
            </a:prstGeom>
            <a:noFill/>
          </p:spPr>
          <p:txBody>
            <a:bodyPr wrap="none" rtlCol="0">
              <a:spAutoFit/>
            </a:bodyPr>
            <a:lstStyle/>
            <a:p>
              <a:r>
                <a:rPr lang="en-US" altLang="zh-CN" sz="4000" b="1" dirty="0">
                  <a:solidFill>
                    <a:schemeClr val="bg1"/>
                  </a:solidFill>
                  <a:latin typeface="Arial" panose="020B0604020202020204" pitchFamily="34" charset="0"/>
                  <a:ea typeface="微软雅黑" panose="020B0503020204020204" pitchFamily="34" charset="-122"/>
                  <a:cs typeface="Arial" panose="020B0604020202020204" pitchFamily="34" charset="0"/>
                </a:rPr>
                <a:t>1</a:t>
              </a:r>
              <a:endParaRPr lang="zh-CN" altLang="en-US" sz="40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66" name="TextBox 65"/>
          <p:cNvSpPr txBox="1"/>
          <p:nvPr/>
        </p:nvSpPr>
        <p:spPr>
          <a:xfrm>
            <a:off x="4396049" y="3937551"/>
            <a:ext cx="5587589" cy="701346"/>
          </a:xfrm>
          <a:prstGeom prst="rect">
            <a:avLst/>
          </a:prstGeom>
          <a:noFill/>
        </p:spPr>
        <p:txBody>
          <a:bodyPr wrap="square" rtlCol="0">
            <a:spAutoFit/>
          </a:bodyPr>
          <a:lstStyle/>
          <a:p>
            <a:pPr>
              <a:lnSpc>
                <a:spcPct val="13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为实现公司价值增长的重要营运操作控制活动的效果。如行政管理费用、大客户投诉次数等。</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3099904" y="3252679"/>
            <a:ext cx="7459798" cy="588250"/>
            <a:chOff x="3099904" y="3252679"/>
            <a:chExt cx="7459798" cy="588250"/>
          </a:xfrm>
        </p:grpSpPr>
        <p:sp>
          <p:nvSpPr>
            <p:cNvPr id="64" name="矩形 1"/>
            <p:cNvSpPr/>
            <p:nvPr/>
          </p:nvSpPr>
          <p:spPr>
            <a:xfrm>
              <a:off x="3099904" y="3252679"/>
              <a:ext cx="7459798" cy="588250"/>
            </a:xfrm>
            <a:custGeom>
              <a:avLst/>
              <a:gdLst>
                <a:gd name="connsiteX0" fmla="*/ 0 w 6840760"/>
                <a:gd name="connsiteY0" fmla="*/ 0 h 888468"/>
                <a:gd name="connsiteX1" fmla="*/ 6840760 w 6840760"/>
                <a:gd name="connsiteY1" fmla="*/ 0 h 888468"/>
                <a:gd name="connsiteX2" fmla="*/ 6840760 w 6840760"/>
                <a:gd name="connsiteY2" fmla="*/ 888468 h 888468"/>
                <a:gd name="connsiteX3" fmla="*/ 0 w 6840760"/>
                <a:gd name="connsiteY3" fmla="*/ 888468 h 888468"/>
                <a:gd name="connsiteX4" fmla="*/ 0 w 6840760"/>
                <a:gd name="connsiteY4" fmla="*/ 0 h 888468"/>
                <a:gd name="connsiteX0-1" fmla="*/ 0 w 6840760"/>
                <a:gd name="connsiteY0-2" fmla="*/ 0 h 888468"/>
                <a:gd name="connsiteX1-3" fmla="*/ 6465622 w 6840760"/>
                <a:gd name="connsiteY1-4" fmla="*/ 35169 h 888468"/>
                <a:gd name="connsiteX2-5" fmla="*/ 6840760 w 6840760"/>
                <a:gd name="connsiteY2-6" fmla="*/ 888468 h 888468"/>
                <a:gd name="connsiteX3-7" fmla="*/ 0 w 6840760"/>
                <a:gd name="connsiteY3-8" fmla="*/ 888468 h 888468"/>
                <a:gd name="connsiteX4-9" fmla="*/ 0 w 6840760"/>
                <a:gd name="connsiteY4-10" fmla="*/ 0 h 888468"/>
                <a:gd name="connsiteX0-11" fmla="*/ 351693 w 6840760"/>
                <a:gd name="connsiteY0-12" fmla="*/ 0 h 888468"/>
                <a:gd name="connsiteX1-13" fmla="*/ 6465622 w 6840760"/>
                <a:gd name="connsiteY1-14" fmla="*/ 35169 h 888468"/>
                <a:gd name="connsiteX2-15" fmla="*/ 6840760 w 6840760"/>
                <a:gd name="connsiteY2-16" fmla="*/ 888468 h 888468"/>
                <a:gd name="connsiteX3-17" fmla="*/ 0 w 6840760"/>
                <a:gd name="connsiteY3-18" fmla="*/ 888468 h 888468"/>
                <a:gd name="connsiteX4-19" fmla="*/ 351693 w 6840760"/>
                <a:gd name="connsiteY4-20" fmla="*/ 0 h 8884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40760" h="888468">
                  <a:moveTo>
                    <a:pt x="351693" y="0"/>
                  </a:moveTo>
                  <a:lnTo>
                    <a:pt x="6465622" y="35169"/>
                  </a:lnTo>
                  <a:lnTo>
                    <a:pt x="6840760" y="888468"/>
                  </a:lnTo>
                  <a:lnTo>
                    <a:pt x="0" y="888468"/>
                  </a:lnTo>
                  <a:lnTo>
                    <a:pt x="35169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7" name="TextBox 66"/>
            <p:cNvSpPr txBox="1"/>
            <p:nvPr/>
          </p:nvSpPr>
          <p:spPr>
            <a:xfrm>
              <a:off x="4373288" y="3340286"/>
              <a:ext cx="4543231" cy="461665"/>
            </a:xfrm>
            <a:prstGeom prst="rect">
              <a:avLst/>
            </a:prstGeom>
            <a:noFill/>
          </p:spPr>
          <p:txBody>
            <a:bodyPr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点击添加标题内容（权重</a:t>
              </a:r>
              <a:r>
                <a:rPr lang="en-US" altLang="zh-CN" sz="2400" b="1" dirty="0">
                  <a:solidFill>
                    <a:schemeClr val="bg1"/>
                  </a:solidFill>
                  <a:latin typeface="微软雅黑" panose="020B0503020204020204" pitchFamily="34" charset="-122"/>
                  <a:ea typeface="微软雅黑" panose="020B0503020204020204" pitchFamily="34" charset="-122"/>
                </a:rPr>
                <a:t>30%</a:t>
              </a:r>
              <a:r>
                <a:rPr lang="zh-CN" altLang="en-US" sz="2400" b="1" dirty="0">
                  <a:solidFill>
                    <a:schemeClr val="bg1"/>
                  </a:solidFill>
                  <a:latin typeface="微软雅黑" panose="020B0503020204020204" pitchFamily="34" charset="-122"/>
                  <a:ea typeface="微软雅黑" panose="020B0503020204020204" pitchFamily="34" charset="-122"/>
                </a:rPr>
                <a:t>）</a:t>
              </a:r>
            </a:p>
          </p:txBody>
        </p:sp>
      </p:grpSp>
      <p:grpSp>
        <p:nvGrpSpPr>
          <p:cNvPr id="4" name="组合 3"/>
          <p:cNvGrpSpPr/>
          <p:nvPr/>
        </p:nvGrpSpPr>
        <p:grpSpPr>
          <a:xfrm>
            <a:off x="3459946" y="2925738"/>
            <a:ext cx="854394" cy="903005"/>
            <a:chOff x="3459946" y="2925738"/>
            <a:chExt cx="854394" cy="903005"/>
          </a:xfrm>
        </p:grpSpPr>
        <p:sp>
          <p:nvSpPr>
            <p:cNvPr id="65" name="等腰三角形 64"/>
            <p:cNvSpPr/>
            <p:nvPr/>
          </p:nvSpPr>
          <p:spPr>
            <a:xfrm flipV="1">
              <a:off x="3459946" y="3007597"/>
              <a:ext cx="854394" cy="821146"/>
            </a:xfrm>
            <a:prstGeom prst="triangl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tLang="zh-CN" dirty="0"/>
            </a:p>
          </p:txBody>
        </p:sp>
        <p:sp>
          <p:nvSpPr>
            <p:cNvPr id="68" name="TextBox 67"/>
            <p:cNvSpPr txBox="1"/>
            <p:nvPr/>
          </p:nvSpPr>
          <p:spPr>
            <a:xfrm>
              <a:off x="3650853" y="2925738"/>
              <a:ext cx="470000" cy="707886"/>
            </a:xfrm>
            <a:prstGeom prst="rect">
              <a:avLst/>
            </a:prstGeom>
            <a:noFill/>
          </p:spPr>
          <p:txBody>
            <a:bodyPr wrap="none" rtlCol="0">
              <a:spAutoFit/>
            </a:bodyPr>
            <a:lstStyle/>
            <a:p>
              <a:r>
                <a:rPr lang="en-US" altLang="zh-CN" sz="4000" b="1" dirty="0">
                  <a:solidFill>
                    <a:schemeClr val="bg1"/>
                  </a:solidFill>
                  <a:latin typeface="Arial" panose="020B0604020202020204" pitchFamily="34" charset="0"/>
                  <a:ea typeface="微软雅黑" panose="020B0503020204020204" pitchFamily="34" charset="-122"/>
                  <a:cs typeface="Arial" panose="020B0604020202020204" pitchFamily="34" charset="0"/>
                </a:rPr>
                <a:t>2</a:t>
              </a:r>
              <a:endParaRPr lang="zh-CN" altLang="en-US" sz="40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71" name="TextBox 23"/>
          <p:cNvSpPr txBox="1"/>
          <p:nvPr/>
        </p:nvSpPr>
        <p:spPr>
          <a:xfrm>
            <a:off x="4396049" y="5737751"/>
            <a:ext cx="5587589" cy="701346"/>
          </a:xfrm>
          <a:prstGeom prst="rect">
            <a:avLst/>
          </a:prstGeom>
          <a:noFill/>
        </p:spPr>
        <p:txBody>
          <a:bodyPr wrap="square" rtlCol="0">
            <a:spAutoFit/>
          </a:bodyPr>
          <a:lstStyle/>
          <a:p>
            <a:pPr>
              <a:lnSpc>
                <a:spcPct val="13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用来评估员工管理、激励与职业发展等保持公司长期稳定发展的能力。如员工人数控制、员工满意度等。</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3099904" y="5020823"/>
            <a:ext cx="7459798" cy="588250"/>
            <a:chOff x="3099904" y="5020823"/>
            <a:chExt cx="7459798" cy="588250"/>
          </a:xfrm>
        </p:grpSpPr>
        <p:sp>
          <p:nvSpPr>
            <p:cNvPr id="69" name="矩形 1"/>
            <p:cNvSpPr/>
            <p:nvPr/>
          </p:nvSpPr>
          <p:spPr>
            <a:xfrm>
              <a:off x="3099904" y="5020823"/>
              <a:ext cx="7459798" cy="588250"/>
            </a:xfrm>
            <a:custGeom>
              <a:avLst/>
              <a:gdLst>
                <a:gd name="connsiteX0" fmla="*/ 0 w 6840760"/>
                <a:gd name="connsiteY0" fmla="*/ 0 h 888468"/>
                <a:gd name="connsiteX1" fmla="*/ 6840760 w 6840760"/>
                <a:gd name="connsiteY1" fmla="*/ 0 h 888468"/>
                <a:gd name="connsiteX2" fmla="*/ 6840760 w 6840760"/>
                <a:gd name="connsiteY2" fmla="*/ 888468 h 888468"/>
                <a:gd name="connsiteX3" fmla="*/ 0 w 6840760"/>
                <a:gd name="connsiteY3" fmla="*/ 888468 h 888468"/>
                <a:gd name="connsiteX4" fmla="*/ 0 w 6840760"/>
                <a:gd name="connsiteY4" fmla="*/ 0 h 888468"/>
                <a:gd name="connsiteX0-1" fmla="*/ 0 w 6840760"/>
                <a:gd name="connsiteY0-2" fmla="*/ 0 h 888468"/>
                <a:gd name="connsiteX1-3" fmla="*/ 6465622 w 6840760"/>
                <a:gd name="connsiteY1-4" fmla="*/ 35169 h 888468"/>
                <a:gd name="connsiteX2-5" fmla="*/ 6840760 w 6840760"/>
                <a:gd name="connsiteY2-6" fmla="*/ 888468 h 888468"/>
                <a:gd name="connsiteX3-7" fmla="*/ 0 w 6840760"/>
                <a:gd name="connsiteY3-8" fmla="*/ 888468 h 888468"/>
                <a:gd name="connsiteX4-9" fmla="*/ 0 w 6840760"/>
                <a:gd name="connsiteY4-10" fmla="*/ 0 h 888468"/>
                <a:gd name="connsiteX0-11" fmla="*/ 351693 w 6840760"/>
                <a:gd name="connsiteY0-12" fmla="*/ 0 h 888468"/>
                <a:gd name="connsiteX1-13" fmla="*/ 6465622 w 6840760"/>
                <a:gd name="connsiteY1-14" fmla="*/ 35169 h 888468"/>
                <a:gd name="connsiteX2-15" fmla="*/ 6840760 w 6840760"/>
                <a:gd name="connsiteY2-16" fmla="*/ 888468 h 888468"/>
                <a:gd name="connsiteX3-17" fmla="*/ 0 w 6840760"/>
                <a:gd name="connsiteY3-18" fmla="*/ 888468 h 888468"/>
                <a:gd name="connsiteX4-19" fmla="*/ 351693 w 6840760"/>
                <a:gd name="connsiteY4-20" fmla="*/ 0 h 8884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40760" h="888468">
                  <a:moveTo>
                    <a:pt x="351693" y="0"/>
                  </a:moveTo>
                  <a:lnTo>
                    <a:pt x="6465622" y="35169"/>
                  </a:lnTo>
                  <a:lnTo>
                    <a:pt x="6840760" y="888468"/>
                  </a:lnTo>
                  <a:lnTo>
                    <a:pt x="0" y="888468"/>
                  </a:lnTo>
                  <a:lnTo>
                    <a:pt x="351693"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2" name="TextBox 24"/>
            <p:cNvSpPr txBox="1"/>
            <p:nvPr/>
          </p:nvSpPr>
          <p:spPr>
            <a:xfrm>
              <a:off x="4373288" y="5120546"/>
              <a:ext cx="4543231" cy="461665"/>
            </a:xfrm>
            <a:prstGeom prst="rect">
              <a:avLst/>
            </a:prstGeom>
            <a:noFill/>
          </p:spPr>
          <p:txBody>
            <a:bodyPr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点击添加标题内容（权重</a:t>
              </a:r>
              <a:r>
                <a:rPr lang="en-US" altLang="zh-CN" sz="2400" b="1" dirty="0">
                  <a:solidFill>
                    <a:schemeClr val="bg1"/>
                  </a:solidFill>
                  <a:latin typeface="微软雅黑" panose="020B0503020204020204" pitchFamily="34" charset="-122"/>
                  <a:ea typeface="微软雅黑" panose="020B0503020204020204" pitchFamily="34" charset="-122"/>
                </a:rPr>
                <a:t>20%</a:t>
              </a:r>
              <a:r>
                <a:rPr lang="zh-CN" altLang="en-US" sz="2400" b="1" dirty="0">
                  <a:solidFill>
                    <a:schemeClr val="bg1"/>
                  </a:solidFill>
                  <a:latin typeface="微软雅黑" panose="020B0503020204020204" pitchFamily="34" charset="-122"/>
                  <a:ea typeface="微软雅黑" panose="020B0503020204020204" pitchFamily="34" charset="-122"/>
                </a:rPr>
                <a:t>）</a:t>
              </a:r>
            </a:p>
          </p:txBody>
        </p:sp>
      </p:grpSp>
      <p:grpSp>
        <p:nvGrpSpPr>
          <p:cNvPr id="5" name="组合 4"/>
          <p:cNvGrpSpPr/>
          <p:nvPr/>
        </p:nvGrpSpPr>
        <p:grpSpPr>
          <a:xfrm>
            <a:off x="3459946" y="4693882"/>
            <a:ext cx="854394" cy="903005"/>
            <a:chOff x="3459946" y="4693882"/>
            <a:chExt cx="854394" cy="903005"/>
          </a:xfrm>
        </p:grpSpPr>
        <p:sp>
          <p:nvSpPr>
            <p:cNvPr id="70" name="等腰三角形 69"/>
            <p:cNvSpPr/>
            <p:nvPr/>
          </p:nvSpPr>
          <p:spPr>
            <a:xfrm flipV="1">
              <a:off x="3459946" y="4775741"/>
              <a:ext cx="854394" cy="821146"/>
            </a:xfrm>
            <a:prstGeom prst="triangl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tLang="zh-CN" dirty="0"/>
            </a:p>
          </p:txBody>
        </p:sp>
        <p:sp>
          <p:nvSpPr>
            <p:cNvPr id="73" name="TextBox 25"/>
            <p:cNvSpPr txBox="1"/>
            <p:nvPr/>
          </p:nvSpPr>
          <p:spPr>
            <a:xfrm>
              <a:off x="3650853" y="4693882"/>
              <a:ext cx="470000" cy="707886"/>
            </a:xfrm>
            <a:prstGeom prst="rect">
              <a:avLst/>
            </a:prstGeom>
            <a:noFill/>
          </p:spPr>
          <p:txBody>
            <a:bodyPr wrap="none" rtlCol="0">
              <a:spAutoFit/>
            </a:bodyPr>
            <a:lstStyle/>
            <a:p>
              <a:r>
                <a:rPr lang="en-US" altLang="zh-CN" sz="4000" b="1" dirty="0">
                  <a:solidFill>
                    <a:schemeClr val="bg1"/>
                  </a:solidFill>
                  <a:latin typeface="Arial" panose="020B0604020202020204" pitchFamily="34" charset="0"/>
                  <a:ea typeface="微软雅黑" panose="020B0503020204020204" pitchFamily="34" charset="-122"/>
                  <a:cs typeface="Arial" panose="020B0604020202020204" pitchFamily="34" charset="0"/>
                </a:rPr>
                <a:t>3</a:t>
              </a:r>
              <a:endParaRPr lang="zh-CN" altLang="en-US" sz="40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74" name="TextBox 31"/>
          <p:cNvSpPr txBox="1"/>
          <p:nvPr/>
        </p:nvSpPr>
        <p:spPr>
          <a:xfrm>
            <a:off x="1702718" y="1846887"/>
            <a:ext cx="677108" cy="3591306"/>
          </a:xfrm>
          <a:prstGeom prst="rect">
            <a:avLst/>
          </a:prstGeom>
          <a:noFill/>
        </p:spPr>
        <p:txBody>
          <a:bodyPr vert="eaVert" wrap="square" rtlCol="0">
            <a:spAutoFit/>
          </a:bodyPr>
          <a:lstStyle/>
          <a:p>
            <a:pPr algn="ctr"/>
            <a:r>
              <a:rPr lang="en-US" altLang="zh-CN" sz="3200" b="1" dirty="0">
                <a:solidFill>
                  <a:schemeClr val="tx2"/>
                </a:solidFill>
                <a:latin typeface="微软雅黑" panose="020B0503020204020204" pitchFamily="34" charset="-122"/>
                <a:ea typeface="微软雅黑" panose="020B0503020204020204" pitchFamily="34" charset="-122"/>
              </a:rPr>
              <a:t>[ </a:t>
            </a:r>
            <a:r>
              <a:rPr lang="zh-CN" altLang="en-US" sz="3200" b="1" dirty="0">
                <a:solidFill>
                  <a:schemeClr val="tx2"/>
                </a:solidFill>
                <a:latin typeface="微软雅黑" panose="020B0503020204020204" pitchFamily="34" charset="-122"/>
                <a:ea typeface="微软雅黑" panose="020B0503020204020204" pitchFamily="34" charset="-122"/>
              </a:rPr>
              <a:t>标题案例 </a:t>
            </a:r>
            <a:r>
              <a:rPr lang="en-US" altLang="zh-CN" sz="3200" b="1" dirty="0">
                <a:solidFill>
                  <a:schemeClr val="tx2"/>
                </a:solidFill>
                <a:latin typeface="微软雅黑" panose="020B0503020204020204" pitchFamily="34" charset="-122"/>
                <a:ea typeface="微软雅黑" panose="020B0503020204020204" pitchFamily="34" charset="-122"/>
              </a:rPr>
              <a:t>]</a:t>
            </a:r>
            <a:endParaRPr lang="zh-CN" altLang="en-US" sz="3200" b="1" dirty="0">
              <a:solidFill>
                <a:schemeClr val="tx2"/>
              </a:solidFill>
              <a:latin typeface="微软雅黑" panose="020B0503020204020204" pitchFamily="34" charset="-122"/>
              <a:ea typeface="微软雅黑" panose="020B0503020204020204" pitchFamily="34" charset="-122"/>
            </a:endParaRPr>
          </a:p>
        </p:txBody>
      </p:sp>
      <p:sp>
        <p:nvSpPr>
          <p:cNvPr id="30" name="TextBox 8"/>
          <p:cNvSpPr txBox="1"/>
          <p:nvPr/>
        </p:nvSpPr>
        <p:spPr>
          <a:xfrm>
            <a:off x="190550" y="189434"/>
            <a:ext cx="6408712" cy="523220"/>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第三部分  </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点击在此输入你的标题内容</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0-#ppt_w/2"/>
                                          </p:val>
                                        </p:tav>
                                        <p:tav tm="100000">
                                          <p:val>
                                            <p:strVal val="#ppt_x"/>
                                          </p:val>
                                        </p:tav>
                                      </p:tavLst>
                                    </p:anim>
                                    <p:anim calcmode="lin" valueType="num">
                                      <p:cBhvr additive="base">
                                        <p:cTn id="8" dur="500" fill="hold"/>
                                        <p:tgtEl>
                                          <p:spTgt spid="7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left)">
                                      <p:cBhvr>
                                        <p:cTn id="12" dur="500"/>
                                        <p:tgtEl>
                                          <p:spTgt spid="56"/>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 presetClass="entr" presetSubtype="1"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randombar(horizontal)">
                                      <p:cBhvr>
                                        <p:cTn id="24" dur="500"/>
                                        <p:tgtEl>
                                          <p:spTgt spid="61"/>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2" presetClass="entr" presetSubtype="1"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0-#ppt_h/2"/>
                                          </p:val>
                                        </p:tav>
                                        <p:tav tm="100000">
                                          <p:val>
                                            <p:strVal val="#ppt_y"/>
                                          </p:val>
                                        </p:tav>
                                      </p:tavLst>
                                    </p:anim>
                                  </p:childTnLst>
                                </p:cTn>
                              </p:par>
                            </p:childTnLst>
                          </p:cTn>
                        </p:par>
                        <p:par>
                          <p:cTn id="33" fill="hold">
                            <p:stCondLst>
                              <p:cond delay="2500"/>
                            </p:stCondLst>
                            <p:childTnLst>
                              <p:par>
                                <p:cTn id="34" presetID="14" presetClass="entr" presetSubtype="1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randombar(horizontal)">
                                      <p:cBhvr>
                                        <p:cTn id="36" dur="500"/>
                                        <p:tgtEl>
                                          <p:spTgt spid="66"/>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par>
                                <p:cTn id="41" presetID="2" presetClass="entr" presetSubtype="1"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0-#ppt_h/2"/>
                                          </p:val>
                                        </p:tav>
                                        <p:tav tm="100000">
                                          <p:val>
                                            <p:strVal val="#ppt_y"/>
                                          </p:val>
                                        </p:tav>
                                      </p:tavLst>
                                    </p:anim>
                                  </p:childTnLst>
                                </p:cTn>
                              </p:par>
                            </p:childTnLst>
                          </p:cTn>
                        </p:par>
                        <p:par>
                          <p:cTn id="45" fill="hold">
                            <p:stCondLst>
                              <p:cond delay="3500"/>
                            </p:stCondLst>
                            <p:childTnLst>
                              <p:par>
                                <p:cTn id="46" presetID="14" presetClass="entr" presetSubtype="1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randombar(horizontal)">
                                      <p:cBhvr>
                                        <p:cTn id="48"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6" grpId="0"/>
      <p:bldP spid="71"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7"/>
          <p:cNvSpPr/>
          <p:nvPr/>
        </p:nvSpPr>
        <p:spPr>
          <a:xfrm>
            <a:off x="910630" y="1485578"/>
            <a:ext cx="2721202" cy="222058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dirty="0">
              <a:latin typeface="微软雅黑" panose="020B0503020204020204" pitchFamily="34" charset="-122"/>
              <a:ea typeface="微软雅黑" panose="020B0503020204020204" pitchFamily="34" charset="-122"/>
            </a:endParaRPr>
          </a:p>
        </p:txBody>
      </p:sp>
      <p:sp>
        <p:nvSpPr>
          <p:cNvPr id="22" name="Rectangle 8"/>
          <p:cNvSpPr/>
          <p:nvPr/>
        </p:nvSpPr>
        <p:spPr>
          <a:xfrm>
            <a:off x="3790950" y="3873165"/>
            <a:ext cx="2721202" cy="222058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dirty="0">
              <a:latin typeface="微软雅黑" panose="020B0503020204020204" pitchFamily="34" charset="-122"/>
              <a:ea typeface="微软雅黑" panose="020B0503020204020204" pitchFamily="34" charset="-122"/>
            </a:endParaRPr>
          </a:p>
        </p:txBody>
      </p:sp>
      <p:sp>
        <p:nvSpPr>
          <p:cNvPr id="23" name="TextBox 22"/>
          <p:cNvSpPr txBox="1"/>
          <p:nvPr/>
        </p:nvSpPr>
        <p:spPr>
          <a:xfrm>
            <a:off x="4078982" y="4274771"/>
            <a:ext cx="2110653" cy="1431151"/>
          </a:xfrm>
          <a:prstGeom prst="rect">
            <a:avLst/>
          </a:prstGeom>
          <a:noFill/>
        </p:spPr>
        <p:txBody>
          <a:bodyPr wrap="square" lIns="45711" tIns="22855" rIns="45711" bIns="22855" rtlCol="0">
            <a:spAutoFit/>
          </a:bodyPr>
          <a:lstStyle/>
          <a:p>
            <a:pPr algn="ctr"/>
            <a:r>
              <a:rPr lang="zh-CN" altLang="en-US" sz="1800" dirty="0">
                <a:solidFill>
                  <a:schemeClr val="bg1"/>
                </a:solidFill>
                <a:latin typeface="微软雅黑" panose="020B0503020204020204" pitchFamily="34" charset="-122"/>
                <a:ea typeface="微软雅黑" panose="020B0503020204020204" pitchFamily="34" charset="-122"/>
              </a:rPr>
              <a:t>单击此处添加标题</a:t>
            </a:r>
          </a:p>
          <a:p>
            <a:pPr algn="ctr"/>
            <a:r>
              <a:rPr lang="en-US" sz="1600" dirty="0">
                <a:solidFill>
                  <a:schemeClr val="bg1"/>
                </a:solidFill>
                <a:latin typeface="微软雅黑" panose="020B0503020204020204" pitchFamily="34" charset="-122"/>
                <a:ea typeface="微软雅黑" panose="020B0503020204020204" pitchFamily="34" charset="-122"/>
                <a:cs typeface="Roboto Regular"/>
              </a:rPr>
              <a:t>—</a:t>
            </a:r>
          </a:p>
          <a:p>
            <a:pPr algn="ctr"/>
            <a:r>
              <a:rPr lang="zh-CN" altLang="en-US" sz="1400" dirty="0">
                <a:solidFill>
                  <a:schemeClr val="bg1"/>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点击此处添加文字说明内容，可以通过复制您的文本内容，在此文本框粘贴并选择只保留文字内容。</a:t>
            </a:r>
            <a:endParaRPr lang="en-US" sz="1600" dirty="0">
              <a:solidFill>
                <a:schemeClr val="bg1"/>
              </a:solidFill>
              <a:latin typeface="微软雅黑" panose="020B0503020204020204" pitchFamily="34" charset="-122"/>
              <a:ea typeface="微软雅黑" panose="020B0503020204020204" pitchFamily="34" charset="-122"/>
              <a:cs typeface="Roboto Light"/>
            </a:endParaRPr>
          </a:p>
        </p:txBody>
      </p:sp>
      <p:sp>
        <p:nvSpPr>
          <p:cNvPr id="24" name="TextBox 23"/>
          <p:cNvSpPr txBox="1"/>
          <p:nvPr/>
        </p:nvSpPr>
        <p:spPr>
          <a:xfrm>
            <a:off x="1218507" y="1858720"/>
            <a:ext cx="2140395" cy="1431151"/>
          </a:xfrm>
          <a:prstGeom prst="rect">
            <a:avLst/>
          </a:prstGeom>
          <a:noFill/>
        </p:spPr>
        <p:txBody>
          <a:bodyPr wrap="square" lIns="45711" tIns="22855" rIns="45711" bIns="22855" rtlCol="0">
            <a:spAutoFit/>
          </a:bodyPr>
          <a:lstStyle/>
          <a:p>
            <a:pPr algn="ctr"/>
            <a:r>
              <a:rPr lang="zh-CN" altLang="en-US" sz="1800" dirty="0">
                <a:solidFill>
                  <a:schemeClr val="bg1"/>
                </a:solidFill>
                <a:latin typeface="微软雅黑" panose="020B0503020204020204" pitchFamily="34" charset="-122"/>
                <a:ea typeface="微软雅黑" panose="020B0503020204020204" pitchFamily="34" charset="-122"/>
              </a:rPr>
              <a:t>单击此处添加标题</a:t>
            </a:r>
          </a:p>
          <a:p>
            <a:pPr algn="ctr"/>
            <a:r>
              <a:rPr lang="en-US" sz="1600" dirty="0">
                <a:solidFill>
                  <a:schemeClr val="bg1"/>
                </a:solidFill>
                <a:latin typeface="微软雅黑" panose="020B0503020204020204" pitchFamily="34" charset="-122"/>
                <a:ea typeface="微软雅黑" panose="020B0503020204020204" pitchFamily="34" charset="-122"/>
                <a:cs typeface="Roboto Regular"/>
              </a:rPr>
              <a:t>—</a:t>
            </a:r>
          </a:p>
          <a:p>
            <a:pPr algn="ctr"/>
            <a:r>
              <a:rPr lang="zh-CN" altLang="en-US" sz="1400" dirty="0">
                <a:solidFill>
                  <a:schemeClr val="bg1"/>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点击此处添加文字说明内容，可以通过复制您的文本内容，在此文本框粘贴并选择只保留文字内容。</a:t>
            </a:r>
            <a:endParaRPr lang="en-US" sz="1600" dirty="0">
              <a:solidFill>
                <a:schemeClr val="bg1"/>
              </a:solidFill>
              <a:latin typeface="微软雅黑" panose="020B0503020204020204" pitchFamily="34" charset="-122"/>
              <a:ea typeface="微软雅黑" panose="020B0503020204020204" pitchFamily="34" charset="-122"/>
              <a:cs typeface="Roboto Light"/>
            </a:endParaRPr>
          </a:p>
        </p:txBody>
      </p:sp>
      <p:pic>
        <p:nvPicPr>
          <p:cNvPr id="25" name="图片占位符 5"/>
          <p:cNvPicPr>
            <a:picLocks noChangeAspect="1"/>
          </p:cNvPicPr>
          <p:nvPr/>
        </p:nvPicPr>
        <p:blipFill rotWithShape="1">
          <a:blip r:embed="rId3" cstate="print">
            <a:extLst>
              <a:ext uri="{28A0092B-C50C-407E-A947-70E740481C1C}">
                <a14:useLocalDpi xmlns:a14="http://schemas.microsoft.com/office/drawing/2010/main" val="0"/>
              </a:ext>
            </a:extLst>
          </a:blip>
          <a:srcRect l="6707" r="6707"/>
          <a:stretch>
            <a:fillRect/>
          </a:stretch>
        </p:blipFill>
        <p:spPr>
          <a:xfrm>
            <a:off x="3790950" y="1498548"/>
            <a:ext cx="2721202" cy="2230471"/>
          </a:xfrm>
          <a:prstGeom prst="rect">
            <a:avLst/>
          </a:prstGeom>
        </p:spPr>
      </p:pic>
      <p:pic>
        <p:nvPicPr>
          <p:cNvPr id="26" name="图片占位符 6"/>
          <p:cNvPicPr>
            <a:picLocks noChangeAspect="1"/>
          </p:cNvPicPr>
          <p:nvPr/>
        </p:nvPicPr>
        <p:blipFill rotWithShape="1">
          <a:blip r:embed="rId4" cstate="print">
            <a:extLst>
              <a:ext uri="{28A0092B-C50C-407E-A947-70E740481C1C}">
                <a14:useLocalDpi xmlns:a14="http://schemas.microsoft.com/office/drawing/2010/main" val="0"/>
              </a:ext>
            </a:extLst>
          </a:blip>
          <a:srcRect l="-1081" r="14494"/>
          <a:stretch>
            <a:fillRect/>
          </a:stretch>
        </p:blipFill>
        <p:spPr>
          <a:xfrm>
            <a:off x="910630" y="3876718"/>
            <a:ext cx="2721202" cy="2230474"/>
          </a:xfrm>
          <a:prstGeom prst="rect">
            <a:avLst/>
          </a:prstGeom>
        </p:spPr>
      </p:pic>
      <p:pic>
        <p:nvPicPr>
          <p:cNvPr id="27" name="图片占位符 2"/>
          <p:cNvPicPr>
            <a:picLocks noChangeAspect="1"/>
          </p:cNvPicPr>
          <p:nvPr/>
        </p:nvPicPr>
        <p:blipFill>
          <a:blip r:embed="rId5" cstate="print">
            <a:extLst>
              <a:ext uri="{28A0092B-C50C-407E-A947-70E740481C1C}">
                <a14:useLocalDpi xmlns:a14="http://schemas.microsoft.com/office/drawing/2010/main" val="0"/>
              </a:ext>
            </a:extLst>
          </a:blip>
          <a:srcRect l="14494" r="14494"/>
          <a:stretch>
            <a:fillRect/>
          </a:stretch>
        </p:blipFill>
        <p:spPr>
          <a:xfrm>
            <a:off x="6637081" y="1485578"/>
            <a:ext cx="4603881" cy="4601337"/>
          </a:xfrm>
          <a:prstGeom prst="rect">
            <a:avLst/>
          </a:prstGeom>
        </p:spPr>
      </p:pic>
      <p:sp>
        <p:nvSpPr>
          <p:cNvPr id="11" name="TextBox 8"/>
          <p:cNvSpPr txBox="1"/>
          <p:nvPr/>
        </p:nvSpPr>
        <p:spPr>
          <a:xfrm>
            <a:off x="190550" y="189434"/>
            <a:ext cx="6408712" cy="523220"/>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第三部分  </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点击在此输入你的标题内容</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665917" y="5275720"/>
            <a:ext cx="688141" cy="688141"/>
            <a:chOff x="671649" y="4012622"/>
            <a:chExt cx="468008" cy="468008"/>
          </a:xfrm>
        </p:grpSpPr>
        <p:sp>
          <p:nvSpPr>
            <p:cNvPr id="3" name="矩形 2"/>
            <p:cNvSpPr/>
            <p:nvPr/>
          </p:nvSpPr>
          <p:spPr>
            <a:xfrm>
              <a:off x="671649" y="4012622"/>
              <a:ext cx="468008" cy="46800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Freeform 217"/>
            <p:cNvSpPr>
              <a:spLocks noChangeAspect="1" noEditPoints="1"/>
            </p:cNvSpPr>
            <p:nvPr/>
          </p:nvSpPr>
          <p:spPr bwMode="auto">
            <a:xfrm>
              <a:off x="759348" y="4100382"/>
              <a:ext cx="292609" cy="291112"/>
            </a:xfrm>
            <a:custGeom>
              <a:avLst/>
              <a:gdLst>
                <a:gd name="T0" fmla="*/ 72 w 87"/>
                <a:gd name="T1" fmla="*/ 33 h 87"/>
                <a:gd name="T2" fmla="*/ 59 w 87"/>
                <a:gd name="T3" fmla="*/ 45 h 87"/>
                <a:gd name="T4" fmla="*/ 51 w 87"/>
                <a:gd name="T5" fmla="*/ 37 h 87"/>
                <a:gd name="T6" fmla="*/ 57 w 87"/>
                <a:gd name="T7" fmla="*/ 30 h 87"/>
                <a:gd name="T8" fmla="*/ 57 w 87"/>
                <a:gd name="T9" fmla="*/ 27 h 87"/>
                <a:gd name="T10" fmla="*/ 57 w 87"/>
                <a:gd name="T11" fmla="*/ 27 h 87"/>
                <a:gd name="T12" fmla="*/ 53 w 87"/>
                <a:gd name="T13" fmla="*/ 27 h 87"/>
                <a:gd name="T14" fmla="*/ 47 w 87"/>
                <a:gd name="T15" fmla="*/ 33 h 87"/>
                <a:gd name="T16" fmla="*/ 42 w 87"/>
                <a:gd name="T17" fmla="*/ 28 h 87"/>
                <a:gd name="T18" fmla="*/ 55 w 87"/>
                <a:gd name="T19" fmla="*/ 16 h 87"/>
                <a:gd name="T20" fmla="*/ 72 w 87"/>
                <a:gd name="T21" fmla="*/ 33 h 87"/>
                <a:gd name="T22" fmla="*/ 45 w 87"/>
                <a:gd name="T23" fmla="*/ 60 h 87"/>
                <a:gd name="T24" fmla="*/ 36 w 87"/>
                <a:gd name="T25" fmla="*/ 51 h 87"/>
                <a:gd name="T26" fmla="*/ 21 w 87"/>
                <a:gd name="T27" fmla="*/ 66 h 87"/>
                <a:gd name="T28" fmla="*/ 17 w 87"/>
                <a:gd name="T29" fmla="*/ 66 h 87"/>
                <a:gd name="T30" fmla="*/ 17 w 87"/>
                <a:gd name="T31" fmla="*/ 66 h 87"/>
                <a:gd name="T32" fmla="*/ 17 w 87"/>
                <a:gd name="T33" fmla="*/ 63 h 87"/>
                <a:gd name="T34" fmla="*/ 33 w 87"/>
                <a:gd name="T35" fmla="*/ 47 h 87"/>
                <a:gd name="T36" fmla="*/ 28 w 87"/>
                <a:gd name="T37" fmla="*/ 43 h 87"/>
                <a:gd name="T38" fmla="*/ 9 w 87"/>
                <a:gd name="T39" fmla="*/ 62 h 87"/>
                <a:gd name="T40" fmla="*/ 2 w 87"/>
                <a:gd name="T41" fmla="*/ 86 h 87"/>
                <a:gd name="T42" fmla="*/ 26 w 87"/>
                <a:gd name="T43" fmla="*/ 79 h 87"/>
                <a:gd name="T44" fmla="*/ 45 w 87"/>
                <a:gd name="T45" fmla="*/ 60 h 87"/>
                <a:gd name="T46" fmla="*/ 76 w 87"/>
                <a:gd name="T47" fmla="*/ 29 h 87"/>
                <a:gd name="T48" fmla="*/ 87 w 87"/>
                <a:gd name="T49" fmla="*/ 17 h 87"/>
                <a:gd name="T50" fmla="*/ 70 w 87"/>
                <a:gd name="T51" fmla="*/ 0 h 87"/>
                <a:gd name="T52" fmla="*/ 59 w 87"/>
                <a:gd name="T53" fmla="*/ 12 h 87"/>
                <a:gd name="T54" fmla="*/ 76 w 87"/>
                <a:gd name="T55" fmla="*/ 29 h 87"/>
                <a:gd name="T56" fmla="*/ 66 w 87"/>
                <a:gd name="T57" fmla="*/ 51 h 87"/>
                <a:gd name="T58" fmla="*/ 62 w 87"/>
                <a:gd name="T59" fmla="*/ 51 h 87"/>
                <a:gd name="T60" fmla="*/ 35 w 87"/>
                <a:gd name="T61" fmla="*/ 25 h 87"/>
                <a:gd name="T62" fmla="*/ 36 w 87"/>
                <a:gd name="T63" fmla="*/ 18 h 87"/>
                <a:gd name="T64" fmla="*/ 18 w 87"/>
                <a:gd name="T65" fmla="*/ 0 h 87"/>
                <a:gd name="T66" fmla="*/ 18 w 87"/>
                <a:gd name="T67" fmla="*/ 0 h 87"/>
                <a:gd name="T68" fmla="*/ 19 w 87"/>
                <a:gd name="T69" fmla="*/ 5 h 87"/>
                <a:gd name="T70" fmla="*/ 25 w 87"/>
                <a:gd name="T71" fmla="*/ 15 h 87"/>
                <a:gd name="T72" fmla="*/ 15 w 87"/>
                <a:gd name="T73" fmla="*/ 25 h 87"/>
                <a:gd name="T74" fmla="*/ 4 w 87"/>
                <a:gd name="T75" fmla="*/ 16 h 87"/>
                <a:gd name="T76" fmla="*/ 1 w 87"/>
                <a:gd name="T77" fmla="*/ 13 h 87"/>
                <a:gd name="T78" fmla="*/ 0 w 87"/>
                <a:gd name="T79" fmla="*/ 18 h 87"/>
                <a:gd name="T80" fmla="*/ 18 w 87"/>
                <a:gd name="T81" fmla="*/ 36 h 87"/>
                <a:gd name="T82" fmla="*/ 23 w 87"/>
                <a:gd name="T83" fmla="*/ 36 h 87"/>
                <a:gd name="T84" fmla="*/ 50 w 87"/>
                <a:gd name="T85" fmla="*/ 62 h 87"/>
                <a:gd name="T86" fmla="*/ 49 w 87"/>
                <a:gd name="T87" fmla="*/ 69 h 87"/>
                <a:gd name="T88" fmla="*/ 67 w 87"/>
                <a:gd name="T89" fmla="*/ 87 h 87"/>
                <a:gd name="T90" fmla="*/ 67 w 87"/>
                <a:gd name="T91" fmla="*/ 87 h 87"/>
                <a:gd name="T92" fmla="*/ 66 w 87"/>
                <a:gd name="T93" fmla="*/ 82 h 87"/>
                <a:gd name="T94" fmla="*/ 60 w 87"/>
                <a:gd name="T95" fmla="*/ 73 h 87"/>
                <a:gd name="T96" fmla="*/ 70 w 87"/>
                <a:gd name="T97" fmla="*/ 62 h 87"/>
                <a:gd name="T98" fmla="*/ 80 w 87"/>
                <a:gd name="T99" fmla="*/ 71 h 87"/>
                <a:gd name="T100" fmla="*/ 84 w 87"/>
                <a:gd name="T101" fmla="*/ 74 h 87"/>
                <a:gd name="T102" fmla="*/ 84 w 87"/>
                <a:gd name="T103" fmla="*/ 69 h 87"/>
                <a:gd name="T104" fmla="*/ 66 w 87"/>
                <a:gd name="T105" fmla="*/ 5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 h="87">
                  <a:moveTo>
                    <a:pt x="72" y="33"/>
                  </a:moveTo>
                  <a:cubicBezTo>
                    <a:pt x="59" y="45"/>
                    <a:pt x="59" y="45"/>
                    <a:pt x="59" y="45"/>
                  </a:cubicBezTo>
                  <a:cubicBezTo>
                    <a:pt x="51" y="37"/>
                    <a:pt x="51" y="37"/>
                    <a:pt x="51" y="37"/>
                  </a:cubicBezTo>
                  <a:cubicBezTo>
                    <a:pt x="57" y="30"/>
                    <a:pt x="57" y="30"/>
                    <a:pt x="57" y="30"/>
                  </a:cubicBezTo>
                  <a:cubicBezTo>
                    <a:pt x="58" y="29"/>
                    <a:pt x="58" y="28"/>
                    <a:pt x="57" y="27"/>
                  </a:cubicBezTo>
                  <a:cubicBezTo>
                    <a:pt x="57" y="27"/>
                    <a:pt x="57" y="27"/>
                    <a:pt x="57" y="27"/>
                  </a:cubicBezTo>
                  <a:cubicBezTo>
                    <a:pt x="56" y="26"/>
                    <a:pt x="54" y="26"/>
                    <a:pt x="53" y="27"/>
                  </a:cubicBezTo>
                  <a:cubicBezTo>
                    <a:pt x="47" y="33"/>
                    <a:pt x="47" y="33"/>
                    <a:pt x="47" y="33"/>
                  </a:cubicBezTo>
                  <a:cubicBezTo>
                    <a:pt x="42" y="28"/>
                    <a:pt x="42" y="28"/>
                    <a:pt x="42" y="28"/>
                  </a:cubicBezTo>
                  <a:cubicBezTo>
                    <a:pt x="55" y="16"/>
                    <a:pt x="55" y="16"/>
                    <a:pt x="55" y="16"/>
                  </a:cubicBezTo>
                  <a:cubicBezTo>
                    <a:pt x="72" y="33"/>
                    <a:pt x="72" y="33"/>
                    <a:pt x="72" y="33"/>
                  </a:cubicBezTo>
                  <a:close/>
                  <a:moveTo>
                    <a:pt x="45" y="60"/>
                  </a:moveTo>
                  <a:cubicBezTo>
                    <a:pt x="36" y="51"/>
                    <a:pt x="36" y="51"/>
                    <a:pt x="36" y="51"/>
                  </a:cubicBezTo>
                  <a:cubicBezTo>
                    <a:pt x="21" y="66"/>
                    <a:pt x="21" y="66"/>
                    <a:pt x="21" y="66"/>
                  </a:cubicBezTo>
                  <a:cubicBezTo>
                    <a:pt x="20" y="67"/>
                    <a:pt x="18" y="67"/>
                    <a:pt x="17" y="66"/>
                  </a:cubicBezTo>
                  <a:cubicBezTo>
                    <a:pt x="17" y="66"/>
                    <a:pt x="17" y="66"/>
                    <a:pt x="17" y="66"/>
                  </a:cubicBezTo>
                  <a:cubicBezTo>
                    <a:pt x="16" y="65"/>
                    <a:pt x="16" y="64"/>
                    <a:pt x="17" y="63"/>
                  </a:cubicBezTo>
                  <a:cubicBezTo>
                    <a:pt x="33" y="47"/>
                    <a:pt x="33" y="47"/>
                    <a:pt x="33" y="47"/>
                  </a:cubicBezTo>
                  <a:cubicBezTo>
                    <a:pt x="28" y="43"/>
                    <a:pt x="28" y="43"/>
                    <a:pt x="28" y="43"/>
                  </a:cubicBezTo>
                  <a:cubicBezTo>
                    <a:pt x="9" y="62"/>
                    <a:pt x="9" y="62"/>
                    <a:pt x="9" y="62"/>
                  </a:cubicBezTo>
                  <a:cubicBezTo>
                    <a:pt x="2" y="86"/>
                    <a:pt x="2" y="86"/>
                    <a:pt x="2" y="86"/>
                  </a:cubicBezTo>
                  <a:cubicBezTo>
                    <a:pt x="26" y="79"/>
                    <a:pt x="26" y="79"/>
                    <a:pt x="26" y="79"/>
                  </a:cubicBezTo>
                  <a:lnTo>
                    <a:pt x="45" y="60"/>
                  </a:lnTo>
                  <a:close/>
                  <a:moveTo>
                    <a:pt x="76" y="29"/>
                  </a:moveTo>
                  <a:cubicBezTo>
                    <a:pt x="87" y="17"/>
                    <a:pt x="87" y="17"/>
                    <a:pt x="87" y="17"/>
                  </a:cubicBezTo>
                  <a:cubicBezTo>
                    <a:pt x="70" y="0"/>
                    <a:pt x="70" y="0"/>
                    <a:pt x="70" y="0"/>
                  </a:cubicBezTo>
                  <a:cubicBezTo>
                    <a:pt x="59" y="12"/>
                    <a:pt x="59" y="12"/>
                    <a:pt x="59" y="12"/>
                  </a:cubicBezTo>
                  <a:lnTo>
                    <a:pt x="76" y="29"/>
                  </a:lnTo>
                  <a:close/>
                  <a:moveTo>
                    <a:pt x="66" y="51"/>
                  </a:moveTo>
                  <a:cubicBezTo>
                    <a:pt x="65" y="51"/>
                    <a:pt x="64" y="51"/>
                    <a:pt x="62" y="51"/>
                  </a:cubicBezTo>
                  <a:cubicBezTo>
                    <a:pt x="35" y="25"/>
                    <a:pt x="35" y="25"/>
                    <a:pt x="35" y="25"/>
                  </a:cubicBezTo>
                  <a:cubicBezTo>
                    <a:pt x="36" y="23"/>
                    <a:pt x="36" y="21"/>
                    <a:pt x="36" y="18"/>
                  </a:cubicBezTo>
                  <a:cubicBezTo>
                    <a:pt x="36" y="8"/>
                    <a:pt x="28" y="0"/>
                    <a:pt x="18" y="0"/>
                  </a:cubicBezTo>
                  <a:cubicBezTo>
                    <a:pt x="18" y="0"/>
                    <a:pt x="18" y="0"/>
                    <a:pt x="18" y="0"/>
                  </a:cubicBezTo>
                  <a:cubicBezTo>
                    <a:pt x="19" y="5"/>
                    <a:pt x="19" y="5"/>
                    <a:pt x="19" y="5"/>
                  </a:cubicBezTo>
                  <a:cubicBezTo>
                    <a:pt x="23" y="7"/>
                    <a:pt x="25" y="11"/>
                    <a:pt x="25" y="15"/>
                  </a:cubicBezTo>
                  <a:cubicBezTo>
                    <a:pt x="25" y="20"/>
                    <a:pt x="21" y="25"/>
                    <a:pt x="15" y="25"/>
                  </a:cubicBezTo>
                  <a:cubicBezTo>
                    <a:pt x="10" y="25"/>
                    <a:pt x="5" y="21"/>
                    <a:pt x="4" y="16"/>
                  </a:cubicBezTo>
                  <a:cubicBezTo>
                    <a:pt x="1" y="13"/>
                    <a:pt x="1" y="13"/>
                    <a:pt x="1" y="13"/>
                  </a:cubicBezTo>
                  <a:cubicBezTo>
                    <a:pt x="1" y="15"/>
                    <a:pt x="0" y="17"/>
                    <a:pt x="0" y="18"/>
                  </a:cubicBezTo>
                  <a:cubicBezTo>
                    <a:pt x="0" y="28"/>
                    <a:pt x="9" y="36"/>
                    <a:pt x="18" y="36"/>
                  </a:cubicBezTo>
                  <a:cubicBezTo>
                    <a:pt x="20" y="36"/>
                    <a:pt x="22" y="36"/>
                    <a:pt x="23" y="36"/>
                  </a:cubicBezTo>
                  <a:cubicBezTo>
                    <a:pt x="50" y="62"/>
                    <a:pt x="50" y="62"/>
                    <a:pt x="50" y="62"/>
                  </a:cubicBezTo>
                  <a:cubicBezTo>
                    <a:pt x="49" y="64"/>
                    <a:pt x="49" y="67"/>
                    <a:pt x="49" y="69"/>
                  </a:cubicBezTo>
                  <a:cubicBezTo>
                    <a:pt x="49" y="79"/>
                    <a:pt x="57" y="87"/>
                    <a:pt x="67" y="87"/>
                  </a:cubicBezTo>
                  <a:cubicBezTo>
                    <a:pt x="67" y="87"/>
                    <a:pt x="67" y="87"/>
                    <a:pt x="67" y="87"/>
                  </a:cubicBezTo>
                  <a:cubicBezTo>
                    <a:pt x="66" y="82"/>
                    <a:pt x="66" y="82"/>
                    <a:pt x="66" y="82"/>
                  </a:cubicBezTo>
                  <a:cubicBezTo>
                    <a:pt x="62" y="80"/>
                    <a:pt x="60" y="77"/>
                    <a:pt x="60" y="73"/>
                  </a:cubicBezTo>
                  <a:cubicBezTo>
                    <a:pt x="60" y="67"/>
                    <a:pt x="64" y="62"/>
                    <a:pt x="70" y="62"/>
                  </a:cubicBezTo>
                  <a:cubicBezTo>
                    <a:pt x="75" y="62"/>
                    <a:pt x="80" y="66"/>
                    <a:pt x="80" y="71"/>
                  </a:cubicBezTo>
                  <a:cubicBezTo>
                    <a:pt x="84" y="74"/>
                    <a:pt x="84" y="74"/>
                    <a:pt x="84" y="74"/>
                  </a:cubicBezTo>
                  <a:cubicBezTo>
                    <a:pt x="84" y="73"/>
                    <a:pt x="85" y="71"/>
                    <a:pt x="84" y="69"/>
                  </a:cubicBezTo>
                  <a:cubicBezTo>
                    <a:pt x="84" y="59"/>
                    <a:pt x="76" y="51"/>
                    <a:pt x="66" y="51"/>
                  </a:cubicBezTo>
                  <a:close/>
                </a:path>
              </a:pathLst>
            </a:custGeom>
            <a:solidFill>
              <a:srgbClr val="FFFFFF"/>
            </a:solidFill>
            <a:ln>
              <a:noFill/>
            </a:ln>
          </p:spPr>
          <p:txBody>
            <a:bodyPr vert="horz" wrap="square" lIns="91440" tIns="45720" rIns="91440" bIns="45720" numCol="1" anchor="t" anchorCtr="0" compatLnSpc="1"/>
            <a:lstStyle/>
            <a:p>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9645568" y="5274708"/>
            <a:ext cx="739105" cy="688141"/>
            <a:chOff x="1197283" y="4012622"/>
            <a:chExt cx="502669" cy="468008"/>
          </a:xfrm>
        </p:grpSpPr>
        <p:sp>
          <p:nvSpPr>
            <p:cNvPr id="6" name="矩形 5"/>
            <p:cNvSpPr/>
            <p:nvPr/>
          </p:nvSpPr>
          <p:spPr>
            <a:xfrm>
              <a:off x="1231944" y="4012622"/>
              <a:ext cx="468008" cy="46800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7" name="Picture 2" descr="\\MAGNUM\Projects\Microsoft\Cloud Power FY12\Design\ICONS_PNG\Building.png"/>
            <p:cNvPicPr>
              <a:picLocks noChangeAspect="1" noChangeArrowheads="1"/>
            </p:cNvPicPr>
            <p:nvPr/>
          </p:nvPicPr>
          <p:blipFill>
            <a:blip r:embed="rId3" cstate="screen">
              <a:biLevel thresh="50000"/>
            </a:blip>
            <a:srcRect/>
            <a:stretch>
              <a:fillRect/>
            </a:stretch>
          </p:blipFill>
          <p:spPr bwMode="auto">
            <a:xfrm>
              <a:off x="1197283" y="4012622"/>
              <a:ext cx="489073" cy="429309"/>
            </a:xfrm>
            <a:prstGeom prst="rect">
              <a:avLst/>
            </a:prstGeom>
            <a:noFill/>
          </p:spPr>
        </p:pic>
      </p:grpSp>
      <p:grpSp>
        <p:nvGrpSpPr>
          <p:cNvPr id="8" name="组合 7"/>
          <p:cNvGrpSpPr/>
          <p:nvPr/>
        </p:nvGrpSpPr>
        <p:grpSpPr>
          <a:xfrm>
            <a:off x="10707156" y="5274707"/>
            <a:ext cx="737872" cy="688141"/>
            <a:chOff x="1775328" y="4012622"/>
            <a:chExt cx="501830" cy="468008"/>
          </a:xfrm>
        </p:grpSpPr>
        <p:sp>
          <p:nvSpPr>
            <p:cNvPr id="9" name="矩形 8"/>
            <p:cNvSpPr/>
            <p:nvPr/>
          </p:nvSpPr>
          <p:spPr>
            <a:xfrm>
              <a:off x="1792239" y="4012622"/>
              <a:ext cx="468008" cy="46800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10" name="Picture 2" descr="\\MAGNUM\Projects\Microsoft\Cloud Power FY12\Design\Icons\PNGs\Cloud_on_your_terms.png"/>
            <p:cNvPicPr>
              <a:picLocks noChangeAspect="1" noChangeArrowheads="1"/>
            </p:cNvPicPr>
            <p:nvPr/>
          </p:nvPicPr>
          <p:blipFill>
            <a:blip r:embed="rId4" cstate="screen">
              <a:lum bright="100000"/>
            </a:blip>
            <a:stretch>
              <a:fillRect/>
            </a:stretch>
          </p:blipFill>
          <p:spPr bwMode="auto">
            <a:xfrm>
              <a:off x="1775328" y="4026372"/>
              <a:ext cx="501830" cy="440508"/>
            </a:xfrm>
            <a:prstGeom prst="rect">
              <a:avLst/>
            </a:prstGeom>
            <a:noFill/>
            <a:ln>
              <a:noFill/>
            </a:ln>
          </p:spPr>
        </p:pic>
      </p:grpSp>
      <p:sp>
        <p:nvSpPr>
          <p:cNvPr id="13" name="文本框 40"/>
          <p:cNvSpPr txBox="1"/>
          <p:nvPr/>
        </p:nvSpPr>
        <p:spPr>
          <a:xfrm>
            <a:off x="1198662" y="1707855"/>
            <a:ext cx="2954655" cy="461665"/>
          </a:xfrm>
          <a:prstGeom prst="rect">
            <a:avLst/>
          </a:prstGeom>
          <a:noFill/>
        </p:spPr>
        <p:txBody>
          <a:bodyPr wrap="none" rtlCol="0">
            <a:spAutoFit/>
          </a:bodyPr>
          <a:lstStyle/>
          <a:p>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请在此处添加小标题</a:t>
            </a:r>
          </a:p>
        </p:txBody>
      </p:sp>
      <p:sp>
        <p:nvSpPr>
          <p:cNvPr id="14" name="文本框 41"/>
          <p:cNvSpPr txBox="1"/>
          <p:nvPr/>
        </p:nvSpPr>
        <p:spPr>
          <a:xfrm>
            <a:off x="1214509" y="2189098"/>
            <a:ext cx="4088609" cy="830997"/>
          </a:xfrm>
          <a:prstGeom prst="rect">
            <a:avLst/>
          </a:prstGeom>
          <a:noFill/>
        </p:spPr>
        <p:txBody>
          <a:bodyPr wrap="squar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p>
        </p:txBody>
      </p:sp>
      <p:grpSp>
        <p:nvGrpSpPr>
          <p:cNvPr id="36" name="组合 35"/>
          <p:cNvGrpSpPr/>
          <p:nvPr/>
        </p:nvGrpSpPr>
        <p:grpSpPr>
          <a:xfrm>
            <a:off x="751383" y="1347815"/>
            <a:ext cx="10799741" cy="3811600"/>
            <a:chOff x="751383" y="1347815"/>
            <a:chExt cx="10799741" cy="3811600"/>
          </a:xfrm>
        </p:grpSpPr>
        <p:sp>
          <p:nvSpPr>
            <p:cNvPr id="11" name="流程图: 数据 10"/>
            <p:cNvSpPr/>
            <p:nvPr/>
          </p:nvSpPr>
          <p:spPr>
            <a:xfrm>
              <a:off x="3292519" y="3465370"/>
              <a:ext cx="3176332" cy="635267"/>
            </a:xfrm>
            <a:prstGeom prst="flowChartInputOutpu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流程图: 数据 11"/>
            <p:cNvSpPr/>
            <p:nvPr/>
          </p:nvSpPr>
          <p:spPr>
            <a:xfrm>
              <a:off x="5833656" y="2406592"/>
              <a:ext cx="3176332" cy="635267"/>
            </a:xfrm>
            <a:prstGeom prst="flowChartInputOutp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751383" y="4524147"/>
              <a:ext cx="3176332" cy="635266"/>
              <a:chOff x="751383" y="4374208"/>
              <a:chExt cx="3176332" cy="635266"/>
            </a:xfrm>
          </p:grpSpPr>
          <p:sp>
            <p:nvSpPr>
              <p:cNvPr id="16" name="流程图: 数据 15"/>
              <p:cNvSpPr/>
              <p:nvPr/>
            </p:nvSpPr>
            <p:spPr>
              <a:xfrm>
                <a:off x="751383" y="4374208"/>
                <a:ext cx="3176332" cy="635266"/>
              </a:xfrm>
              <a:prstGeom prst="flowChartInputOutp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7" name="文本框 42"/>
              <p:cNvSpPr txBox="1"/>
              <p:nvPr/>
            </p:nvSpPr>
            <p:spPr>
              <a:xfrm>
                <a:off x="1281019" y="4525307"/>
                <a:ext cx="1826141"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请在此添加关键字</a:t>
                </a:r>
              </a:p>
            </p:txBody>
          </p:sp>
        </p:grpSp>
        <p:grpSp>
          <p:nvGrpSpPr>
            <p:cNvPr id="18" name="组合 17"/>
            <p:cNvGrpSpPr/>
            <p:nvPr/>
          </p:nvGrpSpPr>
          <p:grpSpPr>
            <a:xfrm>
              <a:off x="3292519" y="3613726"/>
              <a:ext cx="2421838" cy="1545689"/>
              <a:chOff x="3292519" y="3463787"/>
              <a:chExt cx="2421838" cy="1545689"/>
            </a:xfrm>
          </p:grpSpPr>
          <p:sp>
            <p:nvSpPr>
              <p:cNvPr id="19" name="矩形 12"/>
              <p:cNvSpPr/>
              <p:nvPr/>
            </p:nvSpPr>
            <p:spPr>
              <a:xfrm flipH="1" flipV="1">
                <a:off x="3292519" y="3950698"/>
                <a:ext cx="635196" cy="1058778"/>
              </a:xfrm>
              <a:custGeom>
                <a:avLst/>
                <a:gdLst/>
                <a:ahLst/>
                <a:cxnLst/>
                <a:rect l="l" t="t" r="r" b="b"/>
                <a:pathLst>
                  <a:path w="432000" h="720080">
                    <a:moveTo>
                      <a:pt x="432000" y="0"/>
                    </a:moveTo>
                    <a:lnTo>
                      <a:pt x="432000" y="432000"/>
                    </a:lnTo>
                    <a:lnTo>
                      <a:pt x="432000" y="720080"/>
                    </a:lnTo>
                    <a:lnTo>
                      <a:pt x="0" y="720080"/>
                    </a:lnTo>
                    <a:lnTo>
                      <a:pt x="0" y="43200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0" name="矩形 12"/>
              <p:cNvSpPr/>
              <p:nvPr/>
            </p:nvSpPr>
            <p:spPr>
              <a:xfrm rot="16200000" flipH="1" flipV="1">
                <a:off x="3292519" y="3953506"/>
                <a:ext cx="476397" cy="476397"/>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1" name="文本框 43"/>
              <p:cNvSpPr txBox="1"/>
              <p:nvPr/>
            </p:nvSpPr>
            <p:spPr>
              <a:xfrm>
                <a:off x="3888216" y="3463787"/>
                <a:ext cx="1826141"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请在此添加关键字</a:t>
                </a:r>
              </a:p>
            </p:txBody>
          </p:sp>
        </p:grpSp>
        <p:grpSp>
          <p:nvGrpSpPr>
            <p:cNvPr id="22" name="组合 21"/>
            <p:cNvGrpSpPr/>
            <p:nvPr/>
          </p:nvGrpSpPr>
          <p:grpSpPr>
            <a:xfrm>
              <a:off x="5833656" y="2549719"/>
              <a:ext cx="2421837" cy="1550918"/>
              <a:chOff x="5833656" y="2399780"/>
              <a:chExt cx="2421837" cy="1550918"/>
            </a:xfrm>
          </p:grpSpPr>
          <p:sp>
            <p:nvSpPr>
              <p:cNvPr id="23" name="矩形 12"/>
              <p:cNvSpPr/>
              <p:nvPr/>
            </p:nvSpPr>
            <p:spPr>
              <a:xfrm flipH="1" flipV="1">
                <a:off x="5833656" y="2891920"/>
                <a:ext cx="635196" cy="1058778"/>
              </a:xfrm>
              <a:custGeom>
                <a:avLst/>
                <a:gdLst/>
                <a:ahLst/>
                <a:cxnLst/>
                <a:rect l="l" t="t" r="r" b="b"/>
                <a:pathLst>
                  <a:path w="432000" h="720080">
                    <a:moveTo>
                      <a:pt x="432000" y="0"/>
                    </a:moveTo>
                    <a:lnTo>
                      <a:pt x="432000" y="432000"/>
                    </a:lnTo>
                    <a:lnTo>
                      <a:pt x="432000" y="720080"/>
                    </a:lnTo>
                    <a:lnTo>
                      <a:pt x="0" y="720080"/>
                    </a:lnTo>
                    <a:lnTo>
                      <a:pt x="0" y="43200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4" name="矩形 12"/>
              <p:cNvSpPr/>
              <p:nvPr/>
            </p:nvSpPr>
            <p:spPr>
              <a:xfrm rot="16200000" flipH="1" flipV="1">
                <a:off x="5833656" y="2892830"/>
                <a:ext cx="476397" cy="476397"/>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5" name="文本框 44"/>
              <p:cNvSpPr txBox="1"/>
              <p:nvPr/>
            </p:nvSpPr>
            <p:spPr>
              <a:xfrm>
                <a:off x="6429352" y="2399780"/>
                <a:ext cx="1826141"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请在此添加关键字</a:t>
                </a:r>
              </a:p>
            </p:txBody>
          </p:sp>
        </p:grpSp>
        <p:grpSp>
          <p:nvGrpSpPr>
            <p:cNvPr id="26" name="组合 25"/>
            <p:cNvGrpSpPr/>
            <p:nvPr/>
          </p:nvGrpSpPr>
          <p:grpSpPr>
            <a:xfrm>
              <a:off x="8374792" y="1347815"/>
              <a:ext cx="3176332" cy="1694045"/>
              <a:chOff x="8374792" y="1197876"/>
              <a:chExt cx="3176332" cy="1694045"/>
            </a:xfrm>
          </p:grpSpPr>
          <p:sp>
            <p:nvSpPr>
              <p:cNvPr id="27" name="流程图: 数据 26"/>
              <p:cNvSpPr/>
              <p:nvPr/>
            </p:nvSpPr>
            <p:spPr>
              <a:xfrm>
                <a:off x="8374792" y="1197876"/>
                <a:ext cx="3176332" cy="635267"/>
              </a:xfrm>
              <a:prstGeom prst="flowChartInputOutp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8" name="矩形 12"/>
              <p:cNvSpPr/>
              <p:nvPr/>
            </p:nvSpPr>
            <p:spPr>
              <a:xfrm flipH="1" flipV="1">
                <a:off x="8374792" y="1833143"/>
                <a:ext cx="635196" cy="1058778"/>
              </a:xfrm>
              <a:custGeom>
                <a:avLst/>
                <a:gdLst/>
                <a:ahLst/>
                <a:cxnLst/>
                <a:rect l="l" t="t" r="r" b="b"/>
                <a:pathLst>
                  <a:path w="432000" h="720080">
                    <a:moveTo>
                      <a:pt x="432000" y="0"/>
                    </a:moveTo>
                    <a:lnTo>
                      <a:pt x="432000" y="432000"/>
                    </a:lnTo>
                    <a:lnTo>
                      <a:pt x="432000" y="720080"/>
                    </a:lnTo>
                    <a:lnTo>
                      <a:pt x="0" y="720080"/>
                    </a:lnTo>
                    <a:lnTo>
                      <a:pt x="0" y="43200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9" name="矩形 12"/>
              <p:cNvSpPr/>
              <p:nvPr/>
            </p:nvSpPr>
            <p:spPr>
              <a:xfrm rot="16200000" flipH="1" flipV="1">
                <a:off x="8374792" y="1833143"/>
                <a:ext cx="476397" cy="476397"/>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0" name="文本框 45"/>
              <p:cNvSpPr txBox="1"/>
              <p:nvPr/>
            </p:nvSpPr>
            <p:spPr>
              <a:xfrm>
                <a:off x="9092054" y="1318996"/>
                <a:ext cx="1826141"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请在此添加关键字</a:t>
                </a:r>
              </a:p>
            </p:txBody>
          </p:sp>
        </p:grpSp>
      </p:grpSp>
      <p:sp>
        <p:nvSpPr>
          <p:cNvPr id="31" name="文本框 46"/>
          <p:cNvSpPr txBox="1"/>
          <p:nvPr/>
        </p:nvSpPr>
        <p:spPr>
          <a:xfrm>
            <a:off x="1255623" y="5274707"/>
            <a:ext cx="1850984" cy="1323439"/>
          </a:xfrm>
          <a:prstGeom prst="rect">
            <a:avLst/>
          </a:prstGeom>
          <a:noFill/>
        </p:spPr>
        <p:txBody>
          <a:bodyPr wrap="square" rtlCol="0">
            <a:spAutoFit/>
          </a:bodyPr>
          <a:lstStyle/>
          <a:p>
            <a:pPr algn="ctr">
              <a:spcBef>
                <a:spcPct val="0"/>
              </a:spcBef>
              <a:buNone/>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在此录入上述图表的描述说明，在此录入上述图表的描述说明，在此录入上述图表描述说明。</a:t>
            </a:r>
          </a:p>
        </p:txBody>
      </p:sp>
      <p:sp>
        <p:nvSpPr>
          <p:cNvPr id="32" name="文本框 47"/>
          <p:cNvSpPr txBox="1"/>
          <p:nvPr/>
        </p:nvSpPr>
        <p:spPr>
          <a:xfrm>
            <a:off x="4022798" y="4274239"/>
            <a:ext cx="1850984" cy="1323439"/>
          </a:xfrm>
          <a:prstGeom prst="rect">
            <a:avLst/>
          </a:prstGeom>
          <a:noFill/>
        </p:spPr>
        <p:txBody>
          <a:bodyPr wrap="square" rtlCol="0">
            <a:spAutoFit/>
          </a:bodyPr>
          <a:lstStyle/>
          <a:p>
            <a:pPr algn="ctr">
              <a:spcBef>
                <a:spcPct val="0"/>
              </a:spcBef>
              <a:buNone/>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在此录入上述图表的描述说明，在此录入上述图表的描述说明，在此录入上述图表描述说明。</a:t>
            </a:r>
          </a:p>
        </p:txBody>
      </p:sp>
      <p:sp>
        <p:nvSpPr>
          <p:cNvPr id="33" name="文本框 48"/>
          <p:cNvSpPr txBox="1"/>
          <p:nvPr/>
        </p:nvSpPr>
        <p:spPr>
          <a:xfrm>
            <a:off x="6646001" y="3177338"/>
            <a:ext cx="1850984" cy="1323439"/>
          </a:xfrm>
          <a:prstGeom prst="rect">
            <a:avLst/>
          </a:prstGeom>
          <a:noFill/>
        </p:spPr>
        <p:txBody>
          <a:bodyPr wrap="square" rtlCol="0">
            <a:spAutoFit/>
          </a:bodyPr>
          <a:lstStyle/>
          <a:p>
            <a:pPr algn="ctr">
              <a:spcBef>
                <a:spcPct val="0"/>
              </a:spcBef>
              <a:buNone/>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在此录入上述图表的描述说明，在此录入上述图表的描述说明，在此录入上述图表描述说明。</a:t>
            </a:r>
          </a:p>
        </p:txBody>
      </p:sp>
      <p:sp>
        <p:nvSpPr>
          <p:cNvPr id="34" name="文本框 49"/>
          <p:cNvSpPr txBox="1"/>
          <p:nvPr/>
        </p:nvSpPr>
        <p:spPr>
          <a:xfrm>
            <a:off x="9225108" y="2118545"/>
            <a:ext cx="1850984" cy="1323439"/>
          </a:xfrm>
          <a:prstGeom prst="rect">
            <a:avLst/>
          </a:prstGeom>
          <a:noFill/>
        </p:spPr>
        <p:txBody>
          <a:bodyPr wrap="square" rtlCol="0">
            <a:spAutoFit/>
          </a:bodyPr>
          <a:lstStyle/>
          <a:p>
            <a:pPr algn="ctr">
              <a:spcBef>
                <a:spcPct val="0"/>
              </a:spcBef>
              <a:buNone/>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在此录入上述图表的描述说明，在此录入上述图表的描述说明，在此录入上述图表描述说明。</a:t>
            </a:r>
          </a:p>
        </p:txBody>
      </p:sp>
      <p:sp>
        <p:nvSpPr>
          <p:cNvPr id="38" name="TextBox 8"/>
          <p:cNvSpPr txBox="1"/>
          <p:nvPr/>
        </p:nvSpPr>
        <p:spPr>
          <a:xfrm>
            <a:off x="190550" y="189434"/>
            <a:ext cx="6408712" cy="523220"/>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第三部分  </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点击在此输入你的标题内容</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1500"/>
                            </p:stCondLst>
                            <p:childTnLst>
                              <p:par>
                                <p:cTn id="23" presetID="22" presetClass="entr" presetSubtype="4"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down)">
                                      <p:cBhvr>
                                        <p:cTn id="25" dur="1500"/>
                                        <p:tgtEl>
                                          <p:spTgt spid="36"/>
                                        </p:tgtEl>
                                      </p:cBhvr>
                                    </p:animEffect>
                                  </p:childTnLst>
                                </p:cTn>
                              </p:par>
                            </p:childTnLst>
                          </p:cTn>
                        </p:par>
                        <p:par>
                          <p:cTn id="26" fill="hold">
                            <p:stCondLst>
                              <p:cond delay="3000"/>
                            </p:stCondLst>
                            <p:childTnLst>
                              <p:par>
                                <p:cTn id="27" presetID="2" presetClass="entr" presetSubtype="4"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500" fill="hold"/>
                                        <p:tgtEl>
                                          <p:spTgt spid="31"/>
                                        </p:tgtEl>
                                        <p:attrNameLst>
                                          <p:attrName>ppt_x</p:attrName>
                                        </p:attrNameLst>
                                      </p:cBhvr>
                                      <p:tavLst>
                                        <p:tav tm="0">
                                          <p:val>
                                            <p:strVal val="#ppt_x"/>
                                          </p:val>
                                        </p:tav>
                                        <p:tav tm="100000">
                                          <p:val>
                                            <p:strVal val="#ppt_x"/>
                                          </p:val>
                                        </p:tav>
                                      </p:tavLst>
                                    </p:anim>
                                    <p:anim calcmode="lin" valueType="num">
                                      <p:cBhvr additive="base">
                                        <p:cTn id="30" dur="500" fill="hold"/>
                                        <p:tgtEl>
                                          <p:spTgt spid="31"/>
                                        </p:tgtEl>
                                        <p:attrNameLst>
                                          <p:attrName>ppt_y</p:attrName>
                                        </p:attrNameLst>
                                      </p:cBhvr>
                                      <p:tavLst>
                                        <p:tav tm="0">
                                          <p:val>
                                            <p:strVal val="1+#ppt_h/2"/>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500" fill="hold"/>
                                        <p:tgtEl>
                                          <p:spTgt spid="32"/>
                                        </p:tgtEl>
                                        <p:attrNameLst>
                                          <p:attrName>ppt_x</p:attrName>
                                        </p:attrNameLst>
                                      </p:cBhvr>
                                      <p:tavLst>
                                        <p:tav tm="0">
                                          <p:val>
                                            <p:strVal val="#ppt_x"/>
                                          </p:val>
                                        </p:tav>
                                        <p:tav tm="100000">
                                          <p:val>
                                            <p:strVal val="#ppt_x"/>
                                          </p:val>
                                        </p:tav>
                                      </p:tavLst>
                                    </p:anim>
                                    <p:anim calcmode="lin" valueType="num">
                                      <p:cBhvr additive="base">
                                        <p:cTn id="35" dur="500" fill="hold"/>
                                        <p:tgtEl>
                                          <p:spTgt spid="32"/>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ppt_x"/>
                                          </p:val>
                                        </p:tav>
                                        <p:tav tm="100000">
                                          <p:val>
                                            <p:strVal val="#ppt_x"/>
                                          </p:val>
                                        </p:tav>
                                      </p:tavLst>
                                    </p:anim>
                                    <p:anim calcmode="lin" valueType="num">
                                      <p:cBhvr additive="base">
                                        <p:cTn id="40" dur="500" fill="hold"/>
                                        <p:tgtEl>
                                          <p:spTgt spid="33"/>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31" grpId="0"/>
      <p:bldP spid="32" grpId="0"/>
      <p:bldP spid="33" grpId="0"/>
      <p:bldP spid="3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718942" y="2046369"/>
            <a:ext cx="1944216" cy="9361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000" b="1" dirty="0">
                <a:latin typeface="微软雅黑" panose="020B0503020204020204" pitchFamily="34" charset="-122"/>
                <a:ea typeface="微软雅黑" panose="020B0503020204020204" pitchFamily="34" charset="-122"/>
              </a:rPr>
              <a:t>添加标题内容</a:t>
            </a:r>
            <a:endParaRPr lang="en-US" altLang="zh-CN" sz="2000" b="1" dirty="0">
              <a:latin typeface="微软雅黑" panose="020B0503020204020204" pitchFamily="34" charset="-122"/>
              <a:ea typeface="微软雅黑" panose="020B0503020204020204" pitchFamily="34" charset="-122"/>
            </a:endParaRPr>
          </a:p>
          <a:p>
            <a:pPr algn="ctr">
              <a:lnSpc>
                <a:spcPct val="130000"/>
              </a:lnSpc>
            </a:pPr>
            <a:r>
              <a:rPr lang="zh-CN" altLang="en-US" sz="1600" dirty="0">
                <a:latin typeface="微软雅黑" panose="020B0503020204020204" pitchFamily="34" charset="-122"/>
                <a:ea typeface="微软雅黑" panose="020B0503020204020204" pitchFamily="34" charset="-122"/>
              </a:rPr>
              <a:t>添加文字描述</a:t>
            </a:r>
          </a:p>
        </p:txBody>
      </p:sp>
      <p:sp>
        <p:nvSpPr>
          <p:cNvPr id="7" name="矩形 6"/>
          <p:cNvSpPr/>
          <p:nvPr/>
        </p:nvSpPr>
        <p:spPr>
          <a:xfrm>
            <a:off x="5807174" y="2032721"/>
            <a:ext cx="5256584" cy="978729"/>
          </a:xfrm>
          <a:prstGeom prst="rect">
            <a:avLst/>
          </a:prstGeom>
        </p:spPr>
        <p:txBody>
          <a:bodyPr wrap="square">
            <a:spAutoFit/>
          </a:bodyPr>
          <a:lstStyle/>
          <a:p>
            <a:pPr marL="285750" indent="-285750">
              <a:lnSpc>
                <a:spcPct val="120000"/>
              </a:lnSpc>
              <a:buFont typeface="Arial" panose="020B0604020202020204" pitchFamily="34" charset="0"/>
              <a:buChar char="•"/>
            </a:pPr>
            <a:r>
              <a:rPr lang="zh-CN" altLang="en-US" sz="1600"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领导力是一种影响力，领导即是一种影响过程，是影响人们心甘情愿和满怀热情为实现组织目标而努力的艺术或过程。</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3718942" y="3345648"/>
            <a:ext cx="1944216" cy="9361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000" b="1" dirty="0">
                <a:latin typeface="微软雅黑" panose="020B0503020204020204" pitchFamily="34" charset="-122"/>
                <a:ea typeface="微软雅黑" panose="020B0503020204020204" pitchFamily="34" charset="-122"/>
              </a:rPr>
              <a:t>添加标题内容</a:t>
            </a:r>
            <a:endParaRPr lang="en-US" altLang="zh-CN" sz="2000" b="1" dirty="0">
              <a:latin typeface="微软雅黑" panose="020B0503020204020204" pitchFamily="34" charset="-122"/>
              <a:ea typeface="微软雅黑" panose="020B0503020204020204" pitchFamily="34" charset="-122"/>
            </a:endParaRPr>
          </a:p>
          <a:p>
            <a:pPr algn="ctr">
              <a:lnSpc>
                <a:spcPct val="130000"/>
              </a:lnSpc>
            </a:pPr>
            <a:r>
              <a:rPr lang="zh-CN" altLang="en-US" sz="1600" dirty="0">
                <a:latin typeface="微软雅黑" panose="020B0503020204020204" pitchFamily="34" charset="-122"/>
                <a:ea typeface="微软雅黑" panose="020B0503020204020204" pitchFamily="34" charset="-122"/>
              </a:rPr>
              <a:t>添加文字描述</a:t>
            </a:r>
          </a:p>
        </p:txBody>
      </p:sp>
      <p:sp>
        <p:nvSpPr>
          <p:cNvPr id="9" name="矩形 8"/>
          <p:cNvSpPr/>
          <p:nvPr/>
        </p:nvSpPr>
        <p:spPr>
          <a:xfrm>
            <a:off x="3718942" y="4644927"/>
            <a:ext cx="1944216" cy="9361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000" b="1" dirty="0">
                <a:latin typeface="微软雅黑" panose="020B0503020204020204" pitchFamily="34" charset="-122"/>
                <a:ea typeface="微软雅黑" panose="020B0503020204020204" pitchFamily="34" charset="-122"/>
              </a:rPr>
              <a:t>添加标题内容</a:t>
            </a:r>
            <a:endParaRPr lang="en-US" altLang="zh-CN" sz="2000" b="1" dirty="0">
              <a:latin typeface="微软雅黑" panose="020B0503020204020204" pitchFamily="34" charset="-122"/>
              <a:ea typeface="微软雅黑" panose="020B0503020204020204" pitchFamily="34" charset="-122"/>
            </a:endParaRPr>
          </a:p>
          <a:p>
            <a:pPr algn="ctr">
              <a:lnSpc>
                <a:spcPct val="130000"/>
              </a:lnSpc>
            </a:pPr>
            <a:r>
              <a:rPr lang="zh-CN" altLang="en-US" sz="1600" dirty="0">
                <a:latin typeface="微软雅黑" panose="020B0503020204020204" pitchFamily="34" charset="-122"/>
                <a:ea typeface="微软雅黑" panose="020B0503020204020204" pitchFamily="34" charset="-122"/>
              </a:rPr>
              <a:t>添加文字描述</a:t>
            </a:r>
          </a:p>
        </p:txBody>
      </p:sp>
      <p:sp>
        <p:nvSpPr>
          <p:cNvPr id="10" name="矩形 9"/>
          <p:cNvSpPr/>
          <p:nvPr/>
        </p:nvSpPr>
        <p:spPr>
          <a:xfrm>
            <a:off x="5807174" y="3482249"/>
            <a:ext cx="5256584" cy="658257"/>
          </a:xfrm>
          <a:prstGeom prst="rect">
            <a:avLst/>
          </a:prstGeom>
        </p:spPr>
        <p:txBody>
          <a:bodyPr wrap="square">
            <a:spAutoFit/>
          </a:bodyPr>
          <a:lstStyle/>
          <a:p>
            <a:pPr marL="285750" indent="-285750">
              <a:lnSpc>
                <a:spcPct val="120000"/>
              </a:lnSpc>
              <a:buFont typeface="Arial" panose="020B0604020202020204" pitchFamily="34" charset="0"/>
              <a:buChar char="•"/>
            </a:pPr>
            <a:r>
              <a:rPr lang="zh-CN" altLang="en-US" sz="1600"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现代领导者的才能就是其影响力，真正的领导者是能够影响别人，使别人追随自己的人物。</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5807174" y="4611305"/>
            <a:ext cx="5256584" cy="953723"/>
          </a:xfrm>
          <a:prstGeom prst="rect">
            <a:avLst/>
          </a:prstGeom>
        </p:spPr>
        <p:txBody>
          <a:bodyPr wrap="square">
            <a:spAutoFit/>
          </a:bodyPr>
          <a:lstStyle/>
          <a:p>
            <a:pPr marL="285750" indent="-285750">
              <a:lnSpc>
                <a:spcPct val="120000"/>
              </a:lnSpc>
              <a:buFont typeface="Arial" panose="020B0604020202020204" pitchFamily="34" charset="0"/>
              <a:buChar char="•"/>
            </a:pPr>
            <a:r>
              <a:rPr lang="zh-CN" altLang="en-US" sz="1600"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结合前面领导力的定义，我们发现，领导力实质就是领导者的影响力，即领导者拥有影响被领导者的能力或力量。</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943185" y="3345648"/>
            <a:ext cx="1944216" cy="9361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添加内容</a:t>
            </a:r>
          </a:p>
        </p:txBody>
      </p:sp>
      <p:cxnSp>
        <p:nvCxnSpPr>
          <p:cNvPr id="13" name="肘形连接符 12"/>
          <p:cNvCxnSpPr>
            <a:stCxn id="12" idx="3"/>
            <a:endCxn id="8" idx="1"/>
          </p:cNvCxnSpPr>
          <p:nvPr/>
        </p:nvCxnSpPr>
        <p:spPr>
          <a:xfrm>
            <a:off x="2887401" y="3813700"/>
            <a:ext cx="831541" cy="12700"/>
          </a:xfrm>
          <a:prstGeom prst="bentConnector3">
            <a:avLst/>
          </a:prstGeom>
          <a:ln>
            <a:solidFill>
              <a:schemeClr val="tx1">
                <a:lumMod val="75000"/>
                <a:lumOff val="25000"/>
              </a:schemeClr>
            </a:solidFill>
          </a:ln>
        </p:spPr>
        <p:style>
          <a:lnRef idx="1">
            <a:schemeClr val="accent6"/>
          </a:lnRef>
          <a:fillRef idx="0">
            <a:schemeClr val="accent6"/>
          </a:fillRef>
          <a:effectRef idx="0">
            <a:schemeClr val="accent6"/>
          </a:effectRef>
          <a:fontRef idx="minor">
            <a:schemeClr val="tx1"/>
          </a:fontRef>
        </p:style>
      </p:cxnSp>
      <p:cxnSp>
        <p:nvCxnSpPr>
          <p:cNvPr id="14" name="肘形连接符 13"/>
          <p:cNvCxnSpPr>
            <a:stCxn id="6" idx="1"/>
            <a:endCxn id="12" idx="3"/>
          </p:cNvCxnSpPr>
          <p:nvPr/>
        </p:nvCxnSpPr>
        <p:spPr>
          <a:xfrm rot="10800000" flipV="1">
            <a:off x="2887402" y="2514420"/>
            <a:ext cx="831541" cy="1299279"/>
          </a:xfrm>
          <a:prstGeom prst="bentConnector3">
            <a:avLst/>
          </a:prstGeom>
          <a:ln>
            <a:solidFill>
              <a:schemeClr val="tx1">
                <a:lumMod val="75000"/>
                <a:lumOff val="25000"/>
              </a:schemeClr>
            </a:solidFill>
          </a:ln>
        </p:spPr>
        <p:style>
          <a:lnRef idx="1">
            <a:schemeClr val="accent6"/>
          </a:lnRef>
          <a:fillRef idx="0">
            <a:schemeClr val="accent6"/>
          </a:fillRef>
          <a:effectRef idx="0">
            <a:schemeClr val="accent6"/>
          </a:effectRef>
          <a:fontRef idx="minor">
            <a:schemeClr val="tx1"/>
          </a:fontRef>
        </p:style>
      </p:cxnSp>
      <p:cxnSp>
        <p:nvCxnSpPr>
          <p:cNvPr id="15" name="肘形连接符 14"/>
          <p:cNvCxnSpPr>
            <a:stCxn id="12" idx="3"/>
            <a:endCxn id="9" idx="1"/>
          </p:cNvCxnSpPr>
          <p:nvPr/>
        </p:nvCxnSpPr>
        <p:spPr>
          <a:xfrm>
            <a:off x="2887401" y="3813700"/>
            <a:ext cx="831541" cy="1299279"/>
          </a:xfrm>
          <a:prstGeom prst="bentConnector3">
            <a:avLst/>
          </a:prstGeom>
          <a:ln>
            <a:solidFill>
              <a:schemeClr val="tx1">
                <a:lumMod val="75000"/>
                <a:lumOff val="25000"/>
              </a:schemeClr>
            </a:solidFill>
          </a:ln>
        </p:spPr>
        <p:style>
          <a:lnRef idx="1">
            <a:schemeClr val="accent6"/>
          </a:lnRef>
          <a:fillRef idx="0">
            <a:schemeClr val="accent6"/>
          </a:fillRef>
          <a:effectRef idx="0">
            <a:schemeClr val="accent6"/>
          </a:effectRef>
          <a:fontRef idx="minor">
            <a:schemeClr val="tx1"/>
          </a:fontRef>
        </p:style>
      </p:cxnSp>
      <p:cxnSp>
        <p:nvCxnSpPr>
          <p:cNvPr id="16" name="直接连接符 15"/>
          <p:cNvCxnSpPr/>
          <p:nvPr/>
        </p:nvCxnSpPr>
        <p:spPr>
          <a:xfrm>
            <a:off x="6167214" y="3141762"/>
            <a:ext cx="4680520" cy="0"/>
          </a:xfrm>
          <a:prstGeom prst="line">
            <a:avLst/>
          </a:prstGeom>
          <a:ln>
            <a:solidFill>
              <a:schemeClr val="tx1">
                <a:lumMod val="75000"/>
                <a:lumOff val="25000"/>
              </a:schemeClr>
            </a:solidFill>
          </a:ln>
        </p:spPr>
        <p:style>
          <a:lnRef idx="1">
            <a:schemeClr val="accent6"/>
          </a:lnRef>
          <a:fillRef idx="0">
            <a:schemeClr val="accent6"/>
          </a:fillRef>
          <a:effectRef idx="0">
            <a:schemeClr val="accent6"/>
          </a:effectRef>
          <a:fontRef idx="minor">
            <a:schemeClr val="tx1"/>
          </a:fontRef>
        </p:style>
      </p:cxnSp>
      <p:cxnSp>
        <p:nvCxnSpPr>
          <p:cNvPr id="17" name="直接连接符 16"/>
          <p:cNvCxnSpPr/>
          <p:nvPr/>
        </p:nvCxnSpPr>
        <p:spPr>
          <a:xfrm>
            <a:off x="6167214" y="4437906"/>
            <a:ext cx="4680520" cy="0"/>
          </a:xfrm>
          <a:prstGeom prst="line">
            <a:avLst/>
          </a:prstGeom>
          <a:ln>
            <a:solidFill>
              <a:schemeClr val="tx1">
                <a:lumMod val="75000"/>
                <a:lumOff val="25000"/>
              </a:schemeClr>
            </a:solidFill>
          </a:ln>
        </p:spPr>
        <p:style>
          <a:lnRef idx="1">
            <a:schemeClr val="accent6"/>
          </a:lnRef>
          <a:fillRef idx="0">
            <a:schemeClr val="accent6"/>
          </a:fillRef>
          <a:effectRef idx="0">
            <a:schemeClr val="accent6"/>
          </a:effectRef>
          <a:fontRef idx="minor">
            <a:schemeClr val="tx1"/>
          </a:fontRef>
        </p:style>
      </p:cxnSp>
      <p:sp>
        <p:nvSpPr>
          <p:cNvPr id="20" name="TextBox 8"/>
          <p:cNvSpPr txBox="1"/>
          <p:nvPr/>
        </p:nvSpPr>
        <p:spPr>
          <a:xfrm>
            <a:off x="190550" y="189434"/>
            <a:ext cx="6408712" cy="523220"/>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第三部分  </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点击在此输入你的标题内容</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par>
                                <p:cTn id="44" presetID="10"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animBg="1"/>
      <p:bldP spid="10" grpId="0"/>
      <p:bldP spid="11" grpId="0"/>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064" y="4437062"/>
            <a:ext cx="1814753" cy="1492147"/>
          </a:xfrm>
          <a:prstGeom prst="rect">
            <a:avLst/>
          </a:prstGeom>
        </p:spPr>
      </p:pic>
      <p:grpSp>
        <p:nvGrpSpPr>
          <p:cNvPr id="36" name="组合 35"/>
          <p:cNvGrpSpPr/>
          <p:nvPr/>
        </p:nvGrpSpPr>
        <p:grpSpPr>
          <a:xfrm>
            <a:off x="1054065" y="2"/>
            <a:ext cx="1777392" cy="1551156"/>
            <a:chOff x="1054065" y="2"/>
            <a:chExt cx="1511774" cy="1319347"/>
          </a:xfrm>
        </p:grpSpPr>
        <p:sp>
          <p:nvSpPr>
            <p:cNvPr id="37" name="Rectangle 3"/>
            <p:cNvSpPr/>
            <p:nvPr/>
          </p:nvSpPr>
          <p:spPr bwMode="auto">
            <a:xfrm>
              <a:off x="1054065" y="2"/>
              <a:ext cx="1511774" cy="411499"/>
            </a:xfrm>
            <a:custGeom>
              <a:avLst/>
              <a:gdLst/>
              <a:ahLst/>
              <a:cxnLst/>
              <a:rect l="l" t="t" r="r" b="b"/>
              <a:pathLst>
                <a:path w="1512168" h="411499">
                  <a:moveTo>
                    <a:pt x="0" y="0"/>
                  </a:moveTo>
                  <a:lnTo>
                    <a:pt x="1512168" y="0"/>
                  </a:lnTo>
                  <a:lnTo>
                    <a:pt x="1512168" y="260647"/>
                  </a:lnTo>
                  <a:lnTo>
                    <a:pt x="1512084" y="260647"/>
                  </a:lnTo>
                  <a:lnTo>
                    <a:pt x="1512084" y="351491"/>
                  </a:lnTo>
                  <a:cubicBezTo>
                    <a:pt x="1512084" y="384633"/>
                    <a:pt x="1485218" y="411499"/>
                    <a:pt x="1452076" y="411499"/>
                  </a:cubicBezTo>
                  <a:lnTo>
                    <a:pt x="60092" y="411499"/>
                  </a:lnTo>
                  <a:cubicBezTo>
                    <a:pt x="26950" y="411499"/>
                    <a:pt x="84" y="384633"/>
                    <a:pt x="84" y="351491"/>
                  </a:cubicBezTo>
                  <a:lnTo>
                    <a:pt x="84" y="260647"/>
                  </a:lnTo>
                  <a:lnTo>
                    <a:pt x="0" y="260647"/>
                  </a:lnTo>
                  <a:close/>
                </a:path>
              </a:pathLst>
            </a:cu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t" anchorCtr="0" forceAA="0" compatLnSpc="1">
              <a:noAutofit/>
            </a:bodyPr>
            <a:lstStyle/>
            <a:p>
              <a:pPr marL="0" marR="0" lvl="0" indent="0" defTabSz="913130" eaLnBrk="1" fontAlgn="auto" latinLnBrk="0" hangingPunct="1">
                <a:lnSpc>
                  <a:spcPct val="100000"/>
                </a:lnSpc>
                <a:spcBef>
                  <a:spcPts val="0"/>
                </a:spcBef>
                <a:spcAft>
                  <a:spcPts val="0"/>
                </a:spcAft>
                <a:buClrTx/>
                <a:buSzTx/>
                <a:buFontTx/>
                <a:buNone/>
                <a:defRPr/>
              </a:pPr>
              <a:endParaRPr kumimoji="0" lang="en-US" sz="1500" b="0" i="0" u="none" strike="noStrike" kern="0" cap="none" spc="-40" normalizeH="0" baseline="0" noProof="0" dirty="0">
                <a:ln>
                  <a:noFill/>
                </a:ln>
                <a:gradFill>
                  <a:gsLst>
                    <a:gs pos="0">
                      <a:srgbClr val="FFFFFF"/>
                    </a:gs>
                    <a:gs pos="100000">
                      <a:srgbClr val="FFFFFF"/>
                    </a:gs>
                  </a:gsLst>
                  <a:lin ang="5400000" scaled="0"/>
                </a:gradFill>
                <a:effectLst/>
                <a:uLnTx/>
                <a:uFillTx/>
                <a:latin typeface="Segoe UI" panose="020B0502040204020203"/>
                <a:ea typeface="Segoe UI" panose="020B0502040204020203" pitchFamily="34" charset="0"/>
                <a:cs typeface="Segoe UI" panose="020B0502040204020203" pitchFamily="34" charset="0"/>
              </a:endParaRPr>
            </a:p>
          </p:txBody>
        </p:sp>
        <p:sp>
          <p:nvSpPr>
            <p:cNvPr id="38" name="Rectangle 3"/>
            <p:cNvSpPr/>
            <p:nvPr/>
          </p:nvSpPr>
          <p:spPr bwMode="auto">
            <a:xfrm>
              <a:off x="1054065" y="462959"/>
              <a:ext cx="1511774" cy="856390"/>
            </a:xfrm>
            <a:prstGeom prst="roundRect">
              <a:avLst>
                <a:gd name="adj" fmla="val 6940"/>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t" anchorCtr="0" forceAA="0" compatLnSpc="1">
              <a:noAutofit/>
            </a:bodyPr>
            <a:lstStyle/>
            <a:p>
              <a:pPr marL="0" marR="0" lvl="0" indent="0" defTabSz="913130" eaLnBrk="1" fontAlgn="auto" latinLnBrk="0" hangingPunct="1">
                <a:lnSpc>
                  <a:spcPct val="100000"/>
                </a:lnSpc>
                <a:spcBef>
                  <a:spcPts val="0"/>
                </a:spcBef>
                <a:spcAft>
                  <a:spcPts val="0"/>
                </a:spcAft>
                <a:buClrTx/>
                <a:buSzTx/>
                <a:buFontTx/>
                <a:buNone/>
                <a:defRPr/>
              </a:pPr>
              <a:endParaRPr kumimoji="0" lang="en-US" sz="1500" b="0" i="0" u="none" strike="noStrike" kern="0" cap="none" spc="-40" normalizeH="0" baseline="0" noProof="0" dirty="0">
                <a:ln>
                  <a:noFill/>
                </a:ln>
                <a:gradFill>
                  <a:gsLst>
                    <a:gs pos="0">
                      <a:srgbClr val="FFFFFF"/>
                    </a:gs>
                    <a:gs pos="100000">
                      <a:srgbClr val="FFFFFF"/>
                    </a:gs>
                  </a:gsLst>
                  <a:lin ang="5400000" scaled="0"/>
                </a:gradFill>
                <a:effectLst/>
                <a:uLnTx/>
                <a:uFillTx/>
                <a:latin typeface="Segoe UI" panose="020B0502040204020203"/>
                <a:ea typeface="Segoe UI" panose="020B0502040204020203" pitchFamily="34" charset="0"/>
                <a:cs typeface="Segoe UI" panose="020B0502040204020203" pitchFamily="34" charset="0"/>
              </a:endParaRPr>
            </a:p>
          </p:txBody>
        </p:sp>
        <p:sp>
          <p:nvSpPr>
            <p:cNvPr id="39" name="TextBox 15"/>
            <p:cNvSpPr txBox="1"/>
            <p:nvPr/>
          </p:nvSpPr>
          <p:spPr>
            <a:xfrm>
              <a:off x="1054066" y="953248"/>
              <a:ext cx="1511773" cy="314138"/>
            </a:xfrm>
            <a:prstGeom prst="rect">
              <a:avLst/>
            </a:prstGeom>
            <a:noFill/>
          </p:spPr>
          <p:txBody>
            <a:bodyPr wrap="square" rtlCol="0">
              <a:spAutoFit/>
            </a:bodyPr>
            <a:lstStyle/>
            <a:p>
              <a:pPr algn="ctr"/>
              <a:r>
                <a:rPr lang="en-US" altLang="zh-CN" sz="1800" dirty="0">
                  <a:solidFill>
                    <a:schemeClr val="bg1"/>
                  </a:solidFill>
                  <a:latin typeface="微软雅黑" panose="020B0503020204020204" pitchFamily="34" charset="-122"/>
                  <a:ea typeface="微软雅黑" panose="020B0503020204020204" pitchFamily="34" charset="-122"/>
                </a:rPr>
                <a:t>Contents Page</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40" name="文本框 63"/>
            <p:cNvSpPr txBox="1"/>
            <p:nvPr/>
          </p:nvSpPr>
          <p:spPr>
            <a:xfrm>
              <a:off x="1054066" y="512715"/>
              <a:ext cx="1511773" cy="497385"/>
            </a:xfrm>
            <a:prstGeom prst="rect">
              <a:avLst/>
            </a:prstGeom>
            <a:noFill/>
          </p:spPr>
          <p:txBody>
            <a:bodyPr wrap="square" rtlCol="0">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目录页</a:t>
              </a:r>
            </a:p>
          </p:txBody>
        </p:sp>
      </p:grpSp>
      <p:grpSp>
        <p:nvGrpSpPr>
          <p:cNvPr id="28" name="组合 27"/>
          <p:cNvGrpSpPr/>
          <p:nvPr/>
        </p:nvGrpSpPr>
        <p:grpSpPr>
          <a:xfrm flipH="1">
            <a:off x="4439022" y="1962493"/>
            <a:ext cx="6573812" cy="747668"/>
            <a:chOff x="6601643" y="1988840"/>
            <a:chExt cx="4104456" cy="736573"/>
          </a:xfrm>
        </p:grpSpPr>
        <p:sp>
          <p:nvSpPr>
            <p:cNvPr id="29" name="圆角矩形 28"/>
            <p:cNvSpPr/>
            <p:nvPr/>
          </p:nvSpPr>
          <p:spPr>
            <a:xfrm>
              <a:off x="6601643" y="2221357"/>
              <a:ext cx="4104456"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点击在此输入你的标题内容</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圆角矩形 29"/>
            <p:cNvSpPr/>
            <p:nvPr/>
          </p:nvSpPr>
          <p:spPr>
            <a:xfrm>
              <a:off x="9481963" y="1988840"/>
              <a:ext cx="1008112" cy="484545"/>
            </a:xfrm>
            <a:prstGeom prst="roundRect">
              <a:avLst>
                <a:gd name="adj" fmla="val 9725"/>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第一部分</a:t>
              </a:r>
            </a:p>
          </p:txBody>
        </p:sp>
      </p:grpSp>
      <p:grpSp>
        <p:nvGrpSpPr>
          <p:cNvPr id="31" name="组合 30"/>
          <p:cNvGrpSpPr/>
          <p:nvPr/>
        </p:nvGrpSpPr>
        <p:grpSpPr>
          <a:xfrm flipH="1">
            <a:off x="4439022" y="2819125"/>
            <a:ext cx="6573810" cy="767472"/>
            <a:chOff x="6601643" y="2896501"/>
            <a:chExt cx="4104456" cy="756084"/>
          </a:xfrm>
        </p:grpSpPr>
        <p:sp>
          <p:nvSpPr>
            <p:cNvPr id="32" name="圆角矩形 31"/>
            <p:cNvSpPr/>
            <p:nvPr/>
          </p:nvSpPr>
          <p:spPr>
            <a:xfrm>
              <a:off x="6601643" y="3148529"/>
              <a:ext cx="4104456"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点击在此输入你的标题内容</a:t>
              </a: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3" name="圆角矩形 32"/>
            <p:cNvSpPr/>
            <p:nvPr/>
          </p:nvSpPr>
          <p:spPr>
            <a:xfrm>
              <a:off x="9481963" y="2896501"/>
              <a:ext cx="1008112" cy="484545"/>
            </a:xfrm>
            <a:prstGeom prst="roundRect">
              <a:avLst>
                <a:gd name="adj" fmla="val 9725"/>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第二部分</a:t>
              </a:r>
            </a:p>
          </p:txBody>
        </p:sp>
      </p:grpSp>
      <p:grpSp>
        <p:nvGrpSpPr>
          <p:cNvPr id="34" name="组合 33"/>
          <p:cNvGrpSpPr/>
          <p:nvPr/>
        </p:nvGrpSpPr>
        <p:grpSpPr>
          <a:xfrm flipH="1">
            <a:off x="4439022" y="3677178"/>
            <a:ext cx="6573814" cy="685315"/>
            <a:chOff x="6601643" y="3904613"/>
            <a:chExt cx="4104456" cy="675144"/>
          </a:xfrm>
        </p:grpSpPr>
        <p:sp>
          <p:nvSpPr>
            <p:cNvPr id="35" name="圆角矩形 34"/>
            <p:cNvSpPr/>
            <p:nvPr/>
          </p:nvSpPr>
          <p:spPr>
            <a:xfrm>
              <a:off x="6601643" y="4075701"/>
              <a:ext cx="4104456"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点击在此输入你的标题内容</a:t>
              </a: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1" name="圆角矩形 40"/>
            <p:cNvSpPr/>
            <p:nvPr/>
          </p:nvSpPr>
          <p:spPr>
            <a:xfrm>
              <a:off x="9481963" y="3904613"/>
              <a:ext cx="1008112" cy="484545"/>
            </a:xfrm>
            <a:prstGeom prst="roundRect">
              <a:avLst>
                <a:gd name="adj" fmla="val 9725"/>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第三部分</a:t>
              </a:r>
            </a:p>
          </p:txBody>
        </p:sp>
      </p:grpSp>
      <p:grpSp>
        <p:nvGrpSpPr>
          <p:cNvPr id="42" name="组合 41"/>
          <p:cNvGrpSpPr/>
          <p:nvPr/>
        </p:nvGrpSpPr>
        <p:grpSpPr>
          <a:xfrm flipH="1">
            <a:off x="4439022" y="4479707"/>
            <a:ext cx="6573812" cy="747668"/>
            <a:chOff x="6601643" y="4770357"/>
            <a:chExt cx="4104456" cy="736573"/>
          </a:xfrm>
        </p:grpSpPr>
        <p:sp>
          <p:nvSpPr>
            <p:cNvPr id="43" name="圆角矩形 42"/>
            <p:cNvSpPr/>
            <p:nvPr/>
          </p:nvSpPr>
          <p:spPr>
            <a:xfrm>
              <a:off x="6601643" y="5002874"/>
              <a:ext cx="4104456"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点击在此输入你的标题内容</a:t>
              </a: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4" name="圆角矩形 43"/>
            <p:cNvSpPr/>
            <p:nvPr/>
          </p:nvSpPr>
          <p:spPr>
            <a:xfrm>
              <a:off x="9481963" y="4770357"/>
              <a:ext cx="1008112" cy="484545"/>
            </a:xfrm>
            <a:prstGeom prst="roundRect">
              <a:avLst>
                <a:gd name="adj" fmla="val 9725"/>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第四部分</a:t>
              </a:r>
            </a:p>
          </p:txBody>
        </p:sp>
      </p:grpSp>
      <p:grpSp>
        <p:nvGrpSpPr>
          <p:cNvPr id="45" name="组合 44"/>
          <p:cNvGrpSpPr/>
          <p:nvPr/>
        </p:nvGrpSpPr>
        <p:grpSpPr>
          <a:xfrm flipH="1">
            <a:off x="4439022" y="5346422"/>
            <a:ext cx="6573812" cy="747668"/>
            <a:chOff x="6601643" y="4770357"/>
            <a:chExt cx="4104456" cy="736573"/>
          </a:xfrm>
        </p:grpSpPr>
        <p:sp>
          <p:nvSpPr>
            <p:cNvPr id="46" name="圆角矩形 45"/>
            <p:cNvSpPr/>
            <p:nvPr/>
          </p:nvSpPr>
          <p:spPr>
            <a:xfrm>
              <a:off x="6601643" y="5002874"/>
              <a:ext cx="4104456"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点击在此输入你的标题内容</a:t>
              </a: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7" name="圆角矩形 46"/>
            <p:cNvSpPr/>
            <p:nvPr/>
          </p:nvSpPr>
          <p:spPr>
            <a:xfrm>
              <a:off x="9481963" y="4770357"/>
              <a:ext cx="1008112" cy="484545"/>
            </a:xfrm>
            <a:prstGeom prst="roundRect">
              <a:avLst>
                <a:gd name="adj" fmla="val 9725"/>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第五部分</a:t>
              </a: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2" decel="10000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20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1+#ppt_w/2"/>
                                          </p:val>
                                        </p:tav>
                                        <p:tav tm="100000">
                                          <p:val>
                                            <p:strVal val="#ppt_x"/>
                                          </p:val>
                                        </p:tav>
                                      </p:tavLst>
                                    </p:anim>
                                    <p:anim calcmode="lin" valueType="num">
                                      <p:cBhvr additive="base">
                                        <p:cTn id="16" dur="500" fill="hold"/>
                                        <p:tgtEl>
                                          <p:spTgt spid="31"/>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40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1+#ppt_w/2"/>
                                          </p:val>
                                        </p:tav>
                                        <p:tav tm="100000">
                                          <p:val>
                                            <p:strVal val="#ppt_x"/>
                                          </p:val>
                                        </p:tav>
                                      </p:tavLst>
                                    </p:anim>
                                    <p:anim calcmode="lin" valueType="num">
                                      <p:cBhvr additive="base">
                                        <p:cTn id="20" dur="500" fill="hold"/>
                                        <p:tgtEl>
                                          <p:spTgt spid="34"/>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60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1+#ppt_w/2"/>
                                          </p:val>
                                        </p:tav>
                                        <p:tav tm="100000">
                                          <p:val>
                                            <p:strVal val="#ppt_x"/>
                                          </p:val>
                                        </p:tav>
                                      </p:tavLst>
                                    </p:anim>
                                    <p:anim calcmode="lin" valueType="num">
                                      <p:cBhvr additive="base">
                                        <p:cTn id="24" dur="500" fill="hold"/>
                                        <p:tgtEl>
                                          <p:spTgt spid="42"/>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80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1+#ppt_w/2"/>
                                          </p:val>
                                        </p:tav>
                                        <p:tav tm="100000">
                                          <p:val>
                                            <p:strVal val="#ppt_x"/>
                                          </p:val>
                                        </p:tav>
                                      </p:tavLst>
                                    </p:anim>
                                    <p:anim calcmode="lin" valueType="num">
                                      <p:cBhvr additive="base">
                                        <p:cTn id="28" dur="500" fill="hold"/>
                                        <p:tgtEl>
                                          <p:spTgt spid="45"/>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6" presetClass="emph" presetSubtype="0" fill="hold" nodeType="afterEffect">
                                  <p:stCondLst>
                                    <p:cond delay="0"/>
                                  </p:stCondLst>
                                  <p:childTnLst>
                                    <p:animEffect transition="out" filter="fade">
                                      <p:cBhvr>
                                        <p:cTn id="31" dur="500" tmFilter="0, 0; .2, .5; .8, .5; 1, 0"/>
                                        <p:tgtEl>
                                          <p:spTgt spid="28"/>
                                        </p:tgtEl>
                                      </p:cBhvr>
                                    </p:animEffect>
                                    <p:animScale>
                                      <p:cBhvr>
                                        <p:cTn id="32" dur="250" autoRev="1" fill="hold"/>
                                        <p:tgtEl>
                                          <p:spTgt spid="28"/>
                                        </p:tgtEl>
                                      </p:cBhvr>
                                      <p:by x="105000" y="105000"/>
                                    </p:animScale>
                                  </p:childTnLst>
                                </p:cTn>
                              </p:par>
                              <p:par>
                                <p:cTn id="33" presetID="26" presetClass="emph" presetSubtype="0" fill="hold" nodeType="withEffect">
                                  <p:stCondLst>
                                    <p:cond delay="200"/>
                                  </p:stCondLst>
                                  <p:childTnLst>
                                    <p:animEffect transition="out" filter="fade">
                                      <p:cBhvr>
                                        <p:cTn id="34" dur="500" tmFilter="0, 0; .2, .5; .8, .5; 1, 0"/>
                                        <p:tgtEl>
                                          <p:spTgt spid="31"/>
                                        </p:tgtEl>
                                      </p:cBhvr>
                                    </p:animEffect>
                                    <p:animScale>
                                      <p:cBhvr>
                                        <p:cTn id="35" dur="250" autoRev="1" fill="hold"/>
                                        <p:tgtEl>
                                          <p:spTgt spid="31"/>
                                        </p:tgtEl>
                                      </p:cBhvr>
                                      <p:by x="105000" y="105000"/>
                                    </p:animScale>
                                  </p:childTnLst>
                                </p:cTn>
                              </p:par>
                              <p:par>
                                <p:cTn id="36" presetID="26" presetClass="emph" presetSubtype="0" fill="hold" nodeType="withEffect">
                                  <p:stCondLst>
                                    <p:cond delay="400"/>
                                  </p:stCondLst>
                                  <p:childTnLst>
                                    <p:animEffect transition="out" filter="fade">
                                      <p:cBhvr>
                                        <p:cTn id="37" dur="500" tmFilter="0, 0; .2, .5; .8, .5; 1, 0"/>
                                        <p:tgtEl>
                                          <p:spTgt spid="34"/>
                                        </p:tgtEl>
                                      </p:cBhvr>
                                    </p:animEffect>
                                    <p:animScale>
                                      <p:cBhvr>
                                        <p:cTn id="38" dur="250" autoRev="1" fill="hold"/>
                                        <p:tgtEl>
                                          <p:spTgt spid="34"/>
                                        </p:tgtEl>
                                      </p:cBhvr>
                                      <p:by x="105000" y="105000"/>
                                    </p:animScale>
                                  </p:childTnLst>
                                </p:cTn>
                              </p:par>
                              <p:par>
                                <p:cTn id="39" presetID="26" presetClass="emph" presetSubtype="0" fill="hold" nodeType="withEffect">
                                  <p:stCondLst>
                                    <p:cond delay="600"/>
                                  </p:stCondLst>
                                  <p:childTnLst>
                                    <p:animEffect transition="out" filter="fade">
                                      <p:cBhvr>
                                        <p:cTn id="40" dur="500" tmFilter="0, 0; .2, .5; .8, .5; 1, 0"/>
                                        <p:tgtEl>
                                          <p:spTgt spid="42"/>
                                        </p:tgtEl>
                                      </p:cBhvr>
                                    </p:animEffect>
                                    <p:animScale>
                                      <p:cBhvr>
                                        <p:cTn id="41" dur="250" autoRev="1" fill="hold"/>
                                        <p:tgtEl>
                                          <p:spTgt spid="42"/>
                                        </p:tgtEl>
                                      </p:cBhvr>
                                      <p:by x="105000" y="105000"/>
                                    </p:animScale>
                                  </p:childTnLst>
                                </p:cTn>
                              </p:par>
                              <p:par>
                                <p:cTn id="42" presetID="26" presetClass="emph" presetSubtype="0" fill="hold" nodeType="withEffect">
                                  <p:stCondLst>
                                    <p:cond delay="800"/>
                                  </p:stCondLst>
                                  <p:childTnLst>
                                    <p:animEffect transition="out" filter="fade">
                                      <p:cBhvr>
                                        <p:cTn id="43" dur="500" tmFilter="0, 0; .2, .5; .8, .5; 1, 0"/>
                                        <p:tgtEl>
                                          <p:spTgt spid="45"/>
                                        </p:tgtEl>
                                      </p:cBhvr>
                                    </p:animEffect>
                                    <p:animScale>
                                      <p:cBhvr>
                                        <p:cTn id="44" dur="250" autoRev="1" fill="hold"/>
                                        <p:tgtEl>
                                          <p:spTgt spid="45"/>
                                        </p:tgtEl>
                                      </p:cBhvr>
                                      <p:by x="105000" y="105000"/>
                                    </p:animScale>
                                  </p:childTnLst>
                                </p:cTn>
                              </p:par>
                            </p:childTnLst>
                          </p:cTn>
                        </p:par>
                        <p:par>
                          <p:cTn id="45" fill="hold">
                            <p:stCondLst>
                              <p:cond delay="1500"/>
                            </p:stCondLst>
                            <p:childTnLst>
                              <p:par>
                                <p:cTn id="46" presetID="2" presetClass="exit" presetSubtype="2" fill="hold" nodeType="afterEffect">
                                  <p:stCondLst>
                                    <p:cond delay="0"/>
                                  </p:stCondLst>
                                  <p:childTnLst>
                                    <p:anim calcmode="lin" valueType="num">
                                      <p:cBhvr additive="base">
                                        <p:cTn id="47" dur="500"/>
                                        <p:tgtEl>
                                          <p:spTgt spid="31"/>
                                        </p:tgtEl>
                                        <p:attrNameLst>
                                          <p:attrName>ppt_x</p:attrName>
                                        </p:attrNameLst>
                                      </p:cBhvr>
                                      <p:tavLst>
                                        <p:tav tm="0">
                                          <p:val>
                                            <p:strVal val="ppt_x"/>
                                          </p:val>
                                        </p:tav>
                                        <p:tav tm="100000">
                                          <p:val>
                                            <p:strVal val="1+ppt_w/2"/>
                                          </p:val>
                                        </p:tav>
                                      </p:tavLst>
                                    </p:anim>
                                    <p:anim calcmode="lin" valueType="num">
                                      <p:cBhvr additive="base">
                                        <p:cTn id="48" dur="500"/>
                                        <p:tgtEl>
                                          <p:spTgt spid="31"/>
                                        </p:tgtEl>
                                        <p:attrNameLst>
                                          <p:attrName>ppt_y</p:attrName>
                                        </p:attrNameLst>
                                      </p:cBhvr>
                                      <p:tavLst>
                                        <p:tav tm="0">
                                          <p:val>
                                            <p:strVal val="ppt_y"/>
                                          </p:val>
                                        </p:tav>
                                        <p:tav tm="100000">
                                          <p:val>
                                            <p:strVal val="ppt_y"/>
                                          </p:val>
                                        </p:tav>
                                      </p:tavLst>
                                    </p:anim>
                                    <p:set>
                                      <p:cBhvr>
                                        <p:cTn id="49" dur="1" fill="hold">
                                          <p:stCondLst>
                                            <p:cond delay="499"/>
                                          </p:stCondLst>
                                        </p:cTn>
                                        <p:tgtEl>
                                          <p:spTgt spid="31"/>
                                        </p:tgtEl>
                                        <p:attrNameLst>
                                          <p:attrName>style.visibility</p:attrName>
                                        </p:attrNameLst>
                                      </p:cBhvr>
                                      <p:to>
                                        <p:strVal val="hidden"/>
                                      </p:to>
                                    </p:set>
                                  </p:childTnLst>
                                </p:cTn>
                              </p:par>
                              <p:par>
                                <p:cTn id="50" presetID="2" presetClass="exit" presetSubtype="2" fill="hold" nodeType="withEffect">
                                  <p:stCondLst>
                                    <p:cond delay="0"/>
                                  </p:stCondLst>
                                  <p:childTnLst>
                                    <p:anim calcmode="lin" valueType="num">
                                      <p:cBhvr additive="base">
                                        <p:cTn id="51" dur="500"/>
                                        <p:tgtEl>
                                          <p:spTgt spid="34"/>
                                        </p:tgtEl>
                                        <p:attrNameLst>
                                          <p:attrName>ppt_x</p:attrName>
                                        </p:attrNameLst>
                                      </p:cBhvr>
                                      <p:tavLst>
                                        <p:tav tm="0">
                                          <p:val>
                                            <p:strVal val="ppt_x"/>
                                          </p:val>
                                        </p:tav>
                                        <p:tav tm="100000">
                                          <p:val>
                                            <p:strVal val="1+ppt_w/2"/>
                                          </p:val>
                                        </p:tav>
                                      </p:tavLst>
                                    </p:anim>
                                    <p:anim calcmode="lin" valueType="num">
                                      <p:cBhvr additive="base">
                                        <p:cTn id="52" dur="500"/>
                                        <p:tgtEl>
                                          <p:spTgt spid="34"/>
                                        </p:tgtEl>
                                        <p:attrNameLst>
                                          <p:attrName>ppt_y</p:attrName>
                                        </p:attrNameLst>
                                      </p:cBhvr>
                                      <p:tavLst>
                                        <p:tav tm="0">
                                          <p:val>
                                            <p:strVal val="ppt_y"/>
                                          </p:val>
                                        </p:tav>
                                        <p:tav tm="100000">
                                          <p:val>
                                            <p:strVal val="ppt_y"/>
                                          </p:val>
                                        </p:tav>
                                      </p:tavLst>
                                    </p:anim>
                                    <p:set>
                                      <p:cBhvr>
                                        <p:cTn id="53" dur="1" fill="hold">
                                          <p:stCondLst>
                                            <p:cond delay="499"/>
                                          </p:stCondLst>
                                        </p:cTn>
                                        <p:tgtEl>
                                          <p:spTgt spid="34"/>
                                        </p:tgtEl>
                                        <p:attrNameLst>
                                          <p:attrName>style.visibility</p:attrName>
                                        </p:attrNameLst>
                                      </p:cBhvr>
                                      <p:to>
                                        <p:strVal val="hidden"/>
                                      </p:to>
                                    </p:set>
                                  </p:childTnLst>
                                </p:cTn>
                              </p:par>
                              <p:par>
                                <p:cTn id="54" presetID="2" presetClass="exit" presetSubtype="2" fill="hold" nodeType="withEffect">
                                  <p:stCondLst>
                                    <p:cond delay="0"/>
                                  </p:stCondLst>
                                  <p:childTnLst>
                                    <p:anim calcmode="lin" valueType="num">
                                      <p:cBhvr additive="base">
                                        <p:cTn id="55" dur="500"/>
                                        <p:tgtEl>
                                          <p:spTgt spid="42"/>
                                        </p:tgtEl>
                                        <p:attrNameLst>
                                          <p:attrName>ppt_x</p:attrName>
                                        </p:attrNameLst>
                                      </p:cBhvr>
                                      <p:tavLst>
                                        <p:tav tm="0">
                                          <p:val>
                                            <p:strVal val="ppt_x"/>
                                          </p:val>
                                        </p:tav>
                                        <p:tav tm="100000">
                                          <p:val>
                                            <p:strVal val="1+ppt_w/2"/>
                                          </p:val>
                                        </p:tav>
                                      </p:tavLst>
                                    </p:anim>
                                    <p:anim calcmode="lin" valueType="num">
                                      <p:cBhvr additive="base">
                                        <p:cTn id="56" dur="500"/>
                                        <p:tgtEl>
                                          <p:spTgt spid="42"/>
                                        </p:tgtEl>
                                        <p:attrNameLst>
                                          <p:attrName>ppt_y</p:attrName>
                                        </p:attrNameLst>
                                      </p:cBhvr>
                                      <p:tavLst>
                                        <p:tav tm="0">
                                          <p:val>
                                            <p:strVal val="ppt_y"/>
                                          </p:val>
                                        </p:tav>
                                        <p:tav tm="100000">
                                          <p:val>
                                            <p:strVal val="ppt_y"/>
                                          </p:val>
                                        </p:tav>
                                      </p:tavLst>
                                    </p:anim>
                                    <p:set>
                                      <p:cBhvr>
                                        <p:cTn id="57" dur="1" fill="hold">
                                          <p:stCondLst>
                                            <p:cond delay="499"/>
                                          </p:stCondLst>
                                        </p:cTn>
                                        <p:tgtEl>
                                          <p:spTgt spid="42"/>
                                        </p:tgtEl>
                                        <p:attrNameLst>
                                          <p:attrName>style.visibility</p:attrName>
                                        </p:attrNameLst>
                                      </p:cBhvr>
                                      <p:to>
                                        <p:strVal val="hidden"/>
                                      </p:to>
                                    </p:set>
                                  </p:childTnLst>
                                </p:cTn>
                              </p:par>
                              <p:par>
                                <p:cTn id="58" presetID="2" presetClass="exit" presetSubtype="2" fill="hold" nodeType="withEffect">
                                  <p:stCondLst>
                                    <p:cond delay="0"/>
                                  </p:stCondLst>
                                  <p:childTnLst>
                                    <p:anim calcmode="lin" valueType="num">
                                      <p:cBhvr additive="base">
                                        <p:cTn id="59" dur="500"/>
                                        <p:tgtEl>
                                          <p:spTgt spid="45"/>
                                        </p:tgtEl>
                                        <p:attrNameLst>
                                          <p:attrName>ppt_x</p:attrName>
                                        </p:attrNameLst>
                                      </p:cBhvr>
                                      <p:tavLst>
                                        <p:tav tm="0">
                                          <p:val>
                                            <p:strVal val="ppt_x"/>
                                          </p:val>
                                        </p:tav>
                                        <p:tav tm="100000">
                                          <p:val>
                                            <p:strVal val="1+ppt_w/2"/>
                                          </p:val>
                                        </p:tav>
                                      </p:tavLst>
                                    </p:anim>
                                    <p:anim calcmode="lin" valueType="num">
                                      <p:cBhvr additive="base">
                                        <p:cTn id="60" dur="500"/>
                                        <p:tgtEl>
                                          <p:spTgt spid="45"/>
                                        </p:tgtEl>
                                        <p:attrNameLst>
                                          <p:attrName>ppt_y</p:attrName>
                                        </p:attrNameLst>
                                      </p:cBhvr>
                                      <p:tavLst>
                                        <p:tav tm="0">
                                          <p:val>
                                            <p:strVal val="ppt_y"/>
                                          </p:val>
                                        </p:tav>
                                        <p:tav tm="100000">
                                          <p:val>
                                            <p:strVal val="ppt_y"/>
                                          </p:val>
                                        </p:tav>
                                      </p:tavLst>
                                    </p:anim>
                                    <p:set>
                                      <p:cBhvr>
                                        <p:cTn id="61"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66601" y="2846892"/>
            <a:ext cx="9509125" cy="2006600"/>
            <a:chOff x="1362075" y="2755900"/>
            <a:chExt cx="9509125" cy="2006600"/>
          </a:xfrm>
          <a:solidFill>
            <a:schemeClr val="accent3"/>
          </a:solidFill>
        </p:grpSpPr>
        <p:grpSp>
          <p:nvGrpSpPr>
            <p:cNvPr id="3" name="组合 2"/>
            <p:cNvGrpSpPr/>
            <p:nvPr/>
          </p:nvGrpSpPr>
          <p:grpSpPr>
            <a:xfrm>
              <a:off x="1673544" y="2755900"/>
              <a:ext cx="8906479" cy="2006600"/>
              <a:chOff x="1673544" y="2755900"/>
              <a:chExt cx="8906479" cy="2006600"/>
            </a:xfrm>
            <a:grpFill/>
          </p:grpSpPr>
          <p:cxnSp>
            <p:nvCxnSpPr>
              <p:cNvPr id="6" name="直接连接符 5"/>
              <p:cNvCxnSpPr/>
              <p:nvPr/>
            </p:nvCxnSpPr>
            <p:spPr>
              <a:xfrm>
                <a:off x="8785225" y="2844800"/>
                <a:ext cx="1479550" cy="1917700"/>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1673544" y="2755900"/>
                <a:ext cx="8906479" cy="2006600"/>
                <a:chOff x="1673544" y="2755900"/>
                <a:chExt cx="8906479" cy="2006600"/>
              </a:xfrm>
              <a:grpFill/>
            </p:grpSpPr>
            <p:cxnSp>
              <p:nvCxnSpPr>
                <p:cNvPr id="8" name="直接连接符 7"/>
                <p:cNvCxnSpPr>
                  <a:stCxn id="5" idx="5"/>
                </p:cNvCxnSpPr>
                <p:nvPr/>
              </p:nvCxnSpPr>
              <p:spPr>
                <a:xfrm flipV="1">
                  <a:off x="1673544" y="2755900"/>
                  <a:ext cx="688656" cy="935622"/>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2362200" y="2755900"/>
                  <a:ext cx="1357313" cy="1898650"/>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719513" y="2755900"/>
                  <a:ext cx="1969293" cy="1898650"/>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688806" y="2755900"/>
                  <a:ext cx="2210594" cy="2006600"/>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7891066" y="2844800"/>
                  <a:ext cx="894159" cy="1917700"/>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endCxn id="4" idx="1"/>
                </p:cNvCxnSpPr>
                <p:nvPr/>
              </p:nvCxnSpPr>
              <p:spPr>
                <a:xfrm flipV="1">
                  <a:off x="10264775" y="4042024"/>
                  <a:ext cx="315248" cy="720476"/>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4" name="椭圆 3"/>
            <p:cNvSpPr/>
            <p:nvPr/>
          </p:nvSpPr>
          <p:spPr>
            <a:xfrm rot="20526612" flipV="1">
              <a:off x="10471150" y="3663950"/>
              <a:ext cx="400050" cy="4000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75000"/>
                    <a:lumOff val="25000"/>
                  </a:schemeClr>
                </a:solidFill>
              </a:endParaRPr>
            </a:p>
          </p:txBody>
        </p:sp>
        <p:sp>
          <p:nvSpPr>
            <p:cNvPr id="5" name="椭圆 4"/>
            <p:cNvSpPr/>
            <p:nvPr/>
          </p:nvSpPr>
          <p:spPr>
            <a:xfrm rot="20931540" flipV="1">
              <a:off x="1362075" y="3657600"/>
              <a:ext cx="400050" cy="4000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75000"/>
                    <a:lumOff val="25000"/>
                  </a:schemeClr>
                </a:solidFill>
              </a:endParaRPr>
            </a:p>
          </p:txBody>
        </p:sp>
      </p:grpSp>
      <p:grpSp>
        <p:nvGrpSpPr>
          <p:cNvPr id="14" name="组合 13"/>
          <p:cNvGrpSpPr/>
          <p:nvPr/>
        </p:nvGrpSpPr>
        <p:grpSpPr>
          <a:xfrm>
            <a:off x="4286028" y="3310446"/>
            <a:ext cx="1276351" cy="1276351"/>
            <a:chOff x="4381500" y="3219450"/>
            <a:chExt cx="1276350" cy="1276350"/>
          </a:xfrm>
        </p:grpSpPr>
        <p:sp>
          <p:nvSpPr>
            <p:cNvPr id="15" name="椭圆 14"/>
            <p:cNvSpPr/>
            <p:nvPr/>
          </p:nvSpPr>
          <p:spPr>
            <a:xfrm>
              <a:off x="4381500" y="3219450"/>
              <a:ext cx="1276350" cy="12763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75000"/>
                    <a:lumOff val="25000"/>
                  </a:schemeClr>
                </a:solidFill>
              </a:endParaRPr>
            </a:p>
          </p:txBody>
        </p:sp>
        <p:sp>
          <p:nvSpPr>
            <p:cNvPr id="16" name="Freeform 173"/>
            <p:cNvSpPr>
              <a:spLocks noChangeAspect="1" noEditPoints="1"/>
            </p:cNvSpPr>
            <p:nvPr/>
          </p:nvSpPr>
          <p:spPr bwMode="auto">
            <a:xfrm>
              <a:off x="4790107" y="3612825"/>
              <a:ext cx="459136" cy="489600"/>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2490">
                <a:solidFill>
                  <a:schemeClr val="tx1">
                    <a:lumMod val="75000"/>
                    <a:lumOff val="25000"/>
                  </a:schemeClr>
                </a:solidFill>
              </a:endParaRPr>
            </a:p>
          </p:txBody>
        </p:sp>
      </p:grpSp>
      <p:grpSp>
        <p:nvGrpSpPr>
          <p:cNvPr id="17" name="组合 16"/>
          <p:cNvGrpSpPr/>
          <p:nvPr/>
        </p:nvGrpSpPr>
        <p:grpSpPr>
          <a:xfrm>
            <a:off x="8791354" y="3310446"/>
            <a:ext cx="1276351" cy="1276351"/>
            <a:chOff x="8886825" y="3219450"/>
            <a:chExt cx="1276350" cy="1276350"/>
          </a:xfrm>
        </p:grpSpPr>
        <p:sp>
          <p:nvSpPr>
            <p:cNvPr id="18" name="椭圆 17"/>
            <p:cNvSpPr/>
            <p:nvPr/>
          </p:nvSpPr>
          <p:spPr>
            <a:xfrm>
              <a:off x="8886825" y="3219450"/>
              <a:ext cx="1276350" cy="12763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75000"/>
                    <a:lumOff val="25000"/>
                  </a:schemeClr>
                </a:solidFill>
              </a:endParaRPr>
            </a:p>
          </p:txBody>
        </p:sp>
        <p:sp>
          <p:nvSpPr>
            <p:cNvPr id="19" name="Freeform 122"/>
            <p:cNvSpPr>
              <a:spLocks noChangeAspect="1" noEditPoints="1"/>
            </p:cNvSpPr>
            <p:nvPr/>
          </p:nvSpPr>
          <p:spPr bwMode="auto">
            <a:xfrm>
              <a:off x="9365640" y="3612825"/>
              <a:ext cx="318721" cy="489600"/>
            </a:xfrm>
            <a:custGeom>
              <a:avLst/>
              <a:gdLst>
                <a:gd name="T0" fmla="*/ 31 w 70"/>
                <a:gd name="T1" fmla="*/ 20 h 108"/>
                <a:gd name="T2" fmla="*/ 36 w 70"/>
                <a:gd name="T3" fmla="*/ 20 h 108"/>
                <a:gd name="T4" fmla="*/ 51 w 70"/>
                <a:gd name="T5" fmla="*/ 32 h 108"/>
                <a:gd name="T6" fmla="*/ 62 w 70"/>
                <a:gd name="T7" fmla="*/ 51 h 108"/>
                <a:gd name="T8" fmla="*/ 64 w 70"/>
                <a:gd name="T9" fmla="*/ 69 h 108"/>
                <a:gd name="T10" fmla="*/ 63 w 70"/>
                <a:gd name="T11" fmla="*/ 74 h 108"/>
                <a:gd name="T12" fmla="*/ 54 w 70"/>
                <a:gd name="T13" fmla="*/ 60 h 108"/>
                <a:gd name="T14" fmla="*/ 49 w 70"/>
                <a:gd name="T15" fmla="*/ 55 h 108"/>
                <a:gd name="T16" fmla="*/ 41 w 70"/>
                <a:gd name="T17" fmla="*/ 42 h 108"/>
                <a:gd name="T18" fmla="*/ 40 w 70"/>
                <a:gd name="T19" fmla="*/ 34 h 108"/>
                <a:gd name="T20" fmla="*/ 31 w 70"/>
                <a:gd name="T21" fmla="*/ 20 h 108"/>
                <a:gd name="T22" fmla="*/ 39 w 70"/>
                <a:gd name="T23" fmla="*/ 60 h 108"/>
                <a:gd name="T24" fmla="*/ 36 w 70"/>
                <a:gd name="T25" fmla="*/ 70 h 108"/>
                <a:gd name="T26" fmla="*/ 54 w 70"/>
                <a:gd name="T27" fmla="*/ 103 h 108"/>
                <a:gd name="T28" fmla="*/ 65 w 70"/>
                <a:gd name="T29" fmla="*/ 106 h 108"/>
                <a:gd name="T30" fmla="*/ 65 w 70"/>
                <a:gd name="T31" fmla="*/ 106 h 108"/>
                <a:gd name="T32" fmla="*/ 68 w 70"/>
                <a:gd name="T33" fmla="*/ 95 h 108"/>
                <a:gd name="T34" fmla="*/ 49 w 70"/>
                <a:gd name="T35" fmla="*/ 63 h 108"/>
                <a:gd name="T36" fmla="*/ 39 w 70"/>
                <a:gd name="T37" fmla="*/ 60 h 108"/>
                <a:gd name="T38" fmla="*/ 39 w 70"/>
                <a:gd name="T39" fmla="*/ 60 h 108"/>
                <a:gd name="T40" fmla="*/ 5 w 70"/>
                <a:gd name="T41" fmla="*/ 2 h 108"/>
                <a:gd name="T42" fmla="*/ 2 w 70"/>
                <a:gd name="T43" fmla="*/ 13 h 108"/>
                <a:gd name="T44" fmla="*/ 21 w 70"/>
                <a:gd name="T45" fmla="*/ 45 h 108"/>
                <a:gd name="T46" fmla="*/ 32 w 70"/>
                <a:gd name="T47" fmla="*/ 48 h 108"/>
                <a:gd name="T48" fmla="*/ 32 w 70"/>
                <a:gd name="T49" fmla="*/ 48 h 108"/>
                <a:gd name="T50" fmla="*/ 35 w 70"/>
                <a:gd name="T51" fmla="*/ 37 h 108"/>
                <a:gd name="T52" fmla="*/ 16 w 70"/>
                <a:gd name="T53" fmla="*/ 5 h 108"/>
                <a:gd name="T54" fmla="*/ 5 w 70"/>
                <a:gd name="T55" fmla="*/ 2 h 108"/>
                <a:gd name="T56" fmla="*/ 5 w 70"/>
                <a:gd name="T57" fmla="*/ 2 h 108"/>
                <a:gd name="T58" fmla="*/ 39 w 70"/>
                <a:gd name="T59" fmla="*/ 88 h 108"/>
                <a:gd name="T60" fmla="*/ 31 w 70"/>
                <a:gd name="T61" fmla="*/ 73 h 108"/>
                <a:gd name="T62" fmla="*/ 29 w 70"/>
                <a:gd name="T63" fmla="*/ 66 h 108"/>
                <a:gd name="T64" fmla="*/ 22 w 70"/>
                <a:gd name="T65" fmla="*/ 53 h 108"/>
                <a:gd name="T66" fmla="*/ 16 w 70"/>
                <a:gd name="T67" fmla="*/ 48 h 108"/>
                <a:gd name="T68" fmla="*/ 8 w 70"/>
                <a:gd name="T69" fmla="*/ 33 h 108"/>
                <a:gd name="T70" fmla="*/ 6 w 70"/>
                <a:gd name="T71" fmla="*/ 38 h 108"/>
                <a:gd name="T72" fmla="*/ 8 w 70"/>
                <a:gd name="T73" fmla="*/ 57 h 108"/>
                <a:gd name="T74" fmla="*/ 19 w 70"/>
                <a:gd name="T75" fmla="*/ 75 h 108"/>
                <a:gd name="T76" fmla="*/ 34 w 70"/>
                <a:gd name="T77" fmla="*/ 87 h 108"/>
                <a:gd name="T78" fmla="*/ 39 w 70"/>
                <a:gd name="T79"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108">
                  <a:moveTo>
                    <a:pt x="31" y="20"/>
                  </a:moveTo>
                  <a:cubicBezTo>
                    <a:pt x="33" y="20"/>
                    <a:pt x="34" y="20"/>
                    <a:pt x="36" y="20"/>
                  </a:cubicBezTo>
                  <a:cubicBezTo>
                    <a:pt x="42" y="22"/>
                    <a:pt x="48" y="26"/>
                    <a:pt x="51" y="32"/>
                  </a:cubicBezTo>
                  <a:cubicBezTo>
                    <a:pt x="62" y="51"/>
                    <a:pt x="62" y="51"/>
                    <a:pt x="62" y="51"/>
                  </a:cubicBezTo>
                  <a:cubicBezTo>
                    <a:pt x="65" y="56"/>
                    <a:pt x="66" y="63"/>
                    <a:pt x="64" y="69"/>
                  </a:cubicBezTo>
                  <a:cubicBezTo>
                    <a:pt x="64" y="71"/>
                    <a:pt x="63" y="73"/>
                    <a:pt x="63" y="74"/>
                  </a:cubicBezTo>
                  <a:cubicBezTo>
                    <a:pt x="54" y="60"/>
                    <a:pt x="54" y="60"/>
                    <a:pt x="54" y="60"/>
                  </a:cubicBezTo>
                  <a:cubicBezTo>
                    <a:pt x="53" y="58"/>
                    <a:pt x="51" y="56"/>
                    <a:pt x="49" y="55"/>
                  </a:cubicBezTo>
                  <a:cubicBezTo>
                    <a:pt x="41" y="42"/>
                    <a:pt x="41" y="42"/>
                    <a:pt x="41" y="42"/>
                  </a:cubicBezTo>
                  <a:cubicBezTo>
                    <a:pt x="41" y="39"/>
                    <a:pt x="41" y="37"/>
                    <a:pt x="40" y="34"/>
                  </a:cubicBezTo>
                  <a:cubicBezTo>
                    <a:pt x="31" y="20"/>
                    <a:pt x="31" y="20"/>
                    <a:pt x="31" y="20"/>
                  </a:cubicBezTo>
                  <a:close/>
                  <a:moveTo>
                    <a:pt x="39" y="60"/>
                  </a:moveTo>
                  <a:cubicBezTo>
                    <a:pt x="35" y="62"/>
                    <a:pt x="34" y="67"/>
                    <a:pt x="36" y="70"/>
                  </a:cubicBezTo>
                  <a:cubicBezTo>
                    <a:pt x="54" y="103"/>
                    <a:pt x="54" y="103"/>
                    <a:pt x="54" y="103"/>
                  </a:cubicBezTo>
                  <a:cubicBezTo>
                    <a:pt x="57" y="107"/>
                    <a:pt x="61" y="108"/>
                    <a:pt x="65" y="106"/>
                  </a:cubicBezTo>
                  <a:cubicBezTo>
                    <a:pt x="65" y="106"/>
                    <a:pt x="65" y="106"/>
                    <a:pt x="65" y="106"/>
                  </a:cubicBezTo>
                  <a:cubicBezTo>
                    <a:pt x="69" y="104"/>
                    <a:pt x="70" y="99"/>
                    <a:pt x="68" y="95"/>
                  </a:cubicBezTo>
                  <a:cubicBezTo>
                    <a:pt x="49" y="63"/>
                    <a:pt x="49" y="63"/>
                    <a:pt x="49" y="63"/>
                  </a:cubicBezTo>
                  <a:cubicBezTo>
                    <a:pt x="47" y="59"/>
                    <a:pt x="42" y="57"/>
                    <a:pt x="39" y="60"/>
                  </a:cubicBezTo>
                  <a:cubicBezTo>
                    <a:pt x="39" y="60"/>
                    <a:pt x="39" y="60"/>
                    <a:pt x="39" y="60"/>
                  </a:cubicBezTo>
                  <a:close/>
                  <a:moveTo>
                    <a:pt x="5" y="2"/>
                  </a:moveTo>
                  <a:cubicBezTo>
                    <a:pt x="2" y="4"/>
                    <a:pt x="0" y="9"/>
                    <a:pt x="2" y="13"/>
                  </a:cubicBezTo>
                  <a:cubicBezTo>
                    <a:pt x="21" y="45"/>
                    <a:pt x="21" y="45"/>
                    <a:pt x="21" y="45"/>
                  </a:cubicBezTo>
                  <a:cubicBezTo>
                    <a:pt x="23" y="49"/>
                    <a:pt x="28" y="50"/>
                    <a:pt x="32" y="48"/>
                  </a:cubicBezTo>
                  <a:cubicBezTo>
                    <a:pt x="32" y="48"/>
                    <a:pt x="32" y="48"/>
                    <a:pt x="32" y="48"/>
                  </a:cubicBezTo>
                  <a:cubicBezTo>
                    <a:pt x="36" y="46"/>
                    <a:pt x="37" y="41"/>
                    <a:pt x="35" y="37"/>
                  </a:cubicBezTo>
                  <a:cubicBezTo>
                    <a:pt x="16" y="5"/>
                    <a:pt x="16" y="5"/>
                    <a:pt x="16" y="5"/>
                  </a:cubicBezTo>
                  <a:cubicBezTo>
                    <a:pt x="14" y="1"/>
                    <a:pt x="9" y="0"/>
                    <a:pt x="5" y="2"/>
                  </a:cubicBezTo>
                  <a:cubicBezTo>
                    <a:pt x="5" y="2"/>
                    <a:pt x="5" y="2"/>
                    <a:pt x="5" y="2"/>
                  </a:cubicBezTo>
                  <a:close/>
                  <a:moveTo>
                    <a:pt x="39" y="88"/>
                  </a:moveTo>
                  <a:cubicBezTo>
                    <a:pt x="31" y="73"/>
                    <a:pt x="31" y="73"/>
                    <a:pt x="31" y="73"/>
                  </a:cubicBezTo>
                  <a:cubicBezTo>
                    <a:pt x="30" y="71"/>
                    <a:pt x="29" y="69"/>
                    <a:pt x="29" y="66"/>
                  </a:cubicBezTo>
                  <a:cubicBezTo>
                    <a:pt x="22" y="53"/>
                    <a:pt x="22" y="53"/>
                    <a:pt x="22" y="53"/>
                  </a:cubicBezTo>
                  <a:cubicBezTo>
                    <a:pt x="19" y="52"/>
                    <a:pt x="18" y="50"/>
                    <a:pt x="16" y="48"/>
                  </a:cubicBezTo>
                  <a:cubicBezTo>
                    <a:pt x="8" y="33"/>
                    <a:pt x="8" y="33"/>
                    <a:pt x="8" y="33"/>
                  </a:cubicBezTo>
                  <a:cubicBezTo>
                    <a:pt x="7" y="34"/>
                    <a:pt x="6" y="36"/>
                    <a:pt x="6" y="38"/>
                  </a:cubicBezTo>
                  <a:cubicBezTo>
                    <a:pt x="4" y="44"/>
                    <a:pt x="5" y="51"/>
                    <a:pt x="8" y="57"/>
                  </a:cubicBezTo>
                  <a:cubicBezTo>
                    <a:pt x="19" y="75"/>
                    <a:pt x="19" y="75"/>
                    <a:pt x="19" y="75"/>
                  </a:cubicBezTo>
                  <a:cubicBezTo>
                    <a:pt x="22" y="81"/>
                    <a:pt x="28" y="85"/>
                    <a:pt x="34" y="87"/>
                  </a:cubicBezTo>
                  <a:cubicBezTo>
                    <a:pt x="36" y="87"/>
                    <a:pt x="38" y="88"/>
                    <a:pt x="39" y="88"/>
                  </a:cubicBez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2490">
                <a:solidFill>
                  <a:schemeClr val="tx1">
                    <a:lumMod val="75000"/>
                    <a:lumOff val="25000"/>
                  </a:schemeClr>
                </a:solidFill>
              </a:endParaRPr>
            </a:p>
          </p:txBody>
        </p:sp>
      </p:grpSp>
      <p:grpSp>
        <p:nvGrpSpPr>
          <p:cNvPr id="20" name="组合 19"/>
          <p:cNvGrpSpPr/>
          <p:nvPr/>
        </p:nvGrpSpPr>
        <p:grpSpPr>
          <a:xfrm>
            <a:off x="2114329" y="3310446"/>
            <a:ext cx="1276351" cy="1276351"/>
            <a:chOff x="2209800" y="3219450"/>
            <a:chExt cx="1276350" cy="1276350"/>
          </a:xfrm>
        </p:grpSpPr>
        <p:sp>
          <p:nvSpPr>
            <p:cNvPr id="21" name="椭圆 20"/>
            <p:cNvSpPr/>
            <p:nvPr/>
          </p:nvSpPr>
          <p:spPr>
            <a:xfrm>
              <a:off x="2209800" y="3219450"/>
              <a:ext cx="1276350" cy="127635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75000"/>
                    <a:lumOff val="25000"/>
                  </a:schemeClr>
                </a:solidFill>
              </a:endParaRPr>
            </a:p>
          </p:txBody>
        </p:sp>
        <p:sp>
          <p:nvSpPr>
            <p:cNvPr id="22" name="Freeform 357"/>
            <p:cNvSpPr>
              <a:spLocks noChangeAspect="1" noEditPoints="1"/>
            </p:cNvSpPr>
            <p:nvPr/>
          </p:nvSpPr>
          <p:spPr bwMode="auto">
            <a:xfrm>
              <a:off x="2543114" y="3641625"/>
              <a:ext cx="609723" cy="432000"/>
            </a:xfrm>
            <a:custGeom>
              <a:avLst/>
              <a:gdLst>
                <a:gd name="T0" fmla="*/ 47 w 94"/>
                <a:gd name="T1" fmla="*/ 17 h 67"/>
                <a:gd name="T2" fmla="*/ 31 w 94"/>
                <a:gd name="T3" fmla="*/ 33 h 67"/>
                <a:gd name="T4" fmla="*/ 47 w 94"/>
                <a:gd name="T5" fmla="*/ 49 h 67"/>
                <a:gd name="T6" fmla="*/ 63 w 94"/>
                <a:gd name="T7" fmla="*/ 33 h 67"/>
                <a:gd name="T8" fmla="*/ 47 w 94"/>
                <a:gd name="T9" fmla="*/ 17 h 67"/>
                <a:gd name="T10" fmla="*/ 71 w 94"/>
                <a:gd name="T11" fmla="*/ 10 h 67"/>
                <a:gd name="T12" fmla="*/ 65 w 94"/>
                <a:gd name="T13" fmla="*/ 15 h 67"/>
                <a:gd name="T14" fmla="*/ 72 w 94"/>
                <a:gd name="T15" fmla="*/ 33 h 67"/>
                <a:gd name="T16" fmla="*/ 65 w 94"/>
                <a:gd name="T17" fmla="*/ 51 h 67"/>
                <a:gd name="T18" fmla="*/ 71 w 94"/>
                <a:gd name="T19" fmla="*/ 57 h 67"/>
                <a:gd name="T20" fmla="*/ 80 w 94"/>
                <a:gd name="T21" fmla="*/ 33 h 67"/>
                <a:gd name="T22" fmla="*/ 71 w 94"/>
                <a:gd name="T23" fmla="*/ 10 h 67"/>
                <a:gd name="T24" fmla="*/ 81 w 94"/>
                <a:gd name="T25" fmla="*/ 0 h 67"/>
                <a:gd name="T26" fmla="*/ 75 w 94"/>
                <a:gd name="T27" fmla="*/ 5 h 67"/>
                <a:gd name="T28" fmla="*/ 86 w 94"/>
                <a:gd name="T29" fmla="*/ 33 h 67"/>
                <a:gd name="T30" fmla="*/ 75 w 94"/>
                <a:gd name="T31" fmla="*/ 61 h 67"/>
                <a:gd name="T32" fmla="*/ 81 w 94"/>
                <a:gd name="T33" fmla="*/ 67 h 67"/>
                <a:gd name="T34" fmla="*/ 94 w 94"/>
                <a:gd name="T35" fmla="*/ 33 h 67"/>
                <a:gd name="T36" fmla="*/ 81 w 94"/>
                <a:gd name="T37" fmla="*/ 0 h 67"/>
                <a:gd name="T38" fmla="*/ 24 w 94"/>
                <a:gd name="T39" fmla="*/ 10 h 67"/>
                <a:gd name="T40" fmla="*/ 14 w 94"/>
                <a:gd name="T41" fmla="*/ 33 h 67"/>
                <a:gd name="T42" fmla="*/ 24 w 94"/>
                <a:gd name="T43" fmla="*/ 57 h 67"/>
                <a:gd name="T44" fmla="*/ 30 w 94"/>
                <a:gd name="T45" fmla="*/ 51 h 67"/>
                <a:gd name="T46" fmla="*/ 22 w 94"/>
                <a:gd name="T47" fmla="*/ 33 h 67"/>
                <a:gd name="T48" fmla="*/ 30 w 94"/>
                <a:gd name="T49" fmla="*/ 15 h 67"/>
                <a:gd name="T50" fmla="*/ 24 w 94"/>
                <a:gd name="T51" fmla="*/ 10 h 67"/>
                <a:gd name="T52" fmla="*/ 19 w 94"/>
                <a:gd name="T53" fmla="*/ 5 h 67"/>
                <a:gd name="T54" fmla="*/ 14 w 94"/>
                <a:gd name="T55" fmla="*/ 0 h 67"/>
                <a:gd name="T56" fmla="*/ 0 w 94"/>
                <a:gd name="T57" fmla="*/ 33 h 67"/>
                <a:gd name="T58" fmla="*/ 14 w 94"/>
                <a:gd name="T59" fmla="*/ 67 h 67"/>
                <a:gd name="T60" fmla="*/ 19 w 94"/>
                <a:gd name="T61" fmla="*/ 61 h 67"/>
                <a:gd name="T62" fmla="*/ 8 w 94"/>
                <a:gd name="T63" fmla="*/ 33 h 67"/>
                <a:gd name="T64" fmla="*/ 19 w 94"/>
                <a:gd name="T65"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67">
                  <a:moveTo>
                    <a:pt x="47" y="17"/>
                  </a:moveTo>
                  <a:cubicBezTo>
                    <a:pt x="38" y="17"/>
                    <a:pt x="31" y="24"/>
                    <a:pt x="31" y="33"/>
                  </a:cubicBezTo>
                  <a:cubicBezTo>
                    <a:pt x="31" y="42"/>
                    <a:pt x="38" y="49"/>
                    <a:pt x="47" y="49"/>
                  </a:cubicBezTo>
                  <a:cubicBezTo>
                    <a:pt x="56" y="49"/>
                    <a:pt x="63" y="42"/>
                    <a:pt x="63" y="33"/>
                  </a:cubicBezTo>
                  <a:cubicBezTo>
                    <a:pt x="63" y="24"/>
                    <a:pt x="56" y="17"/>
                    <a:pt x="47" y="17"/>
                  </a:cubicBezTo>
                  <a:close/>
                  <a:moveTo>
                    <a:pt x="71" y="10"/>
                  </a:moveTo>
                  <a:cubicBezTo>
                    <a:pt x="65" y="15"/>
                    <a:pt x="65" y="15"/>
                    <a:pt x="65" y="15"/>
                  </a:cubicBezTo>
                  <a:cubicBezTo>
                    <a:pt x="69" y="20"/>
                    <a:pt x="72" y="26"/>
                    <a:pt x="72" y="33"/>
                  </a:cubicBezTo>
                  <a:cubicBezTo>
                    <a:pt x="72" y="40"/>
                    <a:pt x="69" y="46"/>
                    <a:pt x="65" y="51"/>
                  </a:cubicBezTo>
                  <a:cubicBezTo>
                    <a:pt x="71" y="57"/>
                    <a:pt x="71" y="57"/>
                    <a:pt x="71" y="57"/>
                  </a:cubicBezTo>
                  <a:cubicBezTo>
                    <a:pt x="77" y="50"/>
                    <a:pt x="80" y="42"/>
                    <a:pt x="80" y="33"/>
                  </a:cubicBezTo>
                  <a:cubicBezTo>
                    <a:pt x="80" y="24"/>
                    <a:pt x="77" y="16"/>
                    <a:pt x="71" y="10"/>
                  </a:cubicBezTo>
                  <a:close/>
                  <a:moveTo>
                    <a:pt x="81" y="0"/>
                  </a:moveTo>
                  <a:cubicBezTo>
                    <a:pt x="75" y="5"/>
                    <a:pt x="75" y="5"/>
                    <a:pt x="75" y="5"/>
                  </a:cubicBezTo>
                  <a:cubicBezTo>
                    <a:pt x="82" y="13"/>
                    <a:pt x="86" y="22"/>
                    <a:pt x="86" y="33"/>
                  </a:cubicBezTo>
                  <a:cubicBezTo>
                    <a:pt x="86" y="44"/>
                    <a:pt x="82" y="54"/>
                    <a:pt x="75" y="61"/>
                  </a:cubicBezTo>
                  <a:cubicBezTo>
                    <a:pt x="81" y="67"/>
                    <a:pt x="81" y="67"/>
                    <a:pt x="81" y="67"/>
                  </a:cubicBezTo>
                  <a:cubicBezTo>
                    <a:pt x="89" y="58"/>
                    <a:pt x="94" y="46"/>
                    <a:pt x="94" y="33"/>
                  </a:cubicBezTo>
                  <a:cubicBezTo>
                    <a:pt x="94" y="20"/>
                    <a:pt x="89" y="8"/>
                    <a:pt x="81" y="0"/>
                  </a:cubicBezTo>
                  <a:close/>
                  <a:moveTo>
                    <a:pt x="24" y="10"/>
                  </a:moveTo>
                  <a:cubicBezTo>
                    <a:pt x="18" y="16"/>
                    <a:pt x="14" y="24"/>
                    <a:pt x="14" y="33"/>
                  </a:cubicBezTo>
                  <a:cubicBezTo>
                    <a:pt x="14" y="42"/>
                    <a:pt x="18" y="50"/>
                    <a:pt x="24" y="57"/>
                  </a:cubicBezTo>
                  <a:cubicBezTo>
                    <a:pt x="30" y="51"/>
                    <a:pt x="30" y="51"/>
                    <a:pt x="30" y="51"/>
                  </a:cubicBezTo>
                  <a:cubicBezTo>
                    <a:pt x="25" y="46"/>
                    <a:pt x="22" y="40"/>
                    <a:pt x="22" y="33"/>
                  </a:cubicBezTo>
                  <a:cubicBezTo>
                    <a:pt x="22" y="26"/>
                    <a:pt x="25" y="20"/>
                    <a:pt x="30" y="15"/>
                  </a:cubicBezTo>
                  <a:lnTo>
                    <a:pt x="24" y="10"/>
                  </a:lnTo>
                  <a:close/>
                  <a:moveTo>
                    <a:pt x="19" y="5"/>
                  </a:moveTo>
                  <a:cubicBezTo>
                    <a:pt x="14" y="0"/>
                    <a:pt x="14" y="0"/>
                    <a:pt x="14" y="0"/>
                  </a:cubicBezTo>
                  <a:cubicBezTo>
                    <a:pt x="5" y="8"/>
                    <a:pt x="0" y="20"/>
                    <a:pt x="0" y="33"/>
                  </a:cubicBezTo>
                  <a:cubicBezTo>
                    <a:pt x="0" y="46"/>
                    <a:pt x="5" y="58"/>
                    <a:pt x="14" y="67"/>
                  </a:cubicBezTo>
                  <a:cubicBezTo>
                    <a:pt x="19" y="61"/>
                    <a:pt x="19" y="61"/>
                    <a:pt x="19" y="61"/>
                  </a:cubicBezTo>
                  <a:cubicBezTo>
                    <a:pt x="12" y="54"/>
                    <a:pt x="8" y="44"/>
                    <a:pt x="8" y="33"/>
                  </a:cubicBezTo>
                  <a:cubicBezTo>
                    <a:pt x="8" y="22"/>
                    <a:pt x="12" y="12"/>
                    <a:pt x="19" y="5"/>
                  </a:cubicBez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2490">
                <a:solidFill>
                  <a:schemeClr val="tx1">
                    <a:lumMod val="75000"/>
                    <a:lumOff val="25000"/>
                  </a:schemeClr>
                </a:solidFill>
              </a:endParaRPr>
            </a:p>
          </p:txBody>
        </p:sp>
      </p:grpSp>
      <p:grpSp>
        <p:nvGrpSpPr>
          <p:cNvPr id="23" name="组合 22"/>
          <p:cNvGrpSpPr/>
          <p:nvPr/>
        </p:nvGrpSpPr>
        <p:grpSpPr>
          <a:xfrm>
            <a:off x="6629178" y="3310446"/>
            <a:ext cx="1276351" cy="1276351"/>
            <a:chOff x="6724650" y="3219450"/>
            <a:chExt cx="1276350" cy="1276350"/>
          </a:xfrm>
        </p:grpSpPr>
        <p:sp>
          <p:nvSpPr>
            <p:cNvPr id="24" name="椭圆 23"/>
            <p:cNvSpPr/>
            <p:nvPr/>
          </p:nvSpPr>
          <p:spPr>
            <a:xfrm>
              <a:off x="6724650" y="3219450"/>
              <a:ext cx="1276350" cy="12763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75000"/>
                    <a:lumOff val="25000"/>
                  </a:schemeClr>
                </a:solidFill>
              </a:endParaRPr>
            </a:p>
          </p:txBody>
        </p:sp>
        <p:sp>
          <p:nvSpPr>
            <p:cNvPr id="25" name="Freeform 359"/>
            <p:cNvSpPr>
              <a:spLocks noChangeAspect="1" noEditPoints="1"/>
            </p:cNvSpPr>
            <p:nvPr/>
          </p:nvSpPr>
          <p:spPr bwMode="auto">
            <a:xfrm>
              <a:off x="7167647" y="3612825"/>
              <a:ext cx="390357" cy="489600"/>
            </a:xfrm>
            <a:custGeom>
              <a:avLst/>
              <a:gdLst>
                <a:gd name="T0" fmla="*/ 144 w 177"/>
                <a:gd name="T1" fmla="*/ 61 h 222"/>
                <a:gd name="T2" fmla="*/ 144 w 177"/>
                <a:gd name="T3" fmla="*/ 222 h 222"/>
                <a:gd name="T4" fmla="*/ 177 w 177"/>
                <a:gd name="T5" fmla="*/ 222 h 222"/>
                <a:gd name="T6" fmla="*/ 177 w 177"/>
                <a:gd name="T7" fmla="*/ 61 h 222"/>
                <a:gd name="T8" fmla="*/ 144 w 177"/>
                <a:gd name="T9" fmla="*/ 61 h 222"/>
                <a:gd name="T10" fmla="*/ 96 w 177"/>
                <a:gd name="T11" fmla="*/ 222 h 222"/>
                <a:gd name="T12" fmla="*/ 130 w 177"/>
                <a:gd name="T13" fmla="*/ 222 h 222"/>
                <a:gd name="T14" fmla="*/ 130 w 177"/>
                <a:gd name="T15" fmla="*/ 90 h 222"/>
                <a:gd name="T16" fmla="*/ 96 w 177"/>
                <a:gd name="T17" fmla="*/ 90 h 222"/>
                <a:gd name="T18" fmla="*/ 96 w 177"/>
                <a:gd name="T19" fmla="*/ 222 h 222"/>
                <a:gd name="T20" fmla="*/ 47 w 177"/>
                <a:gd name="T21" fmla="*/ 222 h 222"/>
                <a:gd name="T22" fmla="*/ 80 w 177"/>
                <a:gd name="T23" fmla="*/ 222 h 222"/>
                <a:gd name="T24" fmla="*/ 80 w 177"/>
                <a:gd name="T25" fmla="*/ 0 h 222"/>
                <a:gd name="T26" fmla="*/ 47 w 177"/>
                <a:gd name="T27" fmla="*/ 0 h 222"/>
                <a:gd name="T28" fmla="*/ 47 w 177"/>
                <a:gd name="T29" fmla="*/ 222 h 222"/>
                <a:gd name="T30" fmla="*/ 0 w 177"/>
                <a:gd name="T31" fmla="*/ 222 h 222"/>
                <a:gd name="T32" fmla="*/ 33 w 177"/>
                <a:gd name="T33" fmla="*/ 222 h 222"/>
                <a:gd name="T34" fmla="*/ 33 w 177"/>
                <a:gd name="T35" fmla="*/ 139 h 222"/>
                <a:gd name="T36" fmla="*/ 0 w 177"/>
                <a:gd name="T37" fmla="*/ 139 h 222"/>
                <a:gd name="T38" fmla="*/ 0 w 177"/>
                <a:gd name="T39"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7" h="222">
                  <a:moveTo>
                    <a:pt x="144" y="61"/>
                  </a:moveTo>
                  <a:lnTo>
                    <a:pt x="144" y="222"/>
                  </a:lnTo>
                  <a:lnTo>
                    <a:pt x="177" y="222"/>
                  </a:lnTo>
                  <a:lnTo>
                    <a:pt x="177" y="61"/>
                  </a:lnTo>
                  <a:lnTo>
                    <a:pt x="144" y="61"/>
                  </a:lnTo>
                  <a:close/>
                  <a:moveTo>
                    <a:pt x="96" y="222"/>
                  </a:moveTo>
                  <a:lnTo>
                    <a:pt x="130" y="222"/>
                  </a:lnTo>
                  <a:lnTo>
                    <a:pt x="130" y="90"/>
                  </a:lnTo>
                  <a:lnTo>
                    <a:pt x="96" y="90"/>
                  </a:lnTo>
                  <a:lnTo>
                    <a:pt x="96" y="222"/>
                  </a:lnTo>
                  <a:close/>
                  <a:moveTo>
                    <a:pt x="47" y="222"/>
                  </a:moveTo>
                  <a:lnTo>
                    <a:pt x="80" y="222"/>
                  </a:lnTo>
                  <a:lnTo>
                    <a:pt x="80" y="0"/>
                  </a:lnTo>
                  <a:lnTo>
                    <a:pt x="47" y="0"/>
                  </a:lnTo>
                  <a:lnTo>
                    <a:pt x="47" y="222"/>
                  </a:lnTo>
                  <a:close/>
                  <a:moveTo>
                    <a:pt x="0" y="222"/>
                  </a:moveTo>
                  <a:lnTo>
                    <a:pt x="33" y="222"/>
                  </a:lnTo>
                  <a:lnTo>
                    <a:pt x="33" y="139"/>
                  </a:lnTo>
                  <a:lnTo>
                    <a:pt x="0" y="139"/>
                  </a:lnTo>
                  <a:lnTo>
                    <a:pt x="0" y="222"/>
                  </a:ln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2490">
                <a:solidFill>
                  <a:schemeClr val="tx1">
                    <a:lumMod val="75000"/>
                    <a:lumOff val="25000"/>
                  </a:schemeClr>
                </a:solidFill>
              </a:endParaRPr>
            </a:p>
          </p:txBody>
        </p:sp>
      </p:grpSp>
      <p:sp>
        <p:nvSpPr>
          <p:cNvPr id="26" name="矩形 25"/>
          <p:cNvSpPr/>
          <p:nvPr/>
        </p:nvSpPr>
        <p:spPr>
          <a:xfrm>
            <a:off x="1648465" y="1586914"/>
            <a:ext cx="1313162" cy="430879"/>
          </a:xfrm>
          <a:prstGeom prst="rect">
            <a:avLst/>
          </a:prstGeom>
        </p:spPr>
        <p:txBody>
          <a:bodyPr wrap="none" lIns="91431" tIns="45716" rIns="91431" bIns="45716">
            <a:spAutoFit/>
          </a:bodyPr>
          <a:lstStyle/>
          <a:p>
            <a:pPr algn="ctr"/>
            <a:r>
              <a:rPr lang="zh-CN" altLang="en-US" sz="2200" b="1" dirty="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矩形 47"/>
          <p:cNvSpPr>
            <a:spLocks noChangeArrowheads="1"/>
          </p:cNvSpPr>
          <p:nvPr/>
        </p:nvSpPr>
        <p:spPr bwMode="auto">
          <a:xfrm>
            <a:off x="1243007" y="1974463"/>
            <a:ext cx="2124077"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20000"/>
              </a:lnSpc>
              <a:spcBef>
                <a:spcPct val="0"/>
              </a:spcBef>
              <a:buFont typeface="Arial" panose="020B0604020202020204" pitchFamily="34" charset="0"/>
              <a:buNone/>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p>
        </p:txBody>
      </p:sp>
      <p:sp>
        <p:nvSpPr>
          <p:cNvPr id="28" name="矩形 27"/>
          <p:cNvSpPr/>
          <p:nvPr/>
        </p:nvSpPr>
        <p:spPr>
          <a:xfrm>
            <a:off x="2978680" y="4930963"/>
            <a:ext cx="1313162" cy="430879"/>
          </a:xfrm>
          <a:prstGeom prst="rect">
            <a:avLst/>
          </a:prstGeom>
        </p:spPr>
        <p:txBody>
          <a:bodyPr wrap="none" lIns="91431" tIns="45716" rIns="91431" bIns="45716">
            <a:spAutoFit/>
          </a:bodyPr>
          <a:lstStyle/>
          <a:p>
            <a:pPr algn="ctr"/>
            <a:r>
              <a:rPr lang="zh-CN" altLang="en-US" sz="2200" b="1" dirty="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矩形 47"/>
          <p:cNvSpPr>
            <a:spLocks noChangeArrowheads="1"/>
          </p:cNvSpPr>
          <p:nvPr/>
        </p:nvSpPr>
        <p:spPr bwMode="auto">
          <a:xfrm>
            <a:off x="2575888" y="5334279"/>
            <a:ext cx="2118744"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20000"/>
              </a:lnSpc>
              <a:spcBef>
                <a:spcPct val="0"/>
              </a:spcBef>
              <a:buFont typeface="Arial" panose="020B0604020202020204" pitchFamily="34" charset="0"/>
              <a:buNone/>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p>
        </p:txBody>
      </p:sp>
      <p:sp>
        <p:nvSpPr>
          <p:cNvPr id="30" name="矩形 29"/>
          <p:cNvSpPr/>
          <p:nvPr/>
        </p:nvSpPr>
        <p:spPr>
          <a:xfrm>
            <a:off x="4955593" y="1586914"/>
            <a:ext cx="1313162" cy="430879"/>
          </a:xfrm>
          <a:prstGeom prst="rect">
            <a:avLst/>
          </a:prstGeom>
        </p:spPr>
        <p:txBody>
          <a:bodyPr wrap="none" lIns="91431" tIns="45716" rIns="91431" bIns="45716">
            <a:spAutoFit/>
          </a:bodyPr>
          <a:lstStyle/>
          <a:p>
            <a:pPr algn="ctr"/>
            <a:r>
              <a:rPr lang="zh-CN" altLang="en-US" sz="2200" b="1" dirty="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矩形 47"/>
          <p:cNvSpPr>
            <a:spLocks noChangeArrowheads="1"/>
          </p:cNvSpPr>
          <p:nvPr/>
        </p:nvSpPr>
        <p:spPr bwMode="auto">
          <a:xfrm>
            <a:off x="4656812" y="1974463"/>
            <a:ext cx="2018224"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20000"/>
              </a:lnSpc>
              <a:spcBef>
                <a:spcPct val="0"/>
              </a:spcBef>
              <a:buFont typeface="Arial" panose="020B0604020202020204" pitchFamily="34" charset="0"/>
              <a:buNone/>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p>
        </p:txBody>
      </p:sp>
      <p:sp>
        <p:nvSpPr>
          <p:cNvPr id="32" name="矩形 31"/>
          <p:cNvSpPr/>
          <p:nvPr/>
        </p:nvSpPr>
        <p:spPr>
          <a:xfrm>
            <a:off x="8120451" y="1586914"/>
            <a:ext cx="1313162" cy="430879"/>
          </a:xfrm>
          <a:prstGeom prst="rect">
            <a:avLst/>
          </a:prstGeom>
        </p:spPr>
        <p:txBody>
          <a:bodyPr wrap="none" lIns="91431" tIns="45716" rIns="91431" bIns="45716">
            <a:spAutoFit/>
          </a:bodyPr>
          <a:lstStyle/>
          <a:p>
            <a:pPr algn="ctr"/>
            <a:r>
              <a:rPr lang="zh-CN" altLang="en-US" sz="2200" b="1" dirty="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矩形 47"/>
          <p:cNvSpPr>
            <a:spLocks noChangeArrowheads="1"/>
          </p:cNvSpPr>
          <p:nvPr/>
        </p:nvSpPr>
        <p:spPr bwMode="auto">
          <a:xfrm>
            <a:off x="7699220" y="1974463"/>
            <a:ext cx="2155628"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20000"/>
              </a:lnSpc>
              <a:spcBef>
                <a:spcPct val="0"/>
              </a:spcBef>
              <a:buFont typeface="Arial" panose="020B0604020202020204" pitchFamily="34" charset="0"/>
              <a:buNone/>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p>
        </p:txBody>
      </p:sp>
      <p:sp>
        <p:nvSpPr>
          <p:cNvPr id="34" name="矩形 33"/>
          <p:cNvSpPr/>
          <p:nvPr/>
        </p:nvSpPr>
        <p:spPr>
          <a:xfrm>
            <a:off x="7121910" y="4930963"/>
            <a:ext cx="1313162" cy="430879"/>
          </a:xfrm>
          <a:prstGeom prst="rect">
            <a:avLst/>
          </a:prstGeom>
        </p:spPr>
        <p:txBody>
          <a:bodyPr wrap="none" lIns="91431" tIns="45716" rIns="91431" bIns="45716">
            <a:spAutoFit/>
          </a:bodyPr>
          <a:lstStyle/>
          <a:p>
            <a:pPr algn="ctr"/>
            <a:r>
              <a:rPr lang="zh-CN" altLang="en-US" sz="2200" b="1" dirty="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5" name="矩形 47"/>
          <p:cNvSpPr>
            <a:spLocks noChangeArrowheads="1"/>
          </p:cNvSpPr>
          <p:nvPr/>
        </p:nvSpPr>
        <p:spPr bwMode="auto">
          <a:xfrm>
            <a:off x="6626910" y="5334280"/>
            <a:ext cx="2303160"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20000"/>
              </a:lnSpc>
              <a:spcBef>
                <a:spcPct val="0"/>
              </a:spcBef>
              <a:buFont typeface="Arial" panose="020B0604020202020204" pitchFamily="34" charset="0"/>
              <a:buNone/>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p>
        </p:txBody>
      </p:sp>
      <p:sp>
        <p:nvSpPr>
          <p:cNvPr id="38" name="TextBox 8"/>
          <p:cNvSpPr txBox="1"/>
          <p:nvPr/>
        </p:nvSpPr>
        <p:spPr>
          <a:xfrm>
            <a:off x="190550" y="189434"/>
            <a:ext cx="6408712" cy="523220"/>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第三部分  </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点击在此输入你的标题内容</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53" presetClass="entr" presetSubtype="16" fill="hold" grpId="0" nodeType="withEffect">
                                  <p:stCondLst>
                                    <p:cond delay="1750"/>
                                  </p:stCondLst>
                                  <p:childTnLst>
                                    <p:set>
                                      <p:cBhvr>
                                        <p:cTn id="9" dur="1" fill="hold">
                                          <p:stCondLst>
                                            <p:cond delay="0"/>
                                          </p:stCondLst>
                                        </p:cTn>
                                        <p:tgtEl>
                                          <p:spTgt spid="26"/>
                                        </p:tgtEl>
                                        <p:attrNameLst>
                                          <p:attrName>style.visibility</p:attrName>
                                        </p:attrNameLst>
                                      </p:cBhvr>
                                      <p:to>
                                        <p:strVal val="visible"/>
                                      </p:to>
                                    </p:set>
                                    <p:anim calcmode="lin" valueType="num">
                                      <p:cBhvr>
                                        <p:cTn id="10" dur="500" fill="hold"/>
                                        <p:tgtEl>
                                          <p:spTgt spid="26"/>
                                        </p:tgtEl>
                                        <p:attrNameLst>
                                          <p:attrName>ppt_w</p:attrName>
                                        </p:attrNameLst>
                                      </p:cBhvr>
                                      <p:tavLst>
                                        <p:tav tm="0">
                                          <p:val>
                                            <p:fltVal val="0"/>
                                          </p:val>
                                        </p:tav>
                                        <p:tav tm="100000">
                                          <p:val>
                                            <p:strVal val="#ppt_w"/>
                                          </p:val>
                                        </p:tav>
                                      </p:tavLst>
                                    </p:anim>
                                    <p:anim calcmode="lin" valueType="num">
                                      <p:cBhvr>
                                        <p:cTn id="11" dur="500" fill="hold"/>
                                        <p:tgtEl>
                                          <p:spTgt spid="26"/>
                                        </p:tgtEl>
                                        <p:attrNameLst>
                                          <p:attrName>ppt_h</p:attrName>
                                        </p:attrNameLst>
                                      </p:cBhvr>
                                      <p:tavLst>
                                        <p:tav tm="0">
                                          <p:val>
                                            <p:fltVal val="0"/>
                                          </p:val>
                                        </p:tav>
                                        <p:tav tm="100000">
                                          <p:val>
                                            <p:strVal val="#ppt_h"/>
                                          </p:val>
                                        </p:tav>
                                      </p:tavLst>
                                    </p:anim>
                                    <p:animEffect transition="in" filter="fade">
                                      <p:cBhvr>
                                        <p:cTn id="12" dur="500"/>
                                        <p:tgtEl>
                                          <p:spTgt spid="26"/>
                                        </p:tgtEl>
                                      </p:cBhvr>
                                    </p:animEffect>
                                  </p:childTnLst>
                                </p:cTn>
                              </p:par>
                              <p:par>
                                <p:cTn id="13" presetID="53" presetClass="entr" presetSubtype="16" fill="hold" grpId="0" nodeType="withEffect">
                                  <p:stCondLst>
                                    <p:cond delay="175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animEffect transition="in" filter="fade">
                                      <p:cBhvr>
                                        <p:cTn id="17" dur="500"/>
                                        <p:tgtEl>
                                          <p:spTgt spid="27"/>
                                        </p:tgtEl>
                                      </p:cBhvr>
                                    </p:animEffect>
                                  </p:childTnLst>
                                </p:cTn>
                              </p:par>
                              <p:par>
                                <p:cTn id="18" presetID="53" presetClass="entr" presetSubtype="16" fill="hold" nodeType="withEffect">
                                  <p:stCondLst>
                                    <p:cond delay="175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par>
                                <p:cTn id="23" presetID="53" presetClass="entr" presetSubtype="16" fill="hold" grpId="0" nodeType="withEffect">
                                  <p:stCondLst>
                                    <p:cond delay="2750"/>
                                  </p:stCondLst>
                                  <p:childTnLst>
                                    <p:set>
                                      <p:cBhvr>
                                        <p:cTn id="24" dur="1" fill="hold">
                                          <p:stCondLst>
                                            <p:cond delay="0"/>
                                          </p:stCondLst>
                                        </p:cTn>
                                        <p:tgtEl>
                                          <p:spTgt spid="28"/>
                                        </p:tgtEl>
                                        <p:attrNameLst>
                                          <p:attrName>style.visibility</p:attrName>
                                        </p:attrNameLst>
                                      </p:cBhvr>
                                      <p:to>
                                        <p:strVal val="visible"/>
                                      </p:to>
                                    </p:set>
                                    <p:anim calcmode="lin" valueType="num">
                                      <p:cBhvr>
                                        <p:cTn id="25" dur="500" fill="hold"/>
                                        <p:tgtEl>
                                          <p:spTgt spid="28"/>
                                        </p:tgtEl>
                                        <p:attrNameLst>
                                          <p:attrName>ppt_w</p:attrName>
                                        </p:attrNameLst>
                                      </p:cBhvr>
                                      <p:tavLst>
                                        <p:tav tm="0">
                                          <p:val>
                                            <p:fltVal val="0"/>
                                          </p:val>
                                        </p:tav>
                                        <p:tav tm="100000">
                                          <p:val>
                                            <p:strVal val="#ppt_w"/>
                                          </p:val>
                                        </p:tav>
                                      </p:tavLst>
                                    </p:anim>
                                    <p:anim calcmode="lin" valueType="num">
                                      <p:cBhvr>
                                        <p:cTn id="26" dur="500" fill="hold"/>
                                        <p:tgtEl>
                                          <p:spTgt spid="28"/>
                                        </p:tgtEl>
                                        <p:attrNameLst>
                                          <p:attrName>ppt_h</p:attrName>
                                        </p:attrNameLst>
                                      </p:cBhvr>
                                      <p:tavLst>
                                        <p:tav tm="0">
                                          <p:val>
                                            <p:fltVal val="0"/>
                                          </p:val>
                                        </p:tav>
                                        <p:tav tm="100000">
                                          <p:val>
                                            <p:strVal val="#ppt_h"/>
                                          </p:val>
                                        </p:tav>
                                      </p:tavLst>
                                    </p:anim>
                                    <p:animEffect transition="in" filter="fade">
                                      <p:cBhvr>
                                        <p:cTn id="27" dur="500"/>
                                        <p:tgtEl>
                                          <p:spTgt spid="28"/>
                                        </p:tgtEl>
                                      </p:cBhvr>
                                    </p:animEffect>
                                  </p:childTnLst>
                                </p:cTn>
                              </p:par>
                              <p:par>
                                <p:cTn id="28" presetID="53" presetClass="entr" presetSubtype="16" fill="hold" grpId="0" nodeType="withEffect">
                                  <p:stCondLst>
                                    <p:cond delay="275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par>
                                <p:cTn id="33" presetID="53" presetClass="entr" presetSubtype="16" fill="hold" nodeType="withEffect">
                                  <p:stCondLst>
                                    <p:cond delay="275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par>
                                <p:cTn id="38" presetID="53" presetClass="entr" presetSubtype="16" fill="hold" grpId="0" nodeType="withEffect">
                                  <p:stCondLst>
                                    <p:cond delay="3750"/>
                                  </p:stCondLst>
                                  <p:childTnLst>
                                    <p:set>
                                      <p:cBhvr>
                                        <p:cTn id="39" dur="1" fill="hold">
                                          <p:stCondLst>
                                            <p:cond delay="0"/>
                                          </p:stCondLst>
                                        </p:cTn>
                                        <p:tgtEl>
                                          <p:spTgt spid="30"/>
                                        </p:tgtEl>
                                        <p:attrNameLst>
                                          <p:attrName>style.visibility</p:attrName>
                                        </p:attrNameLst>
                                      </p:cBhvr>
                                      <p:to>
                                        <p:strVal val="visible"/>
                                      </p:to>
                                    </p:set>
                                    <p:anim calcmode="lin" valueType="num">
                                      <p:cBhvr>
                                        <p:cTn id="40" dur="500" fill="hold"/>
                                        <p:tgtEl>
                                          <p:spTgt spid="30"/>
                                        </p:tgtEl>
                                        <p:attrNameLst>
                                          <p:attrName>ppt_w</p:attrName>
                                        </p:attrNameLst>
                                      </p:cBhvr>
                                      <p:tavLst>
                                        <p:tav tm="0">
                                          <p:val>
                                            <p:fltVal val="0"/>
                                          </p:val>
                                        </p:tav>
                                        <p:tav tm="100000">
                                          <p:val>
                                            <p:strVal val="#ppt_w"/>
                                          </p:val>
                                        </p:tav>
                                      </p:tavLst>
                                    </p:anim>
                                    <p:anim calcmode="lin" valueType="num">
                                      <p:cBhvr>
                                        <p:cTn id="41" dur="500" fill="hold"/>
                                        <p:tgtEl>
                                          <p:spTgt spid="30"/>
                                        </p:tgtEl>
                                        <p:attrNameLst>
                                          <p:attrName>ppt_h</p:attrName>
                                        </p:attrNameLst>
                                      </p:cBhvr>
                                      <p:tavLst>
                                        <p:tav tm="0">
                                          <p:val>
                                            <p:fltVal val="0"/>
                                          </p:val>
                                        </p:tav>
                                        <p:tav tm="100000">
                                          <p:val>
                                            <p:strVal val="#ppt_h"/>
                                          </p:val>
                                        </p:tav>
                                      </p:tavLst>
                                    </p:anim>
                                    <p:animEffect transition="in" filter="fade">
                                      <p:cBhvr>
                                        <p:cTn id="42" dur="500"/>
                                        <p:tgtEl>
                                          <p:spTgt spid="30"/>
                                        </p:tgtEl>
                                      </p:cBhvr>
                                    </p:animEffect>
                                  </p:childTnLst>
                                </p:cTn>
                              </p:par>
                              <p:par>
                                <p:cTn id="43" presetID="53" presetClass="entr" presetSubtype="16" fill="hold" grpId="0" nodeType="withEffect">
                                  <p:stCondLst>
                                    <p:cond delay="3750"/>
                                  </p:stCondLst>
                                  <p:childTnLst>
                                    <p:set>
                                      <p:cBhvr>
                                        <p:cTn id="44" dur="1" fill="hold">
                                          <p:stCondLst>
                                            <p:cond delay="0"/>
                                          </p:stCondLst>
                                        </p:cTn>
                                        <p:tgtEl>
                                          <p:spTgt spid="31"/>
                                        </p:tgtEl>
                                        <p:attrNameLst>
                                          <p:attrName>style.visibility</p:attrName>
                                        </p:attrNameLst>
                                      </p:cBhvr>
                                      <p:to>
                                        <p:strVal val="visible"/>
                                      </p:to>
                                    </p:set>
                                    <p:anim calcmode="lin" valueType="num">
                                      <p:cBhvr>
                                        <p:cTn id="45" dur="500" fill="hold"/>
                                        <p:tgtEl>
                                          <p:spTgt spid="31"/>
                                        </p:tgtEl>
                                        <p:attrNameLst>
                                          <p:attrName>ppt_w</p:attrName>
                                        </p:attrNameLst>
                                      </p:cBhvr>
                                      <p:tavLst>
                                        <p:tav tm="0">
                                          <p:val>
                                            <p:fltVal val="0"/>
                                          </p:val>
                                        </p:tav>
                                        <p:tav tm="100000">
                                          <p:val>
                                            <p:strVal val="#ppt_w"/>
                                          </p:val>
                                        </p:tav>
                                      </p:tavLst>
                                    </p:anim>
                                    <p:anim calcmode="lin" valueType="num">
                                      <p:cBhvr>
                                        <p:cTn id="46" dur="500" fill="hold"/>
                                        <p:tgtEl>
                                          <p:spTgt spid="31"/>
                                        </p:tgtEl>
                                        <p:attrNameLst>
                                          <p:attrName>ppt_h</p:attrName>
                                        </p:attrNameLst>
                                      </p:cBhvr>
                                      <p:tavLst>
                                        <p:tav tm="0">
                                          <p:val>
                                            <p:fltVal val="0"/>
                                          </p:val>
                                        </p:tav>
                                        <p:tav tm="100000">
                                          <p:val>
                                            <p:strVal val="#ppt_h"/>
                                          </p:val>
                                        </p:tav>
                                      </p:tavLst>
                                    </p:anim>
                                    <p:animEffect transition="in" filter="fade">
                                      <p:cBhvr>
                                        <p:cTn id="47" dur="500"/>
                                        <p:tgtEl>
                                          <p:spTgt spid="31"/>
                                        </p:tgtEl>
                                      </p:cBhvr>
                                    </p:animEffect>
                                  </p:childTnLst>
                                </p:cTn>
                              </p:par>
                              <p:par>
                                <p:cTn id="48" presetID="53" presetClass="entr" presetSubtype="16" fill="hold" nodeType="withEffect">
                                  <p:stCondLst>
                                    <p:cond delay="3750"/>
                                  </p:stCondLst>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ppt_w</p:attrName>
                                        </p:attrNameLst>
                                      </p:cBhvr>
                                      <p:tavLst>
                                        <p:tav tm="0">
                                          <p:val>
                                            <p:fltVal val="0"/>
                                          </p:val>
                                        </p:tav>
                                        <p:tav tm="100000">
                                          <p:val>
                                            <p:strVal val="#ppt_w"/>
                                          </p:val>
                                        </p:tav>
                                      </p:tavLst>
                                    </p:anim>
                                    <p:anim calcmode="lin" valueType="num">
                                      <p:cBhvr>
                                        <p:cTn id="51" dur="500" fill="hold"/>
                                        <p:tgtEl>
                                          <p:spTgt spid="23"/>
                                        </p:tgtEl>
                                        <p:attrNameLst>
                                          <p:attrName>ppt_h</p:attrName>
                                        </p:attrNameLst>
                                      </p:cBhvr>
                                      <p:tavLst>
                                        <p:tav tm="0">
                                          <p:val>
                                            <p:fltVal val="0"/>
                                          </p:val>
                                        </p:tav>
                                        <p:tav tm="100000">
                                          <p:val>
                                            <p:strVal val="#ppt_h"/>
                                          </p:val>
                                        </p:tav>
                                      </p:tavLst>
                                    </p:anim>
                                    <p:animEffect transition="in" filter="fade">
                                      <p:cBhvr>
                                        <p:cTn id="52" dur="500"/>
                                        <p:tgtEl>
                                          <p:spTgt spid="23"/>
                                        </p:tgtEl>
                                      </p:cBhvr>
                                    </p:animEffect>
                                  </p:childTnLst>
                                </p:cTn>
                              </p:par>
                              <p:par>
                                <p:cTn id="53" presetID="53" presetClass="entr" presetSubtype="16" fill="hold" grpId="0" nodeType="withEffect">
                                  <p:stCondLst>
                                    <p:cond delay="375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animEffect transition="in" filter="fade">
                                      <p:cBhvr>
                                        <p:cTn id="57" dur="500"/>
                                        <p:tgtEl>
                                          <p:spTgt spid="34"/>
                                        </p:tgtEl>
                                      </p:cBhvr>
                                    </p:animEffect>
                                  </p:childTnLst>
                                </p:cTn>
                              </p:par>
                              <p:par>
                                <p:cTn id="58" presetID="53" presetClass="entr" presetSubtype="16" fill="hold" grpId="0" nodeType="withEffect">
                                  <p:stCondLst>
                                    <p:cond delay="3750"/>
                                  </p:stCondLst>
                                  <p:childTnLst>
                                    <p:set>
                                      <p:cBhvr>
                                        <p:cTn id="59" dur="1" fill="hold">
                                          <p:stCondLst>
                                            <p:cond delay="0"/>
                                          </p:stCondLst>
                                        </p:cTn>
                                        <p:tgtEl>
                                          <p:spTgt spid="35"/>
                                        </p:tgtEl>
                                        <p:attrNameLst>
                                          <p:attrName>style.visibility</p:attrName>
                                        </p:attrNameLst>
                                      </p:cBhvr>
                                      <p:to>
                                        <p:strVal val="visible"/>
                                      </p:to>
                                    </p:set>
                                    <p:anim calcmode="lin" valueType="num">
                                      <p:cBhvr>
                                        <p:cTn id="60" dur="500" fill="hold"/>
                                        <p:tgtEl>
                                          <p:spTgt spid="35"/>
                                        </p:tgtEl>
                                        <p:attrNameLst>
                                          <p:attrName>ppt_w</p:attrName>
                                        </p:attrNameLst>
                                      </p:cBhvr>
                                      <p:tavLst>
                                        <p:tav tm="0">
                                          <p:val>
                                            <p:fltVal val="0"/>
                                          </p:val>
                                        </p:tav>
                                        <p:tav tm="100000">
                                          <p:val>
                                            <p:strVal val="#ppt_w"/>
                                          </p:val>
                                        </p:tav>
                                      </p:tavLst>
                                    </p:anim>
                                    <p:anim calcmode="lin" valueType="num">
                                      <p:cBhvr>
                                        <p:cTn id="61" dur="500" fill="hold"/>
                                        <p:tgtEl>
                                          <p:spTgt spid="35"/>
                                        </p:tgtEl>
                                        <p:attrNameLst>
                                          <p:attrName>ppt_h</p:attrName>
                                        </p:attrNameLst>
                                      </p:cBhvr>
                                      <p:tavLst>
                                        <p:tav tm="0">
                                          <p:val>
                                            <p:fltVal val="0"/>
                                          </p:val>
                                        </p:tav>
                                        <p:tav tm="100000">
                                          <p:val>
                                            <p:strVal val="#ppt_h"/>
                                          </p:val>
                                        </p:tav>
                                      </p:tavLst>
                                    </p:anim>
                                    <p:animEffect transition="in" filter="fade">
                                      <p:cBhvr>
                                        <p:cTn id="62" dur="500"/>
                                        <p:tgtEl>
                                          <p:spTgt spid="35"/>
                                        </p:tgtEl>
                                      </p:cBhvr>
                                    </p:animEffect>
                                  </p:childTnLst>
                                </p:cTn>
                              </p:par>
                              <p:par>
                                <p:cTn id="63" presetID="53" presetClass="entr" presetSubtype="16" fill="hold" grpId="0" nodeType="withEffect">
                                  <p:stCondLst>
                                    <p:cond delay="475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par>
                                <p:cTn id="68" presetID="53" presetClass="entr" presetSubtype="16" fill="hold" grpId="0" nodeType="withEffect">
                                  <p:stCondLst>
                                    <p:cond delay="475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Effect transition="in" filter="fade">
                                      <p:cBhvr>
                                        <p:cTn id="72" dur="500"/>
                                        <p:tgtEl>
                                          <p:spTgt spid="33"/>
                                        </p:tgtEl>
                                      </p:cBhvr>
                                    </p:animEffect>
                                  </p:childTnLst>
                                </p:cTn>
                              </p:par>
                              <p:par>
                                <p:cTn id="73" presetID="53" presetClass="entr" presetSubtype="16" fill="hold" nodeType="withEffect">
                                  <p:stCondLst>
                                    <p:cond delay="475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754899" y="3060512"/>
            <a:ext cx="2327365"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754899" y="4566085"/>
            <a:ext cx="2327365"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632884" y="1629594"/>
            <a:ext cx="2632250" cy="1313009"/>
            <a:chOff x="8835092" y="1945063"/>
            <a:chExt cx="2483676" cy="1235726"/>
          </a:xfrm>
        </p:grpSpPr>
        <p:sp>
          <p:nvSpPr>
            <p:cNvPr id="5" name="文本框 11"/>
            <p:cNvSpPr txBox="1"/>
            <p:nvPr/>
          </p:nvSpPr>
          <p:spPr>
            <a:xfrm>
              <a:off x="8835092" y="1945063"/>
              <a:ext cx="1248229" cy="347593"/>
            </a:xfrm>
            <a:prstGeom prst="rect">
              <a:avLst/>
            </a:prstGeom>
            <a:noFill/>
          </p:spPr>
          <p:txBody>
            <a:bodyPr wrap="square" rtlCol="0">
              <a:spAutoFit/>
            </a:bodyPr>
            <a:lstStyle/>
            <a:p>
              <a:pPr algn="ctr"/>
              <a:r>
                <a:rPr lang="zh-CN" altLang="en-US" sz="2700" baseline="-3000"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6" name="文本框 12"/>
            <p:cNvSpPr txBox="1"/>
            <p:nvPr/>
          </p:nvSpPr>
          <p:spPr>
            <a:xfrm>
              <a:off x="8872836" y="2273941"/>
              <a:ext cx="2445932" cy="906848"/>
            </a:xfrm>
            <a:prstGeom prst="rect">
              <a:avLst/>
            </a:prstGeom>
            <a:noFill/>
          </p:spPr>
          <p:txBody>
            <a:bodyPr wrap="square" rtlCol="0">
              <a:spAutoFit/>
            </a:bodyPr>
            <a:lstStyle/>
            <a:p>
              <a:pPr>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p>
          </p:txBody>
        </p:sp>
      </p:grpSp>
      <p:grpSp>
        <p:nvGrpSpPr>
          <p:cNvPr id="7" name="组合 6"/>
          <p:cNvGrpSpPr/>
          <p:nvPr/>
        </p:nvGrpSpPr>
        <p:grpSpPr>
          <a:xfrm>
            <a:off x="622598" y="3136183"/>
            <a:ext cx="2632250" cy="1339862"/>
            <a:chOff x="8835092" y="2033592"/>
            <a:chExt cx="2483676" cy="1260986"/>
          </a:xfrm>
        </p:grpSpPr>
        <p:sp>
          <p:nvSpPr>
            <p:cNvPr id="8" name="文本框 14"/>
            <p:cNvSpPr txBox="1"/>
            <p:nvPr/>
          </p:nvSpPr>
          <p:spPr>
            <a:xfrm>
              <a:off x="8835092" y="2033592"/>
              <a:ext cx="1248229" cy="347590"/>
            </a:xfrm>
            <a:prstGeom prst="rect">
              <a:avLst/>
            </a:prstGeom>
            <a:noFill/>
          </p:spPr>
          <p:txBody>
            <a:bodyPr wrap="square" rtlCol="0">
              <a:spAutoFit/>
            </a:bodyPr>
            <a:lstStyle/>
            <a:p>
              <a:pPr algn="ctr"/>
              <a:r>
                <a:rPr lang="zh-CN" altLang="en-US" sz="2700" baseline="-3000"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9" name="文本框 15"/>
            <p:cNvSpPr txBox="1"/>
            <p:nvPr/>
          </p:nvSpPr>
          <p:spPr>
            <a:xfrm>
              <a:off x="8872836" y="2387739"/>
              <a:ext cx="2445932" cy="906839"/>
            </a:xfrm>
            <a:prstGeom prst="rect">
              <a:avLst/>
            </a:prstGeom>
            <a:noFill/>
          </p:spPr>
          <p:txBody>
            <a:bodyPr wrap="square" rtlCol="0">
              <a:spAutoFit/>
            </a:bodyPr>
            <a:lstStyle/>
            <a:p>
              <a:pPr>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p>
          </p:txBody>
        </p:sp>
      </p:grpSp>
      <p:grpSp>
        <p:nvGrpSpPr>
          <p:cNvPr id="10" name="组合 9"/>
          <p:cNvGrpSpPr/>
          <p:nvPr/>
        </p:nvGrpSpPr>
        <p:grpSpPr>
          <a:xfrm>
            <a:off x="632881" y="4629294"/>
            <a:ext cx="2645583" cy="1326454"/>
            <a:chOff x="8835092" y="2046239"/>
            <a:chExt cx="2496257" cy="1248378"/>
          </a:xfrm>
        </p:grpSpPr>
        <p:sp>
          <p:nvSpPr>
            <p:cNvPr id="11" name="文本框 17"/>
            <p:cNvSpPr txBox="1"/>
            <p:nvPr/>
          </p:nvSpPr>
          <p:spPr>
            <a:xfrm>
              <a:off x="8835092" y="2046239"/>
              <a:ext cx="1248229" cy="347593"/>
            </a:xfrm>
            <a:prstGeom prst="rect">
              <a:avLst/>
            </a:prstGeom>
            <a:noFill/>
          </p:spPr>
          <p:txBody>
            <a:bodyPr wrap="square" rtlCol="0">
              <a:spAutoFit/>
            </a:bodyPr>
            <a:lstStyle/>
            <a:p>
              <a:pPr algn="ctr"/>
              <a:r>
                <a:rPr lang="zh-CN" altLang="en-US" sz="2700" baseline="-3000"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12" name="文本框 18"/>
            <p:cNvSpPr txBox="1"/>
            <p:nvPr/>
          </p:nvSpPr>
          <p:spPr>
            <a:xfrm>
              <a:off x="8885416" y="2387769"/>
              <a:ext cx="2445933" cy="906848"/>
            </a:xfrm>
            <a:prstGeom prst="rect">
              <a:avLst/>
            </a:prstGeom>
            <a:noFill/>
          </p:spPr>
          <p:txBody>
            <a:bodyPr wrap="square" rtlCol="0">
              <a:spAutoFit/>
            </a:bodyPr>
            <a:lstStyle/>
            <a:p>
              <a:pPr>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p>
          </p:txBody>
        </p:sp>
      </p:grpSp>
      <p:grpSp>
        <p:nvGrpSpPr>
          <p:cNvPr id="13" name="组合 12"/>
          <p:cNvGrpSpPr/>
          <p:nvPr/>
        </p:nvGrpSpPr>
        <p:grpSpPr>
          <a:xfrm>
            <a:off x="3455478" y="3908721"/>
            <a:ext cx="2471204" cy="1862210"/>
            <a:chOff x="3474720" y="4038600"/>
            <a:chExt cx="2331720" cy="1752600"/>
          </a:xfrm>
        </p:grpSpPr>
        <p:sp>
          <p:nvSpPr>
            <p:cNvPr id="14" name="文本框 19"/>
            <p:cNvSpPr txBox="1"/>
            <p:nvPr/>
          </p:nvSpPr>
          <p:spPr>
            <a:xfrm>
              <a:off x="3987799" y="4758224"/>
              <a:ext cx="1248229" cy="347593"/>
            </a:xfrm>
            <a:prstGeom prst="rect">
              <a:avLst/>
            </a:prstGeom>
            <a:noFill/>
          </p:spPr>
          <p:txBody>
            <a:bodyPr wrap="square" rtlCol="0">
              <a:spAutoFit/>
            </a:bodyPr>
            <a:lstStyle/>
            <a:p>
              <a:pPr algn="ctr"/>
              <a:r>
                <a:rPr lang="zh-CN" altLang="en-US" sz="2700" baseline="-3000"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15" name="文本框 20"/>
            <p:cNvSpPr txBox="1"/>
            <p:nvPr/>
          </p:nvSpPr>
          <p:spPr>
            <a:xfrm>
              <a:off x="3987799" y="5299084"/>
              <a:ext cx="1248229" cy="347593"/>
            </a:xfrm>
            <a:prstGeom prst="rect">
              <a:avLst/>
            </a:prstGeom>
            <a:noFill/>
          </p:spPr>
          <p:txBody>
            <a:bodyPr wrap="square" rtlCol="0">
              <a:spAutoFit/>
            </a:bodyPr>
            <a:lstStyle/>
            <a:p>
              <a:pPr algn="ctr"/>
              <a:r>
                <a:rPr lang="zh-CN" altLang="en-US" sz="2700" baseline="-3000"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16" name="文本框 21"/>
            <p:cNvSpPr txBox="1"/>
            <p:nvPr/>
          </p:nvSpPr>
          <p:spPr>
            <a:xfrm>
              <a:off x="3987799" y="4217364"/>
              <a:ext cx="1248229" cy="347593"/>
            </a:xfrm>
            <a:prstGeom prst="rect">
              <a:avLst/>
            </a:prstGeom>
            <a:noFill/>
          </p:spPr>
          <p:txBody>
            <a:bodyPr wrap="square" rtlCol="0">
              <a:spAutoFit/>
            </a:bodyPr>
            <a:lstStyle/>
            <a:p>
              <a:pPr algn="ctr"/>
              <a:r>
                <a:rPr lang="zh-CN" altLang="en-US" sz="2700" baseline="-3000"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17" name="矩形 16"/>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b="1">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6193933" y="3908721"/>
            <a:ext cx="2471204" cy="1862210"/>
            <a:chOff x="3474720" y="4038600"/>
            <a:chExt cx="2331720" cy="1752600"/>
          </a:xfrm>
        </p:grpSpPr>
        <p:sp>
          <p:nvSpPr>
            <p:cNvPr id="21" name="文本框 30"/>
            <p:cNvSpPr txBox="1"/>
            <p:nvPr/>
          </p:nvSpPr>
          <p:spPr>
            <a:xfrm>
              <a:off x="3987799" y="4758224"/>
              <a:ext cx="1248229" cy="347593"/>
            </a:xfrm>
            <a:prstGeom prst="rect">
              <a:avLst/>
            </a:prstGeom>
            <a:noFill/>
          </p:spPr>
          <p:txBody>
            <a:bodyPr wrap="square" rtlCol="0">
              <a:spAutoFit/>
            </a:bodyPr>
            <a:lstStyle/>
            <a:p>
              <a:pPr algn="ctr"/>
              <a:r>
                <a:rPr lang="zh-CN" altLang="en-US" sz="2700" baseline="-3000"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22" name="文本框 31"/>
            <p:cNvSpPr txBox="1"/>
            <p:nvPr/>
          </p:nvSpPr>
          <p:spPr>
            <a:xfrm>
              <a:off x="3987799" y="5299084"/>
              <a:ext cx="1248229" cy="347593"/>
            </a:xfrm>
            <a:prstGeom prst="rect">
              <a:avLst/>
            </a:prstGeom>
            <a:noFill/>
          </p:spPr>
          <p:txBody>
            <a:bodyPr wrap="square" rtlCol="0">
              <a:spAutoFit/>
            </a:bodyPr>
            <a:lstStyle/>
            <a:p>
              <a:pPr algn="ctr"/>
              <a:r>
                <a:rPr lang="zh-CN" altLang="en-US" sz="2700" baseline="-3000"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23" name="文本框 32"/>
            <p:cNvSpPr txBox="1"/>
            <p:nvPr/>
          </p:nvSpPr>
          <p:spPr>
            <a:xfrm>
              <a:off x="3987799" y="4217364"/>
              <a:ext cx="1248229" cy="347593"/>
            </a:xfrm>
            <a:prstGeom prst="rect">
              <a:avLst/>
            </a:prstGeom>
            <a:noFill/>
          </p:spPr>
          <p:txBody>
            <a:bodyPr wrap="square" rtlCol="0">
              <a:spAutoFit/>
            </a:bodyPr>
            <a:lstStyle/>
            <a:p>
              <a:pPr algn="ctr"/>
              <a:r>
                <a:rPr lang="zh-CN" altLang="en-US" sz="2700" baseline="-3000"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24" name="矩形 23"/>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8920011" y="3908721"/>
            <a:ext cx="2471204" cy="1862210"/>
            <a:chOff x="3474720" y="4038600"/>
            <a:chExt cx="2331720" cy="1752600"/>
          </a:xfrm>
        </p:grpSpPr>
        <p:sp>
          <p:nvSpPr>
            <p:cNvPr id="28" name="文本框 37"/>
            <p:cNvSpPr txBox="1"/>
            <p:nvPr/>
          </p:nvSpPr>
          <p:spPr>
            <a:xfrm>
              <a:off x="3987799" y="4758224"/>
              <a:ext cx="1248229" cy="347593"/>
            </a:xfrm>
            <a:prstGeom prst="rect">
              <a:avLst/>
            </a:prstGeom>
            <a:noFill/>
          </p:spPr>
          <p:txBody>
            <a:bodyPr wrap="square" rtlCol="0">
              <a:spAutoFit/>
            </a:bodyPr>
            <a:lstStyle/>
            <a:p>
              <a:pPr algn="ctr"/>
              <a:r>
                <a:rPr lang="zh-CN" altLang="en-US" sz="2700" baseline="-3000"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29" name="文本框 38"/>
            <p:cNvSpPr txBox="1"/>
            <p:nvPr/>
          </p:nvSpPr>
          <p:spPr>
            <a:xfrm>
              <a:off x="3987799" y="5299084"/>
              <a:ext cx="1248229" cy="347593"/>
            </a:xfrm>
            <a:prstGeom prst="rect">
              <a:avLst/>
            </a:prstGeom>
            <a:noFill/>
          </p:spPr>
          <p:txBody>
            <a:bodyPr wrap="square" rtlCol="0">
              <a:spAutoFit/>
            </a:bodyPr>
            <a:lstStyle/>
            <a:p>
              <a:pPr algn="ctr"/>
              <a:r>
                <a:rPr lang="zh-CN" altLang="en-US" sz="2700" baseline="-3000"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30" name="文本框 39"/>
            <p:cNvSpPr txBox="1"/>
            <p:nvPr/>
          </p:nvSpPr>
          <p:spPr>
            <a:xfrm>
              <a:off x="3987799" y="4217364"/>
              <a:ext cx="1248229" cy="347593"/>
            </a:xfrm>
            <a:prstGeom prst="rect">
              <a:avLst/>
            </a:prstGeom>
            <a:noFill/>
          </p:spPr>
          <p:txBody>
            <a:bodyPr wrap="square" rtlCol="0">
              <a:spAutoFit/>
            </a:bodyPr>
            <a:lstStyle/>
            <a:p>
              <a:pPr algn="ctr"/>
              <a:r>
                <a:rPr lang="zh-CN" altLang="en-US" sz="2700" baseline="-3000"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31" name="矩形 30"/>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3455478" y="1868389"/>
            <a:ext cx="2471204" cy="2040335"/>
            <a:chOff x="3569970" y="1908810"/>
            <a:chExt cx="2331720" cy="1920240"/>
          </a:xfrm>
        </p:grpSpPr>
        <p:sp>
          <p:nvSpPr>
            <p:cNvPr id="35" name="矩形 34"/>
            <p:cNvSpPr/>
            <p:nvPr/>
          </p:nvSpPr>
          <p:spPr>
            <a:xfrm>
              <a:off x="3569970" y="1908810"/>
              <a:ext cx="2331720" cy="1920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bg1"/>
                </a:solidFill>
                <a:latin typeface="微软雅黑" panose="020B0503020204020204" pitchFamily="34" charset="-122"/>
                <a:ea typeface="微软雅黑" panose="020B0503020204020204" pitchFamily="34" charset="-122"/>
              </a:endParaRPr>
            </a:p>
          </p:txBody>
        </p:sp>
        <p:sp>
          <p:nvSpPr>
            <p:cNvPr id="36" name="Freeform 151"/>
            <p:cNvSpPr>
              <a:spLocks noEditPoints="1"/>
            </p:cNvSpPr>
            <p:nvPr/>
          </p:nvSpPr>
          <p:spPr bwMode="auto">
            <a:xfrm>
              <a:off x="4271368" y="2245834"/>
              <a:ext cx="928925" cy="97361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bg1"/>
            </a:solidFill>
            <a:ln>
              <a:noFill/>
            </a:ln>
          </p:spPr>
          <p:txBody>
            <a:bodyPr vert="horz" wrap="square" lIns="91440" tIns="45720" rIns="91440" bIns="45720" numCol="1" anchor="t" anchorCtr="0" compatLnSpc="1"/>
            <a:lstStyle/>
            <a:p>
              <a:endParaRPr lang="zh-CN" altLang="en-US" sz="2100">
                <a:solidFill>
                  <a:schemeClr val="bg1"/>
                </a:solidFill>
                <a:latin typeface="微软雅黑" panose="020B0503020204020204" pitchFamily="34" charset="-122"/>
                <a:ea typeface="微软雅黑" panose="020B0503020204020204" pitchFamily="34" charset="-122"/>
              </a:endParaRPr>
            </a:p>
          </p:txBody>
        </p:sp>
        <p:sp>
          <p:nvSpPr>
            <p:cNvPr id="37" name="文本框 47"/>
            <p:cNvSpPr txBox="1"/>
            <p:nvPr/>
          </p:nvSpPr>
          <p:spPr>
            <a:xfrm>
              <a:off x="4111716" y="3381327"/>
              <a:ext cx="1248229" cy="347593"/>
            </a:xfrm>
            <a:prstGeom prst="rect">
              <a:avLst/>
            </a:prstGeom>
            <a:noFill/>
          </p:spPr>
          <p:txBody>
            <a:bodyPr wrap="square" rtlCol="0">
              <a:spAutoFit/>
            </a:bodyPr>
            <a:lstStyle/>
            <a:p>
              <a:pPr algn="ctr"/>
              <a:r>
                <a:rPr lang="zh-CN" altLang="en-US" sz="2700" baseline="-3000" dirty="0">
                  <a:solidFill>
                    <a:schemeClr val="bg1"/>
                  </a:solidFill>
                  <a:latin typeface="微软雅黑" panose="020B0503020204020204" pitchFamily="34" charset="-122"/>
                  <a:ea typeface="微软雅黑" panose="020B0503020204020204" pitchFamily="34" charset="-122"/>
                </a:rPr>
                <a:t>添加标题</a:t>
              </a:r>
            </a:p>
          </p:txBody>
        </p:sp>
      </p:grpSp>
      <p:grpSp>
        <p:nvGrpSpPr>
          <p:cNvPr id="38" name="组合 37"/>
          <p:cNvGrpSpPr/>
          <p:nvPr/>
        </p:nvGrpSpPr>
        <p:grpSpPr>
          <a:xfrm>
            <a:off x="6210084" y="1868389"/>
            <a:ext cx="2471204" cy="2040335"/>
            <a:chOff x="6252210" y="1908810"/>
            <a:chExt cx="2331720" cy="1920240"/>
          </a:xfrm>
        </p:grpSpPr>
        <p:sp>
          <p:nvSpPr>
            <p:cNvPr id="39" name="矩形 38"/>
            <p:cNvSpPr/>
            <p:nvPr/>
          </p:nvSpPr>
          <p:spPr>
            <a:xfrm>
              <a:off x="6252210" y="1908810"/>
              <a:ext cx="2331720" cy="1920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latin typeface="微软雅黑" panose="020B0503020204020204" pitchFamily="34" charset="-122"/>
                <a:ea typeface="微软雅黑" panose="020B0503020204020204" pitchFamily="34" charset="-122"/>
              </a:endParaRPr>
            </a:p>
          </p:txBody>
        </p:sp>
        <p:sp>
          <p:nvSpPr>
            <p:cNvPr id="40" name="Freeform 153"/>
            <p:cNvSpPr>
              <a:spLocks noEditPoints="1"/>
            </p:cNvSpPr>
            <p:nvPr/>
          </p:nvSpPr>
          <p:spPr bwMode="auto">
            <a:xfrm>
              <a:off x="6936705" y="2349128"/>
              <a:ext cx="962731" cy="767029"/>
            </a:xfrm>
            <a:custGeom>
              <a:avLst/>
              <a:gdLst>
                <a:gd name="T0" fmla="*/ 35 w 129"/>
                <a:gd name="T1" fmla="*/ 22 h 103"/>
                <a:gd name="T2" fmla="*/ 120 w 129"/>
                <a:gd name="T3" fmla="*/ 22 h 103"/>
                <a:gd name="T4" fmla="*/ 123 w 129"/>
                <a:gd name="T5" fmla="*/ 22 h 103"/>
                <a:gd name="T6" fmla="*/ 78 w 129"/>
                <a:gd name="T7" fmla="*/ 58 h 103"/>
                <a:gd name="T8" fmla="*/ 31 w 129"/>
                <a:gd name="T9" fmla="*/ 23 h 103"/>
                <a:gd name="T10" fmla="*/ 35 w 129"/>
                <a:gd name="T11" fmla="*/ 22 h 103"/>
                <a:gd name="T12" fmla="*/ 19 w 129"/>
                <a:gd name="T13" fmla="*/ 50 h 103"/>
                <a:gd name="T14" fmla="*/ 22 w 129"/>
                <a:gd name="T15" fmla="*/ 58 h 103"/>
                <a:gd name="T16" fmla="*/ 26 w 129"/>
                <a:gd name="T17" fmla="*/ 58 h 103"/>
                <a:gd name="T18" fmla="*/ 26 w 129"/>
                <a:gd name="T19" fmla="*/ 70 h 103"/>
                <a:gd name="T20" fmla="*/ 0 w 129"/>
                <a:gd name="T21" fmla="*/ 70 h 103"/>
                <a:gd name="T22" fmla="*/ 3 w 129"/>
                <a:gd name="T23" fmla="*/ 78 h 103"/>
                <a:gd name="T24" fmla="*/ 26 w 129"/>
                <a:gd name="T25" fmla="*/ 78 h 103"/>
                <a:gd name="T26" fmla="*/ 27 w 129"/>
                <a:gd name="T27" fmla="*/ 81 h 103"/>
                <a:gd name="T28" fmla="*/ 61 w 129"/>
                <a:gd name="T29" fmla="*/ 56 h 103"/>
                <a:gd name="T30" fmla="*/ 26 w 129"/>
                <a:gd name="T31" fmla="*/ 30 h 103"/>
                <a:gd name="T32" fmla="*/ 26 w 129"/>
                <a:gd name="T33" fmla="*/ 30 h 103"/>
                <a:gd name="T34" fmla="*/ 26 w 129"/>
                <a:gd name="T35" fmla="*/ 50 h 103"/>
                <a:gd name="T36" fmla="*/ 19 w 129"/>
                <a:gd name="T37" fmla="*/ 50 h 103"/>
                <a:gd name="T38" fmla="*/ 17 w 129"/>
                <a:gd name="T39" fmla="*/ 95 h 103"/>
                <a:gd name="T40" fmla="*/ 75 w 129"/>
                <a:gd name="T41" fmla="*/ 95 h 103"/>
                <a:gd name="T42" fmla="*/ 77 w 129"/>
                <a:gd name="T43" fmla="*/ 103 h 103"/>
                <a:gd name="T44" fmla="*/ 19 w 129"/>
                <a:gd name="T45" fmla="*/ 103 h 103"/>
                <a:gd name="T46" fmla="*/ 17 w 129"/>
                <a:gd name="T47" fmla="*/ 95 h 103"/>
                <a:gd name="T48" fmla="*/ 42 w 129"/>
                <a:gd name="T49" fmla="*/ 0 h 103"/>
                <a:gd name="T50" fmla="*/ 99 w 129"/>
                <a:gd name="T51" fmla="*/ 0 h 103"/>
                <a:gd name="T52" fmla="*/ 101 w 129"/>
                <a:gd name="T53" fmla="*/ 8 h 103"/>
                <a:gd name="T54" fmla="*/ 75 w 129"/>
                <a:gd name="T55" fmla="*/ 8 h 103"/>
                <a:gd name="T56" fmla="*/ 77 w 129"/>
                <a:gd name="T57" fmla="*/ 16 h 103"/>
                <a:gd name="T58" fmla="*/ 11 w 129"/>
                <a:gd name="T59" fmla="*/ 16 h 103"/>
                <a:gd name="T60" fmla="*/ 9 w 129"/>
                <a:gd name="T61" fmla="*/ 6 h 103"/>
                <a:gd name="T62" fmla="*/ 43 w 129"/>
                <a:gd name="T63" fmla="*/ 6 h 103"/>
                <a:gd name="T64" fmla="*/ 42 w 129"/>
                <a:gd name="T65" fmla="*/ 0 h 103"/>
                <a:gd name="T66" fmla="*/ 129 w 129"/>
                <a:gd name="T67" fmla="*/ 29 h 103"/>
                <a:gd name="T68" fmla="*/ 94 w 129"/>
                <a:gd name="T69" fmla="*/ 55 h 103"/>
                <a:gd name="T70" fmla="*/ 128 w 129"/>
                <a:gd name="T71" fmla="*/ 81 h 103"/>
                <a:gd name="T72" fmla="*/ 129 w 129"/>
                <a:gd name="T73" fmla="*/ 78 h 103"/>
                <a:gd name="T74" fmla="*/ 129 w 129"/>
                <a:gd name="T75" fmla="*/ 30 h 103"/>
                <a:gd name="T76" fmla="*/ 129 w 129"/>
                <a:gd name="T77" fmla="*/ 29 h 103"/>
                <a:gd name="T78" fmla="*/ 123 w 129"/>
                <a:gd name="T79" fmla="*/ 86 h 103"/>
                <a:gd name="T80" fmla="*/ 120 w 129"/>
                <a:gd name="T81" fmla="*/ 87 h 103"/>
                <a:gd name="T82" fmla="*/ 35 w 129"/>
                <a:gd name="T83" fmla="*/ 87 h 103"/>
                <a:gd name="T84" fmla="*/ 33 w 129"/>
                <a:gd name="T85" fmla="*/ 87 h 103"/>
                <a:gd name="T86" fmla="*/ 68 w 129"/>
                <a:gd name="T87" fmla="*/ 61 h 103"/>
                <a:gd name="T88" fmla="*/ 75 w 129"/>
                <a:gd name="T89" fmla="*/ 66 h 103"/>
                <a:gd name="T90" fmla="*/ 78 w 129"/>
                <a:gd name="T91" fmla="*/ 68 h 103"/>
                <a:gd name="T92" fmla="*/ 80 w 129"/>
                <a:gd name="T93" fmla="*/ 66 h 103"/>
                <a:gd name="T94" fmla="*/ 87 w 129"/>
                <a:gd name="T95" fmla="*/ 61 h 103"/>
                <a:gd name="T96" fmla="*/ 123 w 129"/>
                <a:gd name="T97" fmla="*/ 8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rgbClr val="E7E7E7"/>
            </a:solidFill>
            <a:ln>
              <a:noFill/>
            </a:ln>
          </p:spPr>
          <p:txBody>
            <a:bodyPr vert="horz" wrap="square" lIns="91440" tIns="45720" rIns="91440" bIns="45720" numCol="1" anchor="t" anchorCtr="0" compatLnSpc="1"/>
            <a:lstStyle/>
            <a:p>
              <a:endParaRPr lang="zh-CN" altLang="en-US" sz="2100">
                <a:latin typeface="微软雅黑" panose="020B0503020204020204" pitchFamily="34" charset="-122"/>
                <a:ea typeface="微软雅黑" panose="020B0503020204020204" pitchFamily="34" charset="-122"/>
              </a:endParaRPr>
            </a:p>
          </p:txBody>
        </p:sp>
        <p:sp>
          <p:nvSpPr>
            <p:cNvPr id="41" name="文本框 48"/>
            <p:cNvSpPr txBox="1"/>
            <p:nvPr/>
          </p:nvSpPr>
          <p:spPr>
            <a:xfrm>
              <a:off x="6793956" y="3381327"/>
              <a:ext cx="1248229" cy="362076"/>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zh-CN" altLang="en-US" sz="1900" dirty="0">
                  <a:solidFill>
                    <a:schemeClr val="bg1"/>
                  </a:solidFill>
                  <a:latin typeface="微软雅黑" panose="020B0503020204020204" pitchFamily="34" charset="-122"/>
                  <a:ea typeface="微软雅黑" panose="020B0503020204020204" pitchFamily="34" charset="-122"/>
                </a:rPr>
                <a:t>添加标题</a:t>
              </a:r>
            </a:p>
          </p:txBody>
        </p:sp>
      </p:grpSp>
      <p:grpSp>
        <p:nvGrpSpPr>
          <p:cNvPr id="42" name="组合 41"/>
          <p:cNvGrpSpPr/>
          <p:nvPr/>
        </p:nvGrpSpPr>
        <p:grpSpPr>
          <a:xfrm>
            <a:off x="8928086" y="1868389"/>
            <a:ext cx="2471204" cy="2040335"/>
            <a:chOff x="9025890" y="1908810"/>
            <a:chExt cx="2331720" cy="1920240"/>
          </a:xfrm>
        </p:grpSpPr>
        <p:sp>
          <p:nvSpPr>
            <p:cNvPr id="43" name="矩形 42"/>
            <p:cNvSpPr/>
            <p:nvPr/>
          </p:nvSpPr>
          <p:spPr>
            <a:xfrm>
              <a:off x="9025890" y="1908810"/>
              <a:ext cx="2331720" cy="19202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bg1"/>
                </a:solidFill>
                <a:latin typeface="微软雅黑" panose="020B0503020204020204" pitchFamily="34" charset="-122"/>
                <a:ea typeface="微软雅黑" panose="020B0503020204020204" pitchFamily="34" charset="-122"/>
              </a:endParaRPr>
            </a:p>
          </p:txBody>
        </p:sp>
        <p:sp>
          <p:nvSpPr>
            <p:cNvPr id="44" name="Freeform 145"/>
            <p:cNvSpPr>
              <a:spLocks noChangeAspect="1" noEditPoints="1"/>
            </p:cNvSpPr>
            <p:nvPr/>
          </p:nvSpPr>
          <p:spPr bwMode="auto">
            <a:xfrm>
              <a:off x="9740033" y="2282642"/>
              <a:ext cx="903435" cy="899999"/>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bg1"/>
            </a:solidFill>
            <a:ln>
              <a:noFill/>
            </a:ln>
          </p:spPr>
          <p:txBody>
            <a:bodyPr vert="horz" wrap="square" lIns="91440" tIns="45720" rIns="91440" bIns="45720" numCol="1" anchor="t" anchorCtr="0" compatLnSpc="1"/>
            <a:lstStyle/>
            <a:p>
              <a:endParaRPr lang="zh-CN" altLang="en-US" sz="2100">
                <a:solidFill>
                  <a:schemeClr val="bg1"/>
                </a:solidFill>
                <a:latin typeface="微软雅黑" panose="020B0503020204020204" pitchFamily="34" charset="-122"/>
                <a:ea typeface="微软雅黑" panose="020B0503020204020204" pitchFamily="34" charset="-122"/>
              </a:endParaRPr>
            </a:p>
          </p:txBody>
        </p:sp>
        <p:sp>
          <p:nvSpPr>
            <p:cNvPr id="45" name="文本框 49"/>
            <p:cNvSpPr txBox="1"/>
            <p:nvPr/>
          </p:nvSpPr>
          <p:spPr>
            <a:xfrm>
              <a:off x="9567636" y="3381327"/>
              <a:ext cx="1248229" cy="362076"/>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zh-CN" altLang="en-US" sz="1900" dirty="0">
                  <a:solidFill>
                    <a:schemeClr val="bg1"/>
                  </a:solidFill>
                  <a:latin typeface="微软雅黑" panose="020B0503020204020204" pitchFamily="34" charset="-122"/>
                  <a:ea typeface="微软雅黑" panose="020B0503020204020204" pitchFamily="34" charset="-122"/>
                </a:rPr>
                <a:t>添加标题</a:t>
              </a:r>
            </a:p>
          </p:txBody>
        </p:sp>
      </p:grpSp>
      <p:sp>
        <p:nvSpPr>
          <p:cNvPr id="48" name="TextBox 8"/>
          <p:cNvSpPr txBox="1"/>
          <p:nvPr/>
        </p:nvSpPr>
        <p:spPr>
          <a:xfrm>
            <a:off x="190550" y="189434"/>
            <a:ext cx="6408712" cy="523220"/>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第三部分  </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点击在此输入你的标题内容</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25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par>
                                <p:cTn id="8" presetID="16" presetClass="entr" presetSubtype="21" fill="hold" nodeType="withEffect">
                                  <p:stCondLst>
                                    <p:cond delay="25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par>
                                <p:cTn id="11" presetID="16" presetClass="entr" presetSubtype="21" fill="hold" nodeType="withEffect">
                                  <p:stCondLst>
                                    <p:cond delay="1250"/>
                                  </p:stCondLst>
                                  <p:childTnLst>
                                    <p:set>
                                      <p:cBhvr>
                                        <p:cTn id="12" dur="1" fill="hold">
                                          <p:stCondLst>
                                            <p:cond delay="0"/>
                                          </p:stCondLst>
                                        </p:cTn>
                                        <p:tgtEl>
                                          <p:spTgt spid="38"/>
                                        </p:tgtEl>
                                        <p:attrNameLst>
                                          <p:attrName>style.visibility</p:attrName>
                                        </p:attrNameLst>
                                      </p:cBhvr>
                                      <p:to>
                                        <p:strVal val="visible"/>
                                      </p:to>
                                    </p:set>
                                    <p:animEffect transition="in" filter="barn(inVertical)">
                                      <p:cBhvr>
                                        <p:cTn id="13" dur="500"/>
                                        <p:tgtEl>
                                          <p:spTgt spid="38"/>
                                        </p:tgtEl>
                                      </p:cBhvr>
                                    </p:animEffect>
                                  </p:childTnLst>
                                </p:cTn>
                              </p:par>
                              <p:par>
                                <p:cTn id="14" presetID="16" presetClass="entr" presetSubtype="21" fill="hold" nodeType="withEffect">
                                  <p:stCondLst>
                                    <p:cond delay="125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par>
                                <p:cTn id="17" presetID="16" presetClass="entr" presetSubtype="21" fill="hold" nodeType="withEffect">
                                  <p:stCondLst>
                                    <p:cond delay="2250"/>
                                  </p:stCondLst>
                                  <p:childTnLst>
                                    <p:set>
                                      <p:cBhvr>
                                        <p:cTn id="18" dur="1" fill="hold">
                                          <p:stCondLst>
                                            <p:cond delay="0"/>
                                          </p:stCondLst>
                                        </p:cTn>
                                        <p:tgtEl>
                                          <p:spTgt spid="34"/>
                                        </p:tgtEl>
                                        <p:attrNameLst>
                                          <p:attrName>style.visibility</p:attrName>
                                        </p:attrNameLst>
                                      </p:cBhvr>
                                      <p:to>
                                        <p:strVal val="visible"/>
                                      </p:to>
                                    </p:set>
                                    <p:animEffect transition="in" filter="barn(inVertical)">
                                      <p:cBhvr>
                                        <p:cTn id="19" dur="500"/>
                                        <p:tgtEl>
                                          <p:spTgt spid="34"/>
                                        </p:tgtEl>
                                      </p:cBhvr>
                                    </p:animEffect>
                                  </p:childTnLst>
                                </p:cTn>
                              </p:par>
                              <p:par>
                                <p:cTn id="20" presetID="16" presetClass="entr" presetSubtype="21" fill="hold" nodeType="withEffect">
                                  <p:stCondLst>
                                    <p:cond delay="225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4" presetClass="entr" presetSubtype="10" fill="hold" nodeType="withEffect">
                                  <p:stCondLst>
                                    <p:cond delay="325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par>
                                <p:cTn id="26" presetID="14" presetClass="entr" presetSubtype="10" fill="hold" nodeType="withEffect">
                                  <p:stCondLst>
                                    <p:cond delay="3250"/>
                                  </p:stCondLst>
                                  <p:childTnLst>
                                    <p:set>
                                      <p:cBhvr>
                                        <p:cTn id="27" dur="1" fill="hold">
                                          <p:stCondLst>
                                            <p:cond delay="0"/>
                                          </p:stCondLst>
                                        </p:cTn>
                                        <p:tgtEl>
                                          <p:spTgt spid="2"/>
                                        </p:tgtEl>
                                        <p:attrNameLst>
                                          <p:attrName>style.visibility</p:attrName>
                                        </p:attrNameLst>
                                      </p:cBhvr>
                                      <p:to>
                                        <p:strVal val="visible"/>
                                      </p:to>
                                    </p:set>
                                    <p:animEffect transition="in" filter="randombar(horizontal)">
                                      <p:cBhvr>
                                        <p:cTn id="28" dur="500"/>
                                        <p:tgtEl>
                                          <p:spTgt spid="2"/>
                                        </p:tgtEl>
                                      </p:cBhvr>
                                    </p:animEffect>
                                  </p:childTnLst>
                                </p:cTn>
                              </p:par>
                              <p:par>
                                <p:cTn id="29" presetID="14" presetClass="entr" presetSubtype="10" fill="hold" nodeType="withEffect">
                                  <p:stCondLst>
                                    <p:cond delay="3250"/>
                                  </p:stCondLst>
                                  <p:childTnLst>
                                    <p:set>
                                      <p:cBhvr>
                                        <p:cTn id="30" dur="1" fill="hold">
                                          <p:stCondLst>
                                            <p:cond delay="0"/>
                                          </p:stCondLst>
                                        </p:cTn>
                                        <p:tgtEl>
                                          <p:spTgt spid="3"/>
                                        </p:tgtEl>
                                        <p:attrNameLst>
                                          <p:attrName>style.visibility</p:attrName>
                                        </p:attrNameLst>
                                      </p:cBhvr>
                                      <p:to>
                                        <p:strVal val="visible"/>
                                      </p:to>
                                    </p:set>
                                    <p:animEffect transition="in" filter="randombar(horizontal)">
                                      <p:cBhvr>
                                        <p:cTn id="31" dur="500"/>
                                        <p:tgtEl>
                                          <p:spTgt spid="3"/>
                                        </p:tgtEl>
                                      </p:cBhvr>
                                    </p:animEffect>
                                  </p:childTnLst>
                                </p:cTn>
                              </p:par>
                              <p:par>
                                <p:cTn id="32" presetID="14" presetClass="entr" presetSubtype="10" fill="hold" nodeType="withEffect">
                                  <p:stCondLst>
                                    <p:cond delay="3250"/>
                                  </p:stCondLst>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500"/>
                                        <p:tgtEl>
                                          <p:spTgt spid="7"/>
                                        </p:tgtEl>
                                      </p:cBhvr>
                                    </p:animEffect>
                                  </p:childTnLst>
                                </p:cTn>
                              </p:par>
                              <p:par>
                                <p:cTn id="35" presetID="14" presetClass="entr" presetSubtype="10" fill="hold" nodeType="withEffect">
                                  <p:stCondLst>
                                    <p:cond delay="325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478582" y="1341562"/>
            <a:ext cx="3672408" cy="512448"/>
          </a:xfrm>
          <a:prstGeom prst="rect">
            <a:avLst/>
          </a:prstGeom>
          <a:noFill/>
        </p:spPr>
        <p:txBody>
          <a:bodyPr wrap="square" rtlCol="0">
            <a:spAutoFit/>
          </a:bodyPr>
          <a:lstStyle/>
          <a:p>
            <a:pPr>
              <a:lnSpc>
                <a:spcPct val="130000"/>
              </a:lnSpc>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添加标题内容 分析如下：</a:t>
            </a:r>
            <a:endParaRPr lang="zh-CN" altLang="zh-CN"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478582" y="2061810"/>
            <a:ext cx="3583556" cy="1944216"/>
            <a:chOff x="554559" y="2205032"/>
            <a:chExt cx="3583556" cy="1944216"/>
          </a:xfrm>
        </p:grpSpPr>
        <p:sp>
          <p:nvSpPr>
            <p:cNvPr id="4" name="五边形 3"/>
            <p:cNvSpPr/>
            <p:nvPr/>
          </p:nvSpPr>
          <p:spPr bwMode="auto">
            <a:xfrm>
              <a:off x="554559" y="3574778"/>
              <a:ext cx="1818036" cy="574470"/>
            </a:xfrm>
            <a:prstGeom prst="homePlate">
              <a:avLst>
                <a:gd name="adj" fmla="val 2873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prstClr val="white"/>
                  </a:solidFill>
                  <a:latin typeface="微软雅黑" panose="020B0503020204020204" pitchFamily="34" charset="-122"/>
                  <a:ea typeface="微软雅黑" panose="020B0503020204020204" pitchFamily="34" charset="-122"/>
                </a:rPr>
                <a:t>添加标题内容</a:t>
              </a:r>
            </a:p>
          </p:txBody>
        </p:sp>
        <p:cxnSp>
          <p:nvCxnSpPr>
            <p:cNvPr id="5" name="直接连接符 4"/>
            <p:cNvCxnSpPr/>
            <p:nvPr/>
          </p:nvCxnSpPr>
          <p:spPr>
            <a:xfrm flipV="1">
              <a:off x="626567" y="2205032"/>
              <a:ext cx="0" cy="136800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6" name="文本框 6"/>
            <p:cNvSpPr txBox="1"/>
            <p:nvPr/>
          </p:nvSpPr>
          <p:spPr>
            <a:xfrm>
              <a:off x="697882" y="2277040"/>
              <a:ext cx="3440233" cy="1169551"/>
            </a:xfrm>
            <a:prstGeom prst="rect">
              <a:avLst/>
            </a:prstGeom>
            <a:noFill/>
          </p:spPr>
          <p:txBody>
            <a:bodyPr wrap="square" rtlCol="0">
              <a:spAutoFit/>
            </a:bodyPr>
            <a:lstStyle/>
            <a:p>
              <a:pPr>
                <a:lnSpc>
                  <a:spcPct val="125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要求学员在学完每一堂课，必须在课后三天之内，撰写培训心得总结。必须提炼出关键词、关键句、关键理念、关键课程内容、关键重点有几个？</a:t>
              </a:r>
            </a:p>
          </p:txBody>
        </p:sp>
      </p:grpSp>
      <p:grpSp>
        <p:nvGrpSpPr>
          <p:cNvPr id="7" name="组合 6"/>
          <p:cNvGrpSpPr/>
          <p:nvPr/>
        </p:nvGrpSpPr>
        <p:grpSpPr>
          <a:xfrm>
            <a:off x="4133452" y="2061810"/>
            <a:ext cx="3635994" cy="1944216"/>
            <a:chOff x="4209429" y="2205032"/>
            <a:chExt cx="3635994" cy="1944216"/>
          </a:xfrm>
        </p:grpSpPr>
        <p:sp>
          <p:nvSpPr>
            <p:cNvPr id="8" name="燕尾形 7"/>
            <p:cNvSpPr/>
            <p:nvPr/>
          </p:nvSpPr>
          <p:spPr bwMode="auto">
            <a:xfrm>
              <a:off x="4209429" y="3574778"/>
              <a:ext cx="1994922" cy="574470"/>
            </a:xfrm>
            <a:prstGeom prst="chevron">
              <a:avLst>
                <a:gd name="adj" fmla="val 2891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2000" b="1" dirty="0">
                  <a:solidFill>
                    <a:prstClr val="white"/>
                  </a:solidFill>
                  <a:latin typeface="微软雅黑" panose="020B0503020204020204" pitchFamily="34" charset="-122"/>
                  <a:ea typeface="微软雅黑" panose="020B0503020204020204" pitchFamily="34" charset="-122"/>
                </a:rPr>
                <a:t>添加标题内容</a:t>
              </a:r>
            </a:p>
          </p:txBody>
        </p:sp>
        <p:cxnSp>
          <p:nvCxnSpPr>
            <p:cNvPr id="9" name="直接连接符 8"/>
            <p:cNvCxnSpPr/>
            <p:nvPr/>
          </p:nvCxnSpPr>
          <p:spPr>
            <a:xfrm flipV="1">
              <a:off x="4333875" y="2205032"/>
              <a:ext cx="0" cy="136800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0" name="文本框 41"/>
            <p:cNvSpPr txBox="1"/>
            <p:nvPr/>
          </p:nvSpPr>
          <p:spPr>
            <a:xfrm>
              <a:off x="4405190" y="2277040"/>
              <a:ext cx="3440233" cy="1169551"/>
            </a:xfrm>
            <a:prstGeom prst="rect">
              <a:avLst/>
            </a:prstGeom>
            <a:noFill/>
          </p:spPr>
          <p:txBody>
            <a:bodyPr wrap="square" rtlCol="0">
              <a:spAutoFit/>
            </a:bodyPr>
            <a:lstStyle/>
            <a:p>
              <a:pPr>
                <a:lnSpc>
                  <a:spcPct val="125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学员完成</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行动计划改进表</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，学员与主管领导进行讨论，确定双方同意执行该方案的时间与方式。讲师或培训专员也收存一份复本以供追踪。</a:t>
              </a:r>
            </a:p>
          </p:txBody>
        </p:sp>
      </p:grpSp>
      <p:grpSp>
        <p:nvGrpSpPr>
          <p:cNvPr id="11" name="组合 10"/>
          <p:cNvGrpSpPr/>
          <p:nvPr/>
        </p:nvGrpSpPr>
        <p:grpSpPr>
          <a:xfrm>
            <a:off x="7953990" y="2061813"/>
            <a:ext cx="3636681" cy="1939363"/>
            <a:chOff x="7886744" y="2205032"/>
            <a:chExt cx="3636681" cy="1939363"/>
          </a:xfrm>
        </p:grpSpPr>
        <p:sp>
          <p:nvSpPr>
            <p:cNvPr id="12" name="燕尾形 11"/>
            <p:cNvSpPr/>
            <p:nvPr/>
          </p:nvSpPr>
          <p:spPr bwMode="auto">
            <a:xfrm>
              <a:off x="7886744" y="3569925"/>
              <a:ext cx="1995609" cy="574470"/>
            </a:xfrm>
            <a:prstGeom prst="chevron">
              <a:avLst>
                <a:gd name="adj" fmla="val 2891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800" b="1" dirty="0">
                  <a:solidFill>
                    <a:prstClr val="white"/>
                  </a:solidFill>
                  <a:latin typeface="微软雅黑" panose="020B0503020204020204" pitchFamily="34" charset="-122"/>
                  <a:ea typeface="微软雅黑" panose="020B0503020204020204" pitchFamily="34" charset="-122"/>
                </a:rPr>
                <a:t>添加标题内容</a:t>
              </a:r>
            </a:p>
          </p:txBody>
        </p:sp>
        <p:cxnSp>
          <p:nvCxnSpPr>
            <p:cNvPr id="13" name="直接连接符 12"/>
            <p:cNvCxnSpPr/>
            <p:nvPr/>
          </p:nvCxnSpPr>
          <p:spPr>
            <a:xfrm flipV="1">
              <a:off x="8011877" y="2205032"/>
              <a:ext cx="0" cy="136800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4" name="文本框 43"/>
            <p:cNvSpPr txBox="1"/>
            <p:nvPr/>
          </p:nvSpPr>
          <p:spPr>
            <a:xfrm>
              <a:off x="8083192" y="2277040"/>
              <a:ext cx="3440233" cy="1169551"/>
            </a:xfrm>
            <a:prstGeom prst="rect">
              <a:avLst/>
            </a:prstGeom>
            <a:noFill/>
          </p:spPr>
          <p:txBody>
            <a:bodyPr wrap="square" rtlCol="0">
              <a:spAutoFit/>
            </a:bodyPr>
            <a:lstStyle/>
            <a:p>
              <a:pPr>
                <a:lnSpc>
                  <a:spcPct val="125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培训结束后的某段时间，由培训专员跟踪完成</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行动计划改进表</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的成果认定部分，并组织开展培训成果表彰会议，编写时事通讯表彰成果转化优异的员工及故事。</a:t>
              </a:r>
            </a:p>
          </p:txBody>
        </p:sp>
      </p:grpSp>
      <p:grpSp>
        <p:nvGrpSpPr>
          <p:cNvPr id="15" name="组合 14"/>
          <p:cNvGrpSpPr/>
          <p:nvPr/>
        </p:nvGrpSpPr>
        <p:grpSpPr>
          <a:xfrm>
            <a:off x="478582" y="3431556"/>
            <a:ext cx="3733914" cy="2087264"/>
            <a:chOff x="554559" y="3574778"/>
            <a:chExt cx="3733914" cy="2087264"/>
          </a:xfrm>
        </p:grpSpPr>
        <p:sp>
          <p:nvSpPr>
            <p:cNvPr id="16" name="燕尾形 15"/>
            <p:cNvSpPr/>
            <p:nvPr/>
          </p:nvSpPr>
          <p:spPr bwMode="auto">
            <a:xfrm>
              <a:off x="2293551" y="3574778"/>
              <a:ext cx="1994922" cy="574470"/>
            </a:xfrm>
            <a:prstGeom prst="chevron">
              <a:avLst>
                <a:gd name="adj" fmla="val 2891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2000" b="1" dirty="0">
                  <a:solidFill>
                    <a:prstClr val="white"/>
                  </a:solidFill>
                  <a:latin typeface="微软雅黑" panose="020B0503020204020204" pitchFamily="34" charset="-122"/>
                  <a:ea typeface="微软雅黑" panose="020B0503020204020204" pitchFamily="34" charset="-122"/>
                </a:rPr>
                <a:t>添加标题内容</a:t>
              </a:r>
            </a:p>
          </p:txBody>
        </p:sp>
        <p:cxnSp>
          <p:nvCxnSpPr>
            <p:cNvPr id="17" name="直接连接符 16"/>
            <p:cNvCxnSpPr/>
            <p:nvPr/>
          </p:nvCxnSpPr>
          <p:spPr>
            <a:xfrm>
              <a:off x="4010943" y="4150042"/>
              <a:ext cx="0" cy="151200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8" name="文本框 45"/>
            <p:cNvSpPr txBox="1"/>
            <p:nvPr/>
          </p:nvSpPr>
          <p:spPr>
            <a:xfrm>
              <a:off x="554559" y="4365272"/>
              <a:ext cx="3440233" cy="1169551"/>
            </a:xfrm>
            <a:prstGeom prst="rect">
              <a:avLst/>
            </a:prstGeom>
            <a:noFill/>
          </p:spPr>
          <p:txBody>
            <a:bodyPr wrap="square" rtlCol="0">
              <a:spAutoFit/>
            </a:bodyPr>
            <a:lstStyle/>
            <a:p>
              <a:pPr>
                <a:lnSpc>
                  <a:spcPct val="125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由培训专员在课程结束后一周内开展培训心得及成果转化的座谈会。座谈会需拟定固定议程，由专人做座谈记录，并在座谈会结束发放</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行动计划改进表</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进行填写。</a:t>
              </a:r>
            </a:p>
          </p:txBody>
        </p:sp>
      </p:grpSp>
      <p:grpSp>
        <p:nvGrpSpPr>
          <p:cNvPr id="19" name="组合 18"/>
          <p:cNvGrpSpPr/>
          <p:nvPr/>
        </p:nvGrpSpPr>
        <p:grpSpPr>
          <a:xfrm>
            <a:off x="4150993" y="3426706"/>
            <a:ext cx="3887635" cy="2092114"/>
            <a:chOff x="4226967" y="3569925"/>
            <a:chExt cx="3887635" cy="2092114"/>
          </a:xfrm>
        </p:grpSpPr>
        <p:sp>
          <p:nvSpPr>
            <p:cNvPr id="20" name="燕尾形 19"/>
            <p:cNvSpPr/>
            <p:nvPr/>
          </p:nvSpPr>
          <p:spPr bwMode="auto">
            <a:xfrm>
              <a:off x="6125307" y="3569925"/>
              <a:ext cx="1989295" cy="574470"/>
            </a:xfrm>
            <a:prstGeom prst="chevron">
              <a:avLst>
                <a:gd name="adj" fmla="val 2891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prstClr val="white"/>
                  </a:solidFill>
                  <a:latin typeface="微软雅黑" panose="020B0503020204020204" pitchFamily="34" charset="-122"/>
                  <a:ea typeface="微软雅黑" panose="020B0503020204020204" pitchFamily="34" charset="-122"/>
                </a:rPr>
                <a:t>添加标题内容</a:t>
              </a:r>
            </a:p>
          </p:txBody>
        </p:sp>
        <p:cxnSp>
          <p:nvCxnSpPr>
            <p:cNvPr id="21" name="直接连接符 20"/>
            <p:cNvCxnSpPr/>
            <p:nvPr/>
          </p:nvCxnSpPr>
          <p:spPr>
            <a:xfrm>
              <a:off x="7683351" y="4150039"/>
              <a:ext cx="0" cy="151200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2" name="文本框 47"/>
            <p:cNvSpPr txBox="1"/>
            <p:nvPr/>
          </p:nvSpPr>
          <p:spPr>
            <a:xfrm>
              <a:off x="4226967" y="4365272"/>
              <a:ext cx="3440233" cy="1169551"/>
            </a:xfrm>
            <a:prstGeom prst="rect">
              <a:avLst/>
            </a:prstGeom>
            <a:noFill/>
          </p:spPr>
          <p:txBody>
            <a:bodyPr wrap="square" rtlCol="0">
              <a:spAutoFit/>
            </a:bodyPr>
            <a:lstStyle/>
            <a:p>
              <a:pPr>
                <a:lnSpc>
                  <a:spcPct val="125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以培训专员牵头，以</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跟踪与辅导表</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的方式跟踪各学员所制定的行动改进计划的执行情况。该跟踪与辅导的责任人为培训专员和学员的直接上级。</a:t>
              </a:r>
            </a:p>
          </p:txBody>
        </p:sp>
      </p:grpSp>
      <p:grpSp>
        <p:nvGrpSpPr>
          <p:cNvPr id="23" name="组合 22"/>
          <p:cNvGrpSpPr/>
          <p:nvPr/>
        </p:nvGrpSpPr>
        <p:grpSpPr>
          <a:xfrm>
            <a:off x="7952055" y="3426706"/>
            <a:ext cx="3830989" cy="2092114"/>
            <a:chOff x="7884809" y="3569925"/>
            <a:chExt cx="3830989" cy="2092114"/>
          </a:xfrm>
        </p:grpSpPr>
        <p:sp>
          <p:nvSpPr>
            <p:cNvPr id="24" name="燕尾形 23"/>
            <p:cNvSpPr/>
            <p:nvPr/>
          </p:nvSpPr>
          <p:spPr bwMode="auto">
            <a:xfrm>
              <a:off x="9803309" y="3569925"/>
              <a:ext cx="1912489" cy="574470"/>
            </a:xfrm>
            <a:prstGeom prst="chevron">
              <a:avLst>
                <a:gd name="adj" fmla="val 2891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2000" b="1" dirty="0">
                  <a:solidFill>
                    <a:prstClr val="white"/>
                  </a:solidFill>
                  <a:latin typeface="微软雅黑" panose="020B0503020204020204" pitchFamily="34" charset="-122"/>
                  <a:ea typeface="微软雅黑" panose="020B0503020204020204" pitchFamily="34" charset="-122"/>
                </a:rPr>
                <a:t>添加标题内容</a:t>
              </a:r>
            </a:p>
          </p:txBody>
        </p:sp>
        <p:cxnSp>
          <p:nvCxnSpPr>
            <p:cNvPr id="25" name="直接连接符 24"/>
            <p:cNvCxnSpPr/>
            <p:nvPr/>
          </p:nvCxnSpPr>
          <p:spPr>
            <a:xfrm>
              <a:off x="11341193" y="4150039"/>
              <a:ext cx="0" cy="151200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6" name="文本框 49"/>
            <p:cNvSpPr txBox="1"/>
            <p:nvPr/>
          </p:nvSpPr>
          <p:spPr>
            <a:xfrm>
              <a:off x="7884809" y="4365272"/>
              <a:ext cx="3440233" cy="900246"/>
            </a:xfrm>
            <a:prstGeom prst="rect">
              <a:avLst/>
            </a:prstGeom>
            <a:noFill/>
          </p:spPr>
          <p:txBody>
            <a:bodyPr wrap="square" rtlCol="0">
              <a:spAutoFit/>
            </a:bodyPr>
            <a:lstStyle/>
            <a:p>
              <a:pPr>
                <a:lnSpc>
                  <a:spcPct val="125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对于培训成果转化不理想的员工，需由培训专员统计具体名单，与其直接上级或部门经理沟通后，安排回炉再学习。</a:t>
              </a:r>
            </a:p>
          </p:txBody>
        </p:sp>
      </p:grpSp>
      <p:sp>
        <p:nvSpPr>
          <p:cNvPr id="29" name="TextBox 8"/>
          <p:cNvSpPr txBox="1"/>
          <p:nvPr/>
        </p:nvSpPr>
        <p:spPr>
          <a:xfrm>
            <a:off x="190550" y="189434"/>
            <a:ext cx="6408712" cy="523220"/>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第三部分  </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点击在此输入你的标题内容</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decel="10000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decel="10000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decel="10000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decel="10000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decel="100000"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decel="100000"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1+#ppt_w/2"/>
                                          </p:val>
                                        </p:tav>
                                        <p:tav tm="100000">
                                          <p:val>
                                            <p:strVal val="#ppt_x"/>
                                          </p:val>
                                        </p:tav>
                                      </p:tavLst>
                                    </p:anim>
                                    <p:anim calcmode="lin" valueType="num">
                                      <p:cBhvr additive="base">
                                        <p:cTn id="38"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066" y="4437063"/>
            <a:ext cx="1818195" cy="1494977"/>
          </a:xfrm>
          <a:prstGeom prst="rect">
            <a:avLst/>
          </a:prstGeom>
        </p:spPr>
      </p:pic>
      <p:grpSp>
        <p:nvGrpSpPr>
          <p:cNvPr id="36" name="组合 35"/>
          <p:cNvGrpSpPr/>
          <p:nvPr/>
        </p:nvGrpSpPr>
        <p:grpSpPr>
          <a:xfrm>
            <a:off x="1054065" y="2"/>
            <a:ext cx="1777392" cy="1551156"/>
            <a:chOff x="1054065" y="2"/>
            <a:chExt cx="1511774" cy="1319347"/>
          </a:xfrm>
        </p:grpSpPr>
        <p:sp>
          <p:nvSpPr>
            <p:cNvPr id="37" name="Rectangle 3"/>
            <p:cNvSpPr/>
            <p:nvPr/>
          </p:nvSpPr>
          <p:spPr bwMode="auto">
            <a:xfrm>
              <a:off x="1054065" y="2"/>
              <a:ext cx="1511774" cy="411499"/>
            </a:xfrm>
            <a:custGeom>
              <a:avLst/>
              <a:gdLst/>
              <a:ahLst/>
              <a:cxnLst/>
              <a:rect l="l" t="t" r="r" b="b"/>
              <a:pathLst>
                <a:path w="1512168" h="411499">
                  <a:moveTo>
                    <a:pt x="0" y="0"/>
                  </a:moveTo>
                  <a:lnTo>
                    <a:pt x="1512168" y="0"/>
                  </a:lnTo>
                  <a:lnTo>
                    <a:pt x="1512168" y="260647"/>
                  </a:lnTo>
                  <a:lnTo>
                    <a:pt x="1512084" y="260647"/>
                  </a:lnTo>
                  <a:lnTo>
                    <a:pt x="1512084" y="351491"/>
                  </a:lnTo>
                  <a:cubicBezTo>
                    <a:pt x="1512084" y="384633"/>
                    <a:pt x="1485218" y="411499"/>
                    <a:pt x="1452076" y="411499"/>
                  </a:cubicBezTo>
                  <a:lnTo>
                    <a:pt x="60092" y="411499"/>
                  </a:lnTo>
                  <a:cubicBezTo>
                    <a:pt x="26950" y="411499"/>
                    <a:pt x="84" y="384633"/>
                    <a:pt x="84" y="351491"/>
                  </a:cubicBezTo>
                  <a:lnTo>
                    <a:pt x="84" y="260647"/>
                  </a:lnTo>
                  <a:lnTo>
                    <a:pt x="0" y="260647"/>
                  </a:lnTo>
                  <a:close/>
                </a:path>
              </a:pathLst>
            </a:cu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t" anchorCtr="0" forceAA="0" compatLnSpc="1">
              <a:noAutofit/>
            </a:bodyPr>
            <a:lstStyle/>
            <a:p>
              <a:pPr marL="0" marR="0" lvl="0" indent="0" defTabSz="913130" eaLnBrk="1" fontAlgn="auto" latinLnBrk="0" hangingPunct="1">
                <a:lnSpc>
                  <a:spcPct val="100000"/>
                </a:lnSpc>
                <a:spcBef>
                  <a:spcPts val="0"/>
                </a:spcBef>
                <a:spcAft>
                  <a:spcPts val="0"/>
                </a:spcAft>
                <a:buClrTx/>
                <a:buSzTx/>
                <a:buFontTx/>
                <a:buNone/>
                <a:defRPr/>
              </a:pPr>
              <a:endParaRPr kumimoji="0" lang="en-US" sz="1500" b="0" i="0" u="none" strike="noStrike" kern="0" cap="none" spc="-40" normalizeH="0" baseline="0" noProof="0" dirty="0">
                <a:ln>
                  <a:noFill/>
                </a:ln>
                <a:gradFill>
                  <a:gsLst>
                    <a:gs pos="0">
                      <a:srgbClr val="FFFFFF"/>
                    </a:gs>
                    <a:gs pos="100000">
                      <a:srgbClr val="FFFFFF"/>
                    </a:gs>
                  </a:gsLst>
                  <a:lin ang="5400000" scaled="0"/>
                </a:gradFill>
                <a:effectLst/>
                <a:uLnTx/>
                <a:uFillTx/>
                <a:latin typeface="Segoe UI" panose="020B0502040204020203"/>
                <a:ea typeface="Segoe UI" panose="020B0502040204020203" pitchFamily="34" charset="0"/>
                <a:cs typeface="Segoe UI" panose="020B0502040204020203" pitchFamily="34" charset="0"/>
              </a:endParaRPr>
            </a:p>
          </p:txBody>
        </p:sp>
        <p:sp>
          <p:nvSpPr>
            <p:cNvPr id="38" name="Rectangle 3"/>
            <p:cNvSpPr/>
            <p:nvPr/>
          </p:nvSpPr>
          <p:spPr bwMode="auto">
            <a:xfrm>
              <a:off x="1054065" y="462959"/>
              <a:ext cx="1511774" cy="856390"/>
            </a:xfrm>
            <a:prstGeom prst="roundRect">
              <a:avLst>
                <a:gd name="adj" fmla="val 6940"/>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t" anchorCtr="0" forceAA="0" compatLnSpc="1">
              <a:noAutofit/>
            </a:bodyPr>
            <a:lstStyle/>
            <a:p>
              <a:pPr marL="0" marR="0" lvl="0" indent="0" defTabSz="913130" eaLnBrk="1" fontAlgn="auto" latinLnBrk="0" hangingPunct="1">
                <a:lnSpc>
                  <a:spcPct val="100000"/>
                </a:lnSpc>
                <a:spcBef>
                  <a:spcPts val="0"/>
                </a:spcBef>
                <a:spcAft>
                  <a:spcPts val="0"/>
                </a:spcAft>
                <a:buClrTx/>
                <a:buSzTx/>
                <a:buFontTx/>
                <a:buNone/>
                <a:defRPr/>
              </a:pPr>
              <a:endParaRPr kumimoji="0" lang="en-US" sz="1500" b="0" i="0" u="none" strike="noStrike" kern="0" cap="none" spc="-40" normalizeH="0" baseline="0" noProof="0" dirty="0">
                <a:ln>
                  <a:noFill/>
                </a:ln>
                <a:gradFill>
                  <a:gsLst>
                    <a:gs pos="0">
                      <a:srgbClr val="FFFFFF"/>
                    </a:gs>
                    <a:gs pos="100000">
                      <a:srgbClr val="FFFFFF"/>
                    </a:gs>
                  </a:gsLst>
                  <a:lin ang="5400000" scaled="0"/>
                </a:gradFill>
                <a:effectLst/>
                <a:uLnTx/>
                <a:uFillTx/>
                <a:latin typeface="Segoe UI" panose="020B0502040204020203"/>
                <a:ea typeface="Segoe UI" panose="020B0502040204020203" pitchFamily="34" charset="0"/>
                <a:cs typeface="Segoe UI" panose="020B0502040204020203" pitchFamily="34" charset="0"/>
              </a:endParaRPr>
            </a:p>
          </p:txBody>
        </p:sp>
        <p:sp>
          <p:nvSpPr>
            <p:cNvPr id="39" name="TextBox 15"/>
            <p:cNvSpPr txBox="1"/>
            <p:nvPr/>
          </p:nvSpPr>
          <p:spPr>
            <a:xfrm>
              <a:off x="1054066" y="953248"/>
              <a:ext cx="1511773" cy="314138"/>
            </a:xfrm>
            <a:prstGeom prst="rect">
              <a:avLst/>
            </a:prstGeom>
            <a:noFill/>
          </p:spPr>
          <p:txBody>
            <a:bodyPr wrap="square" rtlCol="0">
              <a:spAutoFit/>
            </a:bodyPr>
            <a:lstStyle/>
            <a:p>
              <a:pPr algn="ctr"/>
              <a:r>
                <a:rPr lang="en-US" altLang="zh-CN" sz="1800" dirty="0">
                  <a:solidFill>
                    <a:schemeClr val="bg1"/>
                  </a:solidFill>
                  <a:latin typeface="微软雅黑" panose="020B0503020204020204" pitchFamily="34" charset="-122"/>
                  <a:ea typeface="微软雅黑" panose="020B0503020204020204" pitchFamily="34" charset="-122"/>
                </a:rPr>
                <a:t>Contents Page</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40" name="文本框 63"/>
            <p:cNvSpPr txBox="1"/>
            <p:nvPr/>
          </p:nvSpPr>
          <p:spPr>
            <a:xfrm>
              <a:off x="1054066" y="512715"/>
              <a:ext cx="1511773" cy="497385"/>
            </a:xfrm>
            <a:prstGeom prst="rect">
              <a:avLst/>
            </a:prstGeom>
            <a:noFill/>
          </p:spPr>
          <p:txBody>
            <a:bodyPr wrap="square" rtlCol="0">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目录页</a:t>
              </a:r>
            </a:p>
          </p:txBody>
        </p:sp>
      </p:grpSp>
      <p:grpSp>
        <p:nvGrpSpPr>
          <p:cNvPr id="28" name="组合 27"/>
          <p:cNvGrpSpPr/>
          <p:nvPr/>
        </p:nvGrpSpPr>
        <p:grpSpPr>
          <a:xfrm flipH="1">
            <a:off x="4439022" y="1962493"/>
            <a:ext cx="6573812" cy="747668"/>
            <a:chOff x="6601643" y="1988840"/>
            <a:chExt cx="4104456" cy="736573"/>
          </a:xfrm>
        </p:grpSpPr>
        <p:sp>
          <p:nvSpPr>
            <p:cNvPr id="29" name="圆角矩形 28"/>
            <p:cNvSpPr/>
            <p:nvPr/>
          </p:nvSpPr>
          <p:spPr>
            <a:xfrm>
              <a:off x="6601643" y="2221357"/>
              <a:ext cx="4104456"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点击在此输入你的标题内容</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圆角矩形 29"/>
            <p:cNvSpPr/>
            <p:nvPr/>
          </p:nvSpPr>
          <p:spPr>
            <a:xfrm>
              <a:off x="9481963" y="1988840"/>
              <a:ext cx="1008112" cy="484545"/>
            </a:xfrm>
            <a:prstGeom prst="roundRect">
              <a:avLst>
                <a:gd name="adj" fmla="val 9725"/>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第一部分</a:t>
              </a:r>
            </a:p>
          </p:txBody>
        </p:sp>
      </p:grpSp>
      <p:grpSp>
        <p:nvGrpSpPr>
          <p:cNvPr id="31" name="组合 30"/>
          <p:cNvGrpSpPr/>
          <p:nvPr/>
        </p:nvGrpSpPr>
        <p:grpSpPr>
          <a:xfrm flipH="1">
            <a:off x="4439022" y="2819125"/>
            <a:ext cx="6573810" cy="767472"/>
            <a:chOff x="6601643" y="2896501"/>
            <a:chExt cx="4104456" cy="756084"/>
          </a:xfrm>
        </p:grpSpPr>
        <p:sp>
          <p:nvSpPr>
            <p:cNvPr id="32" name="圆角矩形 31"/>
            <p:cNvSpPr/>
            <p:nvPr/>
          </p:nvSpPr>
          <p:spPr>
            <a:xfrm>
              <a:off x="6601643" y="3148529"/>
              <a:ext cx="4104456"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点击在此输入你的标题内容</a:t>
              </a:r>
              <a:endPar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3" name="圆角矩形 32"/>
            <p:cNvSpPr/>
            <p:nvPr/>
          </p:nvSpPr>
          <p:spPr>
            <a:xfrm>
              <a:off x="9481963" y="2896501"/>
              <a:ext cx="1008112" cy="484545"/>
            </a:xfrm>
            <a:prstGeom prst="roundRect">
              <a:avLst>
                <a:gd name="adj" fmla="val 9725"/>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第二部分</a:t>
              </a:r>
            </a:p>
          </p:txBody>
        </p:sp>
      </p:grpSp>
      <p:grpSp>
        <p:nvGrpSpPr>
          <p:cNvPr id="34" name="组合 33"/>
          <p:cNvGrpSpPr/>
          <p:nvPr/>
        </p:nvGrpSpPr>
        <p:grpSpPr>
          <a:xfrm flipH="1">
            <a:off x="4439022" y="3677178"/>
            <a:ext cx="6573814" cy="685315"/>
            <a:chOff x="6601643" y="3904613"/>
            <a:chExt cx="4104456" cy="675144"/>
          </a:xfrm>
        </p:grpSpPr>
        <p:sp>
          <p:nvSpPr>
            <p:cNvPr id="35" name="圆角矩形 34"/>
            <p:cNvSpPr/>
            <p:nvPr/>
          </p:nvSpPr>
          <p:spPr>
            <a:xfrm>
              <a:off x="6601643" y="4075701"/>
              <a:ext cx="4104456"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点击在此输入你的标题内容</a:t>
              </a:r>
              <a:endPar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1" name="圆角矩形 40"/>
            <p:cNvSpPr/>
            <p:nvPr/>
          </p:nvSpPr>
          <p:spPr>
            <a:xfrm>
              <a:off x="9481963" y="3904613"/>
              <a:ext cx="1008112" cy="484545"/>
            </a:xfrm>
            <a:prstGeom prst="roundRect">
              <a:avLst>
                <a:gd name="adj" fmla="val 9725"/>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第三部分</a:t>
              </a:r>
            </a:p>
          </p:txBody>
        </p:sp>
      </p:grpSp>
      <p:grpSp>
        <p:nvGrpSpPr>
          <p:cNvPr id="42" name="组合 41"/>
          <p:cNvGrpSpPr/>
          <p:nvPr/>
        </p:nvGrpSpPr>
        <p:grpSpPr>
          <a:xfrm flipH="1">
            <a:off x="4439022" y="4479707"/>
            <a:ext cx="6573812" cy="747668"/>
            <a:chOff x="6601643" y="4770357"/>
            <a:chExt cx="4104456" cy="736573"/>
          </a:xfrm>
        </p:grpSpPr>
        <p:sp>
          <p:nvSpPr>
            <p:cNvPr id="43" name="圆角矩形 42"/>
            <p:cNvSpPr/>
            <p:nvPr/>
          </p:nvSpPr>
          <p:spPr>
            <a:xfrm>
              <a:off x="6601643" y="5002874"/>
              <a:ext cx="4104456"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点击在此输入你的标题内容</a:t>
              </a:r>
              <a:endPar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4" name="圆角矩形 43"/>
            <p:cNvSpPr/>
            <p:nvPr/>
          </p:nvSpPr>
          <p:spPr>
            <a:xfrm>
              <a:off x="9481963" y="4770357"/>
              <a:ext cx="1008112" cy="484545"/>
            </a:xfrm>
            <a:prstGeom prst="roundRect">
              <a:avLst>
                <a:gd name="adj" fmla="val 9725"/>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第四部分</a:t>
              </a:r>
            </a:p>
          </p:txBody>
        </p:sp>
      </p:grpSp>
      <p:grpSp>
        <p:nvGrpSpPr>
          <p:cNvPr id="45" name="组合 44"/>
          <p:cNvGrpSpPr/>
          <p:nvPr/>
        </p:nvGrpSpPr>
        <p:grpSpPr>
          <a:xfrm flipH="1">
            <a:off x="4439022" y="5346422"/>
            <a:ext cx="6573812" cy="747668"/>
            <a:chOff x="6601643" y="4770357"/>
            <a:chExt cx="4104456" cy="736573"/>
          </a:xfrm>
        </p:grpSpPr>
        <p:sp>
          <p:nvSpPr>
            <p:cNvPr id="46" name="圆角矩形 45"/>
            <p:cNvSpPr/>
            <p:nvPr/>
          </p:nvSpPr>
          <p:spPr>
            <a:xfrm>
              <a:off x="6601643" y="5002874"/>
              <a:ext cx="4104456"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点击在此输入你的标题内容</a:t>
              </a:r>
              <a:endPar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7" name="圆角矩形 46"/>
            <p:cNvSpPr/>
            <p:nvPr/>
          </p:nvSpPr>
          <p:spPr>
            <a:xfrm>
              <a:off x="9481963" y="4770357"/>
              <a:ext cx="1008112" cy="484545"/>
            </a:xfrm>
            <a:prstGeom prst="roundRect">
              <a:avLst>
                <a:gd name="adj" fmla="val 9725"/>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第五部分</a:t>
              </a: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2" decel="10000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20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1+#ppt_w/2"/>
                                          </p:val>
                                        </p:tav>
                                        <p:tav tm="100000">
                                          <p:val>
                                            <p:strVal val="#ppt_x"/>
                                          </p:val>
                                        </p:tav>
                                      </p:tavLst>
                                    </p:anim>
                                    <p:anim calcmode="lin" valueType="num">
                                      <p:cBhvr additive="base">
                                        <p:cTn id="16" dur="500" fill="hold"/>
                                        <p:tgtEl>
                                          <p:spTgt spid="31"/>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40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1+#ppt_w/2"/>
                                          </p:val>
                                        </p:tav>
                                        <p:tav tm="100000">
                                          <p:val>
                                            <p:strVal val="#ppt_x"/>
                                          </p:val>
                                        </p:tav>
                                      </p:tavLst>
                                    </p:anim>
                                    <p:anim calcmode="lin" valueType="num">
                                      <p:cBhvr additive="base">
                                        <p:cTn id="20" dur="500" fill="hold"/>
                                        <p:tgtEl>
                                          <p:spTgt spid="34"/>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60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1+#ppt_w/2"/>
                                          </p:val>
                                        </p:tav>
                                        <p:tav tm="100000">
                                          <p:val>
                                            <p:strVal val="#ppt_x"/>
                                          </p:val>
                                        </p:tav>
                                      </p:tavLst>
                                    </p:anim>
                                    <p:anim calcmode="lin" valueType="num">
                                      <p:cBhvr additive="base">
                                        <p:cTn id="24" dur="500" fill="hold"/>
                                        <p:tgtEl>
                                          <p:spTgt spid="42"/>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80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1+#ppt_w/2"/>
                                          </p:val>
                                        </p:tav>
                                        <p:tav tm="100000">
                                          <p:val>
                                            <p:strVal val="#ppt_x"/>
                                          </p:val>
                                        </p:tav>
                                      </p:tavLst>
                                    </p:anim>
                                    <p:anim calcmode="lin" valueType="num">
                                      <p:cBhvr additive="base">
                                        <p:cTn id="28" dur="500" fill="hold"/>
                                        <p:tgtEl>
                                          <p:spTgt spid="45"/>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6" presetClass="emph" presetSubtype="0" fill="hold" nodeType="afterEffect">
                                  <p:stCondLst>
                                    <p:cond delay="0"/>
                                  </p:stCondLst>
                                  <p:childTnLst>
                                    <p:animEffect transition="out" filter="fade">
                                      <p:cBhvr>
                                        <p:cTn id="31" dur="500" tmFilter="0, 0; .2, .5; .8, .5; 1, 0"/>
                                        <p:tgtEl>
                                          <p:spTgt spid="28"/>
                                        </p:tgtEl>
                                      </p:cBhvr>
                                    </p:animEffect>
                                    <p:animScale>
                                      <p:cBhvr>
                                        <p:cTn id="32" dur="250" autoRev="1" fill="hold"/>
                                        <p:tgtEl>
                                          <p:spTgt spid="28"/>
                                        </p:tgtEl>
                                      </p:cBhvr>
                                      <p:by x="105000" y="105000"/>
                                    </p:animScale>
                                  </p:childTnLst>
                                </p:cTn>
                              </p:par>
                              <p:par>
                                <p:cTn id="33" presetID="26" presetClass="emph" presetSubtype="0" fill="hold" nodeType="withEffect">
                                  <p:stCondLst>
                                    <p:cond delay="200"/>
                                  </p:stCondLst>
                                  <p:childTnLst>
                                    <p:animEffect transition="out" filter="fade">
                                      <p:cBhvr>
                                        <p:cTn id="34" dur="500" tmFilter="0, 0; .2, .5; .8, .5; 1, 0"/>
                                        <p:tgtEl>
                                          <p:spTgt spid="31"/>
                                        </p:tgtEl>
                                      </p:cBhvr>
                                    </p:animEffect>
                                    <p:animScale>
                                      <p:cBhvr>
                                        <p:cTn id="35" dur="250" autoRev="1" fill="hold"/>
                                        <p:tgtEl>
                                          <p:spTgt spid="31"/>
                                        </p:tgtEl>
                                      </p:cBhvr>
                                      <p:by x="105000" y="105000"/>
                                    </p:animScale>
                                  </p:childTnLst>
                                </p:cTn>
                              </p:par>
                              <p:par>
                                <p:cTn id="36" presetID="26" presetClass="emph" presetSubtype="0" fill="hold" nodeType="withEffect">
                                  <p:stCondLst>
                                    <p:cond delay="400"/>
                                  </p:stCondLst>
                                  <p:childTnLst>
                                    <p:animEffect transition="out" filter="fade">
                                      <p:cBhvr>
                                        <p:cTn id="37" dur="500" tmFilter="0, 0; .2, .5; .8, .5; 1, 0"/>
                                        <p:tgtEl>
                                          <p:spTgt spid="34"/>
                                        </p:tgtEl>
                                      </p:cBhvr>
                                    </p:animEffect>
                                    <p:animScale>
                                      <p:cBhvr>
                                        <p:cTn id="38" dur="250" autoRev="1" fill="hold"/>
                                        <p:tgtEl>
                                          <p:spTgt spid="34"/>
                                        </p:tgtEl>
                                      </p:cBhvr>
                                      <p:by x="105000" y="105000"/>
                                    </p:animScale>
                                  </p:childTnLst>
                                </p:cTn>
                              </p:par>
                              <p:par>
                                <p:cTn id="39" presetID="26" presetClass="emph" presetSubtype="0" fill="hold" nodeType="withEffect">
                                  <p:stCondLst>
                                    <p:cond delay="600"/>
                                  </p:stCondLst>
                                  <p:childTnLst>
                                    <p:animEffect transition="out" filter="fade">
                                      <p:cBhvr>
                                        <p:cTn id="40" dur="500" tmFilter="0, 0; .2, .5; .8, .5; 1, 0"/>
                                        <p:tgtEl>
                                          <p:spTgt spid="42"/>
                                        </p:tgtEl>
                                      </p:cBhvr>
                                    </p:animEffect>
                                    <p:animScale>
                                      <p:cBhvr>
                                        <p:cTn id="41" dur="250" autoRev="1" fill="hold"/>
                                        <p:tgtEl>
                                          <p:spTgt spid="42"/>
                                        </p:tgtEl>
                                      </p:cBhvr>
                                      <p:by x="105000" y="105000"/>
                                    </p:animScale>
                                  </p:childTnLst>
                                </p:cTn>
                              </p:par>
                              <p:par>
                                <p:cTn id="42" presetID="26" presetClass="emph" presetSubtype="0" fill="hold" nodeType="withEffect">
                                  <p:stCondLst>
                                    <p:cond delay="800"/>
                                  </p:stCondLst>
                                  <p:childTnLst>
                                    <p:animEffect transition="out" filter="fade">
                                      <p:cBhvr>
                                        <p:cTn id="43" dur="500" tmFilter="0, 0; .2, .5; .8, .5; 1, 0"/>
                                        <p:tgtEl>
                                          <p:spTgt spid="45"/>
                                        </p:tgtEl>
                                      </p:cBhvr>
                                    </p:animEffect>
                                    <p:animScale>
                                      <p:cBhvr>
                                        <p:cTn id="44" dur="250" autoRev="1" fill="hold"/>
                                        <p:tgtEl>
                                          <p:spTgt spid="45"/>
                                        </p:tgtEl>
                                      </p:cBhvr>
                                      <p:by x="105000" y="105000"/>
                                    </p:animScale>
                                  </p:childTnLst>
                                </p:cTn>
                              </p:par>
                            </p:childTnLst>
                          </p:cTn>
                        </p:par>
                        <p:par>
                          <p:cTn id="45" fill="hold">
                            <p:stCondLst>
                              <p:cond delay="1500"/>
                            </p:stCondLst>
                            <p:childTnLst>
                              <p:par>
                                <p:cTn id="46" presetID="2" presetClass="exit" presetSubtype="2" fill="hold" nodeType="afterEffect">
                                  <p:stCondLst>
                                    <p:cond delay="0"/>
                                  </p:stCondLst>
                                  <p:childTnLst>
                                    <p:anim calcmode="lin" valueType="num">
                                      <p:cBhvr additive="base">
                                        <p:cTn id="47" dur="500"/>
                                        <p:tgtEl>
                                          <p:spTgt spid="45"/>
                                        </p:tgtEl>
                                        <p:attrNameLst>
                                          <p:attrName>ppt_x</p:attrName>
                                        </p:attrNameLst>
                                      </p:cBhvr>
                                      <p:tavLst>
                                        <p:tav tm="0">
                                          <p:val>
                                            <p:strVal val="ppt_x"/>
                                          </p:val>
                                        </p:tav>
                                        <p:tav tm="100000">
                                          <p:val>
                                            <p:strVal val="1+ppt_w/2"/>
                                          </p:val>
                                        </p:tav>
                                      </p:tavLst>
                                    </p:anim>
                                    <p:anim calcmode="lin" valueType="num">
                                      <p:cBhvr additive="base">
                                        <p:cTn id="48" dur="500"/>
                                        <p:tgtEl>
                                          <p:spTgt spid="45"/>
                                        </p:tgtEl>
                                        <p:attrNameLst>
                                          <p:attrName>ppt_y</p:attrName>
                                        </p:attrNameLst>
                                      </p:cBhvr>
                                      <p:tavLst>
                                        <p:tav tm="0">
                                          <p:val>
                                            <p:strVal val="ppt_y"/>
                                          </p:val>
                                        </p:tav>
                                        <p:tav tm="100000">
                                          <p:val>
                                            <p:strVal val="ppt_y"/>
                                          </p:val>
                                        </p:tav>
                                      </p:tavLst>
                                    </p:anim>
                                    <p:set>
                                      <p:cBhvr>
                                        <p:cTn id="49" dur="1" fill="hold">
                                          <p:stCondLst>
                                            <p:cond delay="499"/>
                                          </p:stCondLst>
                                        </p:cTn>
                                        <p:tgtEl>
                                          <p:spTgt spid="45"/>
                                        </p:tgtEl>
                                        <p:attrNameLst>
                                          <p:attrName>style.visibility</p:attrName>
                                        </p:attrNameLst>
                                      </p:cBhvr>
                                      <p:to>
                                        <p:strVal val="hidden"/>
                                      </p:to>
                                    </p:set>
                                  </p:childTnLst>
                                </p:cTn>
                              </p:par>
                              <p:par>
                                <p:cTn id="50" presetID="2" presetClass="exit" presetSubtype="2" fill="hold" nodeType="withEffect">
                                  <p:stCondLst>
                                    <p:cond delay="0"/>
                                  </p:stCondLst>
                                  <p:childTnLst>
                                    <p:anim calcmode="lin" valueType="num">
                                      <p:cBhvr additive="base">
                                        <p:cTn id="51" dur="500"/>
                                        <p:tgtEl>
                                          <p:spTgt spid="28"/>
                                        </p:tgtEl>
                                        <p:attrNameLst>
                                          <p:attrName>ppt_x</p:attrName>
                                        </p:attrNameLst>
                                      </p:cBhvr>
                                      <p:tavLst>
                                        <p:tav tm="0">
                                          <p:val>
                                            <p:strVal val="ppt_x"/>
                                          </p:val>
                                        </p:tav>
                                        <p:tav tm="100000">
                                          <p:val>
                                            <p:strVal val="1+ppt_w/2"/>
                                          </p:val>
                                        </p:tav>
                                      </p:tavLst>
                                    </p:anim>
                                    <p:anim calcmode="lin" valueType="num">
                                      <p:cBhvr additive="base">
                                        <p:cTn id="52" dur="500"/>
                                        <p:tgtEl>
                                          <p:spTgt spid="28"/>
                                        </p:tgtEl>
                                        <p:attrNameLst>
                                          <p:attrName>ppt_y</p:attrName>
                                        </p:attrNameLst>
                                      </p:cBhvr>
                                      <p:tavLst>
                                        <p:tav tm="0">
                                          <p:val>
                                            <p:strVal val="ppt_y"/>
                                          </p:val>
                                        </p:tav>
                                        <p:tav tm="100000">
                                          <p:val>
                                            <p:strVal val="ppt_y"/>
                                          </p:val>
                                        </p:tav>
                                      </p:tavLst>
                                    </p:anim>
                                    <p:set>
                                      <p:cBhvr>
                                        <p:cTn id="53" dur="1" fill="hold">
                                          <p:stCondLst>
                                            <p:cond delay="499"/>
                                          </p:stCondLst>
                                        </p:cTn>
                                        <p:tgtEl>
                                          <p:spTgt spid="28"/>
                                        </p:tgtEl>
                                        <p:attrNameLst>
                                          <p:attrName>style.visibility</p:attrName>
                                        </p:attrNameLst>
                                      </p:cBhvr>
                                      <p:to>
                                        <p:strVal val="hidden"/>
                                      </p:to>
                                    </p:set>
                                  </p:childTnLst>
                                </p:cTn>
                              </p:par>
                              <p:par>
                                <p:cTn id="54" presetID="2" presetClass="exit" presetSubtype="2" fill="hold" nodeType="withEffect">
                                  <p:stCondLst>
                                    <p:cond delay="0"/>
                                  </p:stCondLst>
                                  <p:childTnLst>
                                    <p:anim calcmode="lin" valueType="num">
                                      <p:cBhvr additive="base">
                                        <p:cTn id="55" dur="500"/>
                                        <p:tgtEl>
                                          <p:spTgt spid="31"/>
                                        </p:tgtEl>
                                        <p:attrNameLst>
                                          <p:attrName>ppt_x</p:attrName>
                                        </p:attrNameLst>
                                      </p:cBhvr>
                                      <p:tavLst>
                                        <p:tav tm="0">
                                          <p:val>
                                            <p:strVal val="ppt_x"/>
                                          </p:val>
                                        </p:tav>
                                        <p:tav tm="100000">
                                          <p:val>
                                            <p:strVal val="1+ppt_w/2"/>
                                          </p:val>
                                        </p:tav>
                                      </p:tavLst>
                                    </p:anim>
                                    <p:anim calcmode="lin" valueType="num">
                                      <p:cBhvr additive="base">
                                        <p:cTn id="56" dur="500"/>
                                        <p:tgtEl>
                                          <p:spTgt spid="31"/>
                                        </p:tgtEl>
                                        <p:attrNameLst>
                                          <p:attrName>ppt_y</p:attrName>
                                        </p:attrNameLst>
                                      </p:cBhvr>
                                      <p:tavLst>
                                        <p:tav tm="0">
                                          <p:val>
                                            <p:strVal val="ppt_y"/>
                                          </p:val>
                                        </p:tav>
                                        <p:tav tm="100000">
                                          <p:val>
                                            <p:strVal val="ppt_y"/>
                                          </p:val>
                                        </p:tav>
                                      </p:tavLst>
                                    </p:anim>
                                    <p:set>
                                      <p:cBhvr>
                                        <p:cTn id="57" dur="1" fill="hold">
                                          <p:stCondLst>
                                            <p:cond delay="499"/>
                                          </p:stCondLst>
                                        </p:cTn>
                                        <p:tgtEl>
                                          <p:spTgt spid="31"/>
                                        </p:tgtEl>
                                        <p:attrNameLst>
                                          <p:attrName>style.visibility</p:attrName>
                                        </p:attrNameLst>
                                      </p:cBhvr>
                                      <p:to>
                                        <p:strVal val="hidden"/>
                                      </p:to>
                                    </p:set>
                                  </p:childTnLst>
                                </p:cTn>
                              </p:par>
                              <p:par>
                                <p:cTn id="58" presetID="2" presetClass="exit" presetSubtype="2" fill="hold" nodeType="withEffect">
                                  <p:stCondLst>
                                    <p:cond delay="0"/>
                                  </p:stCondLst>
                                  <p:childTnLst>
                                    <p:anim calcmode="lin" valueType="num">
                                      <p:cBhvr additive="base">
                                        <p:cTn id="59" dur="500"/>
                                        <p:tgtEl>
                                          <p:spTgt spid="34"/>
                                        </p:tgtEl>
                                        <p:attrNameLst>
                                          <p:attrName>ppt_x</p:attrName>
                                        </p:attrNameLst>
                                      </p:cBhvr>
                                      <p:tavLst>
                                        <p:tav tm="0">
                                          <p:val>
                                            <p:strVal val="ppt_x"/>
                                          </p:val>
                                        </p:tav>
                                        <p:tav tm="100000">
                                          <p:val>
                                            <p:strVal val="1+ppt_w/2"/>
                                          </p:val>
                                        </p:tav>
                                      </p:tavLst>
                                    </p:anim>
                                    <p:anim calcmode="lin" valueType="num">
                                      <p:cBhvr additive="base">
                                        <p:cTn id="60" dur="500"/>
                                        <p:tgtEl>
                                          <p:spTgt spid="34"/>
                                        </p:tgtEl>
                                        <p:attrNameLst>
                                          <p:attrName>ppt_y</p:attrName>
                                        </p:attrNameLst>
                                      </p:cBhvr>
                                      <p:tavLst>
                                        <p:tav tm="0">
                                          <p:val>
                                            <p:strVal val="ppt_y"/>
                                          </p:val>
                                        </p:tav>
                                        <p:tav tm="100000">
                                          <p:val>
                                            <p:strVal val="ppt_y"/>
                                          </p:val>
                                        </p:tav>
                                      </p:tavLst>
                                    </p:anim>
                                    <p:set>
                                      <p:cBhvr>
                                        <p:cTn id="61"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2172487" y="4229440"/>
            <a:ext cx="194708" cy="1551875"/>
          </a:xfrm>
          <a:custGeom>
            <a:avLst/>
            <a:gdLst>
              <a:gd name="T0" fmla="*/ 256 w 669"/>
              <a:gd name="T1" fmla="*/ 0 h 5309"/>
              <a:gd name="T2" fmla="*/ 256 w 669"/>
              <a:gd name="T3" fmla="*/ 4149 h 5309"/>
              <a:gd name="T4" fmla="*/ 669 w 669"/>
              <a:gd name="T5" fmla="*/ 5127 h 5309"/>
              <a:gd name="T6" fmla="*/ 486 w 669"/>
              <a:gd name="T7" fmla="*/ 5309 h 5309"/>
              <a:gd name="T8" fmla="*/ 0 w 669"/>
              <a:gd name="T9" fmla="*/ 4161 h 5309"/>
              <a:gd name="T10" fmla="*/ 0 w 669"/>
              <a:gd name="T11" fmla="*/ 0 h 5309"/>
              <a:gd name="T12" fmla="*/ 256 w 669"/>
              <a:gd name="T13" fmla="*/ 0 h 5309"/>
            </a:gdLst>
            <a:ahLst/>
            <a:cxnLst>
              <a:cxn ang="0">
                <a:pos x="T0" y="T1"/>
              </a:cxn>
              <a:cxn ang="0">
                <a:pos x="T2" y="T3"/>
              </a:cxn>
              <a:cxn ang="0">
                <a:pos x="T4" y="T5"/>
              </a:cxn>
              <a:cxn ang="0">
                <a:pos x="T6" y="T7"/>
              </a:cxn>
              <a:cxn ang="0">
                <a:pos x="T8" y="T9"/>
              </a:cxn>
              <a:cxn ang="0">
                <a:pos x="T10" y="T11"/>
              </a:cxn>
              <a:cxn ang="0">
                <a:pos x="T12" y="T13"/>
              </a:cxn>
            </a:cxnLst>
            <a:rect l="0" t="0" r="r" b="b"/>
            <a:pathLst>
              <a:path w="669" h="5309">
                <a:moveTo>
                  <a:pt x="256" y="0"/>
                </a:moveTo>
                <a:lnTo>
                  <a:pt x="256" y="4149"/>
                </a:lnTo>
                <a:cubicBezTo>
                  <a:pt x="256" y="4531"/>
                  <a:pt x="415" y="4878"/>
                  <a:pt x="669" y="5127"/>
                </a:cubicBezTo>
                <a:lnTo>
                  <a:pt x="486" y="5309"/>
                </a:lnTo>
                <a:cubicBezTo>
                  <a:pt x="187" y="5017"/>
                  <a:pt x="0" y="4610"/>
                  <a:pt x="0" y="4161"/>
                </a:cubicBezTo>
                <a:lnTo>
                  <a:pt x="0" y="0"/>
                </a:lnTo>
                <a:lnTo>
                  <a:pt x="256" y="0"/>
                </a:lnTo>
                <a:close/>
              </a:path>
            </a:pathLst>
          </a:custGeom>
          <a:solidFill>
            <a:schemeClr val="bg1">
              <a:lumMod val="50000"/>
            </a:schemeClr>
          </a:solidFill>
          <a:ln>
            <a:noFill/>
          </a:ln>
        </p:spPr>
        <p:txBody>
          <a:bodyPr vert="horz" wrap="square" lIns="121917" tIns="60958" rIns="121917" bIns="60958"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 name="Freeform 6"/>
          <p:cNvSpPr/>
          <p:nvPr/>
        </p:nvSpPr>
        <p:spPr bwMode="auto">
          <a:xfrm>
            <a:off x="2172487" y="2042812"/>
            <a:ext cx="194708" cy="1551875"/>
          </a:xfrm>
          <a:custGeom>
            <a:avLst/>
            <a:gdLst>
              <a:gd name="T0" fmla="*/ 669 w 669"/>
              <a:gd name="T1" fmla="*/ 182 h 5308"/>
              <a:gd name="T2" fmla="*/ 256 w 669"/>
              <a:gd name="T3" fmla="*/ 1160 h 5308"/>
              <a:gd name="T4" fmla="*/ 256 w 669"/>
              <a:gd name="T5" fmla="*/ 5308 h 5308"/>
              <a:gd name="T6" fmla="*/ 0 w 669"/>
              <a:gd name="T7" fmla="*/ 5308 h 5308"/>
              <a:gd name="T8" fmla="*/ 0 w 669"/>
              <a:gd name="T9" fmla="*/ 1148 h 5308"/>
              <a:gd name="T10" fmla="*/ 486 w 669"/>
              <a:gd name="T11" fmla="*/ 0 h 5308"/>
              <a:gd name="T12" fmla="*/ 669 w 669"/>
              <a:gd name="T13" fmla="*/ 182 h 5308"/>
            </a:gdLst>
            <a:ahLst/>
            <a:cxnLst>
              <a:cxn ang="0">
                <a:pos x="T0" y="T1"/>
              </a:cxn>
              <a:cxn ang="0">
                <a:pos x="T2" y="T3"/>
              </a:cxn>
              <a:cxn ang="0">
                <a:pos x="T4" y="T5"/>
              </a:cxn>
              <a:cxn ang="0">
                <a:pos x="T6" y="T7"/>
              </a:cxn>
              <a:cxn ang="0">
                <a:pos x="T8" y="T9"/>
              </a:cxn>
              <a:cxn ang="0">
                <a:pos x="T10" y="T11"/>
              </a:cxn>
              <a:cxn ang="0">
                <a:pos x="T12" y="T13"/>
              </a:cxn>
            </a:cxnLst>
            <a:rect l="0" t="0" r="r" b="b"/>
            <a:pathLst>
              <a:path w="669" h="5308">
                <a:moveTo>
                  <a:pt x="669" y="182"/>
                </a:moveTo>
                <a:cubicBezTo>
                  <a:pt x="415" y="431"/>
                  <a:pt x="256" y="778"/>
                  <a:pt x="256" y="1160"/>
                </a:cubicBezTo>
                <a:lnTo>
                  <a:pt x="256" y="5308"/>
                </a:lnTo>
                <a:lnTo>
                  <a:pt x="0" y="5308"/>
                </a:lnTo>
                <a:lnTo>
                  <a:pt x="0" y="1148"/>
                </a:lnTo>
                <a:cubicBezTo>
                  <a:pt x="0" y="699"/>
                  <a:pt x="187" y="292"/>
                  <a:pt x="486" y="0"/>
                </a:cubicBezTo>
                <a:lnTo>
                  <a:pt x="669" y="182"/>
                </a:lnTo>
                <a:close/>
              </a:path>
            </a:pathLst>
          </a:custGeom>
          <a:solidFill>
            <a:schemeClr val="bg1">
              <a:lumMod val="50000"/>
            </a:schemeClr>
          </a:solidFill>
          <a:ln>
            <a:noFill/>
          </a:ln>
        </p:spPr>
        <p:txBody>
          <a:bodyPr vert="horz" wrap="square" lIns="121917" tIns="60958" rIns="121917" bIns="60958"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 name="Freeform 8"/>
          <p:cNvSpPr/>
          <p:nvPr/>
        </p:nvSpPr>
        <p:spPr bwMode="auto">
          <a:xfrm>
            <a:off x="2311582" y="1804749"/>
            <a:ext cx="1671440" cy="296402"/>
          </a:xfrm>
          <a:custGeom>
            <a:avLst/>
            <a:gdLst>
              <a:gd name="T0" fmla="*/ 6397 w 7145"/>
              <a:gd name="T1" fmla="*/ 375 h 1015"/>
              <a:gd name="T2" fmla="*/ 6279 w 7145"/>
              <a:gd name="T3" fmla="*/ 0 h 1015"/>
              <a:gd name="T4" fmla="*/ 7145 w 7145"/>
              <a:gd name="T5" fmla="*/ 499 h 1015"/>
              <a:gd name="T6" fmla="*/ 6279 w 7145"/>
              <a:gd name="T7" fmla="*/ 997 h 1015"/>
              <a:gd name="T8" fmla="*/ 6397 w 7145"/>
              <a:gd name="T9" fmla="*/ 623 h 1015"/>
              <a:gd name="T10" fmla="*/ 1140 w 7145"/>
              <a:gd name="T11" fmla="*/ 623 h 1015"/>
              <a:gd name="T12" fmla="*/ 183 w 7145"/>
              <a:gd name="T13" fmla="*/ 1015 h 1015"/>
              <a:gd name="T14" fmla="*/ 0 w 7145"/>
              <a:gd name="T15" fmla="*/ 833 h 1015"/>
              <a:gd name="T16" fmla="*/ 1120 w 7145"/>
              <a:gd name="T17" fmla="*/ 375 h 1015"/>
              <a:gd name="T18" fmla="*/ 6397 w 7145"/>
              <a:gd name="T19" fmla="*/ 375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45" h="1015">
                <a:moveTo>
                  <a:pt x="6397" y="375"/>
                </a:moveTo>
                <a:lnTo>
                  <a:pt x="6279" y="0"/>
                </a:lnTo>
                <a:lnTo>
                  <a:pt x="7145" y="499"/>
                </a:lnTo>
                <a:lnTo>
                  <a:pt x="6279" y="997"/>
                </a:lnTo>
                <a:lnTo>
                  <a:pt x="6397" y="623"/>
                </a:lnTo>
                <a:lnTo>
                  <a:pt x="1140" y="623"/>
                </a:lnTo>
                <a:cubicBezTo>
                  <a:pt x="769" y="623"/>
                  <a:pt x="430" y="773"/>
                  <a:pt x="183" y="1015"/>
                </a:cubicBezTo>
                <a:lnTo>
                  <a:pt x="0" y="833"/>
                </a:lnTo>
                <a:cubicBezTo>
                  <a:pt x="290" y="550"/>
                  <a:pt x="686" y="375"/>
                  <a:pt x="1120" y="375"/>
                </a:cubicBezTo>
                <a:lnTo>
                  <a:pt x="6397" y="375"/>
                </a:lnTo>
                <a:close/>
              </a:path>
            </a:pathLst>
          </a:custGeom>
          <a:solidFill>
            <a:schemeClr val="bg1">
              <a:lumMod val="50000"/>
            </a:schemeClr>
          </a:solidFill>
          <a:ln>
            <a:noFill/>
          </a:ln>
        </p:spPr>
        <p:txBody>
          <a:bodyPr vert="horz" wrap="square" lIns="121917" tIns="60958" rIns="121917" bIns="60958"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 name="Freeform 7"/>
          <p:cNvSpPr/>
          <p:nvPr/>
        </p:nvSpPr>
        <p:spPr bwMode="auto">
          <a:xfrm>
            <a:off x="2172487" y="3079830"/>
            <a:ext cx="1785248" cy="290050"/>
          </a:xfrm>
          <a:custGeom>
            <a:avLst/>
            <a:gdLst>
              <a:gd name="T0" fmla="*/ 0 w 7631"/>
              <a:gd name="T1" fmla="*/ 374 h 997"/>
              <a:gd name="T2" fmla="*/ 6883 w 7631"/>
              <a:gd name="T3" fmla="*/ 374 h 997"/>
              <a:gd name="T4" fmla="*/ 6765 w 7631"/>
              <a:gd name="T5" fmla="*/ 0 h 997"/>
              <a:gd name="T6" fmla="*/ 7631 w 7631"/>
              <a:gd name="T7" fmla="*/ 498 h 997"/>
              <a:gd name="T8" fmla="*/ 6765 w 7631"/>
              <a:gd name="T9" fmla="*/ 997 h 997"/>
              <a:gd name="T10" fmla="*/ 6883 w 7631"/>
              <a:gd name="T11" fmla="*/ 622 h 997"/>
              <a:gd name="T12" fmla="*/ 0 w 7631"/>
              <a:gd name="T13" fmla="*/ 622 h 997"/>
              <a:gd name="T14" fmla="*/ 0 w 7631"/>
              <a:gd name="T15" fmla="*/ 374 h 9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31" h="997">
                <a:moveTo>
                  <a:pt x="0" y="374"/>
                </a:moveTo>
                <a:lnTo>
                  <a:pt x="6883" y="374"/>
                </a:lnTo>
                <a:lnTo>
                  <a:pt x="6765" y="0"/>
                </a:lnTo>
                <a:lnTo>
                  <a:pt x="7631" y="498"/>
                </a:lnTo>
                <a:lnTo>
                  <a:pt x="6765" y="997"/>
                </a:lnTo>
                <a:lnTo>
                  <a:pt x="6883" y="622"/>
                </a:lnTo>
                <a:lnTo>
                  <a:pt x="0" y="622"/>
                </a:lnTo>
                <a:lnTo>
                  <a:pt x="0" y="374"/>
                </a:lnTo>
                <a:close/>
              </a:path>
            </a:pathLst>
          </a:custGeom>
          <a:solidFill>
            <a:schemeClr val="bg1">
              <a:lumMod val="50000"/>
            </a:schemeClr>
          </a:solidFill>
          <a:ln>
            <a:noFill/>
          </a:ln>
        </p:spPr>
        <p:txBody>
          <a:bodyPr vert="horz" wrap="square" lIns="121917" tIns="60958" rIns="121917" bIns="60958"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6" name="Freeform 9"/>
          <p:cNvSpPr/>
          <p:nvPr/>
        </p:nvSpPr>
        <p:spPr bwMode="auto">
          <a:xfrm>
            <a:off x="2172487" y="4452395"/>
            <a:ext cx="1785248" cy="292168"/>
          </a:xfrm>
          <a:custGeom>
            <a:avLst/>
            <a:gdLst>
              <a:gd name="T0" fmla="*/ 6883 w 7631"/>
              <a:gd name="T1" fmla="*/ 375 h 997"/>
              <a:gd name="T2" fmla="*/ 6765 w 7631"/>
              <a:gd name="T3" fmla="*/ 0 h 997"/>
              <a:gd name="T4" fmla="*/ 7631 w 7631"/>
              <a:gd name="T5" fmla="*/ 499 h 997"/>
              <a:gd name="T6" fmla="*/ 6765 w 7631"/>
              <a:gd name="T7" fmla="*/ 997 h 997"/>
              <a:gd name="T8" fmla="*/ 6883 w 7631"/>
              <a:gd name="T9" fmla="*/ 623 h 997"/>
              <a:gd name="T10" fmla="*/ 0 w 7631"/>
              <a:gd name="T11" fmla="*/ 623 h 997"/>
              <a:gd name="T12" fmla="*/ 0 w 7631"/>
              <a:gd name="T13" fmla="*/ 375 h 997"/>
              <a:gd name="T14" fmla="*/ 6883 w 7631"/>
              <a:gd name="T15" fmla="*/ 375 h 9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31" h="997">
                <a:moveTo>
                  <a:pt x="6883" y="375"/>
                </a:moveTo>
                <a:lnTo>
                  <a:pt x="6765" y="0"/>
                </a:lnTo>
                <a:lnTo>
                  <a:pt x="7631" y="499"/>
                </a:lnTo>
                <a:lnTo>
                  <a:pt x="6765" y="997"/>
                </a:lnTo>
                <a:lnTo>
                  <a:pt x="6883" y="623"/>
                </a:lnTo>
                <a:lnTo>
                  <a:pt x="0" y="623"/>
                </a:lnTo>
                <a:lnTo>
                  <a:pt x="0" y="375"/>
                </a:lnTo>
                <a:lnTo>
                  <a:pt x="6883" y="375"/>
                </a:lnTo>
                <a:close/>
              </a:path>
            </a:pathLst>
          </a:custGeom>
          <a:solidFill>
            <a:schemeClr val="bg1">
              <a:lumMod val="50000"/>
            </a:schemeClr>
          </a:solidFill>
          <a:ln>
            <a:noFill/>
          </a:ln>
        </p:spPr>
        <p:txBody>
          <a:bodyPr vert="horz" wrap="square" lIns="121917" tIns="60958" rIns="121917" bIns="60958"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7" name="Freeform 10"/>
          <p:cNvSpPr/>
          <p:nvPr/>
        </p:nvSpPr>
        <p:spPr bwMode="auto">
          <a:xfrm>
            <a:off x="2311582" y="5723564"/>
            <a:ext cx="1671440" cy="298518"/>
          </a:xfrm>
          <a:custGeom>
            <a:avLst/>
            <a:gdLst>
              <a:gd name="T0" fmla="*/ 6397 w 7145"/>
              <a:gd name="T1" fmla="*/ 392 h 1015"/>
              <a:gd name="T2" fmla="*/ 6279 w 7145"/>
              <a:gd name="T3" fmla="*/ 18 h 1015"/>
              <a:gd name="T4" fmla="*/ 7145 w 7145"/>
              <a:gd name="T5" fmla="*/ 516 h 1015"/>
              <a:gd name="T6" fmla="*/ 6279 w 7145"/>
              <a:gd name="T7" fmla="*/ 1015 h 1015"/>
              <a:gd name="T8" fmla="*/ 6397 w 7145"/>
              <a:gd name="T9" fmla="*/ 640 h 1015"/>
              <a:gd name="T10" fmla="*/ 1120 w 7145"/>
              <a:gd name="T11" fmla="*/ 640 h 1015"/>
              <a:gd name="T12" fmla="*/ 0 w 7145"/>
              <a:gd name="T13" fmla="*/ 182 h 1015"/>
              <a:gd name="T14" fmla="*/ 183 w 7145"/>
              <a:gd name="T15" fmla="*/ 0 h 1015"/>
              <a:gd name="T16" fmla="*/ 1140 w 7145"/>
              <a:gd name="T17" fmla="*/ 392 h 1015"/>
              <a:gd name="T18" fmla="*/ 6397 w 7145"/>
              <a:gd name="T19" fmla="*/ 392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45" h="1015">
                <a:moveTo>
                  <a:pt x="6397" y="392"/>
                </a:moveTo>
                <a:lnTo>
                  <a:pt x="6279" y="18"/>
                </a:lnTo>
                <a:lnTo>
                  <a:pt x="7145" y="516"/>
                </a:lnTo>
                <a:lnTo>
                  <a:pt x="6279" y="1015"/>
                </a:lnTo>
                <a:lnTo>
                  <a:pt x="6397" y="640"/>
                </a:lnTo>
                <a:lnTo>
                  <a:pt x="1120" y="640"/>
                </a:lnTo>
                <a:cubicBezTo>
                  <a:pt x="686" y="640"/>
                  <a:pt x="290" y="465"/>
                  <a:pt x="0" y="182"/>
                </a:cubicBezTo>
                <a:lnTo>
                  <a:pt x="183" y="0"/>
                </a:lnTo>
                <a:cubicBezTo>
                  <a:pt x="430" y="242"/>
                  <a:pt x="769" y="392"/>
                  <a:pt x="1140" y="392"/>
                </a:cubicBezTo>
                <a:lnTo>
                  <a:pt x="6397" y="392"/>
                </a:lnTo>
                <a:close/>
              </a:path>
            </a:pathLst>
          </a:custGeom>
          <a:solidFill>
            <a:schemeClr val="bg1">
              <a:lumMod val="50000"/>
            </a:schemeClr>
          </a:solidFill>
          <a:ln>
            <a:noFill/>
          </a:ln>
        </p:spPr>
        <p:txBody>
          <a:bodyPr vert="horz" wrap="square" lIns="121917" tIns="60958" rIns="121917" bIns="60958" numCol="1" anchor="t" anchorCtr="0" compatLnSpc="1"/>
          <a:lstStyle/>
          <a:p>
            <a:endParaRPr lang="zh-CN" altLang="en-US">
              <a:latin typeface="微软雅黑" panose="020B0503020204020204" pitchFamily="34" charset="-122"/>
              <a:ea typeface="微软雅黑" panose="020B0503020204020204" pitchFamily="34" charset="-122"/>
            </a:endParaRPr>
          </a:p>
        </p:txBody>
      </p:sp>
      <p:grpSp>
        <p:nvGrpSpPr>
          <p:cNvPr id="8" name="组合 7"/>
          <p:cNvGrpSpPr/>
          <p:nvPr/>
        </p:nvGrpSpPr>
        <p:grpSpPr>
          <a:xfrm>
            <a:off x="1414686" y="3110313"/>
            <a:ext cx="1678953" cy="1679561"/>
            <a:chOff x="878699" y="1945606"/>
            <a:chExt cx="1705474" cy="1705474"/>
          </a:xfrm>
          <a:solidFill>
            <a:schemeClr val="tx2"/>
          </a:solidFill>
        </p:grpSpPr>
        <p:sp>
          <p:nvSpPr>
            <p:cNvPr id="9" name="椭圆 8"/>
            <p:cNvSpPr/>
            <p:nvPr/>
          </p:nvSpPr>
          <p:spPr>
            <a:xfrm>
              <a:off x="878699" y="1945606"/>
              <a:ext cx="1705474" cy="17054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 name="Rectangle 11"/>
            <p:cNvSpPr>
              <a:spLocks noChangeArrowheads="1"/>
            </p:cNvSpPr>
            <p:nvPr/>
          </p:nvSpPr>
          <p:spPr bwMode="gray">
            <a:xfrm>
              <a:off x="1195986" y="2193868"/>
              <a:ext cx="1070900" cy="1093838"/>
            </a:xfrm>
            <a:prstGeom prst="rect">
              <a:avLst/>
            </a:prstGeom>
            <a:noFill/>
            <a:ln>
              <a:noFill/>
            </a:ln>
          </p:spPr>
          <p:txBody>
            <a:bodyPr wrap="square">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工作总结</a:t>
              </a:r>
            </a:p>
          </p:txBody>
        </p:sp>
      </p:grpSp>
      <p:sp>
        <p:nvSpPr>
          <p:cNvPr id="11" name="矩形 10"/>
          <p:cNvSpPr/>
          <p:nvPr/>
        </p:nvSpPr>
        <p:spPr>
          <a:xfrm>
            <a:off x="4370781" y="1304358"/>
            <a:ext cx="6548961" cy="11849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 name="矩形 11"/>
          <p:cNvSpPr/>
          <p:nvPr/>
        </p:nvSpPr>
        <p:spPr>
          <a:xfrm>
            <a:off x="4370781" y="2649958"/>
            <a:ext cx="6548961" cy="11849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 name="矩形 12"/>
          <p:cNvSpPr/>
          <p:nvPr/>
        </p:nvSpPr>
        <p:spPr>
          <a:xfrm>
            <a:off x="4278550" y="2649957"/>
            <a:ext cx="3112799" cy="3445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 name="矩形 13"/>
          <p:cNvSpPr/>
          <p:nvPr/>
        </p:nvSpPr>
        <p:spPr>
          <a:xfrm>
            <a:off x="4370781" y="3995557"/>
            <a:ext cx="6548961" cy="11849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 name="矩形 14"/>
          <p:cNvSpPr/>
          <p:nvPr/>
        </p:nvSpPr>
        <p:spPr>
          <a:xfrm>
            <a:off x="4278550" y="3995557"/>
            <a:ext cx="3112799" cy="3445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6" name="矩形 15"/>
          <p:cNvSpPr/>
          <p:nvPr/>
        </p:nvSpPr>
        <p:spPr>
          <a:xfrm>
            <a:off x="4370781" y="5341156"/>
            <a:ext cx="6548961" cy="11849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矩形 16"/>
          <p:cNvSpPr/>
          <p:nvPr/>
        </p:nvSpPr>
        <p:spPr>
          <a:xfrm>
            <a:off x="4278550" y="5341155"/>
            <a:ext cx="3112799" cy="34455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8" name="TextBox 17"/>
          <p:cNvSpPr txBox="1"/>
          <p:nvPr/>
        </p:nvSpPr>
        <p:spPr>
          <a:xfrm>
            <a:off x="4614562" y="1623697"/>
            <a:ext cx="6017148" cy="790143"/>
          </a:xfrm>
          <a:prstGeom prst="rect">
            <a:avLst/>
          </a:prstGeom>
          <a:noFill/>
        </p:spPr>
        <p:txBody>
          <a:bodyPr wrap="square" lIns="121917" tIns="60958" rIns="121917" bIns="60958" rtlCol="0">
            <a:spAutoFit/>
          </a:bodyPr>
          <a:lstStyle/>
          <a:p>
            <a:pPr algn="just">
              <a:lnSpc>
                <a:spcPts val="1735"/>
              </a:lnSpc>
            </a:pPr>
            <a:r>
              <a:rPr lang="zh-CN" altLang="en-US" sz="12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1200" dirty="0">
              <a:latin typeface="微软雅黑" panose="020B0503020204020204" pitchFamily="34" charset="-122"/>
              <a:ea typeface="微软雅黑" panose="020B0503020204020204" pitchFamily="34" charset="-122"/>
            </a:endParaRPr>
          </a:p>
        </p:txBody>
      </p:sp>
      <p:sp>
        <p:nvSpPr>
          <p:cNvPr id="19" name="矩形 18"/>
          <p:cNvSpPr/>
          <p:nvPr/>
        </p:nvSpPr>
        <p:spPr>
          <a:xfrm>
            <a:off x="4278550" y="1304358"/>
            <a:ext cx="3112799" cy="3445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0" name="TextBox 19"/>
          <p:cNvSpPr txBox="1"/>
          <p:nvPr/>
        </p:nvSpPr>
        <p:spPr>
          <a:xfrm>
            <a:off x="4622113" y="1274718"/>
            <a:ext cx="2265181" cy="415494"/>
          </a:xfrm>
          <a:prstGeom prst="rect">
            <a:avLst/>
          </a:prstGeom>
          <a:noFill/>
        </p:spPr>
        <p:txBody>
          <a:bodyPr wrap="square" lIns="121917" tIns="60958" rIns="121917" bIns="60958" rtlCol="0">
            <a:spAutoFit/>
          </a:bodyPr>
          <a:lstStyle/>
          <a:p>
            <a:r>
              <a:rPr lang="zh-CN" altLang="en-US" sz="1900" b="1" dirty="0">
                <a:solidFill>
                  <a:schemeClr val="bg1"/>
                </a:solidFill>
                <a:latin typeface="微软雅黑" panose="020B0503020204020204" pitchFamily="34" charset="-122"/>
                <a:ea typeface="微软雅黑" panose="020B0503020204020204" pitchFamily="34" charset="-122"/>
              </a:rPr>
              <a:t>点击输入标题文本</a:t>
            </a:r>
          </a:p>
        </p:txBody>
      </p:sp>
      <p:sp>
        <p:nvSpPr>
          <p:cNvPr id="21" name="TextBox 20"/>
          <p:cNvSpPr txBox="1"/>
          <p:nvPr/>
        </p:nvSpPr>
        <p:spPr>
          <a:xfrm>
            <a:off x="4614562" y="2971618"/>
            <a:ext cx="6017148" cy="790143"/>
          </a:xfrm>
          <a:prstGeom prst="rect">
            <a:avLst/>
          </a:prstGeom>
          <a:noFill/>
        </p:spPr>
        <p:txBody>
          <a:bodyPr wrap="square" lIns="121917" tIns="60958" rIns="121917" bIns="60958" rtlCol="0">
            <a:spAutoFit/>
          </a:bodyPr>
          <a:lstStyle/>
          <a:p>
            <a:pPr algn="just">
              <a:lnSpc>
                <a:spcPts val="1735"/>
              </a:lnSpc>
            </a:pPr>
            <a:r>
              <a:rPr lang="zh-CN" altLang="en-US" sz="12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1200" dirty="0">
              <a:latin typeface="微软雅黑" panose="020B0503020204020204" pitchFamily="34" charset="-122"/>
              <a:ea typeface="微软雅黑" panose="020B0503020204020204" pitchFamily="34" charset="-122"/>
            </a:endParaRPr>
          </a:p>
        </p:txBody>
      </p:sp>
      <p:sp>
        <p:nvSpPr>
          <p:cNvPr id="22" name="TextBox 21"/>
          <p:cNvSpPr txBox="1"/>
          <p:nvPr/>
        </p:nvSpPr>
        <p:spPr>
          <a:xfrm>
            <a:off x="4622113" y="2623777"/>
            <a:ext cx="2195467" cy="415494"/>
          </a:xfrm>
          <a:prstGeom prst="rect">
            <a:avLst/>
          </a:prstGeom>
          <a:noFill/>
        </p:spPr>
        <p:txBody>
          <a:bodyPr wrap="none" lIns="121917" tIns="60958" rIns="121917" bIns="60958" rtlCol="0">
            <a:spAutoFit/>
          </a:bodyPr>
          <a:lstStyle/>
          <a:p>
            <a:r>
              <a:rPr lang="zh-CN" altLang="en-US" sz="1900" b="1" dirty="0">
                <a:solidFill>
                  <a:schemeClr val="bg1"/>
                </a:solidFill>
                <a:latin typeface="微软雅黑" panose="020B0503020204020204" pitchFamily="34" charset="-122"/>
                <a:ea typeface="微软雅黑" panose="020B0503020204020204" pitchFamily="34" charset="-122"/>
              </a:rPr>
              <a:t>点击输入标题文本</a:t>
            </a:r>
          </a:p>
        </p:txBody>
      </p:sp>
      <p:sp>
        <p:nvSpPr>
          <p:cNvPr id="23" name="TextBox 22"/>
          <p:cNvSpPr txBox="1"/>
          <p:nvPr/>
        </p:nvSpPr>
        <p:spPr>
          <a:xfrm>
            <a:off x="4614562" y="4320760"/>
            <a:ext cx="6017148" cy="790143"/>
          </a:xfrm>
          <a:prstGeom prst="rect">
            <a:avLst/>
          </a:prstGeom>
          <a:noFill/>
        </p:spPr>
        <p:txBody>
          <a:bodyPr wrap="square" lIns="121917" tIns="60958" rIns="121917" bIns="60958" rtlCol="0">
            <a:spAutoFit/>
          </a:bodyPr>
          <a:lstStyle/>
          <a:p>
            <a:pPr algn="just">
              <a:lnSpc>
                <a:spcPts val="1735"/>
              </a:lnSpc>
            </a:pPr>
            <a:r>
              <a:rPr lang="zh-CN" altLang="en-US" sz="12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1200" dirty="0">
              <a:latin typeface="微软雅黑" panose="020B0503020204020204" pitchFamily="34" charset="-122"/>
              <a:ea typeface="微软雅黑" panose="020B0503020204020204" pitchFamily="34" charset="-122"/>
            </a:endParaRPr>
          </a:p>
        </p:txBody>
      </p:sp>
      <p:sp>
        <p:nvSpPr>
          <p:cNvPr id="24" name="TextBox 23"/>
          <p:cNvSpPr txBox="1"/>
          <p:nvPr/>
        </p:nvSpPr>
        <p:spPr>
          <a:xfrm>
            <a:off x="4622113" y="3950404"/>
            <a:ext cx="2195467" cy="415494"/>
          </a:xfrm>
          <a:prstGeom prst="rect">
            <a:avLst/>
          </a:prstGeom>
          <a:noFill/>
        </p:spPr>
        <p:txBody>
          <a:bodyPr wrap="none" lIns="121917" tIns="60958" rIns="121917" bIns="60958" rtlCol="0">
            <a:spAutoFit/>
          </a:bodyPr>
          <a:lstStyle/>
          <a:p>
            <a:r>
              <a:rPr lang="zh-CN" altLang="en-US" sz="1900" b="1" dirty="0">
                <a:solidFill>
                  <a:schemeClr val="bg1"/>
                </a:solidFill>
                <a:latin typeface="微软雅黑" panose="020B0503020204020204" pitchFamily="34" charset="-122"/>
                <a:ea typeface="微软雅黑" panose="020B0503020204020204" pitchFamily="34" charset="-122"/>
              </a:rPr>
              <a:t>点击输入标题文本</a:t>
            </a:r>
          </a:p>
        </p:txBody>
      </p:sp>
      <p:sp>
        <p:nvSpPr>
          <p:cNvPr id="25" name="TextBox 24"/>
          <p:cNvSpPr txBox="1"/>
          <p:nvPr/>
        </p:nvSpPr>
        <p:spPr>
          <a:xfrm>
            <a:off x="4614562" y="5665446"/>
            <a:ext cx="6017148" cy="790143"/>
          </a:xfrm>
          <a:prstGeom prst="rect">
            <a:avLst/>
          </a:prstGeom>
          <a:noFill/>
        </p:spPr>
        <p:txBody>
          <a:bodyPr wrap="square" lIns="121917" tIns="60958" rIns="121917" bIns="60958" rtlCol="0">
            <a:spAutoFit/>
          </a:bodyPr>
          <a:lstStyle/>
          <a:p>
            <a:pPr algn="just">
              <a:lnSpc>
                <a:spcPts val="1735"/>
              </a:lnSpc>
            </a:pPr>
            <a:r>
              <a:rPr lang="zh-CN" altLang="en-US" sz="12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1200" dirty="0">
              <a:latin typeface="微软雅黑" panose="020B0503020204020204" pitchFamily="34" charset="-122"/>
              <a:ea typeface="微软雅黑" panose="020B0503020204020204" pitchFamily="34" charset="-122"/>
            </a:endParaRPr>
          </a:p>
        </p:txBody>
      </p:sp>
      <p:sp>
        <p:nvSpPr>
          <p:cNvPr id="26" name="TextBox 25"/>
          <p:cNvSpPr txBox="1"/>
          <p:nvPr/>
        </p:nvSpPr>
        <p:spPr>
          <a:xfrm>
            <a:off x="4622113" y="5316467"/>
            <a:ext cx="2195467" cy="415494"/>
          </a:xfrm>
          <a:prstGeom prst="rect">
            <a:avLst/>
          </a:prstGeom>
          <a:noFill/>
        </p:spPr>
        <p:txBody>
          <a:bodyPr wrap="none" lIns="121917" tIns="60958" rIns="121917" bIns="60958" rtlCol="0">
            <a:spAutoFit/>
          </a:bodyPr>
          <a:lstStyle/>
          <a:p>
            <a:r>
              <a:rPr lang="zh-CN" altLang="en-US" sz="1900" b="1" dirty="0">
                <a:solidFill>
                  <a:schemeClr val="bg1"/>
                </a:solidFill>
                <a:latin typeface="微软雅黑" panose="020B0503020204020204" pitchFamily="34" charset="-122"/>
                <a:ea typeface="微软雅黑" panose="020B0503020204020204" pitchFamily="34" charset="-122"/>
              </a:rPr>
              <a:t>点击输入标题文本</a:t>
            </a:r>
          </a:p>
        </p:txBody>
      </p:sp>
      <p:sp>
        <p:nvSpPr>
          <p:cNvPr id="28" name="TextBox 8"/>
          <p:cNvSpPr txBox="1"/>
          <p:nvPr/>
        </p:nvSpPr>
        <p:spPr>
          <a:xfrm>
            <a:off x="190550" y="189434"/>
            <a:ext cx="6408712" cy="523220"/>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第四部分  </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点击在此输入你的标题内容</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2" presetClass="entr" presetSubtype="1"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00" fill="hold"/>
                                        <p:tgtEl>
                                          <p:spTgt spid="20"/>
                                        </p:tgtEl>
                                        <p:attrNameLst>
                                          <p:attrName>ppt_x</p:attrName>
                                        </p:attrNameLst>
                                      </p:cBhvr>
                                      <p:tavLst>
                                        <p:tav tm="0">
                                          <p:val>
                                            <p:strVal val="#ppt_x"/>
                                          </p:val>
                                        </p:tav>
                                        <p:tav tm="100000">
                                          <p:val>
                                            <p:strVal val="#ppt_x"/>
                                          </p:val>
                                        </p:tav>
                                      </p:tavLst>
                                    </p:anim>
                                    <p:anim calcmode="lin" valueType="num">
                                      <p:cBhvr additive="base">
                                        <p:cTn id="22" dur="200" fill="hold"/>
                                        <p:tgtEl>
                                          <p:spTgt spid="20"/>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200" fill="hold"/>
                                        <p:tgtEl>
                                          <p:spTgt spid="19"/>
                                        </p:tgtEl>
                                        <p:attrNameLst>
                                          <p:attrName>ppt_x</p:attrName>
                                        </p:attrNameLst>
                                      </p:cBhvr>
                                      <p:tavLst>
                                        <p:tav tm="0">
                                          <p:val>
                                            <p:strVal val="#ppt_x"/>
                                          </p:val>
                                        </p:tav>
                                        <p:tav tm="100000">
                                          <p:val>
                                            <p:strVal val="#ppt_x"/>
                                          </p:val>
                                        </p:tav>
                                      </p:tavLst>
                                    </p:anim>
                                    <p:anim calcmode="lin" valueType="num">
                                      <p:cBhvr additive="base">
                                        <p:cTn id="26" dur="2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500"/>
                                        <p:tgtEl>
                                          <p:spTgt spid="11"/>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up)">
                                      <p:cBhvr>
                                        <p:cTn id="33" dur="500"/>
                                        <p:tgtEl>
                                          <p:spTgt spid="18"/>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200" fill="hold"/>
                                        <p:tgtEl>
                                          <p:spTgt spid="13"/>
                                        </p:tgtEl>
                                        <p:attrNameLst>
                                          <p:attrName>ppt_x</p:attrName>
                                        </p:attrNameLst>
                                      </p:cBhvr>
                                      <p:tavLst>
                                        <p:tav tm="0">
                                          <p:val>
                                            <p:strVal val="#ppt_x"/>
                                          </p:val>
                                        </p:tav>
                                        <p:tav tm="100000">
                                          <p:val>
                                            <p:strVal val="#ppt_x"/>
                                          </p:val>
                                        </p:tav>
                                      </p:tavLst>
                                    </p:anim>
                                    <p:anim calcmode="lin" valueType="num">
                                      <p:cBhvr additive="base">
                                        <p:cTn id="42" dur="200" fill="hold"/>
                                        <p:tgtEl>
                                          <p:spTgt spid="13"/>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200" fill="hold"/>
                                        <p:tgtEl>
                                          <p:spTgt spid="22"/>
                                        </p:tgtEl>
                                        <p:attrNameLst>
                                          <p:attrName>ppt_x</p:attrName>
                                        </p:attrNameLst>
                                      </p:cBhvr>
                                      <p:tavLst>
                                        <p:tav tm="0">
                                          <p:val>
                                            <p:strVal val="#ppt_x"/>
                                          </p:val>
                                        </p:tav>
                                        <p:tav tm="100000">
                                          <p:val>
                                            <p:strVal val="#ppt_x"/>
                                          </p:val>
                                        </p:tav>
                                      </p:tavLst>
                                    </p:anim>
                                    <p:anim calcmode="lin" valueType="num">
                                      <p:cBhvr additive="base">
                                        <p:cTn id="46" dur="200" fill="hold"/>
                                        <p:tgtEl>
                                          <p:spTgt spid="22"/>
                                        </p:tgtEl>
                                        <p:attrNameLst>
                                          <p:attrName>ppt_y</p:attrName>
                                        </p:attrNameLst>
                                      </p:cBhvr>
                                      <p:tavLst>
                                        <p:tav tm="0">
                                          <p:val>
                                            <p:strVal val="0-#ppt_h/2"/>
                                          </p:val>
                                        </p:tav>
                                        <p:tav tm="100000">
                                          <p:val>
                                            <p:strVal val="#ppt_y"/>
                                          </p:val>
                                        </p:tav>
                                      </p:tavLst>
                                    </p:anim>
                                  </p:childTnLst>
                                </p:cTn>
                              </p:par>
                            </p:childTnLst>
                          </p:cTn>
                        </p:par>
                        <p:par>
                          <p:cTn id="47" fill="hold">
                            <p:stCondLst>
                              <p:cond delay="3500"/>
                            </p:stCondLst>
                            <p:childTnLst>
                              <p:par>
                                <p:cTn id="48" presetID="22" presetClass="entr" presetSubtype="1"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up)">
                                      <p:cBhvr>
                                        <p:cTn id="50" dur="500"/>
                                        <p:tgtEl>
                                          <p:spTgt spid="2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up)">
                                      <p:cBhvr>
                                        <p:cTn id="53" dur="500"/>
                                        <p:tgtEl>
                                          <p:spTgt spid="12"/>
                                        </p:tgtEl>
                                      </p:cBhvr>
                                    </p:animEffect>
                                  </p:childTnLst>
                                </p:cTn>
                              </p:par>
                            </p:childTnLst>
                          </p:cTn>
                        </p:par>
                        <p:par>
                          <p:cTn id="54" fill="hold">
                            <p:stCondLst>
                              <p:cond delay="4000"/>
                            </p:stCondLst>
                            <p:childTnLst>
                              <p:par>
                                <p:cTn id="55" presetID="22" presetClass="entr" presetSubtype="8"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left)">
                                      <p:cBhvr>
                                        <p:cTn id="57" dur="500"/>
                                        <p:tgtEl>
                                          <p:spTgt spid="6"/>
                                        </p:tgtEl>
                                      </p:cBhvr>
                                    </p:animEffect>
                                  </p:childTnLst>
                                </p:cTn>
                              </p:par>
                            </p:childTnLst>
                          </p:cTn>
                        </p:par>
                        <p:par>
                          <p:cTn id="58" fill="hold">
                            <p:stCondLst>
                              <p:cond delay="4500"/>
                            </p:stCondLst>
                            <p:childTnLst>
                              <p:par>
                                <p:cTn id="59" presetID="2" presetClass="entr" presetSubtype="1"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200" fill="hold"/>
                                        <p:tgtEl>
                                          <p:spTgt spid="15"/>
                                        </p:tgtEl>
                                        <p:attrNameLst>
                                          <p:attrName>ppt_x</p:attrName>
                                        </p:attrNameLst>
                                      </p:cBhvr>
                                      <p:tavLst>
                                        <p:tav tm="0">
                                          <p:val>
                                            <p:strVal val="#ppt_x"/>
                                          </p:val>
                                        </p:tav>
                                        <p:tav tm="100000">
                                          <p:val>
                                            <p:strVal val="#ppt_x"/>
                                          </p:val>
                                        </p:tav>
                                      </p:tavLst>
                                    </p:anim>
                                    <p:anim calcmode="lin" valueType="num">
                                      <p:cBhvr additive="base">
                                        <p:cTn id="62" dur="2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200" fill="hold"/>
                                        <p:tgtEl>
                                          <p:spTgt spid="24"/>
                                        </p:tgtEl>
                                        <p:attrNameLst>
                                          <p:attrName>ppt_x</p:attrName>
                                        </p:attrNameLst>
                                      </p:cBhvr>
                                      <p:tavLst>
                                        <p:tav tm="0">
                                          <p:val>
                                            <p:strVal val="#ppt_x"/>
                                          </p:val>
                                        </p:tav>
                                        <p:tav tm="100000">
                                          <p:val>
                                            <p:strVal val="#ppt_x"/>
                                          </p:val>
                                        </p:tav>
                                      </p:tavLst>
                                    </p:anim>
                                    <p:anim calcmode="lin" valueType="num">
                                      <p:cBhvr additive="base">
                                        <p:cTn id="66" dur="200" fill="hold"/>
                                        <p:tgtEl>
                                          <p:spTgt spid="24"/>
                                        </p:tgtEl>
                                        <p:attrNameLst>
                                          <p:attrName>ppt_y</p:attrName>
                                        </p:attrNameLst>
                                      </p:cBhvr>
                                      <p:tavLst>
                                        <p:tav tm="0">
                                          <p:val>
                                            <p:strVal val="0-#ppt_h/2"/>
                                          </p:val>
                                        </p:tav>
                                        <p:tav tm="100000">
                                          <p:val>
                                            <p:strVal val="#ppt_y"/>
                                          </p:val>
                                        </p:tav>
                                      </p:tavLst>
                                    </p:anim>
                                  </p:childTnLst>
                                </p:cTn>
                              </p:par>
                            </p:childTnLst>
                          </p:cTn>
                        </p:par>
                        <p:par>
                          <p:cTn id="67" fill="hold">
                            <p:stCondLst>
                              <p:cond delay="5000"/>
                            </p:stCondLst>
                            <p:childTnLst>
                              <p:par>
                                <p:cTn id="68" presetID="22" presetClass="entr" presetSubtype="1"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up)">
                                      <p:cBhvr>
                                        <p:cTn id="70" dur="500"/>
                                        <p:tgtEl>
                                          <p:spTgt spid="23"/>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wipe(up)">
                                      <p:cBhvr>
                                        <p:cTn id="73" dur="500"/>
                                        <p:tgtEl>
                                          <p:spTgt spid="14"/>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wipe(up)">
                                      <p:cBhvr>
                                        <p:cTn id="77" dur="500"/>
                                        <p:tgtEl>
                                          <p:spTgt spid="2"/>
                                        </p:tgtEl>
                                      </p:cBhvr>
                                    </p:animEffect>
                                  </p:childTnLst>
                                </p:cTn>
                              </p:par>
                            </p:childTnLst>
                          </p:cTn>
                        </p:par>
                        <p:par>
                          <p:cTn id="78" fill="hold">
                            <p:stCondLst>
                              <p:cond delay="6000"/>
                            </p:stCondLst>
                            <p:childTnLst>
                              <p:par>
                                <p:cTn id="79" presetID="22" presetClass="entr" presetSubtype="8" fill="hold" grpId="0" nodeType="after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wipe(left)">
                                      <p:cBhvr>
                                        <p:cTn id="81" dur="500"/>
                                        <p:tgtEl>
                                          <p:spTgt spid="7"/>
                                        </p:tgtEl>
                                      </p:cBhvr>
                                    </p:animEffect>
                                  </p:childTnLst>
                                </p:cTn>
                              </p:par>
                            </p:childTnLst>
                          </p:cTn>
                        </p:par>
                        <p:par>
                          <p:cTn id="82" fill="hold">
                            <p:stCondLst>
                              <p:cond delay="6500"/>
                            </p:stCondLst>
                            <p:childTnLst>
                              <p:par>
                                <p:cTn id="83" presetID="2" presetClass="entr" presetSubtype="1" fill="hold" grpId="0" nodeType="after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additive="base">
                                        <p:cTn id="85" dur="200" fill="hold"/>
                                        <p:tgtEl>
                                          <p:spTgt spid="26"/>
                                        </p:tgtEl>
                                        <p:attrNameLst>
                                          <p:attrName>ppt_x</p:attrName>
                                        </p:attrNameLst>
                                      </p:cBhvr>
                                      <p:tavLst>
                                        <p:tav tm="0">
                                          <p:val>
                                            <p:strVal val="#ppt_x"/>
                                          </p:val>
                                        </p:tav>
                                        <p:tav tm="100000">
                                          <p:val>
                                            <p:strVal val="#ppt_x"/>
                                          </p:val>
                                        </p:tav>
                                      </p:tavLst>
                                    </p:anim>
                                    <p:anim calcmode="lin" valueType="num">
                                      <p:cBhvr additive="base">
                                        <p:cTn id="86" dur="200" fill="hold"/>
                                        <p:tgtEl>
                                          <p:spTgt spid="26"/>
                                        </p:tgtEl>
                                        <p:attrNameLst>
                                          <p:attrName>ppt_y</p:attrName>
                                        </p:attrNameLst>
                                      </p:cBhvr>
                                      <p:tavLst>
                                        <p:tav tm="0">
                                          <p:val>
                                            <p:strVal val="0-#ppt_h/2"/>
                                          </p:val>
                                        </p:tav>
                                        <p:tav tm="100000">
                                          <p:val>
                                            <p:strVal val="#ppt_y"/>
                                          </p:val>
                                        </p:tav>
                                      </p:tavLst>
                                    </p:anim>
                                  </p:childTnLst>
                                </p:cTn>
                              </p:par>
                              <p:par>
                                <p:cTn id="87" presetID="2" presetClass="entr" presetSubtype="1" fill="hold" grpId="0" nodeType="with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additive="base">
                                        <p:cTn id="89" dur="200" fill="hold"/>
                                        <p:tgtEl>
                                          <p:spTgt spid="17"/>
                                        </p:tgtEl>
                                        <p:attrNameLst>
                                          <p:attrName>ppt_x</p:attrName>
                                        </p:attrNameLst>
                                      </p:cBhvr>
                                      <p:tavLst>
                                        <p:tav tm="0">
                                          <p:val>
                                            <p:strVal val="#ppt_x"/>
                                          </p:val>
                                        </p:tav>
                                        <p:tav tm="100000">
                                          <p:val>
                                            <p:strVal val="#ppt_x"/>
                                          </p:val>
                                        </p:tav>
                                      </p:tavLst>
                                    </p:anim>
                                    <p:anim calcmode="lin" valueType="num">
                                      <p:cBhvr additive="base">
                                        <p:cTn id="90" dur="200" fill="hold"/>
                                        <p:tgtEl>
                                          <p:spTgt spid="17"/>
                                        </p:tgtEl>
                                        <p:attrNameLst>
                                          <p:attrName>ppt_y</p:attrName>
                                        </p:attrNameLst>
                                      </p:cBhvr>
                                      <p:tavLst>
                                        <p:tav tm="0">
                                          <p:val>
                                            <p:strVal val="0-#ppt_h/2"/>
                                          </p:val>
                                        </p:tav>
                                        <p:tav tm="100000">
                                          <p:val>
                                            <p:strVal val="#ppt_y"/>
                                          </p:val>
                                        </p:tav>
                                      </p:tavLst>
                                    </p:anim>
                                  </p:childTnLst>
                                </p:cTn>
                              </p:par>
                            </p:childTnLst>
                          </p:cTn>
                        </p:par>
                        <p:par>
                          <p:cTn id="91" fill="hold">
                            <p:stCondLst>
                              <p:cond delay="7000"/>
                            </p:stCondLst>
                            <p:childTnLst>
                              <p:par>
                                <p:cTn id="92" presetID="22" presetClass="entr" presetSubtype="1" fill="hold" grpId="0" nodeType="after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wipe(up)">
                                      <p:cBhvr>
                                        <p:cTn id="94" dur="500"/>
                                        <p:tgtEl>
                                          <p:spTgt spid="16"/>
                                        </p:tgtEl>
                                      </p:cBhvr>
                                    </p:animEffect>
                                  </p:childTnLst>
                                </p:cTn>
                              </p:par>
                              <p:par>
                                <p:cTn id="95" presetID="22" presetClass="entr" presetSubtype="1"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wipe(up)">
                                      <p:cBhvr>
                                        <p:cTn id="9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11" grpId="0" animBg="1"/>
      <p:bldP spid="12" grpId="0" animBg="1"/>
      <p:bldP spid="13" grpId="0" animBg="1"/>
      <p:bldP spid="14" grpId="0" animBg="1"/>
      <p:bldP spid="15" grpId="0" animBg="1"/>
      <p:bldP spid="16" grpId="0" animBg="1"/>
      <p:bldP spid="17" grpId="0" animBg="1"/>
      <p:bldP spid="18" grpId="0"/>
      <p:bldP spid="19" grpId="0" animBg="1"/>
      <p:bldP spid="20" grpId="0"/>
      <p:bldP spid="21" grpId="0"/>
      <p:bldP spid="22" grpId="0"/>
      <p:bldP spid="23" grpId="0"/>
      <p:bldP spid="24" grpId="0"/>
      <p:bldP spid="25" grpId="0"/>
      <p:bldP spid="2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036684" y="1629594"/>
            <a:ext cx="2322218" cy="2153522"/>
            <a:chOff x="1234918" y="2180481"/>
            <a:chExt cx="2040938" cy="1551259"/>
          </a:xfrm>
          <a:effectLst>
            <a:outerShdw blurRad="50800" dist="38100" dir="5400000" algn="t" rotWithShape="0">
              <a:prstClr val="black">
                <a:alpha val="40000"/>
              </a:prstClr>
            </a:outerShdw>
          </a:effectLst>
        </p:grpSpPr>
        <p:sp>
          <p:nvSpPr>
            <p:cNvPr id="25" name="矩形 24"/>
            <p:cNvSpPr/>
            <p:nvPr/>
          </p:nvSpPr>
          <p:spPr>
            <a:xfrm>
              <a:off x="1234918" y="2180481"/>
              <a:ext cx="2040938" cy="360040"/>
            </a:xfrm>
            <a:prstGeom prst="rect">
              <a:avLst/>
            </a:prstGeom>
            <a:solidFill>
              <a:schemeClr val="accent1"/>
            </a:solidFill>
            <a:ln w="25400" cap="flat" cmpd="sng" algn="ctr">
              <a:noFill/>
              <a:prstDash val="solid"/>
            </a:ln>
            <a:effectLst/>
          </p:spPr>
          <p:txBody>
            <a:bodyPr anchor="ctr"/>
            <a:lstStyle/>
            <a:p>
              <a:pPr lvl="0" algn="ctr">
                <a:lnSpc>
                  <a:spcPct val="120000"/>
                </a:lnSpc>
                <a:defRPr/>
              </a:pPr>
              <a:r>
                <a:rPr lang="zh-CN" altLang="en-US" sz="1400" b="1" kern="0" dirty="0">
                  <a:solidFill>
                    <a:sysClr val="window" lastClr="FFFFFF"/>
                  </a:solidFill>
                  <a:latin typeface="微软雅黑" panose="020B0503020204020204" pitchFamily="34" charset="-122"/>
                  <a:ea typeface="微软雅黑" panose="020B0503020204020204" pitchFamily="34" charset="-122"/>
                </a:rPr>
                <a:t>①点击在此添加标题内容</a:t>
              </a:r>
            </a:p>
          </p:txBody>
        </p:sp>
        <p:sp>
          <p:nvSpPr>
            <p:cNvPr id="26" name="矩形 25"/>
            <p:cNvSpPr/>
            <p:nvPr/>
          </p:nvSpPr>
          <p:spPr>
            <a:xfrm>
              <a:off x="1234918" y="2540521"/>
              <a:ext cx="2040938" cy="1191219"/>
            </a:xfrm>
            <a:prstGeom prst="rect">
              <a:avLst/>
            </a:prstGeom>
            <a:gradFill>
              <a:gsLst>
                <a:gs pos="33000">
                  <a:srgbClr val="F9F9F9"/>
                </a:gs>
                <a:gs pos="100000">
                  <a:srgbClr val="D7D7D7"/>
                </a:gs>
              </a:gsLst>
              <a:lin ang="5400000" scaled="0"/>
            </a:gradFill>
            <a:ln w="25400" cap="flat" cmpd="sng" algn="ctr">
              <a:noFill/>
              <a:prstDash val="solid"/>
            </a:ln>
            <a:effectLst/>
          </p:spPr>
          <p:txBody>
            <a:bodyPr anchor="ctr"/>
            <a:lstStyle/>
            <a:p>
              <a:pPr lvl="0">
                <a:lnSpc>
                  <a:spcPct val="120000"/>
                </a:lnSpc>
                <a:defRPr/>
              </a:pPr>
              <a:r>
                <a:rPr lang="zh-CN" altLang="en-US" sz="1200" kern="0" dirty="0">
                  <a:solidFill>
                    <a:schemeClr val="tx1">
                      <a:lumMod val="85000"/>
                      <a:lumOff val="15000"/>
                    </a:schemeClr>
                  </a:solidFill>
                  <a:latin typeface="微软雅黑" panose="020B0503020204020204" pitchFamily="34" charset="-122"/>
                  <a:ea typeface="微软雅黑" panose="020B0503020204020204" pitchFamily="34" charset="-122"/>
                </a:rPr>
                <a:t>尊重求职者是起码的职业操守，对别人的不尊重就是不专业！面试是两个人的对话，不是一场拷问，公司面试应聘者，应聘者也在面试公司。</a:t>
              </a:r>
            </a:p>
          </p:txBody>
        </p:sp>
      </p:grpSp>
      <p:grpSp>
        <p:nvGrpSpPr>
          <p:cNvPr id="4" name="组合 3"/>
          <p:cNvGrpSpPr/>
          <p:nvPr/>
        </p:nvGrpSpPr>
        <p:grpSpPr>
          <a:xfrm>
            <a:off x="3628972" y="1629594"/>
            <a:ext cx="2322218" cy="2153522"/>
            <a:chOff x="1234918" y="2180481"/>
            <a:chExt cx="2040938" cy="1551259"/>
          </a:xfrm>
          <a:effectLst>
            <a:outerShdw blurRad="50800" dist="38100" dir="5400000" algn="t" rotWithShape="0">
              <a:prstClr val="black">
                <a:alpha val="40000"/>
              </a:prstClr>
            </a:outerShdw>
          </a:effectLst>
        </p:grpSpPr>
        <p:sp>
          <p:nvSpPr>
            <p:cNvPr id="23" name="矩形 22"/>
            <p:cNvSpPr/>
            <p:nvPr/>
          </p:nvSpPr>
          <p:spPr>
            <a:xfrm>
              <a:off x="1234918" y="2180481"/>
              <a:ext cx="2040938" cy="360040"/>
            </a:xfrm>
            <a:prstGeom prst="rect">
              <a:avLst/>
            </a:prstGeom>
            <a:solidFill>
              <a:schemeClr val="accent2"/>
            </a:solidFill>
            <a:ln w="25400" cap="flat" cmpd="sng" algn="ctr">
              <a:noFill/>
              <a:prstDash val="solid"/>
            </a:ln>
            <a:effectLst/>
          </p:spPr>
          <p:txBody>
            <a:bodyPr anchor="ctr"/>
            <a:lstStyle/>
            <a:p>
              <a:pPr lvl="0" algn="ctr">
                <a:lnSpc>
                  <a:spcPct val="120000"/>
                </a:lnSpc>
                <a:defRPr/>
              </a:pPr>
              <a:r>
                <a:rPr lang="zh-CN" altLang="en-US" sz="1400" b="1" kern="0" dirty="0">
                  <a:solidFill>
                    <a:sysClr val="window" lastClr="FFFFFF"/>
                  </a:solidFill>
                  <a:latin typeface="微软雅黑" panose="020B0503020204020204" pitchFamily="34" charset="-122"/>
                  <a:ea typeface="微软雅黑" panose="020B0503020204020204" pitchFamily="34" charset="-122"/>
                </a:rPr>
                <a:t>②点击在此添加标题内容</a:t>
              </a:r>
            </a:p>
          </p:txBody>
        </p:sp>
        <p:sp>
          <p:nvSpPr>
            <p:cNvPr id="24" name="矩形 23"/>
            <p:cNvSpPr/>
            <p:nvPr/>
          </p:nvSpPr>
          <p:spPr>
            <a:xfrm>
              <a:off x="1234918" y="2540521"/>
              <a:ext cx="2040938" cy="1191219"/>
            </a:xfrm>
            <a:prstGeom prst="rect">
              <a:avLst/>
            </a:prstGeom>
            <a:gradFill>
              <a:gsLst>
                <a:gs pos="33000">
                  <a:srgbClr val="F9F9F9"/>
                </a:gs>
                <a:gs pos="100000">
                  <a:srgbClr val="D7D7D7"/>
                </a:gs>
              </a:gsLst>
              <a:lin ang="5400000" scaled="0"/>
            </a:gradFill>
            <a:ln w="25400" cap="flat" cmpd="sng" algn="ctr">
              <a:noFill/>
              <a:prstDash val="solid"/>
            </a:ln>
            <a:effectLst/>
          </p:spPr>
          <p:txBody>
            <a:bodyPr anchor="ctr"/>
            <a:lstStyle/>
            <a:p>
              <a:pPr lvl="0">
                <a:lnSpc>
                  <a:spcPct val="120000"/>
                </a:lnSpc>
                <a:defRPr/>
              </a:pPr>
              <a:r>
                <a:rPr lang="zh-CN" altLang="en-US" sz="1200" kern="0" dirty="0">
                  <a:solidFill>
                    <a:schemeClr val="tx1">
                      <a:lumMod val="85000"/>
                      <a:lumOff val="15000"/>
                    </a:schemeClr>
                  </a:solidFill>
                  <a:latin typeface="微软雅黑" panose="020B0503020204020204" pitchFamily="34" charset="-122"/>
                  <a:ea typeface="微软雅黑" panose="020B0503020204020204" pitchFamily="34" charset="-122"/>
                </a:rPr>
                <a:t>一要做足了准备工作，知己（岗位职责和任职资格）知彼（应聘者的简历）；同时，面试过程的规范性，也是体现公司的管理规范性，才能吸引求职者。</a:t>
              </a:r>
            </a:p>
          </p:txBody>
        </p:sp>
      </p:grpSp>
      <p:grpSp>
        <p:nvGrpSpPr>
          <p:cNvPr id="5" name="组合 4"/>
          <p:cNvGrpSpPr/>
          <p:nvPr/>
        </p:nvGrpSpPr>
        <p:grpSpPr>
          <a:xfrm>
            <a:off x="6221260" y="1629594"/>
            <a:ext cx="2322218" cy="2153522"/>
            <a:chOff x="1234918" y="2180481"/>
            <a:chExt cx="2040938" cy="1551259"/>
          </a:xfrm>
          <a:effectLst>
            <a:outerShdw blurRad="50800" dist="38100" dir="5400000" algn="t" rotWithShape="0">
              <a:prstClr val="black">
                <a:alpha val="40000"/>
              </a:prstClr>
            </a:outerShdw>
          </a:effectLst>
        </p:grpSpPr>
        <p:sp>
          <p:nvSpPr>
            <p:cNvPr id="21" name="矩形 20"/>
            <p:cNvSpPr/>
            <p:nvPr/>
          </p:nvSpPr>
          <p:spPr>
            <a:xfrm>
              <a:off x="1234918" y="2180481"/>
              <a:ext cx="2040938" cy="360040"/>
            </a:xfrm>
            <a:prstGeom prst="rect">
              <a:avLst/>
            </a:prstGeom>
            <a:solidFill>
              <a:schemeClr val="accent1"/>
            </a:solidFill>
            <a:ln w="25400" cap="flat" cmpd="sng" algn="ctr">
              <a:noFill/>
              <a:prstDash val="solid"/>
            </a:ln>
            <a:effectLst/>
          </p:spPr>
          <p:txBody>
            <a:bodyPr anchor="ctr"/>
            <a:lstStyle/>
            <a:p>
              <a:pPr lvl="0" algn="ctr">
                <a:lnSpc>
                  <a:spcPct val="120000"/>
                </a:lnSpc>
                <a:defRPr/>
              </a:pPr>
              <a:r>
                <a:rPr lang="zh-CN" altLang="en-US" sz="1400" b="1" kern="0" dirty="0">
                  <a:solidFill>
                    <a:sysClr val="window" lastClr="FFFFFF"/>
                  </a:solidFill>
                  <a:latin typeface="微软雅黑" panose="020B0503020204020204" pitchFamily="34" charset="-122"/>
                  <a:ea typeface="微软雅黑" panose="020B0503020204020204" pitchFamily="34" charset="-122"/>
                </a:rPr>
                <a:t>③点击在此添加标题内容</a:t>
              </a:r>
            </a:p>
          </p:txBody>
        </p:sp>
        <p:sp>
          <p:nvSpPr>
            <p:cNvPr id="22" name="矩形 21"/>
            <p:cNvSpPr/>
            <p:nvPr/>
          </p:nvSpPr>
          <p:spPr>
            <a:xfrm>
              <a:off x="1234918" y="2540521"/>
              <a:ext cx="2040938" cy="1191219"/>
            </a:xfrm>
            <a:prstGeom prst="rect">
              <a:avLst/>
            </a:prstGeom>
            <a:gradFill>
              <a:gsLst>
                <a:gs pos="33000">
                  <a:srgbClr val="F9F9F9"/>
                </a:gs>
                <a:gs pos="100000">
                  <a:srgbClr val="D7D7D7"/>
                </a:gs>
              </a:gsLst>
              <a:lin ang="5400000" scaled="0"/>
            </a:gradFill>
            <a:ln w="25400" cap="flat" cmpd="sng" algn="ctr">
              <a:noFill/>
              <a:prstDash val="solid"/>
            </a:ln>
            <a:effectLst/>
          </p:spPr>
          <p:txBody>
            <a:bodyPr anchor="ctr"/>
            <a:lstStyle/>
            <a:p>
              <a:pPr lvl="0">
                <a:lnSpc>
                  <a:spcPct val="120000"/>
                </a:lnSpc>
                <a:defRPr/>
              </a:pPr>
              <a:r>
                <a:rPr lang="zh-CN" altLang="en-US" sz="1200" kern="0" dirty="0">
                  <a:solidFill>
                    <a:schemeClr val="tx1">
                      <a:lumMod val="85000"/>
                      <a:lumOff val="15000"/>
                    </a:schemeClr>
                  </a:solidFill>
                  <a:latin typeface="微软雅黑" panose="020B0503020204020204" pitchFamily="34" charset="-122"/>
                  <a:ea typeface="微软雅黑" panose="020B0503020204020204" pitchFamily="34" charset="-122"/>
                </a:rPr>
                <a:t>要营造“自然、融洽”的面试氛围，帮助求职者放松，让求职者放开包袱，客观、轻松地展示自己，正常发挥自己的水平。</a:t>
              </a:r>
            </a:p>
          </p:txBody>
        </p:sp>
      </p:grpSp>
      <p:grpSp>
        <p:nvGrpSpPr>
          <p:cNvPr id="6" name="组合 5"/>
          <p:cNvGrpSpPr/>
          <p:nvPr/>
        </p:nvGrpSpPr>
        <p:grpSpPr>
          <a:xfrm>
            <a:off x="8813548" y="1629594"/>
            <a:ext cx="2322218" cy="2153522"/>
            <a:chOff x="1234918" y="2180481"/>
            <a:chExt cx="2040938" cy="1551259"/>
          </a:xfrm>
          <a:effectLst>
            <a:outerShdw blurRad="50800" dist="38100" dir="5400000" algn="t" rotWithShape="0">
              <a:prstClr val="black">
                <a:alpha val="40000"/>
              </a:prstClr>
            </a:outerShdw>
          </a:effectLst>
        </p:grpSpPr>
        <p:sp>
          <p:nvSpPr>
            <p:cNvPr id="19" name="矩形 18"/>
            <p:cNvSpPr/>
            <p:nvPr/>
          </p:nvSpPr>
          <p:spPr>
            <a:xfrm>
              <a:off x="1234918" y="2180481"/>
              <a:ext cx="2040938" cy="360040"/>
            </a:xfrm>
            <a:prstGeom prst="rect">
              <a:avLst/>
            </a:prstGeom>
            <a:solidFill>
              <a:schemeClr val="accent2"/>
            </a:solidFill>
            <a:ln w="25400" cap="flat" cmpd="sng" algn="ctr">
              <a:noFill/>
              <a:prstDash val="solid"/>
            </a:ln>
            <a:effectLst/>
          </p:spPr>
          <p:txBody>
            <a:bodyPr anchor="ctr"/>
            <a:lstStyle/>
            <a:p>
              <a:pPr lvl="0" algn="ctr">
                <a:lnSpc>
                  <a:spcPct val="120000"/>
                </a:lnSpc>
                <a:defRPr/>
              </a:pPr>
              <a:r>
                <a:rPr lang="zh-CN" altLang="en-US" sz="1400" b="1" kern="0" dirty="0">
                  <a:solidFill>
                    <a:sysClr val="window" lastClr="FFFFFF"/>
                  </a:solidFill>
                  <a:latin typeface="微软雅黑" panose="020B0503020204020204" pitchFamily="34" charset="-122"/>
                  <a:ea typeface="微软雅黑" panose="020B0503020204020204" pitchFamily="34" charset="-122"/>
                </a:rPr>
                <a:t>④点击在此添加标题内容</a:t>
              </a:r>
            </a:p>
          </p:txBody>
        </p:sp>
        <p:sp>
          <p:nvSpPr>
            <p:cNvPr id="20" name="矩形 19"/>
            <p:cNvSpPr/>
            <p:nvPr/>
          </p:nvSpPr>
          <p:spPr>
            <a:xfrm>
              <a:off x="1234918" y="2540521"/>
              <a:ext cx="2040938" cy="1191219"/>
            </a:xfrm>
            <a:prstGeom prst="rect">
              <a:avLst/>
            </a:prstGeom>
            <a:gradFill>
              <a:gsLst>
                <a:gs pos="33000">
                  <a:srgbClr val="F9F9F9"/>
                </a:gs>
                <a:gs pos="100000">
                  <a:srgbClr val="D7D7D7"/>
                </a:gs>
              </a:gsLst>
              <a:lin ang="5400000" scaled="0"/>
            </a:gradFill>
            <a:ln w="25400" cap="flat" cmpd="sng" algn="ctr">
              <a:noFill/>
              <a:prstDash val="solid"/>
            </a:ln>
            <a:effectLst/>
          </p:spPr>
          <p:txBody>
            <a:bodyPr anchor="ctr"/>
            <a:lstStyle/>
            <a:p>
              <a:pPr lvl="0">
                <a:lnSpc>
                  <a:spcPct val="120000"/>
                </a:lnSpc>
                <a:defRPr/>
              </a:pPr>
              <a:r>
                <a:rPr lang="zh-CN" altLang="en-US" sz="1200" kern="0" dirty="0">
                  <a:solidFill>
                    <a:schemeClr val="tx1">
                      <a:lumMod val="85000"/>
                      <a:lumOff val="15000"/>
                    </a:schemeClr>
                  </a:solidFill>
                  <a:latin typeface="微软雅黑" panose="020B0503020204020204" pitchFamily="34" charset="-122"/>
                  <a:ea typeface="微软雅黑" panose="020B0503020204020204" pitchFamily="34" charset="-122"/>
                </a:rPr>
                <a:t>不可离开面试主题。面试的话题很容易失控，尤其是在应聘者经验丰富的时候，面试官要坚定而委婉地将出格地话题拉回来。</a:t>
              </a:r>
            </a:p>
          </p:txBody>
        </p:sp>
      </p:grpSp>
      <p:grpSp>
        <p:nvGrpSpPr>
          <p:cNvPr id="7" name="组合 6"/>
          <p:cNvGrpSpPr/>
          <p:nvPr/>
        </p:nvGrpSpPr>
        <p:grpSpPr>
          <a:xfrm>
            <a:off x="1036684" y="4083791"/>
            <a:ext cx="2322218" cy="2153522"/>
            <a:chOff x="1234918" y="2180481"/>
            <a:chExt cx="2040938" cy="1551259"/>
          </a:xfrm>
          <a:effectLst>
            <a:outerShdw blurRad="50800" dist="38100" dir="5400000" algn="t" rotWithShape="0">
              <a:prstClr val="black">
                <a:alpha val="40000"/>
              </a:prstClr>
            </a:outerShdw>
          </a:effectLst>
        </p:grpSpPr>
        <p:sp>
          <p:nvSpPr>
            <p:cNvPr id="17" name="矩形 16"/>
            <p:cNvSpPr/>
            <p:nvPr/>
          </p:nvSpPr>
          <p:spPr>
            <a:xfrm>
              <a:off x="1234918" y="2180481"/>
              <a:ext cx="2040938" cy="360040"/>
            </a:xfrm>
            <a:prstGeom prst="rect">
              <a:avLst/>
            </a:prstGeom>
            <a:solidFill>
              <a:schemeClr val="accent1"/>
            </a:solidFill>
            <a:ln w="25400" cap="flat" cmpd="sng" algn="ctr">
              <a:noFill/>
              <a:prstDash val="solid"/>
            </a:ln>
            <a:effectLst/>
          </p:spPr>
          <p:txBody>
            <a:bodyPr anchor="ctr"/>
            <a:lstStyle/>
            <a:p>
              <a:pPr lvl="0" algn="ctr">
                <a:lnSpc>
                  <a:spcPct val="120000"/>
                </a:lnSpc>
                <a:defRPr/>
              </a:pPr>
              <a:r>
                <a:rPr lang="zh-CN" altLang="en-US" sz="1400" b="1" kern="0" dirty="0">
                  <a:solidFill>
                    <a:sysClr val="window" lastClr="FFFFFF"/>
                  </a:solidFill>
                  <a:latin typeface="微软雅黑" panose="020B0503020204020204" pitchFamily="34" charset="-122"/>
                  <a:ea typeface="微软雅黑" panose="020B0503020204020204" pitchFamily="34" charset="-122"/>
                </a:rPr>
                <a:t>⑤点击在此添加标题内容</a:t>
              </a:r>
            </a:p>
          </p:txBody>
        </p:sp>
        <p:sp>
          <p:nvSpPr>
            <p:cNvPr id="18" name="矩形 17"/>
            <p:cNvSpPr/>
            <p:nvPr/>
          </p:nvSpPr>
          <p:spPr>
            <a:xfrm>
              <a:off x="1234918" y="2540521"/>
              <a:ext cx="2040938" cy="1191219"/>
            </a:xfrm>
            <a:prstGeom prst="rect">
              <a:avLst/>
            </a:prstGeom>
            <a:gradFill>
              <a:gsLst>
                <a:gs pos="33000">
                  <a:srgbClr val="F9F9F9"/>
                </a:gs>
                <a:gs pos="100000">
                  <a:srgbClr val="D7D7D7"/>
                </a:gs>
              </a:gsLst>
              <a:lin ang="5400000" scaled="0"/>
            </a:gradFill>
            <a:ln w="25400" cap="flat" cmpd="sng" algn="ctr">
              <a:noFill/>
              <a:prstDash val="solid"/>
            </a:ln>
            <a:effectLst/>
          </p:spPr>
          <p:txBody>
            <a:bodyPr anchor="ctr"/>
            <a:lstStyle/>
            <a:p>
              <a:pPr lvl="0">
                <a:lnSpc>
                  <a:spcPct val="120000"/>
                </a:lnSpc>
                <a:defRPr/>
              </a:pPr>
              <a:r>
                <a:rPr lang="zh-CN" altLang="en-US" sz="1200" kern="0" dirty="0">
                  <a:solidFill>
                    <a:schemeClr val="tx1">
                      <a:lumMod val="85000"/>
                      <a:lumOff val="15000"/>
                    </a:schemeClr>
                  </a:solidFill>
                  <a:latin typeface="微软雅黑" panose="020B0503020204020204" pitchFamily="34" charset="-122"/>
                  <a:ea typeface="微软雅黑" panose="020B0503020204020204" pitchFamily="34" charset="-122"/>
                </a:rPr>
                <a:t>应聘者对你任何一丝心不在焉的迹象都特别敏感，尽量使应聘者感觉是受到真心的礼遇。</a:t>
              </a:r>
            </a:p>
          </p:txBody>
        </p:sp>
      </p:grpSp>
      <p:grpSp>
        <p:nvGrpSpPr>
          <p:cNvPr id="8" name="组合 7"/>
          <p:cNvGrpSpPr/>
          <p:nvPr/>
        </p:nvGrpSpPr>
        <p:grpSpPr>
          <a:xfrm>
            <a:off x="3628972" y="4083791"/>
            <a:ext cx="2322218" cy="2153522"/>
            <a:chOff x="1234918" y="2180481"/>
            <a:chExt cx="2040938" cy="1551259"/>
          </a:xfrm>
          <a:effectLst>
            <a:outerShdw blurRad="50800" dist="38100" dir="5400000" algn="t" rotWithShape="0">
              <a:prstClr val="black">
                <a:alpha val="40000"/>
              </a:prstClr>
            </a:outerShdw>
          </a:effectLst>
        </p:grpSpPr>
        <p:sp>
          <p:nvSpPr>
            <p:cNvPr id="15" name="矩形 14"/>
            <p:cNvSpPr/>
            <p:nvPr/>
          </p:nvSpPr>
          <p:spPr>
            <a:xfrm>
              <a:off x="1234918" y="2180481"/>
              <a:ext cx="2040938" cy="360040"/>
            </a:xfrm>
            <a:prstGeom prst="rect">
              <a:avLst/>
            </a:prstGeom>
            <a:solidFill>
              <a:schemeClr val="accent2"/>
            </a:solidFill>
            <a:ln w="25400" cap="flat" cmpd="sng" algn="ctr">
              <a:noFill/>
              <a:prstDash val="solid"/>
            </a:ln>
            <a:effectLst/>
          </p:spPr>
          <p:txBody>
            <a:bodyPr anchor="ctr"/>
            <a:lstStyle/>
            <a:p>
              <a:pPr lvl="0" algn="ctr">
                <a:lnSpc>
                  <a:spcPct val="120000"/>
                </a:lnSpc>
                <a:defRPr/>
              </a:pPr>
              <a:r>
                <a:rPr lang="zh-CN" altLang="en-US" sz="1400" b="1" kern="0" dirty="0">
                  <a:solidFill>
                    <a:sysClr val="window" lastClr="FFFFFF"/>
                  </a:solidFill>
                  <a:latin typeface="微软雅黑" panose="020B0503020204020204" pitchFamily="34" charset="-122"/>
                  <a:ea typeface="微软雅黑" panose="020B0503020204020204" pitchFamily="34" charset="-122"/>
                </a:rPr>
                <a:t>⑥点击在此添加标题内容</a:t>
              </a:r>
            </a:p>
          </p:txBody>
        </p:sp>
        <p:sp>
          <p:nvSpPr>
            <p:cNvPr id="16" name="矩形 15"/>
            <p:cNvSpPr/>
            <p:nvPr/>
          </p:nvSpPr>
          <p:spPr>
            <a:xfrm>
              <a:off x="1234918" y="2540521"/>
              <a:ext cx="2040938" cy="1191219"/>
            </a:xfrm>
            <a:prstGeom prst="rect">
              <a:avLst/>
            </a:prstGeom>
            <a:gradFill>
              <a:gsLst>
                <a:gs pos="33000">
                  <a:srgbClr val="F9F9F9"/>
                </a:gs>
                <a:gs pos="100000">
                  <a:srgbClr val="D7D7D7"/>
                </a:gs>
              </a:gsLst>
              <a:lin ang="5400000" scaled="0"/>
            </a:gradFill>
            <a:ln w="25400" cap="flat" cmpd="sng" algn="ctr">
              <a:noFill/>
              <a:prstDash val="solid"/>
            </a:ln>
            <a:effectLst/>
          </p:spPr>
          <p:txBody>
            <a:bodyPr anchor="ctr"/>
            <a:lstStyle/>
            <a:p>
              <a:pPr lvl="0" algn="ctr">
                <a:lnSpc>
                  <a:spcPct val="120000"/>
                </a:lnSpc>
                <a:defRPr/>
              </a:pPr>
              <a:r>
                <a:rPr lang="zh-CN" altLang="en-US" sz="1200" kern="0" dirty="0">
                  <a:solidFill>
                    <a:schemeClr val="tx1">
                      <a:lumMod val="85000"/>
                      <a:lumOff val="15000"/>
                    </a:schemeClr>
                  </a:solidFill>
                  <a:latin typeface="微软雅黑" panose="020B0503020204020204" pitchFamily="34" charset="-122"/>
                  <a:ea typeface="微软雅黑" panose="020B0503020204020204" pitchFamily="34" charset="-122"/>
                </a:rPr>
                <a:t>一般来说，企业的招聘人员注重应聘者“能做”什么和将要做什么，易忽视应聘者“愿意做”什么。有能力而没动力的员工比缺乏能力的员工好不到那里。</a:t>
              </a:r>
            </a:p>
          </p:txBody>
        </p:sp>
      </p:grpSp>
      <p:grpSp>
        <p:nvGrpSpPr>
          <p:cNvPr id="9" name="组合 8"/>
          <p:cNvGrpSpPr/>
          <p:nvPr/>
        </p:nvGrpSpPr>
        <p:grpSpPr>
          <a:xfrm>
            <a:off x="6221260" y="4083791"/>
            <a:ext cx="2322218" cy="2153522"/>
            <a:chOff x="1234918" y="2180481"/>
            <a:chExt cx="2040938" cy="1551259"/>
          </a:xfrm>
          <a:effectLst>
            <a:outerShdw blurRad="50800" dist="38100" dir="5400000" algn="t" rotWithShape="0">
              <a:prstClr val="black">
                <a:alpha val="40000"/>
              </a:prstClr>
            </a:outerShdw>
          </a:effectLst>
        </p:grpSpPr>
        <p:sp>
          <p:nvSpPr>
            <p:cNvPr id="13" name="矩形 12"/>
            <p:cNvSpPr/>
            <p:nvPr/>
          </p:nvSpPr>
          <p:spPr>
            <a:xfrm>
              <a:off x="1234918" y="2180481"/>
              <a:ext cx="2040938" cy="360040"/>
            </a:xfrm>
            <a:prstGeom prst="rect">
              <a:avLst/>
            </a:prstGeom>
            <a:solidFill>
              <a:schemeClr val="accent1"/>
            </a:solidFill>
            <a:ln w="25400" cap="flat" cmpd="sng" algn="ctr">
              <a:noFill/>
              <a:prstDash val="solid"/>
            </a:ln>
            <a:effectLst/>
          </p:spPr>
          <p:txBody>
            <a:bodyPr anchor="ctr"/>
            <a:lstStyle/>
            <a:p>
              <a:pPr lvl="0" algn="ctr">
                <a:lnSpc>
                  <a:spcPct val="120000"/>
                </a:lnSpc>
                <a:defRPr/>
              </a:pPr>
              <a:r>
                <a:rPr lang="zh-CN" altLang="en-US" sz="1400" b="1" kern="0" dirty="0">
                  <a:solidFill>
                    <a:sysClr val="window" lastClr="FFFFFF"/>
                  </a:solidFill>
                  <a:latin typeface="微软雅黑" panose="020B0503020204020204" pitchFamily="34" charset="-122"/>
                  <a:ea typeface="微软雅黑" panose="020B0503020204020204" pitchFamily="34" charset="-122"/>
                </a:rPr>
                <a:t>⑦点击在此添加标题内容</a:t>
              </a:r>
            </a:p>
          </p:txBody>
        </p:sp>
        <p:sp>
          <p:nvSpPr>
            <p:cNvPr id="14" name="矩形 13"/>
            <p:cNvSpPr/>
            <p:nvPr/>
          </p:nvSpPr>
          <p:spPr>
            <a:xfrm>
              <a:off x="1234918" y="2540521"/>
              <a:ext cx="2040938" cy="1191219"/>
            </a:xfrm>
            <a:prstGeom prst="rect">
              <a:avLst/>
            </a:prstGeom>
            <a:gradFill>
              <a:gsLst>
                <a:gs pos="33000">
                  <a:srgbClr val="F9F9F9"/>
                </a:gs>
                <a:gs pos="100000">
                  <a:srgbClr val="D7D7D7"/>
                </a:gs>
              </a:gsLst>
              <a:lin ang="5400000" scaled="0"/>
            </a:gradFill>
            <a:ln w="25400" cap="flat" cmpd="sng" algn="ctr">
              <a:noFill/>
              <a:prstDash val="solid"/>
            </a:ln>
            <a:effectLst/>
          </p:spPr>
          <p:txBody>
            <a:bodyPr anchor="ctr"/>
            <a:lstStyle/>
            <a:p>
              <a:pPr lvl="0">
                <a:lnSpc>
                  <a:spcPct val="120000"/>
                </a:lnSpc>
                <a:defRPr/>
              </a:pPr>
              <a:r>
                <a:rPr lang="zh-CN" altLang="en-US" sz="1200" kern="0" dirty="0">
                  <a:solidFill>
                    <a:schemeClr val="tx1">
                      <a:lumMod val="85000"/>
                      <a:lumOff val="15000"/>
                    </a:schemeClr>
                  </a:solidFill>
                  <a:latin typeface="微软雅黑" panose="020B0503020204020204" pitchFamily="34" charset="-122"/>
                  <a:ea typeface="微软雅黑" panose="020B0503020204020204" pitchFamily="34" charset="-122"/>
                </a:rPr>
                <a:t>必须等到有决定性的选择时，才可以涉及。如果应聘者直截了当地希望较高的待遇，应聘者条件又相当不错，你可以说再作考虑之后再答复。同时，也也不要对公司的实际情况夸大其词。</a:t>
              </a:r>
            </a:p>
          </p:txBody>
        </p:sp>
      </p:grpSp>
      <p:grpSp>
        <p:nvGrpSpPr>
          <p:cNvPr id="10" name="组合 9"/>
          <p:cNvGrpSpPr/>
          <p:nvPr/>
        </p:nvGrpSpPr>
        <p:grpSpPr>
          <a:xfrm>
            <a:off x="8813548" y="4083791"/>
            <a:ext cx="2322218" cy="2153522"/>
            <a:chOff x="1234918" y="2180481"/>
            <a:chExt cx="2040938" cy="1551259"/>
          </a:xfrm>
          <a:effectLst>
            <a:outerShdw blurRad="50800" dist="38100" dir="5400000" algn="t" rotWithShape="0">
              <a:prstClr val="black">
                <a:alpha val="40000"/>
              </a:prstClr>
            </a:outerShdw>
          </a:effectLst>
        </p:grpSpPr>
        <p:sp>
          <p:nvSpPr>
            <p:cNvPr id="11" name="矩形 10"/>
            <p:cNvSpPr/>
            <p:nvPr/>
          </p:nvSpPr>
          <p:spPr>
            <a:xfrm>
              <a:off x="1234918" y="2180481"/>
              <a:ext cx="2040938" cy="360040"/>
            </a:xfrm>
            <a:prstGeom prst="rect">
              <a:avLst/>
            </a:prstGeom>
            <a:solidFill>
              <a:schemeClr val="accent2"/>
            </a:solidFill>
            <a:ln w="25400" cap="flat" cmpd="sng" algn="ctr">
              <a:noFill/>
              <a:prstDash val="solid"/>
            </a:ln>
            <a:effectLst/>
          </p:spPr>
          <p:txBody>
            <a:bodyPr anchor="ctr"/>
            <a:lstStyle/>
            <a:p>
              <a:pPr lvl="0" algn="ctr">
                <a:lnSpc>
                  <a:spcPct val="120000"/>
                </a:lnSpc>
                <a:defRPr/>
              </a:pPr>
              <a:r>
                <a:rPr lang="zh-CN" altLang="en-US" sz="1400" b="1" kern="0" dirty="0">
                  <a:solidFill>
                    <a:sysClr val="window" lastClr="FFFFFF"/>
                  </a:solidFill>
                  <a:latin typeface="微软雅黑" panose="020B0503020204020204" pitchFamily="34" charset="-122"/>
                  <a:ea typeface="微软雅黑" panose="020B0503020204020204" pitchFamily="34" charset="-122"/>
                </a:rPr>
                <a:t>⑧点击在此添加标题内容</a:t>
              </a:r>
            </a:p>
          </p:txBody>
        </p:sp>
        <p:sp>
          <p:nvSpPr>
            <p:cNvPr id="12" name="矩形 11"/>
            <p:cNvSpPr/>
            <p:nvPr/>
          </p:nvSpPr>
          <p:spPr>
            <a:xfrm>
              <a:off x="1234918" y="2540521"/>
              <a:ext cx="2040938" cy="1191219"/>
            </a:xfrm>
            <a:prstGeom prst="rect">
              <a:avLst/>
            </a:prstGeom>
            <a:gradFill>
              <a:gsLst>
                <a:gs pos="33000">
                  <a:srgbClr val="F9F9F9"/>
                </a:gs>
                <a:gs pos="100000">
                  <a:srgbClr val="D7D7D7"/>
                </a:gs>
              </a:gsLst>
              <a:lin ang="5400000" scaled="0"/>
            </a:gradFill>
            <a:ln w="25400" cap="flat" cmpd="sng" algn="ctr">
              <a:noFill/>
              <a:prstDash val="solid"/>
            </a:ln>
            <a:effectLst/>
          </p:spPr>
          <p:txBody>
            <a:bodyPr anchor="ctr"/>
            <a:lstStyle/>
            <a:p>
              <a:pPr lvl="0">
                <a:lnSpc>
                  <a:spcPct val="120000"/>
                </a:lnSpc>
                <a:defRPr/>
              </a:pPr>
              <a:r>
                <a:rPr lang="zh-CN" altLang="en-US" sz="1200" kern="0" dirty="0">
                  <a:solidFill>
                    <a:schemeClr val="tx1">
                      <a:lumMod val="85000"/>
                      <a:lumOff val="15000"/>
                    </a:schemeClr>
                  </a:solidFill>
                  <a:latin typeface="微软雅黑" panose="020B0503020204020204" pitchFamily="34" charset="-122"/>
                  <a:ea typeface="微软雅黑" panose="020B0503020204020204" pitchFamily="34" charset="-122"/>
                </a:rPr>
                <a:t>面试结束时，要对求职者做出真诚地感谢和鼓励。面试后立即作面试评价，做好面试记录。面试笔记实际上是可以有效地避免很多误区。所以越是面试关键的职位笔记就应该记得越清楚。</a:t>
              </a:r>
            </a:p>
          </p:txBody>
        </p:sp>
      </p:grpSp>
      <p:sp>
        <p:nvSpPr>
          <p:cNvPr id="28" name="TextBox 8"/>
          <p:cNvSpPr txBox="1"/>
          <p:nvPr/>
        </p:nvSpPr>
        <p:spPr>
          <a:xfrm>
            <a:off x="190550" y="189434"/>
            <a:ext cx="6408712" cy="523220"/>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第四部分  </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点击在此输入你的标题内容</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5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3"/>
                                        </p:tgtEl>
                                        <p:attrNameLst>
                                          <p:attrName>ppt_x</p:attrName>
                                          <p:attrName>ppt_y</p:attrName>
                                        </p:attrNameLst>
                                      </p:cBhvr>
                                    </p:animMotion>
                                    <p:animEffect transition="in" filter="fade">
                                      <p:cBhvr>
                                        <p:cTn id="9" dur="500"/>
                                        <p:tgtEl>
                                          <p:spTgt spid="3"/>
                                        </p:tgtEl>
                                      </p:cBhvr>
                                    </p:animEffect>
                                  </p:childTnLst>
                                </p:cTn>
                              </p:par>
                            </p:childTnLst>
                          </p:cTn>
                        </p:par>
                        <p:par>
                          <p:cTn id="10" fill="hold">
                            <p:stCondLst>
                              <p:cond delay="500"/>
                            </p:stCondLst>
                            <p:childTnLst>
                              <p:par>
                                <p:cTn id="11" presetID="5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5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500" decel="50000" fill="hold">
                                          <p:stCondLst>
                                            <p:cond delay="0"/>
                                          </p:stCondLst>
                                        </p:cTn>
                                        <p:tgtEl>
                                          <p:spTgt spid="4"/>
                                        </p:tgtEl>
                                        <p:attrNameLst>
                                          <p:attrName>ppt_x</p:attrName>
                                          <p:attrName>ppt_y</p:attrName>
                                        </p:attrNameLst>
                                      </p:cBhvr>
                                    </p:animMotion>
                                    <p:animEffect transition="in" filter="fade">
                                      <p:cBhvr>
                                        <p:cTn id="15" dur="500"/>
                                        <p:tgtEl>
                                          <p:spTgt spid="4"/>
                                        </p:tgtEl>
                                      </p:cBhvr>
                                    </p:animEffect>
                                  </p:childTnLst>
                                </p:cTn>
                              </p:par>
                            </p:childTnLst>
                          </p:cTn>
                        </p:par>
                        <p:par>
                          <p:cTn id="16" fill="hold">
                            <p:stCondLst>
                              <p:cond delay="1000"/>
                            </p:stCondLst>
                            <p:childTnLst>
                              <p:par>
                                <p:cTn id="17" presetID="5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Scale>
                                      <p:cBhvr>
                                        <p:cTn id="19" dur="5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500" decel="50000" fill="hold">
                                          <p:stCondLst>
                                            <p:cond delay="0"/>
                                          </p:stCondLst>
                                        </p:cTn>
                                        <p:tgtEl>
                                          <p:spTgt spid="5"/>
                                        </p:tgtEl>
                                        <p:attrNameLst>
                                          <p:attrName>ppt_x</p:attrName>
                                          <p:attrName>ppt_y</p:attrName>
                                        </p:attrNameLst>
                                      </p:cBhvr>
                                    </p:animMotion>
                                    <p:animEffect transition="in" filter="fade">
                                      <p:cBhvr>
                                        <p:cTn id="21" dur="500"/>
                                        <p:tgtEl>
                                          <p:spTgt spid="5"/>
                                        </p:tgtEl>
                                      </p:cBhvr>
                                    </p:animEffect>
                                  </p:childTnLst>
                                </p:cTn>
                              </p:par>
                            </p:childTnLst>
                          </p:cTn>
                        </p:par>
                        <p:par>
                          <p:cTn id="22" fill="hold">
                            <p:stCondLst>
                              <p:cond delay="1500"/>
                            </p:stCondLst>
                            <p:childTnLst>
                              <p:par>
                                <p:cTn id="23" presetID="5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Scale>
                                      <p:cBhvr>
                                        <p:cTn id="25"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500" decel="50000" fill="hold">
                                          <p:stCondLst>
                                            <p:cond delay="0"/>
                                          </p:stCondLst>
                                        </p:cTn>
                                        <p:tgtEl>
                                          <p:spTgt spid="6"/>
                                        </p:tgtEl>
                                        <p:attrNameLst>
                                          <p:attrName>ppt_x</p:attrName>
                                          <p:attrName>ppt_y</p:attrName>
                                        </p:attrNameLst>
                                      </p:cBhvr>
                                    </p:animMotion>
                                    <p:animEffect transition="in" filter="fade">
                                      <p:cBhvr>
                                        <p:cTn id="27" dur="500"/>
                                        <p:tgtEl>
                                          <p:spTgt spid="6"/>
                                        </p:tgtEl>
                                      </p:cBhvr>
                                    </p:animEffect>
                                  </p:childTnLst>
                                </p:cTn>
                              </p:par>
                            </p:childTnLst>
                          </p:cTn>
                        </p:par>
                        <p:par>
                          <p:cTn id="28" fill="hold">
                            <p:stCondLst>
                              <p:cond delay="2000"/>
                            </p:stCondLst>
                            <p:childTnLst>
                              <p:par>
                                <p:cTn id="29" presetID="52"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Scale>
                                      <p:cBhvr>
                                        <p:cTn id="31" dur="5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500" decel="50000" fill="hold">
                                          <p:stCondLst>
                                            <p:cond delay="0"/>
                                          </p:stCondLst>
                                        </p:cTn>
                                        <p:tgtEl>
                                          <p:spTgt spid="7"/>
                                        </p:tgtEl>
                                        <p:attrNameLst>
                                          <p:attrName>ppt_x</p:attrName>
                                          <p:attrName>ppt_y</p:attrName>
                                        </p:attrNameLst>
                                      </p:cBhvr>
                                    </p:animMotion>
                                    <p:animEffect transition="in" filter="fade">
                                      <p:cBhvr>
                                        <p:cTn id="33" dur="500"/>
                                        <p:tgtEl>
                                          <p:spTgt spid="7"/>
                                        </p:tgtEl>
                                      </p:cBhvr>
                                    </p:animEffect>
                                  </p:childTnLst>
                                </p:cTn>
                              </p:par>
                            </p:childTnLst>
                          </p:cTn>
                        </p:par>
                        <p:par>
                          <p:cTn id="34" fill="hold">
                            <p:stCondLst>
                              <p:cond delay="2500"/>
                            </p:stCondLst>
                            <p:childTnLst>
                              <p:par>
                                <p:cTn id="35" presetID="52" presetClass="entr" presetSubtype="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Scale>
                                      <p:cBhvr>
                                        <p:cTn id="37" dur="5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500" decel="50000" fill="hold">
                                          <p:stCondLst>
                                            <p:cond delay="0"/>
                                          </p:stCondLst>
                                        </p:cTn>
                                        <p:tgtEl>
                                          <p:spTgt spid="8"/>
                                        </p:tgtEl>
                                        <p:attrNameLst>
                                          <p:attrName>ppt_x</p:attrName>
                                          <p:attrName>ppt_y</p:attrName>
                                        </p:attrNameLst>
                                      </p:cBhvr>
                                    </p:animMotion>
                                    <p:animEffect transition="in" filter="fade">
                                      <p:cBhvr>
                                        <p:cTn id="39" dur="500"/>
                                        <p:tgtEl>
                                          <p:spTgt spid="8"/>
                                        </p:tgtEl>
                                      </p:cBhvr>
                                    </p:animEffect>
                                  </p:childTnLst>
                                </p:cTn>
                              </p:par>
                            </p:childTnLst>
                          </p:cTn>
                        </p:par>
                        <p:par>
                          <p:cTn id="40" fill="hold">
                            <p:stCondLst>
                              <p:cond delay="3000"/>
                            </p:stCondLst>
                            <p:childTnLst>
                              <p:par>
                                <p:cTn id="41" presetID="52"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Scale>
                                      <p:cBhvr>
                                        <p:cTn id="43" dur="5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500" decel="50000" fill="hold">
                                          <p:stCondLst>
                                            <p:cond delay="0"/>
                                          </p:stCondLst>
                                        </p:cTn>
                                        <p:tgtEl>
                                          <p:spTgt spid="9"/>
                                        </p:tgtEl>
                                        <p:attrNameLst>
                                          <p:attrName>ppt_x</p:attrName>
                                          <p:attrName>ppt_y</p:attrName>
                                        </p:attrNameLst>
                                      </p:cBhvr>
                                    </p:animMotion>
                                    <p:animEffect transition="in" filter="fade">
                                      <p:cBhvr>
                                        <p:cTn id="45" dur="500"/>
                                        <p:tgtEl>
                                          <p:spTgt spid="9"/>
                                        </p:tgtEl>
                                      </p:cBhvr>
                                    </p:animEffect>
                                  </p:childTnLst>
                                </p:cTn>
                              </p:par>
                            </p:childTnLst>
                          </p:cTn>
                        </p:par>
                        <p:par>
                          <p:cTn id="46" fill="hold">
                            <p:stCondLst>
                              <p:cond delay="3500"/>
                            </p:stCondLst>
                            <p:childTnLst>
                              <p:par>
                                <p:cTn id="47" presetID="52" presetClass="entr" presetSubtype="0"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Scale>
                                      <p:cBhvr>
                                        <p:cTn id="49" dur="5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500" decel="50000" fill="hold">
                                          <p:stCondLst>
                                            <p:cond delay="0"/>
                                          </p:stCondLst>
                                        </p:cTn>
                                        <p:tgtEl>
                                          <p:spTgt spid="10"/>
                                        </p:tgtEl>
                                        <p:attrNameLst>
                                          <p:attrName>ppt_x</p:attrName>
                                          <p:attrName>ppt_y</p:attrName>
                                        </p:attrNameLst>
                                      </p:cBhvr>
                                    </p:animMotion>
                                    <p:animEffect transition="in" filter="fade">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8131" y="2185913"/>
            <a:ext cx="2550909" cy="307777"/>
          </a:xfrm>
          <a:prstGeom prst="rect">
            <a:avLst/>
          </a:prstGeom>
          <a:noFill/>
        </p:spPr>
        <p:txBody>
          <a:bodyPr wrap="square" lIns="0" tIns="0" rIns="0" bIns="0" rtlCol="0">
            <a:spAutoFit/>
          </a:bodyPr>
          <a:lstStyle/>
          <a:p>
            <a:pPr algn="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20xx</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年基本情况</a:t>
            </a:r>
          </a:p>
        </p:txBody>
      </p:sp>
      <p:sp>
        <p:nvSpPr>
          <p:cNvPr id="3" name="TextBox 2"/>
          <p:cNvSpPr txBox="1"/>
          <p:nvPr/>
        </p:nvSpPr>
        <p:spPr>
          <a:xfrm>
            <a:off x="7179654" y="2185913"/>
            <a:ext cx="2410731" cy="307777"/>
          </a:xfrm>
          <a:prstGeom prst="rect">
            <a:avLst/>
          </a:prstGeom>
          <a:noFill/>
        </p:spPr>
        <p:txBody>
          <a:bodyPr wrap="square" lIns="0" tIns="0" rIns="0" bIns="0" rtlCol="0">
            <a:spAutoFit/>
          </a:bodyPr>
          <a:lstStyle/>
          <a:p>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20xx</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年基本情况</a:t>
            </a:r>
          </a:p>
        </p:txBody>
      </p:sp>
      <p:cxnSp>
        <p:nvCxnSpPr>
          <p:cNvPr id="4" name="直接连接符 3"/>
          <p:cNvCxnSpPr/>
          <p:nvPr/>
        </p:nvCxnSpPr>
        <p:spPr>
          <a:xfrm>
            <a:off x="6095917" y="2120925"/>
            <a:ext cx="0" cy="426119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5546599" y="3893656"/>
            <a:ext cx="1095612" cy="1096011"/>
            <a:chOff x="4159963" y="2872170"/>
            <a:chExt cx="821817" cy="821818"/>
          </a:xfrm>
        </p:grpSpPr>
        <p:sp>
          <p:nvSpPr>
            <p:cNvPr id="6" name="椭圆 5"/>
            <p:cNvSpPr/>
            <p:nvPr/>
          </p:nvSpPr>
          <p:spPr>
            <a:xfrm>
              <a:off x="4159963" y="2872170"/>
              <a:ext cx="821817" cy="82181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sp>
          <p:nvSpPr>
            <p:cNvPr id="7" name="TextBox 6"/>
            <p:cNvSpPr txBox="1"/>
            <p:nvPr/>
          </p:nvSpPr>
          <p:spPr>
            <a:xfrm>
              <a:off x="4193381" y="2965880"/>
              <a:ext cx="781662" cy="692337"/>
            </a:xfrm>
            <a:prstGeom prst="rect">
              <a:avLst/>
            </a:prstGeom>
            <a:noFill/>
          </p:spPr>
          <p:txBody>
            <a:bodyPr wrap="none" rtlCol="0">
              <a:spAutoFit/>
            </a:bodyPr>
            <a:lstStyle/>
            <a:p>
              <a:r>
                <a:rPr lang="en-US" altLang="zh-CN" sz="5400" dirty="0">
                  <a:solidFill>
                    <a:schemeClr val="bg1"/>
                  </a:solidFill>
                  <a:latin typeface="微软雅黑" panose="020B0503020204020204" pitchFamily="34" charset="-122"/>
                  <a:ea typeface="微软雅黑" panose="020B0503020204020204" pitchFamily="34" charset="-122"/>
                </a:rPr>
                <a:t>VS</a:t>
              </a:r>
              <a:endParaRPr lang="zh-CN" altLang="en-US" sz="5400" dirty="0">
                <a:solidFill>
                  <a:schemeClr val="bg1"/>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1309189" y="2719143"/>
            <a:ext cx="3705897" cy="872034"/>
          </a:xfrm>
          <a:prstGeom prst="rect">
            <a:avLst/>
          </a:prstGeom>
          <a:noFill/>
        </p:spPr>
        <p:txBody>
          <a:bodyPr wrap="square" lIns="0" tIns="0" rIns="0" bIns="0" rtlCol="0">
            <a:spAutoFit/>
          </a:bodyPr>
          <a:lstStyle/>
          <a:p>
            <a:pPr algn="just">
              <a:lnSpc>
                <a:spcPts val="1735"/>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简单的介绍本年的工作基本情况，表明几个比较的基本方面，结合下面的图形做出直观的对比。简单的介绍本年的工作基本情况，表明几个比较的基本方面。</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7213845" y="2719143"/>
            <a:ext cx="3705897" cy="872034"/>
          </a:xfrm>
          <a:prstGeom prst="rect">
            <a:avLst/>
          </a:prstGeom>
          <a:noFill/>
        </p:spPr>
        <p:txBody>
          <a:bodyPr wrap="square" lIns="0" tIns="0" rIns="0" bIns="0" rtlCol="0">
            <a:spAutoFit/>
          </a:bodyPr>
          <a:lstStyle/>
          <a:p>
            <a:pPr algn="just">
              <a:lnSpc>
                <a:spcPts val="1735"/>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简单的介绍本年的工作基本情况，表明几个比较的基本方面，结合下面的图形做出直观的对比。简单的介绍本年的工作基本情况，表明几个比较的基本方面。</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1806144" y="3936908"/>
            <a:ext cx="3222896" cy="324362"/>
            <a:chOff x="1331640" y="2904599"/>
            <a:chExt cx="2417487" cy="243215"/>
          </a:xfrm>
        </p:grpSpPr>
        <p:sp>
          <p:nvSpPr>
            <p:cNvPr id="11" name="Rectangle 53"/>
            <p:cNvSpPr>
              <a:spLocks noChangeArrowheads="1"/>
            </p:cNvSpPr>
            <p:nvPr/>
          </p:nvSpPr>
          <p:spPr bwMode="gray">
            <a:xfrm>
              <a:off x="1331640" y="2904599"/>
              <a:ext cx="2417487" cy="243215"/>
            </a:xfrm>
            <a:prstGeom prst="rect">
              <a:avLst/>
            </a:prstGeom>
            <a:solidFill>
              <a:schemeClr val="accent1"/>
            </a:solidFill>
            <a:ln>
              <a:noFill/>
            </a:ln>
          </p:spPr>
          <p:txBody>
            <a:bodyPr wrap="none" anchor="ctr"/>
            <a:lstStyle/>
            <a:p>
              <a:pPr algn="r"/>
              <a:endParaRPr lang="zh-CN" altLang="en-US" sz="3600">
                <a:latin typeface="微软雅黑" panose="020B0503020204020204" pitchFamily="34" charset="-122"/>
                <a:ea typeface="微软雅黑" panose="020B0503020204020204" pitchFamily="34" charset="-122"/>
              </a:endParaRPr>
            </a:p>
          </p:txBody>
        </p:sp>
        <p:sp>
          <p:nvSpPr>
            <p:cNvPr id="12" name="TextBox 11"/>
            <p:cNvSpPr txBox="1"/>
            <p:nvPr/>
          </p:nvSpPr>
          <p:spPr>
            <a:xfrm>
              <a:off x="1733034" y="2965453"/>
              <a:ext cx="1938854" cy="125005"/>
            </a:xfrm>
            <a:prstGeom prst="rect">
              <a:avLst/>
            </a:prstGeom>
            <a:noFill/>
          </p:spPr>
          <p:txBody>
            <a:bodyPr wrap="square" lIns="0" tIns="0" rIns="0" bIns="0" rtlCol="0">
              <a:spAutoFit/>
            </a:bodyPr>
            <a:lstStyle>
              <a:defPPr>
                <a:defRPr lang="zh-CN"/>
              </a:defPPr>
              <a:lvl1pPr algn="r">
                <a:lnSpc>
                  <a:spcPts val="1300"/>
                </a:lnSpc>
                <a:defRPr sz="900">
                  <a:solidFill>
                    <a:schemeClr val="bg1"/>
                  </a:solidFill>
                  <a:latin typeface="方正兰亭纤黑简体" pitchFamily="65" charset="-122"/>
                  <a:ea typeface="方正兰亭纤黑简体" pitchFamily="65" charset="-122"/>
                </a:defRPr>
              </a:lvl1pPr>
            </a:lstStyle>
            <a:p>
              <a:r>
                <a:rPr lang="zh-CN" altLang="en-US" sz="1400" dirty="0">
                  <a:latin typeface="微软雅黑" panose="020B0503020204020204" pitchFamily="34" charset="-122"/>
                  <a:ea typeface="微软雅黑" panose="020B0503020204020204" pitchFamily="34" charset="-122"/>
                </a:rPr>
                <a:t>计划完成：三千万元</a:t>
              </a:r>
              <a:endParaRPr lang="en-US" altLang="zh-CN" sz="1400" dirty="0">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2094138" y="4344944"/>
            <a:ext cx="2934902" cy="324362"/>
            <a:chOff x="1547664" y="3210555"/>
            <a:chExt cx="2201463" cy="243215"/>
          </a:xfrm>
          <a:solidFill>
            <a:schemeClr val="tx1">
              <a:lumMod val="50000"/>
              <a:lumOff val="50000"/>
            </a:schemeClr>
          </a:solidFill>
        </p:grpSpPr>
        <p:sp>
          <p:nvSpPr>
            <p:cNvPr id="14" name="Rectangle 53"/>
            <p:cNvSpPr>
              <a:spLocks noChangeArrowheads="1"/>
            </p:cNvSpPr>
            <p:nvPr/>
          </p:nvSpPr>
          <p:spPr bwMode="gray">
            <a:xfrm>
              <a:off x="1547664" y="3210555"/>
              <a:ext cx="2201463" cy="243215"/>
            </a:xfrm>
            <a:prstGeom prst="rect">
              <a:avLst/>
            </a:prstGeom>
            <a:solidFill>
              <a:schemeClr val="accent2"/>
            </a:solidFill>
            <a:ln>
              <a:noFill/>
            </a:ln>
          </p:spPr>
          <p:txBody>
            <a:bodyPr wrap="none" anchor="ctr"/>
            <a:lstStyle/>
            <a:p>
              <a:pPr algn="r"/>
              <a:endParaRPr lang="zh-CN" altLang="en-US" sz="3600">
                <a:latin typeface="微软雅黑" panose="020B0503020204020204" pitchFamily="34" charset="-122"/>
                <a:ea typeface="微软雅黑" panose="020B0503020204020204" pitchFamily="34" charset="-122"/>
              </a:endParaRPr>
            </a:p>
          </p:txBody>
        </p:sp>
        <p:sp>
          <p:nvSpPr>
            <p:cNvPr id="15" name="TextBox 14"/>
            <p:cNvSpPr txBox="1"/>
            <p:nvPr/>
          </p:nvSpPr>
          <p:spPr>
            <a:xfrm>
              <a:off x="1660422" y="3263874"/>
              <a:ext cx="2011466" cy="125005"/>
            </a:xfrm>
            <a:prstGeom prst="rect">
              <a:avLst/>
            </a:prstGeom>
            <a:noFill/>
          </p:spPr>
          <p:txBody>
            <a:bodyPr wrap="square" lIns="0" tIns="0" rIns="0" bIns="0" rtlCol="0">
              <a:spAutoFit/>
            </a:bodyPr>
            <a:lstStyle>
              <a:defPPr>
                <a:defRPr lang="zh-CN"/>
              </a:defPPr>
              <a:lvl1pPr algn="r">
                <a:lnSpc>
                  <a:spcPts val="1300"/>
                </a:lnSpc>
                <a:defRPr sz="900">
                  <a:solidFill>
                    <a:schemeClr val="bg1"/>
                  </a:solidFill>
                  <a:latin typeface="方正兰亭纤黑简体" pitchFamily="65" charset="-122"/>
                  <a:ea typeface="方正兰亭纤黑简体" pitchFamily="65" charset="-122"/>
                </a:defRPr>
              </a:lvl1pPr>
            </a:lstStyle>
            <a:p>
              <a:r>
                <a:rPr lang="zh-CN" altLang="en-US" sz="1400" dirty="0">
                  <a:latin typeface="微软雅黑" panose="020B0503020204020204" pitchFamily="34" charset="-122"/>
                  <a:ea typeface="微软雅黑" panose="020B0503020204020204" pitchFamily="34" charset="-122"/>
                </a:rPr>
                <a:t>实际完成数：</a:t>
              </a:r>
              <a:r>
                <a:rPr lang="en-US" altLang="zh-CN" sz="1400" dirty="0">
                  <a:latin typeface="微软雅黑" panose="020B0503020204020204" pitchFamily="34" charset="-122"/>
                  <a:ea typeface="微软雅黑" panose="020B0503020204020204" pitchFamily="34" charset="-122"/>
                </a:rPr>
                <a:t>28</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019</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800</a:t>
              </a:r>
            </a:p>
          </p:txBody>
        </p:sp>
      </p:grpSp>
      <p:grpSp>
        <p:nvGrpSpPr>
          <p:cNvPr id="16" name="组合 15"/>
          <p:cNvGrpSpPr/>
          <p:nvPr/>
        </p:nvGrpSpPr>
        <p:grpSpPr>
          <a:xfrm>
            <a:off x="3216814" y="4752980"/>
            <a:ext cx="1812225" cy="324362"/>
            <a:chOff x="2389781" y="3516511"/>
            <a:chExt cx="1359346" cy="243215"/>
          </a:xfrm>
          <a:solidFill>
            <a:schemeClr val="tx1">
              <a:lumMod val="50000"/>
              <a:lumOff val="50000"/>
            </a:schemeClr>
          </a:solidFill>
        </p:grpSpPr>
        <p:sp>
          <p:nvSpPr>
            <p:cNvPr id="17" name="Rectangle 53"/>
            <p:cNvSpPr>
              <a:spLocks noChangeArrowheads="1"/>
            </p:cNvSpPr>
            <p:nvPr/>
          </p:nvSpPr>
          <p:spPr bwMode="gray">
            <a:xfrm>
              <a:off x="2389781" y="3516511"/>
              <a:ext cx="1359346" cy="243215"/>
            </a:xfrm>
            <a:prstGeom prst="rect">
              <a:avLst/>
            </a:prstGeom>
            <a:solidFill>
              <a:schemeClr val="accent3"/>
            </a:solidFill>
            <a:ln>
              <a:noFill/>
            </a:ln>
          </p:spPr>
          <p:txBody>
            <a:bodyPr wrap="none" anchor="ctr"/>
            <a:lstStyle/>
            <a:p>
              <a:pPr algn="r"/>
              <a:endParaRPr lang="zh-CN" altLang="en-US" sz="3600">
                <a:latin typeface="微软雅黑" panose="020B0503020204020204" pitchFamily="34" charset="-122"/>
                <a:ea typeface="微软雅黑" panose="020B0503020204020204" pitchFamily="34" charset="-122"/>
              </a:endParaRPr>
            </a:p>
          </p:txBody>
        </p:sp>
        <p:sp>
          <p:nvSpPr>
            <p:cNvPr id="18" name="TextBox 17"/>
            <p:cNvSpPr txBox="1"/>
            <p:nvPr/>
          </p:nvSpPr>
          <p:spPr>
            <a:xfrm>
              <a:off x="2673350" y="3576915"/>
              <a:ext cx="998538" cy="125005"/>
            </a:xfrm>
            <a:prstGeom prst="rect">
              <a:avLst/>
            </a:prstGeom>
            <a:noFill/>
          </p:spPr>
          <p:txBody>
            <a:bodyPr wrap="square" lIns="0" tIns="0" rIns="0" bIns="0" rtlCol="0">
              <a:spAutoFit/>
            </a:bodyPr>
            <a:lstStyle>
              <a:defPPr>
                <a:defRPr lang="zh-CN"/>
              </a:defPPr>
              <a:lvl1pPr algn="r">
                <a:lnSpc>
                  <a:spcPts val="1300"/>
                </a:lnSpc>
                <a:defRPr sz="900">
                  <a:solidFill>
                    <a:schemeClr val="bg1"/>
                  </a:solidFill>
                  <a:latin typeface="方正兰亭纤黑简体" pitchFamily="65" charset="-122"/>
                  <a:ea typeface="方正兰亭纤黑简体" pitchFamily="65" charset="-122"/>
                </a:defRPr>
              </a:lvl1pPr>
            </a:lstStyle>
            <a:p>
              <a:r>
                <a:rPr lang="zh-CN" altLang="en-US" sz="1400" dirty="0">
                  <a:latin typeface="微软雅黑" panose="020B0503020204020204" pitchFamily="34" charset="-122"/>
                  <a:ea typeface="微软雅黑" panose="020B0503020204020204" pitchFamily="34" charset="-122"/>
                </a:rPr>
                <a:t>完成：</a:t>
              </a:r>
              <a:r>
                <a:rPr lang="en-US" altLang="zh-CN" sz="1400" dirty="0">
                  <a:latin typeface="微软雅黑" panose="020B0503020204020204" pitchFamily="34" charset="-122"/>
                  <a:ea typeface="微软雅黑" panose="020B0503020204020204" pitchFamily="34" charset="-122"/>
                </a:rPr>
                <a:t>93.33%</a:t>
              </a:r>
            </a:p>
          </p:txBody>
        </p:sp>
      </p:grpSp>
      <p:grpSp>
        <p:nvGrpSpPr>
          <p:cNvPr id="19" name="组合 18"/>
          <p:cNvGrpSpPr/>
          <p:nvPr/>
        </p:nvGrpSpPr>
        <p:grpSpPr>
          <a:xfrm>
            <a:off x="2478131" y="5161015"/>
            <a:ext cx="2550909" cy="324362"/>
            <a:chOff x="1835696" y="3822467"/>
            <a:chExt cx="1913431" cy="243215"/>
          </a:xfrm>
          <a:solidFill>
            <a:schemeClr val="tx1">
              <a:lumMod val="50000"/>
              <a:lumOff val="50000"/>
            </a:schemeClr>
          </a:solidFill>
        </p:grpSpPr>
        <p:sp>
          <p:nvSpPr>
            <p:cNvPr id="20" name="Rectangle 53"/>
            <p:cNvSpPr>
              <a:spLocks noChangeArrowheads="1"/>
            </p:cNvSpPr>
            <p:nvPr/>
          </p:nvSpPr>
          <p:spPr bwMode="gray">
            <a:xfrm>
              <a:off x="1835696" y="3822467"/>
              <a:ext cx="1913431" cy="243215"/>
            </a:xfrm>
            <a:prstGeom prst="rect">
              <a:avLst/>
            </a:prstGeom>
            <a:solidFill>
              <a:schemeClr val="accent4"/>
            </a:solidFill>
            <a:ln>
              <a:noFill/>
            </a:ln>
          </p:spPr>
          <p:txBody>
            <a:bodyPr wrap="none" anchor="ctr"/>
            <a:lstStyle/>
            <a:p>
              <a:pPr algn="r"/>
              <a:endParaRPr lang="zh-CN" altLang="en-US" sz="3600">
                <a:latin typeface="微软雅黑" panose="020B0503020204020204" pitchFamily="34" charset="-122"/>
                <a:ea typeface="微软雅黑" panose="020B0503020204020204" pitchFamily="34" charset="-122"/>
              </a:endParaRPr>
            </a:p>
          </p:txBody>
        </p:sp>
        <p:sp>
          <p:nvSpPr>
            <p:cNvPr id="21" name="TextBox 20"/>
            <p:cNvSpPr txBox="1"/>
            <p:nvPr/>
          </p:nvSpPr>
          <p:spPr>
            <a:xfrm>
              <a:off x="1906390" y="3875782"/>
              <a:ext cx="1765497" cy="125005"/>
            </a:xfrm>
            <a:prstGeom prst="rect">
              <a:avLst/>
            </a:prstGeom>
            <a:noFill/>
          </p:spPr>
          <p:txBody>
            <a:bodyPr wrap="square" lIns="0" tIns="0" rIns="0" bIns="0" rtlCol="0">
              <a:spAutoFit/>
            </a:bodyPr>
            <a:lstStyle>
              <a:defPPr>
                <a:defRPr lang="zh-CN"/>
              </a:defPPr>
              <a:lvl1pPr algn="r">
                <a:lnSpc>
                  <a:spcPts val="1300"/>
                </a:lnSpc>
                <a:defRPr sz="900">
                  <a:solidFill>
                    <a:schemeClr val="bg1"/>
                  </a:solidFill>
                  <a:latin typeface="方正兰亭纤黑简体" pitchFamily="65" charset="-122"/>
                  <a:ea typeface="方正兰亭纤黑简体" pitchFamily="65" charset="-122"/>
                </a:defRPr>
              </a:lvl1pPr>
            </a:lstStyle>
            <a:p>
              <a:r>
                <a:rPr lang="zh-CN" altLang="en-US" sz="1400" dirty="0">
                  <a:latin typeface="微软雅黑" panose="020B0503020204020204" pitchFamily="34" charset="-122"/>
                  <a:ea typeface="微软雅黑" panose="020B0503020204020204" pitchFamily="34" charset="-122"/>
                </a:rPr>
                <a:t>回款数：</a:t>
              </a:r>
              <a:r>
                <a:rPr lang="en-US" altLang="zh-CN" sz="1400" dirty="0">
                  <a:latin typeface="微软雅黑" panose="020B0503020204020204" pitchFamily="34" charset="-122"/>
                  <a:ea typeface="微软雅黑" panose="020B0503020204020204" pitchFamily="34" charset="-122"/>
                </a:rPr>
                <a:t>20</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745</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100</a:t>
              </a:r>
            </a:p>
          </p:txBody>
        </p:sp>
      </p:grpSp>
      <p:grpSp>
        <p:nvGrpSpPr>
          <p:cNvPr id="22" name="组合 21"/>
          <p:cNvGrpSpPr/>
          <p:nvPr/>
        </p:nvGrpSpPr>
        <p:grpSpPr>
          <a:xfrm>
            <a:off x="3442476" y="5569051"/>
            <a:ext cx="1586563" cy="324362"/>
            <a:chOff x="2559049" y="4128423"/>
            <a:chExt cx="1190077" cy="243215"/>
          </a:xfrm>
          <a:solidFill>
            <a:schemeClr val="tx1">
              <a:lumMod val="50000"/>
              <a:lumOff val="50000"/>
            </a:schemeClr>
          </a:solidFill>
        </p:grpSpPr>
        <p:sp>
          <p:nvSpPr>
            <p:cNvPr id="23" name="Rectangle 53"/>
            <p:cNvSpPr>
              <a:spLocks noChangeArrowheads="1"/>
            </p:cNvSpPr>
            <p:nvPr/>
          </p:nvSpPr>
          <p:spPr bwMode="gray">
            <a:xfrm>
              <a:off x="2559049" y="4128423"/>
              <a:ext cx="1190077" cy="243215"/>
            </a:xfrm>
            <a:prstGeom prst="rect">
              <a:avLst/>
            </a:prstGeom>
            <a:solidFill>
              <a:schemeClr val="accent5"/>
            </a:solidFill>
            <a:ln>
              <a:noFill/>
            </a:ln>
          </p:spPr>
          <p:txBody>
            <a:bodyPr wrap="none" anchor="ctr"/>
            <a:lstStyle/>
            <a:p>
              <a:pPr algn="r"/>
              <a:endParaRPr lang="zh-CN" altLang="en-US" sz="3600">
                <a:latin typeface="微软雅黑" panose="020B0503020204020204" pitchFamily="34" charset="-122"/>
                <a:ea typeface="微软雅黑" panose="020B0503020204020204" pitchFamily="34" charset="-122"/>
              </a:endParaRPr>
            </a:p>
          </p:txBody>
        </p:sp>
        <p:sp>
          <p:nvSpPr>
            <p:cNvPr id="24" name="TextBox 23"/>
            <p:cNvSpPr txBox="1"/>
            <p:nvPr/>
          </p:nvSpPr>
          <p:spPr>
            <a:xfrm>
              <a:off x="3030834" y="4181742"/>
              <a:ext cx="641055" cy="125005"/>
            </a:xfrm>
            <a:prstGeom prst="rect">
              <a:avLst/>
            </a:prstGeom>
            <a:noFill/>
          </p:spPr>
          <p:txBody>
            <a:bodyPr wrap="square" lIns="0" tIns="0" rIns="0" bIns="0" rtlCol="0">
              <a:spAutoFit/>
            </a:bodyPr>
            <a:lstStyle>
              <a:defPPr>
                <a:defRPr lang="zh-CN"/>
              </a:defPPr>
              <a:lvl1pPr algn="r">
                <a:lnSpc>
                  <a:spcPts val="1300"/>
                </a:lnSpc>
                <a:defRPr sz="900">
                  <a:solidFill>
                    <a:schemeClr val="bg1"/>
                  </a:solidFill>
                  <a:latin typeface="方正兰亭纤黑简体" pitchFamily="65" charset="-122"/>
                  <a:ea typeface="方正兰亭纤黑简体" pitchFamily="65" charset="-122"/>
                </a:defRPr>
              </a:lvl1pPr>
            </a:lstStyle>
            <a:p>
              <a:r>
                <a:rPr lang="zh-CN" altLang="en-US" sz="1400" dirty="0">
                  <a:latin typeface="微软雅黑" panose="020B0503020204020204" pitchFamily="34" charset="-122"/>
                  <a:ea typeface="微软雅黑" panose="020B0503020204020204" pitchFamily="34" charset="-122"/>
                </a:rPr>
                <a:t>其他数据</a:t>
              </a:r>
              <a:endParaRPr lang="en-US" altLang="zh-CN" sz="1400" dirty="0">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7189928" y="3936908"/>
            <a:ext cx="3221411" cy="324362"/>
            <a:chOff x="5392615" y="2904600"/>
            <a:chExt cx="2416373" cy="243215"/>
          </a:xfrm>
        </p:grpSpPr>
        <p:sp>
          <p:nvSpPr>
            <p:cNvPr id="26" name="Rectangle 53"/>
            <p:cNvSpPr>
              <a:spLocks noChangeArrowheads="1"/>
            </p:cNvSpPr>
            <p:nvPr/>
          </p:nvSpPr>
          <p:spPr bwMode="gray">
            <a:xfrm>
              <a:off x="5392615" y="2904600"/>
              <a:ext cx="2416373" cy="243215"/>
            </a:xfrm>
            <a:prstGeom prst="rect">
              <a:avLst/>
            </a:prstGeom>
            <a:solidFill>
              <a:schemeClr val="accent1"/>
            </a:solidFill>
            <a:ln>
              <a:noFill/>
            </a:ln>
          </p:spPr>
          <p:txBody>
            <a:bodyPr wrap="none" anchor="ctr"/>
            <a:lstStyle/>
            <a:p>
              <a:pPr algn="r"/>
              <a:endParaRPr lang="zh-CN" altLang="en-US" sz="3600">
                <a:latin typeface="微软雅黑" panose="020B0503020204020204" pitchFamily="34" charset="-122"/>
                <a:ea typeface="微软雅黑" panose="020B0503020204020204" pitchFamily="34" charset="-122"/>
              </a:endParaRPr>
            </a:p>
          </p:txBody>
        </p:sp>
        <p:sp>
          <p:nvSpPr>
            <p:cNvPr id="27" name="TextBox 26"/>
            <p:cNvSpPr txBox="1"/>
            <p:nvPr/>
          </p:nvSpPr>
          <p:spPr>
            <a:xfrm>
              <a:off x="5480028" y="2957918"/>
              <a:ext cx="2079296" cy="125005"/>
            </a:xfrm>
            <a:prstGeom prst="rect">
              <a:avLst/>
            </a:prstGeom>
            <a:noFill/>
          </p:spPr>
          <p:txBody>
            <a:bodyPr wrap="square" lIns="0" tIns="0" rIns="0" bIns="0" rtlCol="0">
              <a:spAutoFit/>
            </a:bodyPr>
            <a:lstStyle>
              <a:defPPr>
                <a:defRPr lang="zh-CN"/>
              </a:defPPr>
              <a:lvl1pPr algn="r">
                <a:lnSpc>
                  <a:spcPts val="1300"/>
                </a:lnSpc>
                <a:defRPr sz="900">
                  <a:solidFill>
                    <a:schemeClr val="bg1"/>
                  </a:solidFill>
                  <a:latin typeface="方正兰亭纤黑简体" pitchFamily="65" charset="-122"/>
                  <a:ea typeface="方正兰亭纤黑简体" pitchFamily="65" charset="-122"/>
                </a:defRPr>
              </a:lvl1pPr>
            </a:lstStyle>
            <a:p>
              <a:pPr algn="l"/>
              <a:r>
                <a:rPr lang="zh-CN" altLang="en-US" sz="1400" dirty="0">
                  <a:latin typeface="微软雅黑" panose="020B0503020204020204" pitchFamily="34" charset="-122"/>
                  <a:ea typeface="微软雅黑" panose="020B0503020204020204" pitchFamily="34" charset="-122"/>
                </a:rPr>
                <a:t>计划完成：四千万元</a:t>
              </a:r>
              <a:endParaRPr lang="en-US" altLang="zh-CN" sz="1400" dirty="0">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7189929" y="4344943"/>
            <a:ext cx="3705896" cy="324362"/>
            <a:chOff x="5392616" y="3210554"/>
            <a:chExt cx="2779784" cy="243215"/>
          </a:xfrm>
          <a:solidFill>
            <a:schemeClr val="tx1">
              <a:lumMod val="50000"/>
              <a:lumOff val="50000"/>
            </a:schemeClr>
          </a:solidFill>
        </p:grpSpPr>
        <p:sp>
          <p:nvSpPr>
            <p:cNvPr id="29" name="Rectangle 53"/>
            <p:cNvSpPr>
              <a:spLocks noChangeArrowheads="1"/>
            </p:cNvSpPr>
            <p:nvPr/>
          </p:nvSpPr>
          <p:spPr bwMode="gray">
            <a:xfrm>
              <a:off x="5392616" y="3210554"/>
              <a:ext cx="2779784" cy="243215"/>
            </a:xfrm>
            <a:prstGeom prst="rect">
              <a:avLst/>
            </a:prstGeom>
            <a:solidFill>
              <a:schemeClr val="accent2"/>
            </a:solidFill>
            <a:ln>
              <a:noFill/>
            </a:ln>
          </p:spPr>
          <p:txBody>
            <a:bodyPr wrap="none" anchor="ctr"/>
            <a:lstStyle/>
            <a:p>
              <a:pPr algn="r"/>
              <a:endParaRPr lang="zh-CN" altLang="en-US" sz="3600">
                <a:latin typeface="微软雅黑" panose="020B0503020204020204" pitchFamily="34" charset="-122"/>
                <a:ea typeface="微软雅黑" panose="020B0503020204020204" pitchFamily="34" charset="-122"/>
              </a:endParaRPr>
            </a:p>
          </p:txBody>
        </p:sp>
        <p:sp>
          <p:nvSpPr>
            <p:cNvPr id="30" name="TextBox 29"/>
            <p:cNvSpPr txBox="1"/>
            <p:nvPr/>
          </p:nvSpPr>
          <p:spPr>
            <a:xfrm>
              <a:off x="5480028" y="3271409"/>
              <a:ext cx="2554143" cy="125005"/>
            </a:xfrm>
            <a:prstGeom prst="rect">
              <a:avLst/>
            </a:prstGeom>
            <a:noFill/>
          </p:spPr>
          <p:txBody>
            <a:bodyPr wrap="square" lIns="0" tIns="0" rIns="0" bIns="0" rtlCol="0">
              <a:spAutoFit/>
            </a:bodyPr>
            <a:lstStyle>
              <a:defPPr>
                <a:defRPr lang="zh-CN"/>
              </a:defPPr>
              <a:lvl1pPr algn="r">
                <a:lnSpc>
                  <a:spcPts val="1300"/>
                </a:lnSpc>
                <a:defRPr sz="900">
                  <a:solidFill>
                    <a:schemeClr val="bg1"/>
                  </a:solidFill>
                  <a:latin typeface="方正兰亭纤黑简体" pitchFamily="65" charset="-122"/>
                  <a:ea typeface="方正兰亭纤黑简体" pitchFamily="65" charset="-122"/>
                </a:defRPr>
              </a:lvl1pPr>
            </a:lstStyle>
            <a:p>
              <a:pPr algn="l"/>
              <a:r>
                <a:rPr lang="zh-CN" altLang="en-US" sz="1400" dirty="0">
                  <a:latin typeface="微软雅黑" panose="020B0503020204020204" pitchFamily="34" charset="-122"/>
                  <a:ea typeface="微软雅黑" panose="020B0503020204020204" pitchFamily="34" charset="-122"/>
                </a:rPr>
                <a:t>实际完成数：</a:t>
              </a:r>
              <a:r>
                <a:rPr lang="en-US" altLang="zh-CN" sz="1400" dirty="0">
                  <a:latin typeface="微软雅黑" panose="020B0503020204020204" pitchFamily="34" charset="-122"/>
                  <a:ea typeface="微软雅黑" panose="020B0503020204020204" pitchFamily="34" charset="-122"/>
                </a:rPr>
                <a:t>42</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810</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800</a:t>
              </a:r>
            </a:p>
          </p:txBody>
        </p:sp>
      </p:grpSp>
      <p:grpSp>
        <p:nvGrpSpPr>
          <p:cNvPr id="31" name="组合 30"/>
          <p:cNvGrpSpPr/>
          <p:nvPr/>
        </p:nvGrpSpPr>
        <p:grpSpPr>
          <a:xfrm>
            <a:off x="7207857" y="4752980"/>
            <a:ext cx="2392803" cy="324362"/>
            <a:chOff x="5406064" y="3516511"/>
            <a:chExt cx="1794836" cy="243215"/>
          </a:xfrm>
          <a:solidFill>
            <a:schemeClr val="tx1">
              <a:lumMod val="50000"/>
              <a:lumOff val="50000"/>
            </a:schemeClr>
          </a:solidFill>
        </p:grpSpPr>
        <p:sp>
          <p:nvSpPr>
            <p:cNvPr id="32" name="Rectangle 53"/>
            <p:cNvSpPr>
              <a:spLocks noChangeArrowheads="1"/>
            </p:cNvSpPr>
            <p:nvPr/>
          </p:nvSpPr>
          <p:spPr bwMode="gray">
            <a:xfrm>
              <a:off x="5406064" y="3516511"/>
              <a:ext cx="1794836" cy="243215"/>
            </a:xfrm>
            <a:prstGeom prst="rect">
              <a:avLst/>
            </a:prstGeom>
            <a:solidFill>
              <a:schemeClr val="accent3"/>
            </a:solidFill>
            <a:ln>
              <a:noFill/>
            </a:ln>
          </p:spPr>
          <p:txBody>
            <a:bodyPr wrap="none" anchor="ctr"/>
            <a:lstStyle/>
            <a:p>
              <a:pPr algn="r"/>
              <a:endParaRPr lang="zh-CN" altLang="en-US" sz="3600">
                <a:latin typeface="微软雅黑" panose="020B0503020204020204" pitchFamily="34" charset="-122"/>
                <a:ea typeface="微软雅黑" panose="020B0503020204020204" pitchFamily="34" charset="-122"/>
              </a:endParaRPr>
            </a:p>
          </p:txBody>
        </p:sp>
        <p:sp>
          <p:nvSpPr>
            <p:cNvPr id="33" name="TextBox 32"/>
            <p:cNvSpPr txBox="1"/>
            <p:nvPr/>
          </p:nvSpPr>
          <p:spPr>
            <a:xfrm>
              <a:off x="5480028" y="3584449"/>
              <a:ext cx="998538" cy="125005"/>
            </a:xfrm>
            <a:prstGeom prst="rect">
              <a:avLst/>
            </a:prstGeom>
            <a:noFill/>
            <a:ln>
              <a:noFill/>
            </a:ln>
          </p:spPr>
          <p:txBody>
            <a:bodyPr wrap="square" lIns="0" tIns="0" rIns="0" bIns="0" rtlCol="0">
              <a:spAutoFit/>
            </a:bodyPr>
            <a:lstStyle>
              <a:defPPr>
                <a:defRPr lang="zh-CN"/>
              </a:defPPr>
              <a:lvl1pPr algn="r">
                <a:lnSpc>
                  <a:spcPts val="1300"/>
                </a:lnSpc>
                <a:defRPr sz="900">
                  <a:solidFill>
                    <a:schemeClr val="bg1"/>
                  </a:solidFill>
                  <a:latin typeface="方正兰亭纤黑简体" pitchFamily="65" charset="-122"/>
                  <a:ea typeface="方正兰亭纤黑简体" pitchFamily="65" charset="-122"/>
                </a:defRPr>
              </a:lvl1pPr>
            </a:lstStyle>
            <a:p>
              <a:pPr algn="l"/>
              <a:r>
                <a:rPr lang="zh-CN" altLang="en-US" sz="1400" dirty="0">
                  <a:latin typeface="微软雅黑" panose="020B0503020204020204" pitchFamily="34" charset="-122"/>
                  <a:ea typeface="微软雅黑" panose="020B0503020204020204" pitchFamily="34" charset="-122"/>
                </a:rPr>
                <a:t>完成：</a:t>
              </a:r>
              <a:r>
                <a:rPr lang="en-US" altLang="zh-CN" sz="1400" dirty="0">
                  <a:latin typeface="微软雅黑" panose="020B0503020204020204" pitchFamily="34" charset="-122"/>
                  <a:ea typeface="微软雅黑" panose="020B0503020204020204" pitchFamily="34" charset="-122"/>
                </a:rPr>
                <a:t>107%</a:t>
              </a:r>
            </a:p>
          </p:txBody>
        </p:sp>
      </p:grpSp>
      <p:grpSp>
        <p:nvGrpSpPr>
          <p:cNvPr id="34" name="组合 33"/>
          <p:cNvGrpSpPr/>
          <p:nvPr/>
        </p:nvGrpSpPr>
        <p:grpSpPr>
          <a:xfrm>
            <a:off x="7189929" y="5161015"/>
            <a:ext cx="3033909" cy="324362"/>
            <a:chOff x="5392616" y="3822467"/>
            <a:chExt cx="2275728" cy="243215"/>
          </a:xfrm>
          <a:solidFill>
            <a:schemeClr val="tx1">
              <a:lumMod val="50000"/>
              <a:lumOff val="50000"/>
            </a:schemeClr>
          </a:solidFill>
        </p:grpSpPr>
        <p:sp>
          <p:nvSpPr>
            <p:cNvPr id="35" name="Rectangle 53"/>
            <p:cNvSpPr>
              <a:spLocks noChangeArrowheads="1"/>
            </p:cNvSpPr>
            <p:nvPr/>
          </p:nvSpPr>
          <p:spPr bwMode="gray">
            <a:xfrm>
              <a:off x="5392616" y="3822467"/>
              <a:ext cx="2275728" cy="243215"/>
            </a:xfrm>
            <a:prstGeom prst="rect">
              <a:avLst/>
            </a:prstGeom>
            <a:solidFill>
              <a:schemeClr val="accent4"/>
            </a:solidFill>
            <a:ln>
              <a:noFill/>
            </a:ln>
          </p:spPr>
          <p:txBody>
            <a:bodyPr wrap="none" anchor="ctr"/>
            <a:lstStyle/>
            <a:p>
              <a:pPr algn="r"/>
              <a:endParaRPr lang="zh-CN" altLang="en-US" sz="3600">
                <a:latin typeface="微软雅黑" panose="020B0503020204020204" pitchFamily="34" charset="-122"/>
                <a:ea typeface="微软雅黑" panose="020B0503020204020204" pitchFamily="34" charset="-122"/>
              </a:endParaRPr>
            </a:p>
          </p:txBody>
        </p:sp>
        <p:sp>
          <p:nvSpPr>
            <p:cNvPr id="36" name="TextBox 35"/>
            <p:cNvSpPr txBox="1"/>
            <p:nvPr/>
          </p:nvSpPr>
          <p:spPr>
            <a:xfrm>
              <a:off x="5480028" y="3883321"/>
              <a:ext cx="2018998" cy="125005"/>
            </a:xfrm>
            <a:prstGeom prst="rect">
              <a:avLst/>
            </a:prstGeom>
            <a:noFill/>
          </p:spPr>
          <p:txBody>
            <a:bodyPr wrap="square" lIns="0" tIns="0" rIns="0" bIns="0" rtlCol="0">
              <a:spAutoFit/>
            </a:bodyPr>
            <a:lstStyle>
              <a:defPPr>
                <a:defRPr lang="zh-CN"/>
              </a:defPPr>
              <a:lvl1pPr algn="r">
                <a:lnSpc>
                  <a:spcPts val="1300"/>
                </a:lnSpc>
                <a:defRPr sz="900">
                  <a:solidFill>
                    <a:schemeClr val="bg1"/>
                  </a:solidFill>
                  <a:latin typeface="方正兰亭纤黑简体" pitchFamily="65" charset="-122"/>
                  <a:ea typeface="方正兰亭纤黑简体" pitchFamily="65" charset="-122"/>
                </a:defRPr>
              </a:lvl1pPr>
            </a:lstStyle>
            <a:p>
              <a:pPr algn="l"/>
              <a:r>
                <a:rPr lang="zh-CN" altLang="en-US" sz="1400" dirty="0">
                  <a:latin typeface="微软雅黑" panose="020B0503020204020204" pitchFamily="34" charset="-122"/>
                  <a:ea typeface="微软雅黑" panose="020B0503020204020204" pitchFamily="34" charset="-122"/>
                </a:rPr>
                <a:t>回款数：</a:t>
              </a:r>
              <a:r>
                <a:rPr lang="en-US" altLang="zh-CN" sz="1400" dirty="0">
                  <a:latin typeface="微软雅黑" panose="020B0503020204020204" pitchFamily="34" charset="-122"/>
                  <a:ea typeface="微软雅黑" panose="020B0503020204020204" pitchFamily="34" charset="-122"/>
                </a:rPr>
                <a:t>39</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865</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800</a:t>
              </a:r>
            </a:p>
          </p:txBody>
        </p:sp>
      </p:grpSp>
      <p:grpSp>
        <p:nvGrpSpPr>
          <p:cNvPr id="37" name="组合 36"/>
          <p:cNvGrpSpPr/>
          <p:nvPr/>
        </p:nvGrpSpPr>
        <p:grpSpPr>
          <a:xfrm>
            <a:off x="7189929" y="5569051"/>
            <a:ext cx="1586563" cy="324362"/>
            <a:chOff x="5392616" y="4128423"/>
            <a:chExt cx="1190077" cy="243215"/>
          </a:xfrm>
          <a:solidFill>
            <a:schemeClr val="tx1">
              <a:lumMod val="50000"/>
              <a:lumOff val="50000"/>
            </a:schemeClr>
          </a:solidFill>
        </p:grpSpPr>
        <p:sp>
          <p:nvSpPr>
            <p:cNvPr id="38" name="Rectangle 53"/>
            <p:cNvSpPr>
              <a:spLocks noChangeArrowheads="1"/>
            </p:cNvSpPr>
            <p:nvPr/>
          </p:nvSpPr>
          <p:spPr bwMode="gray">
            <a:xfrm>
              <a:off x="5392616" y="4128423"/>
              <a:ext cx="1190077" cy="243215"/>
            </a:xfrm>
            <a:prstGeom prst="rect">
              <a:avLst/>
            </a:prstGeom>
            <a:solidFill>
              <a:schemeClr val="accent5"/>
            </a:solidFill>
            <a:ln>
              <a:noFill/>
            </a:ln>
          </p:spPr>
          <p:txBody>
            <a:bodyPr wrap="none" anchor="ctr"/>
            <a:lstStyle/>
            <a:p>
              <a:pPr algn="r"/>
              <a:endParaRPr lang="zh-CN" altLang="en-US" sz="3600">
                <a:latin typeface="微软雅黑" panose="020B0503020204020204" pitchFamily="34" charset="-122"/>
                <a:ea typeface="微软雅黑" panose="020B0503020204020204" pitchFamily="34" charset="-122"/>
              </a:endParaRPr>
            </a:p>
          </p:txBody>
        </p:sp>
        <p:sp>
          <p:nvSpPr>
            <p:cNvPr id="39" name="TextBox 38"/>
            <p:cNvSpPr txBox="1"/>
            <p:nvPr/>
          </p:nvSpPr>
          <p:spPr>
            <a:xfrm>
              <a:off x="5480028" y="4181742"/>
              <a:ext cx="641055" cy="125005"/>
            </a:xfrm>
            <a:prstGeom prst="rect">
              <a:avLst/>
            </a:prstGeom>
            <a:noFill/>
          </p:spPr>
          <p:txBody>
            <a:bodyPr wrap="square" lIns="0" tIns="0" rIns="0" bIns="0" rtlCol="0">
              <a:spAutoFit/>
            </a:bodyPr>
            <a:lstStyle>
              <a:defPPr>
                <a:defRPr lang="zh-CN"/>
              </a:defPPr>
              <a:lvl1pPr algn="r">
                <a:lnSpc>
                  <a:spcPts val="1300"/>
                </a:lnSpc>
                <a:defRPr sz="900">
                  <a:solidFill>
                    <a:schemeClr val="bg1"/>
                  </a:solidFill>
                  <a:latin typeface="方正兰亭纤黑简体" pitchFamily="65" charset="-122"/>
                  <a:ea typeface="方正兰亭纤黑简体" pitchFamily="65" charset="-122"/>
                </a:defRPr>
              </a:lvl1pPr>
            </a:lstStyle>
            <a:p>
              <a:pPr algn="l"/>
              <a:r>
                <a:rPr lang="zh-CN" altLang="en-US" sz="1400" dirty="0">
                  <a:latin typeface="微软雅黑" panose="020B0503020204020204" pitchFamily="34" charset="-122"/>
                  <a:ea typeface="微软雅黑" panose="020B0503020204020204" pitchFamily="34" charset="-122"/>
                </a:rPr>
                <a:t>其他数据</a:t>
              </a:r>
              <a:endParaRPr lang="en-US" altLang="zh-CN" sz="1400" dirty="0">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3442476" y="5967329"/>
            <a:ext cx="1586563" cy="324362"/>
            <a:chOff x="2559049" y="4427062"/>
            <a:chExt cx="1190077" cy="243215"/>
          </a:xfrm>
          <a:solidFill>
            <a:schemeClr val="tx1">
              <a:lumMod val="50000"/>
              <a:lumOff val="50000"/>
            </a:schemeClr>
          </a:solidFill>
        </p:grpSpPr>
        <p:sp>
          <p:nvSpPr>
            <p:cNvPr id="41" name="Rectangle 53"/>
            <p:cNvSpPr>
              <a:spLocks noChangeArrowheads="1"/>
            </p:cNvSpPr>
            <p:nvPr/>
          </p:nvSpPr>
          <p:spPr bwMode="gray">
            <a:xfrm>
              <a:off x="2559049" y="4427062"/>
              <a:ext cx="1190077" cy="243215"/>
            </a:xfrm>
            <a:prstGeom prst="rect">
              <a:avLst/>
            </a:prstGeom>
            <a:solidFill>
              <a:schemeClr val="accent6"/>
            </a:solidFill>
            <a:ln>
              <a:noFill/>
            </a:ln>
          </p:spPr>
          <p:txBody>
            <a:bodyPr wrap="none" anchor="ctr"/>
            <a:lstStyle/>
            <a:p>
              <a:pPr algn="r"/>
              <a:endParaRPr lang="zh-CN" altLang="en-US" sz="3600">
                <a:latin typeface="微软雅黑" panose="020B0503020204020204" pitchFamily="34" charset="-122"/>
                <a:ea typeface="微软雅黑" panose="020B0503020204020204" pitchFamily="34" charset="-122"/>
              </a:endParaRPr>
            </a:p>
          </p:txBody>
        </p:sp>
        <p:sp>
          <p:nvSpPr>
            <p:cNvPr id="42" name="TextBox 41"/>
            <p:cNvSpPr txBox="1"/>
            <p:nvPr/>
          </p:nvSpPr>
          <p:spPr>
            <a:xfrm>
              <a:off x="3030834" y="4480381"/>
              <a:ext cx="641055" cy="125005"/>
            </a:xfrm>
            <a:prstGeom prst="rect">
              <a:avLst/>
            </a:prstGeom>
            <a:noFill/>
          </p:spPr>
          <p:txBody>
            <a:bodyPr wrap="square" lIns="0" tIns="0" rIns="0" bIns="0" rtlCol="0">
              <a:spAutoFit/>
            </a:bodyPr>
            <a:lstStyle>
              <a:defPPr>
                <a:defRPr lang="zh-CN"/>
              </a:defPPr>
              <a:lvl1pPr algn="r">
                <a:lnSpc>
                  <a:spcPts val="1300"/>
                </a:lnSpc>
                <a:defRPr sz="900">
                  <a:solidFill>
                    <a:schemeClr val="bg1"/>
                  </a:solidFill>
                  <a:latin typeface="方正兰亭纤黑简体" pitchFamily="65" charset="-122"/>
                  <a:ea typeface="方正兰亭纤黑简体" pitchFamily="65" charset="-122"/>
                </a:defRPr>
              </a:lvl1pPr>
            </a:lstStyle>
            <a:p>
              <a:r>
                <a:rPr lang="zh-CN" altLang="en-US" sz="1400" dirty="0">
                  <a:latin typeface="微软雅黑" panose="020B0503020204020204" pitchFamily="34" charset="-122"/>
                  <a:ea typeface="微软雅黑" panose="020B0503020204020204" pitchFamily="34" charset="-122"/>
                </a:rPr>
                <a:t>其他数据</a:t>
              </a:r>
              <a:endParaRPr lang="en-US" altLang="zh-CN" sz="1400" dirty="0">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7189929" y="5967329"/>
            <a:ext cx="1586563" cy="324362"/>
            <a:chOff x="5392616" y="4427062"/>
            <a:chExt cx="1190077" cy="243215"/>
          </a:xfrm>
          <a:solidFill>
            <a:schemeClr val="tx1">
              <a:lumMod val="50000"/>
              <a:lumOff val="50000"/>
            </a:schemeClr>
          </a:solidFill>
        </p:grpSpPr>
        <p:sp>
          <p:nvSpPr>
            <p:cNvPr id="44" name="Rectangle 53"/>
            <p:cNvSpPr>
              <a:spLocks noChangeArrowheads="1"/>
            </p:cNvSpPr>
            <p:nvPr/>
          </p:nvSpPr>
          <p:spPr bwMode="gray">
            <a:xfrm>
              <a:off x="5392616" y="4427062"/>
              <a:ext cx="1190077" cy="243215"/>
            </a:xfrm>
            <a:prstGeom prst="rect">
              <a:avLst/>
            </a:prstGeom>
            <a:solidFill>
              <a:schemeClr val="accent6"/>
            </a:solidFill>
            <a:ln>
              <a:noFill/>
            </a:ln>
          </p:spPr>
          <p:txBody>
            <a:bodyPr wrap="none" anchor="ctr"/>
            <a:lstStyle/>
            <a:p>
              <a:pPr algn="r"/>
              <a:endParaRPr lang="zh-CN" altLang="en-US" sz="3600">
                <a:latin typeface="微软雅黑" panose="020B0503020204020204" pitchFamily="34" charset="-122"/>
                <a:ea typeface="微软雅黑" panose="020B0503020204020204" pitchFamily="34" charset="-122"/>
              </a:endParaRPr>
            </a:p>
          </p:txBody>
        </p:sp>
        <p:sp>
          <p:nvSpPr>
            <p:cNvPr id="45" name="TextBox 44"/>
            <p:cNvSpPr txBox="1"/>
            <p:nvPr/>
          </p:nvSpPr>
          <p:spPr>
            <a:xfrm>
              <a:off x="5480028" y="4480381"/>
              <a:ext cx="641055" cy="125005"/>
            </a:xfrm>
            <a:prstGeom prst="rect">
              <a:avLst/>
            </a:prstGeom>
            <a:noFill/>
          </p:spPr>
          <p:txBody>
            <a:bodyPr wrap="square" lIns="0" tIns="0" rIns="0" bIns="0" rtlCol="0">
              <a:spAutoFit/>
            </a:bodyPr>
            <a:lstStyle>
              <a:defPPr>
                <a:defRPr lang="zh-CN"/>
              </a:defPPr>
              <a:lvl1pPr algn="r">
                <a:lnSpc>
                  <a:spcPts val="1300"/>
                </a:lnSpc>
                <a:defRPr sz="900">
                  <a:solidFill>
                    <a:schemeClr val="bg1"/>
                  </a:solidFill>
                  <a:latin typeface="方正兰亭纤黑简体" pitchFamily="65" charset="-122"/>
                  <a:ea typeface="方正兰亭纤黑简体" pitchFamily="65" charset="-122"/>
                </a:defRPr>
              </a:lvl1pPr>
            </a:lstStyle>
            <a:p>
              <a:pPr algn="l"/>
              <a:r>
                <a:rPr lang="zh-CN" altLang="en-US" sz="1400" dirty="0">
                  <a:latin typeface="微软雅黑" panose="020B0503020204020204" pitchFamily="34" charset="-122"/>
                  <a:ea typeface="微软雅黑" panose="020B0503020204020204" pitchFamily="34" charset="-122"/>
                </a:rPr>
                <a:t>其他数据</a:t>
              </a:r>
              <a:endParaRPr lang="en-US" altLang="zh-CN" sz="1400" dirty="0">
                <a:latin typeface="微软雅黑" panose="020B0503020204020204" pitchFamily="34" charset="-122"/>
                <a:ea typeface="微软雅黑" panose="020B0503020204020204" pitchFamily="34" charset="-122"/>
              </a:endParaRPr>
            </a:p>
          </p:txBody>
        </p:sp>
      </p:grpSp>
      <p:sp>
        <p:nvSpPr>
          <p:cNvPr id="46" name="TextBox 45"/>
          <p:cNvSpPr txBox="1"/>
          <p:nvPr/>
        </p:nvSpPr>
        <p:spPr>
          <a:xfrm>
            <a:off x="4271952" y="1283498"/>
            <a:ext cx="3647930" cy="677104"/>
          </a:xfrm>
          <a:prstGeom prst="rect">
            <a:avLst/>
          </a:prstGeom>
          <a:noFill/>
        </p:spPr>
        <p:txBody>
          <a:bodyPr wrap="square" lIns="121917" tIns="60958" rIns="121917" bIns="60958" rtlCol="0">
            <a:spAutoFit/>
          </a:bodyPr>
          <a:lstStyle/>
          <a:p>
            <a:pPr algn="ct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与上一年的比较</a:t>
            </a:r>
          </a:p>
        </p:txBody>
      </p:sp>
      <p:sp>
        <p:nvSpPr>
          <p:cNvPr id="48" name="TextBox 8"/>
          <p:cNvSpPr txBox="1"/>
          <p:nvPr/>
        </p:nvSpPr>
        <p:spPr>
          <a:xfrm>
            <a:off x="190550" y="189434"/>
            <a:ext cx="6408712" cy="523220"/>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第四部分  </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点击在此输入你的标题内容</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46"/>
                                        </p:tgtEl>
                                        <p:attrNameLst>
                                          <p:attrName>style.visibility</p:attrName>
                                        </p:attrNameLst>
                                      </p:cBhvr>
                                      <p:to>
                                        <p:strVal val="visible"/>
                                      </p:to>
                                    </p:set>
                                    <p:set>
                                      <p:cBhvr>
                                        <p:cTn id="7" dur="68" fill="hold">
                                          <p:stCondLst>
                                            <p:cond delay="0"/>
                                          </p:stCondLst>
                                        </p:cTn>
                                        <p:tgtEl>
                                          <p:spTgt spid="46"/>
                                        </p:tgtEl>
                                        <p:attrNameLst>
                                          <p:attrName>style.rotation</p:attrName>
                                        </p:attrNameLst>
                                      </p:cBhvr>
                                      <p:to>
                                        <p:strVal val="-45.0"/>
                                      </p:to>
                                    </p:set>
                                    <p:anim calcmode="lin" valueType="num">
                                      <p:cBhvr>
                                        <p:cTn id="8" dur="68" fill="hold">
                                          <p:stCondLst>
                                            <p:cond delay="68"/>
                                          </p:stCondLst>
                                        </p:cTn>
                                        <p:tgtEl>
                                          <p:spTgt spid="46"/>
                                        </p:tgtEl>
                                        <p:attrNameLst>
                                          <p:attrName>style.rotation</p:attrName>
                                        </p:attrNameLst>
                                      </p:cBhvr>
                                      <p:tavLst>
                                        <p:tav tm="0">
                                          <p:val>
                                            <p:fltVal val="-45"/>
                                          </p:val>
                                        </p:tav>
                                        <p:tav tm="69900">
                                          <p:val>
                                            <p:fltVal val="45"/>
                                          </p:val>
                                        </p:tav>
                                        <p:tav tm="100000">
                                          <p:val>
                                            <p:fltVal val="0"/>
                                          </p:val>
                                        </p:tav>
                                      </p:tavLst>
                                    </p:anim>
                                    <p:anim calcmode="lin" valueType="num">
                                      <p:cBhvr>
                                        <p:cTn id="9" dur="68" fill="hold">
                                          <p:stCondLst>
                                            <p:cond delay="0"/>
                                          </p:stCondLst>
                                        </p:cTn>
                                        <p:tgtEl>
                                          <p:spTgt spid="46"/>
                                        </p:tgtEl>
                                        <p:attrNameLst>
                                          <p:attrName>ppt_y</p:attrName>
                                        </p:attrNameLst>
                                      </p:cBhvr>
                                      <p:tavLst>
                                        <p:tav tm="0">
                                          <p:val>
                                            <p:strVal val="#ppt_y-1"/>
                                          </p:val>
                                        </p:tav>
                                        <p:tav tm="100000">
                                          <p:val>
                                            <p:strVal val="#ppt_y-(0.354*#ppt_w-0.172*#ppt_h)"/>
                                          </p:val>
                                        </p:tav>
                                      </p:tavLst>
                                    </p:anim>
                                    <p:anim calcmode="lin" valueType="num">
                                      <p:cBhvr>
                                        <p:cTn id="10" dur="23" decel="50000" autoRev="1" fill="hold">
                                          <p:stCondLst>
                                            <p:cond delay="68"/>
                                          </p:stCondLst>
                                        </p:cTn>
                                        <p:tgtEl>
                                          <p:spTgt spid="46"/>
                                        </p:tgtEl>
                                        <p:attrNameLst>
                                          <p:attrName>ppt_y</p:attrName>
                                        </p:attrNameLst>
                                      </p:cBhvr>
                                      <p:tavLst>
                                        <p:tav tm="0">
                                          <p:val>
                                            <p:strVal val="#ppt_y-(0.354*#ppt_w-0.172*#ppt_h)"/>
                                          </p:val>
                                        </p:tav>
                                        <p:tav tm="100000">
                                          <p:val>
                                            <p:strVal val="#ppt_y-(0.354*#ppt_w-0.172*#ppt_h)-#ppt_h/2"/>
                                          </p:val>
                                        </p:tav>
                                      </p:tavLst>
                                    </p:anim>
                                    <p:anim calcmode="lin" valueType="num">
                                      <p:cBhvr>
                                        <p:cTn id="11" dur="20" fill="hold">
                                          <p:stCondLst>
                                            <p:cond delay="130"/>
                                          </p:stCondLst>
                                        </p:cTn>
                                        <p:tgtEl>
                                          <p:spTgt spid="46"/>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600"/>
                            </p:stCondLst>
                            <p:childTnLst>
                              <p:par>
                                <p:cTn id="13" presetID="16" presetClass="entr" presetSubtype="2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Horizontal)">
                                      <p:cBhvr>
                                        <p:cTn id="15" dur="500"/>
                                        <p:tgtEl>
                                          <p:spTgt spid="4"/>
                                        </p:tgtEl>
                                      </p:cBhvr>
                                    </p:animEffect>
                                  </p:childTnLst>
                                </p:cTn>
                              </p:par>
                              <p:par>
                                <p:cTn id="16" presetID="53" presetClass="entr" presetSubtype="16"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par>
                                <p:cTn id="21" presetID="2" presetClass="entr" presetSubtype="8" fill="hold" grpId="0" nodeType="withEffect">
                                  <p:stCondLst>
                                    <p:cond delay="25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0-#ppt_w/2"/>
                                          </p:val>
                                        </p:tav>
                                        <p:tav tm="100000">
                                          <p:val>
                                            <p:strVal val="#ppt_x"/>
                                          </p:val>
                                        </p:tav>
                                      </p:tavLst>
                                    </p:anim>
                                    <p:anim calcmode="lin" valueType="num">
                                      <p:cBhvr additive="base">
                                        <p:cTn id="24" dur="500" fill="hold"/>
                                        <p:tgtEl>
                                          <p:spTgt spid="2"/>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25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1+#ppt_w/2"/>
                                          </p:val>
                                        </p:tav>
                                        <p:tav tm="100000">
                                          <p:val>
                                            <p:strVal val="#ppt_x"/>
                                          </p:val>
                                        </p:tav>
                                      </p:tavLst>
                                    </p:anim>
                                    <p:anim calcmode="lin" valueType="num">
                                      <p:cBhvr additive="base">
                                        <p:cTn id="28" dur="500" fill="hold"/>
                                        <p:tgtEl>
                                          <p:spTgt spid="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50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50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1+#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75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0-#ppt_w/2"/>
                                          </p:val>
                                        </p:tav>
                                        <p:tav tm="100000">
                                          <p:val>
                                            <p:strVal val="#ppt_x"/>
                                          </p:val>
                                        </p:tav>
                                      </p:tavLst>
                                    </p:anim>
                                    <p:anim calcmode="lin" valueType="num">
                                      <p:cBhvr additive="base">
                                        <p:cTn id="40" dur="500" fill="hold"/>
                                        <p:tgtEl>
                                          <p:spTgt spid="10"/>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75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1+#ppt_w/2"/>
                                          </p:val>
                                        </p:tav>
                                        <p:tav tm="100000">
                                          <p:val>
                                            <p:strVal val="#ppt_x"/>
                                          </p:val>
                                        </p:tav>
                                      </p:tavLst>
                                    </p:anim>
                                    <p:anim calcmode="lin" valueType="num">
                                      <p:cBhvr additive="base">
                                        <p:cTn id="44" dur="500" fill="hold"/>
                                        <p:tgtEl>
                                          <p:spTgt spid="25"/>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100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0-#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100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1+#ppt_w/2"/>
                                          </p:val>
                                        </p:tav>
                                        <p:tav tm="100000">
                                          <p:val>
                                            <p:strVal val="#ppt_x"/>
                                          </p:val>
                                        </p:tav>
                                      </p:tavLst>
                                    </p:anim>
                                    <p:anim calcmode="lin" valueType="num">
                                      <p:cBhvr additive="base">
                                        <p:cTn id="52" dur="500" fill="hold"/>
                                        <p:tgtEl>
                                          <p:spTgt spid="28"/>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125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0-#ppt_w/2"/>
                                          </p:val>
                                        </p:tav>
                                        <p:tav tm="100000">
                                          <p:val>
                                            <p:strVal val="#ppt_x"/>
                                          </p:val>
                                        </p:tav>
                                      </p:tavLst>
                                    </p:anim>
                                    <p:anim calcmode="lin" valueType="num">
                                      <p:cBhvr additive="base">
                                        <p:cTn id="56" dur="500" fill="hold"/>
                                        <p:tgtEl>
                                          <p:spTgt spid="16"/>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125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1+#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150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0-#ppt_w/2"/>
                                          </p:val>
                                        </p:tav>
                                        <p:tav tm="100000">
                                          <p:val>
                                            <p:strVal val="#ppt_x"/>
                                          </p:val>
                                        </p:tav>
                                      </p:tavLst>
                                    </p:anim>
                                    <p:anim calcmode="lin" valueType="num">
                                      <p:cBhvr additive="base">
                                        <p:cTn id="64" dur="500" fill="hold"/>
                                        <p:tgtEl>
                                          <p:spTgt spid="19"/>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150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500" fill="hold"/>
                                        <p:tgtEl>
                                          <p:spTgt spid="34"/>
                                        </p:tgtEl>
                                        <p:attrNameLst>
                                          <p:attrName>ppt_x</p:attrName>
                                        </p:attrNameLst>
                                      </p:cBhvr>
                                      <p:tavLst>
                                        <p:tav tm="0">
                                          <p:val>
                                            <p:strVal val="1+#ppt_w/2"/>
                                          </p:val>
                                        </p:tav>
                                        <p:tav tm="100000">
                                          <p:val>
                                            <p:strVal val="#ppt_x"/>
                                          </p:val>
                                        </p:tav>
                                      </p:tavLst>
                                    </p:anim>
                                    <p:anim calcmode="lin" valueType="num">
                                      <p:cBhvr additive="base">
                                        <p:cTn id="68" dur="500" fill="hold"/>
                                        <p:tgtEl>
                                          <p:spTgt spid="34"/>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1750"/>
                                  </p:stCondLst>
                                  <p:childTnLst>
                                    <p:set>
                                      <p:cBhvr>
                                        <p:cTn id="70" dur="1" fill="hold">
                                          <p:stCondLst>
                                            <p:cond delay="0"/>
                                          </p:stCondLst>
                                        </p:cTn>
                                        <p:tgtEl>
                                          <p:spTgt spid="22"/>
                                        </p:tgtEl>
                                        <p:attrNameLst>
                                          <p:attrName>style.visibility</p:attrName>
                                        </p:attrNameLst>
                                      </p:cBhvr>
                                      <p:to>
                                        <p:strVal val="visible"/>
                                      </p:to>
                                    </p:set>
                                    <p:anim calcmode="lin" valueType="num">
                                      <p:cBhvr additive="base">
                                        <p:cTn id="71" dur="500" fill="hold"/>
                                        <p:tgtEl>
                                          <p:spTgt spid="22"/>
                                        </p:tgtEl>
                                        <p:attrNameLst>
                                          <p:attrName>ppt_x</p:attrName>
                                        </p:attrNameLst>
                                      </p:cBhvr>
                                      <p:tavLst>
                                        <p:tav tm="0">
                                          <p:val>
                                            <p:strVal val="0-#ppt_w/2"/>
                                          </p:val>
                                        </p:tav>
                                        <p:tav tm="100000">
                                          <p:val>
                                            <p:strVal val="#ppt_x"/>
                                          </p:val>
                                        </p:tav>
                                      </p:tavLst>
                                    </p:anim>
                                    <p:anim calcmode="lin" valueType="num">
                                      <p:cBhvr additive="base">
                                        <p:cTn id="72" dur="500" fill="hold"/>
                                        <p:tgtEl>
                                          <p:spTgt spid="22"/>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175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500" fill="hold"/>
                                        <p:tgtEl>
                                          <p:spTgt spid="37"/>
                                        </p:tgtEl>
                                        <p:attrNameLst>
                                          <p:attrName>ppt_x</p:attrName>
                                        </p:attrNameLst>
                                      </p:cBhvr>
                                      <p:tavLst>
                                        <p:tav tm="0">
                                          <p:val>
                                            <p:strVal val="1+#ppt_w/2"/>
                                          </p:val>
                                        </p:tav>
                                        <p:tav tm="100000">
                                          <p:val>
                                            <p:strVal val="#ppt_x"/>
                                          </p:val>
                                        </p:tav>
                                      </p:tavLst>
                                    </p:anim>
                                    <p:anim calcmode="lin" valueType="num">
                                      <p:cBhvr additive="base">
                                        <p:cTn id="76" dur="500" fill="hold"/>
                                        <p:tgtEl>
                                          <p:spTgt spid="37"/>
                                        </p:tgtEl>
                                        <p:attrNameLst>
                                          <p:attrName>ppt_y</p:attrName>
                                        </p:attrNameLst>
                                      </p:cBhvr>
                                      <p:tavLst>
                                        <p:tav tm="0">
                                          <p:val>
                                            <p:strVal val="#ppt_y"/>
                                          </p:val>
                                        </p:tav>
                                        <p:tav tm="100000">
                                          <p:val>
                                            <p:strVal val="#ppt_y"/>
                                          </p:val>
                                        </p:tav>
                                      </p:tavLst>
                                    </p:anim>
                                  </p:childTnLst>
                                </p:cTn>
                              </p:par>
                              <p:par>
                                <p:cTn id="77" presetID="2" presetClass="entr" presetSubtype="8" fill="hold" nodeType="withEffect">
                                  <p:stCondLst>
                                    <p:cond delay="2000"/>
                                  </p:stCondLst>
                                  <p:childTnLst>
                                    <p:set>
                                      <p:cBhvr>
                                        <p:cTn id="78" dur="1" fill="hold">
                                          <p:stCondLst>
                                            <p:cond delay="0"/>
                                          </p:stCondLst>
                                        </p:cTn>
                                        <p:tgtEl>
                                          <p:spTgt spid="40"/>
                                        </p:tgtEl>
                                        <p:attrNameLst>
                                          <p:attrName>style.visibility</p:attrName>
                                        </p:attrNameLst>
                                      </p:cBhvr>
                                      <p:to>
                                        <p:strVal val="visible"/>
                                      </p:to>
                                    </p:set>
                                    <p:anim calcmode="lin" valueType="num">
                                      <p:cBhvr additive="base">
                                        <p:cTn id="79" dur="500" fill="hold"/>
                                        <p:tgtEl>
                                          <p:spTgt spid="40"/>
                                        </p:tgtEl>
                                        <p:attrNameLst>
                                          <p:attrName>ppt_x</p:attrName>
                                        </p:attrNameLst>
                                      </p:cBhvr>
                                      <p:tavLst>
                                        <p:tav tm="0">
                                          <p:val>
                                            <p:strVal val="0-#ppt_w/2"/>
                                          </p:val>
                                        </p:tav>
                                        <p:tav tm="100000">
                                          <p:val>
                                            <p:strVal val="#ppt_x"/>
                                          </p:val>
                                        </p:tav>
                                      </p:tavLst>
                                    </p:anim>
                                    <p:anim calcmode="lin" valueType="num">
                                      <p:cBhvr additive="base">
                                        <p:cTn id="80" dur="500" fill="hold"/>
                                        <p:tgtEl>
                                          <p:spTgt spid="40"/>
                                        </p:tgtEl>
                                        <p:attrNameLst>
                                          <p:attrName>ppt_y</p:attrName>
                                        </p:attrNameLst>
                                      </p:cBhvr>
                                      <p:tavLst>
                                        <p:tav tm="0">
                                          <p:val>
                                            <p:strVal val="#ppt_y"/>
                                          </p:val>
                                        </p:tav>
                                        <p:tav tm="100000">
                                          <p:val>
                                            <p:strVal val="#ppt_y"/>
                                          </p:val>
                                        </p:tav>
                                      </p:tavLst>
                                    </p:anim>
                                  </p:childTnLst>
                                </p:cTn>
                              </p:par>
                              <p:par>
                                <p:cTn id="81" presetID="2" presetClass="entr" presetSubtype="2" fill="hold" nodeType="withEffect">
                                  <p:stCondLst>
                                    <p:cond delay="2000"/>
                                  </p:stCondLst>
                                  <p:childTnLst>
                                    <p:set>
                                      <p:cBhvr>
                                        <p:cTn id="82" dur="1" fill="hold">
                                          <p:stCondLst>
                                            <p:cond delay="0"/>
                                          </p:stCondLst>
                                        </p:cTn>
                                        <p:tgtEl>
                                          <p:spTgt spid="43"/>
                                        </p:tgtEl>
                                        <p:attrNameLst>
                                          <p:attrName>style.visibility</p:attrName>
                                        </p:attrNameLst>
                                      </p:cBhvr>
                                      <p:to>
                                        <p:strVal val="visible"/>
                                      </p:to>
                                    </p:set>
                                    <p:anim calcmode="lin" valueType="num">
                                      <p:cBhvr additive="base">
                                        <p:cTn id="83" dur="500" fill="hold"/>
                                        <p:tgtEl>
                                          <p:spTgt spid="43"/>
                                        </p:tgtEl>
                                        <p:attrNameLst>
                                          <p:attrName>ppt_x</p:attrName>
                                        </p:attrNameLst>
                                      </p:cBhvr>
                                      <p:tavLst>
                                        <p:tav tm="0">
                                          <p:val>
                                            <p:strVal val="1+#ppt_w/2"/>
                                          </p:val>
                                        </p:tav>
                                        <p:tav tm="100000">
                                          <p:val>
                                            <p:strVal val="#ppt_x"/>
                                          </p:val>
                                        </p:tav>
                                      </p:tavLst>
                                    </p:anim>
                                    <p:anim calcmode="lin" valueType="num">
                                      <p:cBhvr additive="base">
                                        <p:cTn id="84"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9" grpId="0"/>
      <p:bldP spid="4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19050" y="3623519"/>
            <a:ext cx="12211050" cy="0"/>
          </a:xfrm>
          <a:custGeom>
            <a:avLst/>
            <a:gdLst>
              <a:gd name="connsiteX0" fmla="*/ 0 w 12211050"/>
              <a:gd name="connsiteY0" fmla="*/ 0 h 0"/>
              <a:gd name="connsiteX1" fmla="*/ 12211050 w 12211050"/>
              <a:gd name="connsiteY1" fmla="*/ 0 h 0"/>
            </a:gdLst>
            <a:ahLst/>
            <a:cxnLst>
              <a:cxn ang="0">
                <a:pos x="connsiteX0" y="connsiteY0"/>
              </a:cxn>
              <a:cxn ang="0">
                <a:pos x="connsiteX1" y="connsiteY1"/>
              </a:cxn>
            </a:cxnLst>
            <a:rect l="l" t="t" r="r" b="b"/>
            <a:pathLst>
              <a:path w="12211050">
                <a:moveTo>
                  <a:pt x="0" y="0"/>
                </a:moveTo>
                <a:lnTo>
                  <a:pt x="12211050" y="0"/>
                </a:lnTo>
              </a:path>
            </a:pathLst>
          </a:cu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微软雅黑" panose="020B0503020204020204" pitchFamily="34" charset="-122"/>
              <a:ea typeface="微软雅黑" panose="020B0503020204020204" pitchFamily="34" charset="-122"/>
            </a:endParaRPr>
          </a:p>
        </p:txBody>
      </p:sp>
      <p:sp>
        <p:nvSpPr>
          <p:cNvPr id="3" name="文本框 25"/>
          <p:cNvSpPr txBox="1">
            <a:spLocks noChangeArrowheads="1"/>
          </p:cNvSpPr>
          <p:nvPr/>
        </p:nvSpPr>
        <p:spPr bwMode="auto">
          <a:xfrm>
            <a:off x="889000" y="3640982"/>
            <a:ext cx="1047082" cy="523220"/>
          </a:xfrm>
          <a:prstGeom prst="rect">
            <a:avLst/>
          </a:prstGeom>
          <a:noFill/>
          <a:ln w="9525">
            <a:noFill/>
            <a:miter lim="800000"/>
          </a:ln>
        </p:spPr>
        <p:txBody>
          <a:bodyPr wrap="none">
            <a:spAutoFit/>
          </a:bodyPr>
          <a:lstStyle/>
          <a:p>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20xx</a:t>
            </a:r>
            <a:endPar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文本框 26"/>
          <p:cNvSpPr txBox="1">
            <a:spLocks noChangeArrowheads="1"/>
          </p:cNvSpPr>
          <p:nvPr/>
        </p:nvSpPr>
        <p:spPr bwMode="auto">
          <a:xfrm>
            <a:off x="3776663" y="3640982"/>
            <a:ext cx="1047082" cy="523220"/>
          </a:xfrm>
          <a:prstGeom prst="rect">
            <a:avLst/>
          </a:prstGeom>
          <a:noFill/>
          <a:ln w="9525">
            <a:noFill/>
            <a:miter lim="800000"/>
          </a:ln>
        </p:spPr>
        <p:txBody>
          <a:bodyPr wrap="none">
            <a:spAutoFit/>
          </a:bodyPr>
          <a:lstStyle/>
          <a:p>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20xx</a:t>
            </a:r>
            <a:endPar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 name="文本框 27"/>
          <p:cNvSpPr txBox="1">
            <a:spLocks noChangeArrowheads="1"/>
          </p:cNvSpPr>
          <p:nvPr/>
        </p:nvSpPr>
        <p:spPr bwMode="auto">
          <a:xfrm>
            <a:off x="6664325" y="3640982"/>
            <a:ext cx="1047082" cy="523220"/>
          </a:xfrm>
          <a:prstGeom prst="rect">
            <a:avLst/>
          </a:prstGeom>
          <a:noFill/>
          <a:ln w="9525">
            <a:noFill/>
            <a:miter lim="800000"/>
          </a:ln>
        </p:spPr>
        <p:txBody>
          <a:bodyPr wrap="none">
            <a:spAutoFit/>
          </a:bodyPr>
          <a:lstStyle/>
          <a:p>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20xx</a:t>
            </a:r>
            <a:endPar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文本框 28"/>
          <p:cNvSpPr txBox="1">
            <a:spLocks noChangeArrowheads="1"/>
          </p:cNvSpPr>
          <p:nvPr/>
        </p:nvSpPr>
        <p:spPr bwMode="auto">
          <a:xfrm>
            <a:off x="9551988" y="3640982"/>
            <a:ext cx="1047082" cy="523220"/>
          </a:xfrm>
          <a:prstGeom prst="rect">
            <a:avLst/>
          </a:prstGeom>
          <a:noFill/>
          <a:ln w="9525">
            <a:noFill/>
            <a:miter lim="800000"/>
          </a:ln>
        </p:spPr>
        <p:txBody>
          <a:bodyPr wrap="none">
            <a:spAutoFit/>
          </a:bodyPr>
          <a:lstStyle/>
          <a:p>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20xx</a:t>
            </a:r>
            <a:endPar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819150" y="1832819"/>
            <a:ext cx="2057400" cy="1377950"/>
            <a:chOff x="819150" y="2190750"/>
            <a:chExt cx="2057400" cy="1377950"/>
          </a:xfrm>
        </p:grpSpPr>
        <p:sp>
          <p:nvSpPr>
            <p:cNvPr id="8" name="矩形标注 7"/>
            <p:cNvSpPr/>
            <p:nvPr/>
          </p:nvSpPr>
          <p:spPr>
            <a:xfrm>
              <a:off x="819150" y="2190750"/>
              <a:ext cx="2057400" cy="1377950"/>
            </a:xfrm>
            <a:prstGeom prst="wedgeRectCallout">
              <a:avLst>
                <a:gd name="adj1" fmla="val -28240"/>
                <a:gd name="adj2" fmla="val 790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文本框 41"/>
            <p:cNvSpPr txBox="1">
              <a:spLocks noChangeArrowheads="1"/>
            </p:cNvSpPr>
            <p:nvPr/>
          </p:nvSpPr>
          <p:spPr bwMode="auto">
            <a:xfrm>
              <a:off x="1054646" y="2545827"/>
              <a:ext cx="1521119" cy="707886"/>
            </a:xfrm>
            <a:prstGeom prst="rect">
              <a:avLst/>
            </a:prstGeom>
            <a:noFill/>
            <a:ln w="9525">
              <a:noFill/>
              <a:miter lim="800000"/>
            </a:ln>
          </p:spPr>
          <p:txBody>
            <a:bodyPr wrap="square">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这里添加你</a:t>
              </a:r>
              <a:endParaRPr lang="en-US" altLang="zh-CN" sz="2000" dirty="0">
                <a:solidFill>
                  <a:schemeClr val="bg1"/>
                </a:solidFill>
                <a:latin typeface="微软雅黑" panose="020B0503020204020204" pitchFamily="34" charset="-122"/>
                <a:ea typeface="微软雅黑" panose="020B0503020204020204" pitchFamily="34" charset="-122"/>
              </a:endParaRPr>
            </a:p>
            <a:p>
              <a:pPr algn="ctr"/>
              <a:r>
                <a:rPr lang="zh-CN" altLang="en-US" sz="2000" dirty="0">
                  <a:solidFill>
                    <a:schemeClr val="bg1"/>
                  </a:solidFill>
                  <a:latin typeface="微软雅黑" panose="020B0503020204020204" pitchFamily="34" charset="-122"/>
                  <a:ea typeface="微软雅黑" panose="020B0503020204020204" pitchFamily="34" charset="-122"/>
                </a:rPr>
                <a:t>的标题内容</a:t>
              </a:r>
              <a:endParaRPr lang="zh-CN" altLang="en-US" sz="2000" b="1" dirty="0">
                <a:solidFill>
                  <a:srgbClr val="FFF6E7"/>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414422" y="4370978"/>
            <a:ext cx="2296408" cy="1723112"/>
            <a:chOff x="4793125" y="1242834"/>
            <a:chExt cx="2296408" cy="1723112"/>
          </a:xfrm>
        </p:grpSpPr>
        <p:sp>
          <p:nvSpPr>
            <p:cNvPr id="11" name="文本框 65"/>
            <p:cNvSpPr txBox="1">
              <a:spLocks noChangeArrowheads="1"/>
            </p:cNvSpPr>
            <p:nvPr/>
          </p:nvSpPr>
          <p:spPr bwMode="auto">
            <a:xfrm>
              <a:off x="4793125" y="1642507"/>
              <a:ext cx="2296408" cy="1323439"/>
            </a:xfrm>
            <a:prstGeom prst="rect">
              <a:avLst/>
            </a:prstGeom>
            <a:noFill/>
            <a:ln w="9525">
              <a:noFill/>
              <a:miter lim="800000"/>
            </a:ln>
          </p:spPr>
          <p:txBody>
            <a:bodyPr wrap="square">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在这里添加你需要的文字内容，请根据自己要求更改。在这里添加你需要的文字内容，请根据自己要求更改。</a:t>
              </a:r>
            </a:p>
          </p:txBody>
        </p:sp>
        <p:sp>
          <p:nvSpPr>
            <p:cNvPr id="12" name="文本框 66"/>
            <p:cNvSpPr txBox="1">
              <a:spLocks noChangeArrowheads="1"/>
            </p:cNvSpPr>
            <p:nvPr/>
          </p:nvSpPr>
          <p:spPr bwMode="auto">
            <a:xfrm>
              <a:off x="5178051" y="1242834"/>
              <a:ext cx="1723549" cy="400110"/>
            </a:xfrm>
            <a:prstGeom prst="rect">
              <a:avLst/>
            </a:prstGeom>
            <a:noFill/>
            <a:ln w="9525">
              <a:noFill/>
              <a:miter lim="800000"/>
            </a:ln>
          </p:spPr>
          <p:txBody>
            <a:bodyPr wrap="none">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点击添加内容</a:t>
              </a:r>
            </a:p>
          </p:txBody>
        </p:sp>
      </p:grpSp>
      <p:grpSp>
        <p:nvGrpSpPr>
          <p:cNvPr id="13" name="组合 12"/>
          <p:cNvGrpSpPr/>
          <p:nvPr/>
        </p:nvGrpSpPr>
        <p:grpSpPr>
          <a:xfrm>
            <a:off x="3301427" y="4370978"/>
            <a:ext cx="2217715" cy="1723112"/>
            <a:chOff x="4853184" y="1242834"/>
            <a:chExt cx="2217715" cy="1723112"/>
          </a:xfrm>
        </p:grpSpPr>
        <p:sp>
          <p:nvSpPr>
            <p:cNvPr id="14" name="文本框 65"/>
            <p:cNvSpPr txBox="1">
              <a:spLocks noChangeArrowheads="1"/>
            </p:cNvSpPr>
            <p:nvPr/>
          </p:nvSpPr>
          <p:spPr bwMode="auto">
            <a:xfrm>
              <a:off x="4853184" y="1642507"/>
              <a:ext cx="2217715" cy="1323439"/>
            </a:xfrm>
            <a:prstGeom prst="rect">
              <a:avLst/>
            </a:prstGeom>
            <a:noFill/>
            <a:ln w="9525">
              <a:noFill/>
              <a:miter lim="800000"/>
            </a:ln>
          </p:spPr>
          <p:txBody>
            <a:bodyPr wrap="square">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在这里添加你需要的文字内容，请根据自己要求更改。在这里添加你需要的文字内容，请根据自己要求更改。</a:t>
              </a:r>
            </a:p>
          </p:txBody>
        </p:sp>
        <p:sp>
          <p:nvSpPr>
            <p:cNvPr id="15" name="文本框 66"/>
            <p:cNvSpPr txBox="1">
              <a:spLocks noChangeArrowheads="1"/>
            </p:cNvSpPr>
            <p:nvPr/>
          </p:nvSpPr>
          <p:spPr bwMode="auto">
            <a:xfrm>
              <a:off x="5178051" y="1242834"/>
              <a:ext cx="1723549" cy="400110"/>
            </a:xfrm>
            <a:prstGeom prst="rect">
              <a:avLst/>
            </a:prstGeom>
            <a:noFill/>
            <a:ln w="9525">
              <a:noFill/>
              <a:miter lim="800000"/>
            </a:ln>
          </p:spPr>
          <p:txBody>
            <a:bodyPr wrap="none">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点击添加内容</a:t>
              </a:r>
            </a:p>
          </p:txBody>
        </p:sp>
      </p:grpSp>
      <p:grpSp>
        <p:nvGrpSpPr>
          <p:cNvPr id="16" name="组合 15"/>
          <p:cNvGrpSpPr/>
          <p:nvPr/>
        </p:nvGrpSpPr>
        <p:grpSpPr>
          <a:xfrm>
            <a:off x="6215562" y="4370978"/>
            <a:ext cx="2327916" cy="1476891"/>
            <a:chOff x="4789729" y="1242834"/>
            <a:chExt cx="2327916" cy="1476891"/>
          </a:xfrm>
        </p:grpSpPr>
        <p:sp>
          <p:nvSpPr>
            <p:cNvPr id="17" name="文本框 65"/>
            <p:cNvSpPr txBox="1">
              <a:spLocks noChangeArrowheads="1"/>
            </p:cNvSpPr>
            <p:nvPr/>
          </p:nvSpPr>
          <p:spPr bwMode="auto">
            <a:xfrm>
              <a:off x="4789729" y="1642507"/>
              <a:ext cx="2327916" cy="1077218"/>
            </a:xfrm>
            <a:prstGeom prst="rect">
              <a:avLst/>
            </a:prstGeom>
            <a:noFill/>
            <a:ln w="9525">
              <a:noFill/>
              <a:miter lim="800000"/>
            </a:ln>
          </p:spPr>
          <p:txBody>
            <a:bodyPr wrap="square">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 ，请根据自己要求更改。在这里添加你需要的文字内容，请根据自己要求更改。</a:t>
              </a:r>
            </a:p>
          </p:txBody>
        </p:sp>
        <p:sp>
          <p:nvSpPr>
            <p:cNvPr id="18" name="文本框 66"/>
            <p:cNvSpPr txBox="1">
              <a:spLocks noChangeArrowheads="1"/>
            </p:cNvSpPr>
            <p:nvPr/>
          </p:nvSpPr>
          <p:spPr bwMode="auto">
            <a:xfrm>
              <a:off x="5178051" y="1242834"/>
              <a:ext cx="1723549" cy="400110"/>
            </a:xfrm>
            <a:prstGeom prst="rect">
              <a:avLst/>
            </a:prstGeom>
            <a:noFill/>
            <a:ln w="9525">
              <a:noFill/>
              <a:miter lim="800000"/>
            </a:ln>
          </p:spPr>
          <p:txBody>
            <a:bodyPr wrap="none">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点击添加内容</a:t>
              </a:r>
            </a:p>
          </p:txBody>
        </p:sp>
      </p:grpSp>
      <p:grpSp>
        <p:nvGrpSpPr>
          <p:cNvPr id="19" name="组合 18"/>
          <p:cNvGrpSpPr/>
          <p:nvPr/>
        </p:nvGrpSpPr>
        <p:grpSpPr>
          <a:xfrm>
            <a:off x="9263558" y="4370978"/>
            <a:ext cx="2249266" cy="1723112"/>
            <a:chOff x="4878906" y="1242834"/>
            <a:chExt cx="2249266" cy="1723112"/>
          </a:xfrm>
        </p:grpSpPr>
        <p:sp>
          <p:nvSpPr>
            <p:cNvPr id="20" name="文本框 65"/>
            <p:cNvSpPr txBox="1">
              <a:spLocks noChangeArrowheads="1"/>
            </p:cNvSpPr>
            <p:nvPr/>
          </p:nvSpPr>
          <p:spPr bwMode="auto">
            <a:xfrm>
              <a:off x="4878906" y="1642507"/>
              <a:ext cx="2249266" cy="1323439"/>
            </a:xfrm>
            <a:prstGeom prst="rect">
              <a:avLst/>
            </a:prstGeom>
            <a:noFill/>
            <a:ln w="9525">
              <a:noFill/>
              <a:miter lim="800000"/>
            </a:ln>
          </p:spPr>
          <p:txBody>
            <a:bodyPr wrap="square">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在这里添加你需要的文字内容，请根据自己要求更改。在这里添加你需要的文字内容，请根据自己要求更改。</a:t>
              </a:r>
            </a:p>
          </p:txBody>
        </p:sp>
        <p:sp>
          <p:nvSpPr>
            <p:cNvPr id="21" name="文本框 66"/>
            <p:cNvSpPr txBox="1">
              <a:spLocks noChangeArrowheads="1"/>
            </p:cNvSpPr>
            <p:nvPr/>
          </p:nvSpPr>
          <p:spPr bwMode="auto">
            <a:xfrm>
              <a:off x="5178051" y="1242834"/>
              <a:ext cx="1723549" cy="400110"/>
            </a:xfrm>
            <a:prstGeom prst="rect">
              <a:avLst/>
            </a:prstGeom>
            <a:noFill/>
            <a:ln w="9525">
              <a:noFill/>
              <a:miter lim="800000"/>
            </a:ln>
          </p:spPr>
          <p:txBody>
            <a:bodyPr wrap="none">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点击添加内容</a:t>
              </a:r>
            </a:p>
          </p:txBody>
        </p:sp>
      </p:grpSp>
      <p:grpSp>
        <p:nvGrpSpPr>
          <p:cNvPr id="22" name="组合 21"/>
          <p:cNvGrpSpPr/>
          <p:nvPr/>
        </p:nvGrpSpPr>
        <p:grpSpPr>
          <a:xfrm>
            <a:off x="3587750" y="1832819"/>
            <a:ext cx="2057400" cy="1377950"/>
            <a:chOff x="3587750" y="2190750"/>
            <a:chExt cx="2057400" cy="1377950"/>
          </a:xfrm>
        </p:grpSpPr>
        <p:sp>
          <p:nvSpPr>
            <p:cNvPr id="23" name="矩形标注 22"/>
            <p:cNvSpPr/>
            <p:nvPr/>
          </p:nvSpPr>
          <p:spPr>
            <a:xfrm>
              <a:off x="3587750" y="2190750"/>
              <a:ext cx="2057400" cy="1377950"/>
            </a:xfrm>
            <a:prstGeom prst="wedgeRectCallout">
              <a:avLst>
                <a:gd name="adj1" fmla="val -28240"/>
                <a:gd name="adj2" fmla="val 7908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4" name="文本框 41"/>
            <p:cNvSpPr txBox="1">
              <a:spLocks noChangeArrowheads="1"/>
            </p:cNvSpPr>
            <p:nvPr/>
          </p:nvSpPr>
          <p:spPr bwMode="auto">
            <a:xfrm>
              <a:off x="3908058" y="2565698"/>
              <a:ext cx="1467068" cy="707886"/>
            </a:xfrm>
            <a:prstGeom prst="rect">
              <a:avLst/>
            </a:prstGeom>
            <a:noFill/>
            <a:ln w="9525">
              <a:noFill/>
              <a:miter lim="800000"/>
            </a:ln>
          </p:spPr>
          <p:txBody>
            <a:bodyPr wrap="none">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这里添加你</a:t>
              </a:r>
              <a:endParaRPr lang="en-US" altLang="zh-CN" sz="2000" dirty="0">
                <a:solidFill>
                  <a:schemeClr val="bg1"/>
                </a:solidFill>
                <a:latin typeface="微软雅黑" panose="020B0503020204020204" pitchFamily="34" charset="-122"/>
                <a:ea typeface="微软雅黑" panose="020B0503020204020204" pitchFamily="34" charset="-122"/>
              </a:endParaRPr>
            </a:p>
            <a:p>
              <a:pPr algn="ctr"/>
              <a:r>
                <a:rPr lang="zh-CN" altLang="en-US" sz="2000" dirty="0">
                  <a:solidFill>
                    <a:schemeClr val="bg1"/>
                  </a:solidFill>
                  <a:latin typeface="微软雅黑" panose="020B0503020204020204" pitchFamily="34" charset="-122"/>
                  <a:ea typeface="微软雅黑" panose="020B0503020204020204" pitchFamily="34" charset="-122"/>
                </a:rPr>
                <a:t>的标题内容</a:t>
              </a:r>
              <a:endParaRPr lang="zh-CN" altLang="en-US" sz="2000" b="1" dirty="0">
                <a:solidFill>
                  <a:srgbClr val="FFF6E7"/>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6496050" y="1832819"/>
            <a:ext cx="2057400" cy="1377950"/>
            <a:chOff x="6496050" y="2190750"/>
            <a:chExt cx="2057400" cy="1377950"/>
          </a:xfrm>
        </p:grpSpPr>
        <p:sp>
          <p:nvSpPr>
            <p:cNvPr id="26" name="矩形标注 25"/>
            <p:cNvSpPr/>
            <p:nvPr/>
          </p:nvSpPr>
          <p:spPr>
            <a:xfrm>
              <a:off x="6496050" y="2190750"/>
              <a:ext cx="2057400" cy="1377950"/>
            </a:xfrm>
            <a:prstGeom prst="wedgeRectCallout">
              <a:avLst>
                <a:gd name="adj1" fmla="val -28240"/>
                <a:gd name="adj2" fmla="val 7908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7" name="文本框 41"/>
            <p:cNvSpPr txBox="1">
              <a:spLocks noChangeArrowheads="1"/>
            </p:cNvSpPr>
            <p:nvPr/>
          </p:nvSpPr>
          <p:spPr bwMode="auto">
            <a:xfrm>
              <a:off x="6860386" y="2577892"/>
              <a:ext cx="1467068" cy="707886"/>
            </a:xfrm>
            <a:prstGeom prst="rect">
              <a:avLst/>
            </a:prstGeom>
            <a:noFill/>
            <a:ln w="9525">
              <a:noFill/>
              <a:miter lim="800000"/>
            </a:ln>
          </p:spPr>
          <p:txBody>
            <a:bodyPr wrap="none">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这里添加你</a:t>
              </a:r>
              <a:endParaRPr lang="en-US" altLang="zh-CN" sz="2000" dirty="0">
                <a:solidFill>
                  <a:schemeClr val="bg1"/>
                </a:solidFill>
                <a:latin typeface="微软雅黑" panose="020B0503020204020204" pitchFamily="34" charset="-122"/>
                <a:ea typeface="微软雅黑" panose="020B0503020204020204" pitchFamily="34" charset="-122"/>
              </a:endParaRPr>
            </a:p>
            <a:p>
              <a:pPr algn="ctr"/>
              <a:r>
                <a:rPr lang="zh-CN" altLang="en-US" sz="2000" dirty="0">
                  <a:solidFill>
                    <a:schemeClr val="bg1"/>
                  </a:solidFill>
                  <a:latin typeface="微软雅黑" panose="020B0503020204020204" pitchFamily="34" charset="-122"/>
                  <a:ea typeface="微软雅黑" panose="020B0503020204020204" pitchFamily="34" charset="-122"/>
                </a:rPr>
                <a:t>的标题内容</a:t>
              </a:r>
              <a:endParaRPr lang="zh-CN" altLang="en-US" sz="2000" b="1" dirty="0">
                <a:solidFill>
                  <a:srgbClr val="FFF6E7"/>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9407574" y="1832819"/>
            <a:ext cx="2057400" cy="1377950"/>
            <a:chOff x="9582150" y="2190750"/>
            <a:chExt cx="2057400" cy="1377950"/>
          </a:xfrm>
        </p:grpSpPr>
        <p:sp>
          <p:nvSpPr>
            <p:cNvPr id="29" name="矩形标注 28"/>
            <p:cNvSpPr/>
            <p:nvPr/>
          </p:nvSpPr>
          <p:spPr>
            <a:xfrm>
              <a:off x="9582150" y="2190750"/>
              <a:ext cx="2057400" cy="1377950"/>
            </a:xfrm>
            <a:prstGeom prst="wedgeRectCallout">
              <a:avLst>
                <a:gd name="adj1" fmla="val -28240"/>
                <a:gd name="adj2" fmla="val 7908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30" name="文本框 41"/>
            <p:cNvSpPr txBox="1">
              <a:spLocks noChangeArrowheads="1"/>
            </p:cNvSpPr>
            <p:nvPr/>
          </p:nvSpPr>
          <p:spPr bwMode="auto">
            <a:xfrm>
              <a:off x="9911630" y="2565698"/>
              <a:ext cx="1467068" cy="707886"/>
            </a:xfrm>
            <a:prstGeom prst="rect">
              <a:avLst/>
            </a:prstGeom>
            <a:noFill/>
            <a:ln w="9525">
              <a:noFill/>
              <a:miter lim="800000"/>
            </a:ln>
          </p:spPr>
          <p:txBody>
            <a:bodyPr wrap="none">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这里添加你</a:t>
              </a:r>
              <a:endParaRPr lang="en-US" altLang="zh-CN" sz="2000" dirty="0">
                <a:solidFill>
                  <a:schemeClr val="bg1"/>
                </a:solidFill>
                <a:latin typeface="微软雅黑" panose="020B0503020204020204" pitchFamily="34" charset="-122"/>
                <a:ea typeface="微软雅黑" panose="020B0503020204020204" pitchFamily="34" charset="-122"/>
              </a:endParaRPr>
            </a:p>
            <a:p>
              <a:pPr algn="ctr"/>
              <a:r>
                <a:rPr lang="zh-CN" altLang="en-US" sz="2000" dirty="0">
                  <a:solidFill>
                    <a:schemeClr val="bg1"/>
                  </a:solidFill>
                  <a:latin typeface="微软雅黑" panose="020B0503020204020204" pitchFamily="34" charset="-122"/>
                  <a:ea typeface="微软雅黑" panose="020B0503020204020204" pitchFamily="34" charset="-122"/>
                </a:rPr>
                <a:t>的标题内容</a:t>
              </a:r>
              <a:endParaRPr lang="zh-CN" altLang="en-US" sz="2000" b="1" dirty="0">
                <a:solidFill>
                  <a:srgbClr val="FFF6E7"/>
                </a:solidFill>
                <a:latin typeface="微软雅黑" panose="020B0503020204020204" pitchFamily="34" charset="-122"/>
                <a:ea typeface="微软雅黑" panose="020B0503020204020204" pitchFamily="34" charset="-122"/>
              </a:endParaRPr>
            </a:p>
          </p:txBody>
        </p:sp>
      </p:grpSp>
      <p:sp>
        <p:nvSpPr>
          <p:cNvPr id="32" name="TextBox 8"/>
          <p:cNvSpPr txBox="1"/>
          <p:nvPr/>
        </p:nvSpPr>
        <p:spPr>
          <a:xfrm>
            <a:off x="190550" y="189434"/>
            <a:ext cx="6408712" cy="523220"/>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第四部分  </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点击在此输入你的标题内容</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down)">
                                      <p:cBhvr>
                                        <p:cTn id="39" dur="500"/>
                                        <p:tgtEl>
                                          <p:spTgt spid="25"/>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up)">
                                      <p:cBhvr>
                                        <p:cTn id="43" dur="500"/>
                                        <p:tgtEl>
                                          <p:spTgt spid="1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down)">
                                      <p:cBhvr>
                                        <p:cTn id="51" dur="500"/>
                                        <p:tgtEl>
                                          <p:spTgt spid="28"/>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flipH="1">
            <a:off x="3964975" y="1802240"/>
            <a:ext cx="3947741" cy="3791975"/>
            <a:chOff x="4122668" y="1649312"/>
            <a:chExt cx="3947741" cy="3791975"/>
          </a:xfrm>
        </p:grpSpPr>
        <p:sp>
          <p:nvSpPr>
            <p:cNvPr id="33" name="Freeform 414"/>
            <p:cNvSpPr>
              <a:spLocks noEditPoints="1"/>
            </p:cNvSpPr>
            <p:nvPr/>
          </p:nvSpPr>
          <p:spPr bwMode="auto">
            <a:xfrm>
              <a:off x="4516955" y="2019261"/>
              <a:ext cx="3159167" cy="3168902"/>
            </a:xfrm>
            <a:custGeom>
              <a:avLst/>
              <a:gdLst>
                <a:gd name="T0" fmla="*/ 137 w 274"/>
                <a:gd name="T1" fmla="*/ 0 h 274"/>
                <a:gd name="T2" fmla="*/ 0 w 274"/>
                <a:gd name="T3" fmla="*/ 137 h 274"/>
                <a:gd name="T4" fmla="*/ 137 w 274"/>
                <a:gd name="T5" fmla="*/ 274 h 274"/>
                <a:gd name="T6" fmla="*/ 274 w 274"/>
                <a:gd name="T7" fmla="*/ 137 h 274"/>
                <a:gd name="T8" fmla="*/ 137 w 274"/>
                <a:gd name="T9" fmla="*/ 0 h 274"/>
                <a:gd name="T10" fmla="*/ 137 w 274"/>
                <a:gd name="T11" fmla="*/ 239 h 274"/>
                <a:gd name="T12" fmla="*/ 34 w 274"/>
                <a:gd name="T13" fmla="*/ 137 h 274"/>
                <a:gd name="T14" fmla="*/ 137 w 274"/>
                <a:gd name="T15" fmla="*/ 34 h 274"/>
                <a:gd name="T16" fmla="*/ 240 w 274"/>
                <a:gd name="T17" fmla="*/ 137 h 274"/>
                <a:gd name="T18" fmla="*/ 137 w 274"/>
                <a:gd name="T19" fmla="*/ 239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4" h="274">
                  <a:moveTo>
                    <a:pt x="137" y="0"/>
                  </a:moveTo>
                  <a:cubicBezTo>
                    <a:pt x="61" y="0"/>
                    <a:pt x="0" y="61"/>
                    <a:pt x="0" y="137"/>
                  </a:cubicBezTo>
                  <a:cubicBezTo>
                    <a:pt x="0" y="212"/>
                    <a:pt x="61" y="274"/>
                    <a:pt x="137" y="274"/>
                  </a:cubicBezTo>
                  <a:cubicBezTo>
                    <a:pt x="213" y="274"/>
                    <a:pt x="274" y="212"/>
                    <a:pt x="274" y="137"/>
                  </a:cubicBezTo>
                  <a:cubicBezTo>
                    <a:pt x="274" y="61"/>
                    <a:pt x="213" y="0"/>
                    <a:pt x="137" y="0"/>
                  </a:cubicBezTo>
                  <a:close/>
                  <a:moveTo>
                    <a:pt x="137" y="239"/>
                  </a:moveTo>
                  <a:cubicBezTo>
                    <a:pt x="80" y="239"/>
                    <a:pt x="34" y="193"/>
                    <a:pt x="34" y="137"/>
                  </a:cubicBezTo>
                  <a:cubicBezTo>
                    <a:pt x="34" y="80"/>
                    <a:pt x="80" y="34"/>
                    <a:pt x="137" y="34"/>
                  </a:cubicBezTo>
                  <a:cubicBezTo>
                    <a:pt x="194" y="34"/>
                    <a:pt x="240" y="80"/>
                    <a:pt x="240" y="137"/>
                  </a:cubicBezTo>
                  <a:cubicBezTo>
                    <a:pt x="240" y="193"/>
                    <a:pt x="194" y="239"/>
                    <a:pt x="137" y="239"/>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34" name="Freeform 415"/>
            <p:cNvSpPr/>
            <p:nvPr/>
          </p:nvSpPr>
          <p:spPr bwMode="auto">
            <a:xfrm>
              <a:off x="4507220" y="4044244"/>
              <a:ext cx="885929" cy="934607"/>
            </a:xfrm>
            <a:custGeom>
              <a:avLst/>
              <a:gdLst>
                <a:gd name="T0" fmla="*/ 49 w 77"/>
                <a:gd name="T1" fmla="*/ 81 h 81"/>
                <a:gd name="T2" fmla="*/ 77 w 77"/>
                <a:gd name="T3" fmla="*/ 44 h 81"/>
                <a:gd name="T4" fmla="*/ 43 w 77"/>
                <a:gd name="T5" fmla="*/ 0 h 81"/>
                <a:gd name="T6" fmla="*/ 0 w 77"/>
                <a:gd name="T7" fmla="*/ 17 h 81"/>
                <a:gd name="T8" fmla="*/ 49 w 77"/>
                <a:gd name="T9" fmla="*/ 81 h 81"/>
              </a:gdLst>
              <a:ahLst/>
              <a:cxnLst>
                <a:cxn ang="0">
                  <a:pos x="T0" y="T1"/>
                </a:cxn>
                <a:cxn ang="0">
                  <a:pos x="T2" y="T3"/>
                </a:cxn>
                <a:cxn ang="0">
                  <a:pos x="T4" y="T5"/>
                </a:cxn>
                <a:cxn ang="0">
                  <a:pos x="T6" y="T7"/>
                </a:cxn>
                <a:cxn ang="0">
                  <a:pos x="T8" y="T9"/>
                </a:cxn>
              </a:cxnLst>
              <a:rect l="0" t="0" r="r" b="b"/>
              <a:pathLst>
                <a:path w="77" h="81">
                  <a:moveTo>
                    <a:pt x="49" y="81"/>
                  </a:moveTo>
                  <a:cubicBezTo>
                    <a:pt x="77" y="44"/>
                    <a:pt x="77" y="44"/>
                    <a:pt x="77" y="44"/>
                  </a:cubicBezTo>
                  <a:cubicBezTo>
                    <a:pt x="62" y="32"/>
                    <a:pt x="50" y="17"/>
                    <a:pt x="43" y="0"/>
                  </a:cubicBezTo>
                  <a:cubicBezTo>
                    <a:pt x="0" y="17"/>
                    <a:pt x="0" y="17"/>
                    <a:pt x="0" y="17"/>
                  </a:cubicBezTo>
                  <a:cubicBezTo>
                    <a:pt x="10" y="43"/>
                    <a:pt x="27" y="65"/>
                    <a:pt x="49" y="81"/>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35" name="Freeform 416"/>
            <p:cNvSpPr/>
            <p:nvPr/>
          </p:nvSpPr>
          <p:spPr bwMode="auto">
            <a:xfrm>
              <a:off x="5553785" y="4725728"/>
              <a:ext cx="545187" cy="598732"/>
            </a:xfrm>
            <a:custGeom>
              <a:avLst/>
              <a:gdLst>
                <a:gd name="T0" fmla="*/ 15 w 47"/>
                <a:gd name="T1" fmla="*/ 0 h 52"/>
                <a:gd name="T2" fmla="*/ 0 w 47"/>
                <a:gd name="T3" fmla="*/ 44 h 52"/>
                <a:gd name="T4" fmla="*/ 47 w 47"/>
                <a:gd name="T5" fmla="*/ 52 h 52"/>
                <a:gd name="T6" fmla="*/ 47 w 47"/>
                <a:gd name="T7" fmla="*/ 5 h 52"/>
                <a:gd name="T8" fmla="*/ 15 w 47"/>
                <a:gd name="T9" fmla="*/ 0 h 52"/>
              </a:gdLst>
              <a:ahLst/>
              <a:cxnLst>
                <a:cxn ang="0">
                  <a:pos x="T0" y="T1"/>
                </a:cxn>
                <a:cxn ang="0">
                  <a:pos x="T2" y="T3"/>
                </a:cxn>
                <a:cxn ang="0">
                  <a:pos x="T4" y="T5"/>
                </a:cxn>
                <a:cxn ang="0">
                  <a:pos x="T6" y="T7"/>
                </a:cxn>
                <a:cxn ang="0">
                  <a:pos x="T8" y="T9"/>
                </a:cxn>
              </a:cxnLst>
              <a:rect l="0" t="0" r="r" b="b"/>
              <a:pathLst>
                <a:path w="47" h="52">
                  <a:moveTo>
                    <a:pt x="15" y="0"/>
                  </a:moveTo>
                  <a:cubicBezTo>
                    <a:pt x="0" y="44"/>
                    <a:pt x="0" y="44"/>
                    <a:pt x="0" y="44"/>
                  </a:cubicBezTo>
                  <a:cubicBezTo>
                    <a:pt x="15" y="49"/>
                    <a:pt x="31" y="52"/>
                    <a:pt x="47" y="52"/>
                  </a:cubicBezTo>
                  <a:cubicBezTo>
                    <a:pt x="47" y="5"/>
                    <a:pt x="47" y="5"/>
                    <a:pt x="47" y="5"/>
                  </a:cubicBezTo>
                  <a:cubicBezTo>
                    <a:pt x="36" y="5"/>
                    <a:pt x="25" y="3"/>
                    <a:pt x="15" y="0"/>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36" name="Freeform 417"/>
            <p:cNvSpPr/>
            <p:nvPr/>
          </p:nvSpPr>
          <p:spPr bwMode="auto">
            <a:xfrm>
              <a:off x="5071878" y="1902435"/>
              <a:ext cx="793442" cy="754501"/>
            </a:xfrm>
            <a:custGeom>
              <a:avLst/>
              <a:gdLst>
                <a:gd name="T0" fmla="*/ 28 w 69"/>
                <a:gd name="T1" fmla="*/ 65 h 65"/>
                <a:gd name="T2" fmla="*/ 69 w 69"/>
                <a:gd name="T3" fmla="*/ 46 h 65"/>
                <a:gd name="T4" fmla="*/ 60 w 69"/>
                <a:gd name="T5" fmla="*/ 0 h 65"/>
                <a:gd name="T6" fmla="*/ 0 w 69"/>
                <a:gd name="T7" fmla="*/ 27 h 65"/>
                <a:gd name="T8" fmla="*/ 28 w 69"/>
                <a:gd name="T9" fmla="*/ 65 h 65"/>
              </a:gdLst>
              <a:ahLst/>
              <a:cxnLst>
                <a:cxn ang="0">
                  <a:pos x="T0" y="T1"/>
                </a:cxn>
                <a:cxn ang="0">
                  <a:pos x="T2" y="T3"/>
                </a:cxn>
                <a:cxn ang="0">
                  <a:pos x="T4" y="T5"/>
                </a:cxn>
                <a:cxn ang="0">
                  <a:pos x="T6" y="T7"/>
                </a:cxn>
                <a:cxn ang="0">
                  <a:pos x="T8" y="T9"/>
                </a:cxn>
              </a:cxnLst>
              <a:rect l="0" t="0" r="r" b="b"/>
              <a:pathLst>
                <a:path w="69" h="65">
                  <a:moveTo>
                    <a:pt x="28" y="65"/>
                  </a:moveTo>
                  <a:cubicBezTo>
                    <a:pt x="40" y="55"/>
                    <a:pt x="54" y="49"/>
                    <a:pt x="69" y="46"/>
                  </a:cubicBezTo>
                  <a:cubicBezTo>
                    <a:pt x="60" y="0"/>
                    <a:pt x="60" y="0"/>
                    <a:pt x="60" y="0"/>
                  </a:cubicBezTo>
                  <a:cubicBezTo>
                    <a:pt x="38" y="5"/>
                    <a:pt x="17" y="14"/>
                    <a:pt x="0" y="27"/>
                  </a:cubicBezTo>
                  <a:lnTo>
                    <a:pt x="28" y="65"/>
                  </a:lnTo>
                  <a:close/>
                </a:path>
              </a:pathLst>
            </a:custGeom>
            <a:solidFill>
              <a:schemeClr val="accent6"/>
            </a:solidFill>
            <a:ln>
              <a:noFill/>
            </a:ln>
          </p:spPr>
          <p:txBody>
            <a:bodyPr vert="horz" wrap="square" lIns="91440" tIns="45720" rIns="91440" bIns="45720" numCol="1" anchor="t" anchorCtr="0" compatLnSpc="1"/>
            <a:lstStyle/>
            <a:p>
              <a:endParaRPr lang="zh-CN" altLang="en-US"/>
            </a:p>
          </p:txBody>
        </p:sp>
        <p:sp>
          <p:nvSpPr>
            <p:cNvPr id="37" name="Freeform 418"/>
            <p:cNvSpPr/>
            <p:nvPr/>
          </p:nvSpPr>
          <p:spPr bwMode="auto">
            <a:xfrm>
              <a:off x="6537069" y="3265404"/>
              <a:ext cx="1533340" cy="2175883"/>
            </a:xfrm>
            <a:custGeom>
              <a:avLst/>
              <a:gdLst>
                <a:gd name="T0" fmla="*/ 65 w 133"/>
                <a:gd name="T1" fmla="*/ 29 h 188"/>
                <a:gd name="T2" fmla="*/ 0 w 133"/>
                <a:gd name="T3" fmla="*/ 124 h 188"/>
                <a:gd name="T4" fmla="*/ 26 w 133"/>
                <a:gd name="T5" fmla="*/ 188 h 188"/>
                <a:gd name="T6" fmla="*/ 133 w 133"/>
                <a:gd name="T7" fmla="*/ 29 h 188"/>
                <a:gd name="T8" fmla="*/ 131 w 133"/>
                <a:gd name="T9" fmla="*/ 0 h 188"/>
                <a:gd name="T10" fmla="*/ 63 w 133"/>
                <a:gd name="T11" fmla="*/ 12 h 188"/>
                <a:gd name="T12" fmla="*/ 65 w 133"/>
                <a:gd name="T13" fmla="*/ 29 h 188"/>
              </a:gdLst>
              <a:ahLst/>
              <a:cxnLst>
                <a:cxn ang="0">
                  <a:pos x="T0" y="T1"/>
                </a:cxn>
                <a:cxn ang="0">
                  <a:pos x="T2" y="T3"/>
                </a:cxn>
                <a:cxn ang="0">
                  <a:pos x="T4" y="T5"/>
                </a:cxn>
                <a:cxn ang="0">
                  <a:pos x="T6" y="T7"/>
                </a:cxn>
                <a:cxn ang="0">
                  <a:pos x="T8" y="T9"/>
                </a:cxn>
                <a:cxn ang="0">
                  <a:pos x="T10" y="T11"/>
                </a:cxn>
                <a:cxn ang="0">
                  <a:pos x="T12" y="T13"/>
                </a:cxn>
              </a:cxnLst>
              <a:rect l="0" t="0" r="r" b="b"/>
              <a:pathLst>
                <a:path w="133" h="188">
                  <a:moveTo>
                    <a:pt x="65" y="29"/>
                  </a:moveTo>
                  <a:cubicBezTo>
                    <a:pt x="65" y="72"/>
                    <a:pt x="38" y="109"/>
                    <a:pt x="0" y="124"/>
                  </a:cubicBezTo>
                  <a:cubicBezTo>
                    <a:pt x="26" y="188"/>
                    <a:pt x="26" y="188"/>
                    <a:pt x="26" y="188"/>
                  </a:cubicBezTo>
                  <a:cubicBezTo>
                    <a:pt x="89" y="162"/>
                    <a:pt x="133" y="101"/>
                    <a:pt x="133" y="29"/>
                  </a:cubicBezTo>
                  <a:cubicBezTo>
                    <a:pt x="133" y="19"/>
                    <a:pt x="132" y="10"/>
                    <a:pt x="131" y="0"/>
                  </a:cubicBezTo>
                  <a:cubicBezTo>
                    <a:pt x="63" y="12"/>
                    <a:pt x="63" y="12"/>
                    <a:pt x="63" y="12"/>
                  </a:cubicBezTo>
                  <a:cubicBezTo>
                    <a:pt x="64" y="17"/>
                    <a:pt x="65" y="23"/>
                    <a:pt x="65" y="29"/>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38" name="Freeform 419"/>
            <p:cNvSpPr/>
            <p:nvPr/>
          </p:nvSpPr>
          <p:spPr bwMode="auto">
            <a:xfrm>
              <a:off x="4122668" y="2330797"/>
              <a:ext cx="1061169" cy="1270482"/>
            </a:xfrm>
            <a:custGeom>
              <a:avLst/>
              <a:gdLst>
                <a:gd name="T0" fmla="*/ 92 w 92"/>
                <a:gd name="T1" fmla="*/ 44 h 110"/>
                <a:gd name="T2" fmla="*/ 40 w 92"/>
                <a:gd name="T3" fmla="*/ 0 h 110"/>
                <a:gd name="T4" fmla="*/ 0 w 92"/>
                <a:gd name="T5" fmla="*/ 110 h 110"/>
                <a:gd name="T6" fmla="*/ 68 w 92"/>
                <a:gd name="T7" fmla="*/ 110 h 110"/>
                <a:gd name="T8" fmla="*/ 92 w 92"/>
                <a:gd name="T9" fmla="*/ 44 h 110"/>
              </a:gdLst>
              <a:ahLst/>
              <a:cxnLst>
                <a:cxn ang="0">
                  <a:pos x="T0" y="T1"/>
                </a:cxn>
                <a:cxn ang="0">
                  <a:pos x="T2" y="T3"/>
                </a:cxn>
                <a:cxn ang="0">
                  <a:pos x="T4" y="T5"/>
                </a:cxn>
                <a:cxn ang="0">
                  <a:pos x="T6" y="T7"/>
                </a:cxn>
                <a:cxn ang="0">
                  <a:pos x="T8" y="T9"/>
                </a:cxn>
              </a:cxnLst>
              <a:rect l="0" t="0" r="r" b="b"/>
              <a:pathLst>
                <a:path w="92" h="110">
                  <a:moveTo>
                    <a:pt x="92" y="44"/>
                  </a:moveTo>
                  <a:cubicBezTo>
                    <a:pt x="40" y="0"/>
                    <a:pt x="40" y="0"/>
                    <a:pt x="40" y="0"/>
                  </a:cubicBezTo>
                  <a:cubicBezTo>
                    <a:pt x="15" y="30"/>
                    <a:pt x="0" y="68"/>
                    <a:pt x="0" y="110"/>
                  </a:cubicBezTo>
                  <a:cubicBezTo>
                    <a:pt x="68" y="110"/>
                    <a:pt x="68" y="110"/>
                    <a:pt x="68" y="110"/>
                  </a:cubicBezTo>
                  <a:cubicBezTo>
                    <a:pt x="68" y="85"/>
                    <a:pt x="77" y="62"/>
                    <a:pt x="92" y="44"/>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39" name="Freeform 420"/>
            <p:cNvSpPr/>
            <p:nvPr/>
          </p:nvSpPr>
          <p:spPr bwMode="auto">
            <a:xfrm>
              <a:off x="6293682" y="1649312"/>
              <a:ext cx="1635562" cy="1504133"/>
            </a:xfrm>
            <a:custGeom>
              <a:avLst/>
              <a:gdLst>
                <a:gd name="T0" fmla="*/ 11 w 142"/>
                <a:gd name="T1" fmla="*/ 0 h 130"/>
                <a:gd name="T2" fmla="*/ 0 w 142"/>
                <a:gd name="T3" fmla="*/ 67 h 130"/>
                <a:gd name="T4" fmla="*/ 78 w 142"/>
                <a:gd name="T5" fmla="*/ 130 h 130"/>
                <a:gd name="T6" fmla="*/ 142 w 142"/>
                <a:gd name="T7" fmla="*/ 105 h 130"/>
                <a:gd name="T8" fmla="*/ 11 w 142"/>
                <a:gd name="T9" fmla="*/ 0 h 130"/>
              </a:gdLst>
              <a:ahLst/>
              <a:cxnLst>
                <a:cxn ang="0">
                  <a:pos x="T0" y="T1"/>
                </a:cxn>
                <a:cxn ang="0">
                  <a:pos x="T2" y="T3"/>
                </a:cxn>
                <a:cxn ang="0">
                  <a:pos x="T4" y="T5"/>
                </a:cxn>
                <a:cxn ang="0">
                  <a:pos x="T6" y="T7"/>
                </a:cxn>
                <a:cxn ang="0">
                  <a:pos x="T8" y="T9"/>
                </a:cxn>
              </a:cxnLst>
              <a:rect l="0" t="0" r="r" b="b"/>
              <a:pathLst>
                <a:path w="142" h="130">
                  <a:moveTo>
                    <a:pt x="11" y="0"/>
                  </a:moveTo>
                  <a:cubicBezTo>
                    <a:pt x="0" y="67"/>
                    <a:pt x="0" y="67"/>
                    <a:pt x="0" y="67"/>
                  </a:cubicBezTo>
                  <a:cubicBezTo>
                    <a:pt x="36" y="73"/>
                    <a:pt x="65" y="98"/>
                    <a:pt x="78" y="130"/>
                  </a:cubicBezTo>
                  <a:cubicBezTo>
                    <a:pt x="142" y="105"/>
                    <a:pt x="142" y="105"/>
                    <a:pt x="142" y="105"/>
                  </a:cubicBezTo>
                  <a:cubicBezTo>
                    <a:pt x="120" y="50"/>
                    <a:pt x="71" y="10"/>
                    <a:pt x="11" y="0"/>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grpSp>
      <p:grpSp>
        <p:nvGrpSpPr>
          <p:cNvPr id="40" name="组合 39"/>
          <p:cNvGrpSpPr/>
          <p:nvPr/>
        </p:nvGrpSpPr>
        <p:grpSpPr>
          <a:xfrm>
            <a:off x="6569630" y="1269554"/>
            <a:ext cx="3774048" cy="1140057"/>
            <a:chOff x="6655890" y="1130073"/>
            <a:chExt cx="3774048" cy="1140057"/>
          </a:xfrm>
        </p:grpSpPr>
        <p:grpSp>
          <p:nvGrpSpPr>
            <p:cNvPr id="41" name="组合 40"/>
            <p:cNvGrpSpPr/>
            <p:nvPr/>
          </p:nvGrpSpPr>
          <p:grpSpPr>
            <a:xfrm>
              <a:off x="7789419" y="1130073"/>
              <a:ext cx="2640519" cy="1052676"/>
              <a:chOff x="7860852" y="1152157"/>
              <a:chExt cx="4314929" cy="1052676"/>
            </a:xfrm>
          </p:grpSpPr>
          <p:sp>
            <p:nvSpPr>
              <p:cNvPr id="43" name="文本框 32"/>
              <p:cNvSpPr txBox="1"/>
              <p:nvPr/>
            </p:nvSpPr>
            <p:spPr>
              <a:xfrm>
                <a:off x="7860852" y="1152157"/>
                <a:ext cx="2580249" cy="369332"/>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r>
                  <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rPr>
                  <a:t>输入标题</a:t>
                </a:r>
              </a:p>
            </p:txBody>
          </p:sp>
          <p:sp>
            <p:nvSpPr>
              <p:cNvPr id="44" name="矩形 1"/>
              <p:cNvSpPr>
                <a:spLocks noChangeArrowheads="1"/>
              </p:cNvSpPr>
              <p:nvPr/>
            </p:nvSpPr>
            <p:spPr bwMode="auto">
              <a:xfrm>
                <a:off x="7874299" y="1466169"/>
                <a:ext cx="430148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42" name="任意多边形 41"/>
            <p:cNvSpPr/>
            <p:nvPr/>
          </p:nvSpPr>
          <p:spPr>
            <a:xfrm>
              <a:off x="6655890" y="1449859"/>
              <a:ext cx="1075765" cy="820271"/>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1" fmla="*/ 0 w 1075765"/>
                <a:gd name="connsiteY0-2" fmla="*/ 820271 h 820271"/>
                <a:gd name="connsiteX1-3" fmla="*/ 389965 w 1075765"/>
                <a:gd name="connsiteY1-4" fmla="*/ 0 h 820271"/>
                <a:gd name="connsiteX2-5" fmla="*/ 1075765 w 1075765"/>
                <a:gd name="connsiteY2-6" fmla="*/ 0 h 820271"/>
                <a:gd name="connsiteX3-7" fmla="*/ 1075765 w 1075765"/>
                <a:gd name="connsiteY3-8" fmla="*/ 13447 h 820271"/>
              </a:gdLst>
              <a:ahLst/>
              <a:cxnLst>
                <a:cxn ang="0">
                  <a:pos x="connsiteX0-1" y="connsiteY0-2"/>
                </a:cxn>
                <a:cxn ang="0">
                  <a:pos x="connsiteX1-3" y="connsiteY1-4"/>
                </a:cxn>
                <a:cxn ang="0">
                  <a:pos x="connsiteX2-5" y="connsiteY2-6"/>
                </a:cxn>
                <a:cxn ang="0">
                  <a:pos x="connsiteX3-7" y="connsiteY3-8"/>
                </a:cxn>
              </a:cxnLst>
              <a:rect l="l" t="t" r="r" b="b"/>
              <a:pathLst>
                <a:path w="1075765" h="820271">
                  <a:moveTo>
                    <a:pt x="0" y="820271"/>
                  </a:moveTo>
                  <a:lnTo>
                    <a:pt x="389965" y="0"/>
                  </a:lnTo>
                  <a:lnTo>
                    <a:pt x="1075765" y="0"/>
                  </a:lnTo>
                  <a:lnTo>
                    <a:pt x="1075765" y="13447"/>
                  </a:lnTo>
                </a:path>
              </a:pathLst>
            </a:custGeom>
            <a:noFill/>
            <a:ln>
              <a:solidFill>
                <a:schemeClr val="tx1">
                  <a:lumMod val="75000"/>
                  <a:lumOff val="25000"/>
                </a:schemeClr>
              </a:solidFill>
              <a:prstDash val="dash"/>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7393319" y="2628414"/>
            <a:ext cx="3760638" cy="1013043"/>
            <a:chOff x="7479579" y="2316413"/>
            <a:chExt cx="3760638" cy="1013043"/>
          </a:xfrm>
        </p:grpSpPr>
        <p:sp>
          <p:nvSpPr>
            <p:cNvPr id="46" name="任意多边形 45"/>
            <p:cNvSpPr/>
            <p:nvPr/>
          </p:nvSpPr>
          <p:spPr>
            <a:xfrm>
              <a:off x="7479579" y="2553556"/>
              <a:ext cx="1196788" cy="497541"/>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1" fmla="*/ 0 w 1075765"/>
                <a:gd name="connsiteY0-2" fmla="*/ 820271 h 820271"/>
                <a:gd name="connsiteX1-3" fmla="*/ 389965 w 1075765"/>
                <a:gd name="connsiteY1-4" fmla="*/ 0 h 820271"/>
                <a:gd name="connsiteX2-5" fmla="*/ 1075765 w 1075765"/>
                <a:gd name="connsiteY2-6" fmla="*/ 0 h 820271"/>
                <a:gd name="connsiteX3-7" fmla="*/ 1075765 w 1075765"/>
                <a:gd name="connsiteY3-8" fmla="*/ 13447 h 820271"/>
                <a:gd name="connsiteX0-9" fmla="*/ 0 w 981636"/>
                <a:gd name="connsiteY0-10" fmla="*/ 497542 h 497542"/>
                <a:gd name="connsiteX1-11" fmla="*/ 295836 w 981636"/>
                <a:gd name="connsiteY1-12" fmla="*/ 0 h 497542"/>
                <a:gd name="connsiteX2-13" fmla="*/ 981636 w 981636"/>
                <a:gd name="connsiteY2-14" fmla="*/ 0 h 497542"/>
                <a:gd name="connsiteX3-15" fmla="*/ 981636 w 981636"/>
                <a:gd name="connsiteY3-16" fmla="*/ 13447 h 497542"/>
                <a:gd name="connsiteX0-17" fmla="*/ 0 w 1116106"/>
                <a:gd name="connsiteY0-18" fmla="*/ 578224 h 578224"/>
                <a:gd name="connsiteX1-19" fmla="*/ 430306 w 1116106"/>
                <a:gd name="connsiteY1-20" fmla="*/ 0 h 578224"/>
                <a:gd name="connsiteX2-21" fmla="*/ 1116106 w 1116106"/>
                <a:gd name="connsiteY2-22" fmla="*/ 0 h 578224"/>
                <a:gd name="connsiteX3-23" fmla="*/ 1116106 w 1116106"/>
                <a:gd name="connsiteY3-24" fmla="*/ 13447 h 578224"/>
                <a:gd name="connsiteX0-25" fmla="*/ 0 w 1196788"/>
                <a:gd name="connsiteY0-26" fmla="*/ 430306 h 430306"/>
                <a:gd name="connsiteX1-27" fmla="*/ 510988 w 1196788"/>
                <a:gd name="connsiteY1-28" fmla="*/ 0 h 430306"/>
                <a:gd name="connsiteX2-29" fmla="*/ 1196788 w 1196788"/>
                <a:gd name="connsiteY2-30" fmla="*/ 0 h 430306"/>
                <a:gd name="connsiteX3-31" fmla="*/ 1196788 w 1196788"/>
                <a:gd name="connsiteY3-32" fmla="*/ 13447 h 430306"/>
                <a:gd name="connsiteX0-33" fmla="*/ 0 w 1196788"/>
                <a:gd name="connsiteY0-34" fmla="*/ 497541 h 497541"/>
                <a:gd name="connsiteX1-35" fmla="*/ 510988 w 1196788"/>
                <a:gd name="connsiteY1-36" fmla="*/ 0 h 497541"/>
                <a:gd name="connsiteX2-37" fmla="*/ 1196788 w 1196788"/>
                <a:gd name="connsiteY2-38" fmla="*/ 0 h 497541"/>
                <a:gd name="connsiteX3-39" fmla="*/ 1196788 w 1196788"/>
                <a:gd name="connsiteY3-40" fmla="*/ 13447 h 497541"/>
              </a:gdLst>
              <a:ahLst/>
              <a:cxnLst>
                <a:cxn ang="0">
                  <a:pos x="connsiteX0-1" y="connsiteY0-2"/>
                </a:cxn>
                <a:cxn ang="0">
                  <a:pos x="connsiteX1-3" y="connsiteY1-4"/>
                </a:cxn>
                <a:cxn ang="0">
                  <a:pos x="connsiteX2-5" y="connsiteY2-6"/>
                </a:cxn>
                <a:cxn ang="0">
                  <a:pos x="connsiteX3-7" y="connsiteY3-8"/>
                </a:cxn>
              </a:cxnLst>
              <a:rect l="l" t="t" r="r" b="b"/>
              <a:pathLst>
                <a:path w="1196788" h="497541">
                  <a:moveTo>
                    <a:pt x="0" y="497541"/>
                  </a:moveTo>
                  <a:lnTo>
                    <a:pt x="510988" y="0"/>
                  </a:lnTo>
                  <a:lnTo>
                    <a:pt x="1196788" y="0"/>
                  </a:lnTo>
                  <a:lnTo>
                    <a:pt x="1196788" y="13447"/>
                  </a:lnTo>
                </a:path>
              </a:pathLst>
            </a:custGeom>
            <a:noFill/>
            <a:ln>
              <a:solidFill>
                <a:schemeClr val="tx1">
                  <a:lumMod val="75000"/>
                  <a:lumOff val="25000"/>
                </a:schemeClr>
              </a:solidFill>
              <a:prstDash val="dash"/>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8714534" y="2316413"/>
              <a:ext cx="2525683" cy="1013043"/>
              <a:chOff x="7860852" y="1191790"/>
              <a:chExt cx="4127273" cy="1013043"/>
            </a:xfrm>
          </p:grpSpPr>
          <p:sp>
            <p:nvSpPr>
              <p:cNvPr id="48" name="文本框 54"/>
              <p:cNvSpPr txBox="1"/>
              <p:nvPr/>
            </p:nvSpPr>
            <p:spPr>
              <a:xfrm>
                <a:off x="7860852" y="1191790"/>
                <a:ext cx="2580249" cy="369332"/>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r>
                  <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rPr>
                  <a:t>输入标题</a:t>
                </a:r>
              </a:p>
            </p:txBody>
          </p:sp>
          <p:sp>
            <p:nvSpPr>
              <p:cNvPr id="49" name="矩形 1"/>
              <p:cNvSpPr>
                <a:spLocks noChangeArrowheads="1"/>
              </p:cNvSpPr>
              <p:nvPr/>
            </p:nvSpPr>
            <p:spPr bwMode="auto">
              <a:xfrm>
                <a:off x="7874299" y="1466169"/>
                <a:ext cx="41138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grpSp>
        <p:nvGrpSpPr>
          <p:cNvPr id="50" name="组合 49"/>
          <p:cNvGrpSpPr/>
          <p:nvPr/>
        </p:nvGrpSpPr>
        <p:grpSpPr>
          <a:xfrm>
            <a:off x="7054571" y="4500622"/>
            <a:ext cx="3793164" cy="1028316"/>
            <a:chOff x="7140831" y="4447401"/>
            <a:chExt cx="3793164" cy="1028316"/>
          </a:xfrm>
        </p:grpSpPr>
        <p:sp>
          <p:nvSpPr>
            <p:cNvPr id="51" name="任意多边形 50"/>
            <p:cNvSpPr/>
            <p:nvPr/>
          </p:nvSpPr>
          <p:spPr>
            <a:xfrm>
              <a:off x="7140831" y="4468169"/>
              <a:ext cx="1089211" cy="385027"/>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1" fmla="*/ 0 w 1075765"/>
                <a:gd name="connsiteY0-2" fmla="*/ 820271 h 820271"/>
                <a:gd name="connsiteX1-3" fmla="*/ 389965 w 1075765"/>
                <a:gd name="connsiteY1-4" fmla="*/ 0 h 820271"/>
                <a:gd name="connsiteX2-5" fmla="*/ 1075765 w 1075765"/>
                <a:gd name="connsiteY2-6" fmla="*/ 0 h 820271"/>
                <a:gd name="connsiteX3-7" fmla="*/ 1075765 w 1075765"/>
                <a:gd name="connsiteY3-8" fmla="*/ 13447 h 820271"/>
                <a:gd name="connsiteX0-9" fmla="*/ 0 w 981636"/>
                <a:gd name="connsiteY0-10" fmla="*/ 497542 h 497542"/>
                <a:gd name="connsiteX1-11" fmla="*/ 295836 w 981636"/>
                <a:gd name="connsiteY1-12" fmla="*/ 0 h 497542"/>
                <a:gd name="connsiteX2-13" fmla="*/ 981636 w 981636"/>
                <a:gd name="connsiteY2-14" fmla="*/ 0 h 497542"/>
                <a:gd name="connsiteX3-15" fmla="*/ 981636 w 981636"/>
                <a:gd name="connsiteY3-16" fmla="*/ 13447 h 497542"/>
                <a:gd name="connsiteX0-17" fmla="*/ 0 w 1116106"/>
                <a:gd name="connsiteY0-18" fmla="*/ 578224 h 578224"/>
                <a:gd name="connsiteX1-19" fmla="*/ 430306 w 1116106"/>
                <a:gd name="connsiteY1-20" fmla="*/ 0 h 578224"/>
                <a:gd name="connsiteX2-21" fmla="*/ 1116106 w 1116106"/>
                <a:gd name="connsiteY2-22" fmla="*/ 0 h 578224"/>
                <a:gd name="connsiteX3-23" fmla="*/ 1116106 w 1116106"/>
                <a:gd name="connsiteY3-24" fmla="*/ 13447 h 578224"/>
                <a:gd name="connsiteX0-25" fmla="*/ 0 w 1196788"/>
                <a:gd name="connsiteY0-26" fmla="*/ 430306 h 430306"/>
                <a:gd name="connsiteX1-27" fmla="*/ 510988 w 1196788"/>
                <a:gd name="connsiteY1-28" fmla="*/ 0 h 430306"/>
                <a:gd name="connsiteX2-29" fmla="*/ 1196788 w 1196788"/>
                <a:gd name="connsiteY2-30" fmla="*/ 0 h 430306"/>
                <a:gd name="connsiteX3-31" fmla="*/ 1196788 w 1196788"/>
                <a:gd name="connsiteY3-32" fmla="*/ 13447 h 430306"/>
                <a:gd name="connsiteX0-33" fmla="*/ 0 w 1196788"/>
                <a:gd name="connsiteY0-34" fmla="*/ 497541 h 497541"/>
                <a:gd name="connsiteX1-35" fmla="*/ 510988 w 1196788"/>
                <a:gd name="connsiteY1-36" fmla="*/ 0 h 497541"/>
                <a:gd name="connsiteX2-37" fmla="*/ 1196788 w 1196788"/>
                <a:gd name="connsiteY2-38" fmla="*/ 0 h 497541"/>
                <a:gd name="connsiteX3-39" fmla="*/ 1196788 w 1196788"/>
                <a:gd name="connsiteY3-40" fmla="*/ 13447 h 497541"/>
                <a:gd name="connsiteX0-41" fmla="*/ 0 w 1089211"/>
                <a:gd name="connsiteY0-42" fmla="*/ 0 h 322729"/>
                <a:gd name="connsiteX1-43" fmla="*/ 403411 w 1089211"/>
                <a:gd name="connsiteY1-44" fmla="*/ 309282 h 322729"/>
                <a:gd name="connsiteX2-45" fmla="*/ 1089211 w 1089211"/>
                <a:gd name="connsiteY2-46" fmla="*/ 309282 h 322729"/>
                <a:gd name="connsiteX3-47" fmla="*/ 1089211 w 1089211"/>
                <a:gd name="connsiteY3-48" fmla="*/ 322729 h 322729"/>
              </a:gdLst>
              <a:ahLst/>
              <a:cxnLst>
                <a:cxn ang="0">
                  <a:pos x="connsiteX0-1" y="connsiteY0-2"/>
                </a:cxn>
                <a:cxn ang="0">
                  <a:pos x="connsiteX1-3" y="connsiteY1-4"/>
                </a:cxn>
                <a:cxn ang="0">
                  <a:pos x="connsiteX2-5" y="connsiteY2-6"/>
                </a:cxn>
                <a:cxn ang="0">
                  <a:pos x="connsiteX3-7" y="connsiteY3-8"/>
                </a:cxn>
              </a:cxnLst>
              <a:rect l="l" t="t" r="r" b="b"/>
              <a:pathLst>
                <a:path w="1089211" h="322729">
                  <a:moveTo>
                    <a:pt x="0" y="0"/>
                  </a:moveTo>
                  <a:lnTo>
                    <a:pt x="403411" y="309282"/>
                  </a:lnTo>
                  <a:lnTo>
                    <a:pt x="1089211" y="309282"/>
                  </a:lnTo>
                  <a:lnTo>
                    <a:pt x="1089211" y="322729"/>
                  </a:lnTo>
                </a:path>
              </a:pathLst>
            </a:custGeom>
            <a:noFill/>
            <a:ln>
              <a:solidFill>
                <a:schemeClr val="tx1">
                  <a:lumMod val="75000"/>
                  <a:lumOff val="25000"/>
                </a:schemeClr>
              </a:solidFill>
              <a:prstDash val="dash"/>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52" name="组合 51"/>
            <p:cNvGrpSpPr/>
            <p:nvPr/>
          </p:nvGrpSpPr>
          <p:grpSpPr>
            <a:xfrm>
              <a:off x="8268209" y="4447401"/>
              <a:ext cx="2665786" cy="1028316"/>
              <a:chOff x="7860852" y="1098883"/>
              <a:chExt cx="4356219" cy="1028316"/>
            </a:xfrm>
          </p:grpSpPr>
          <p:sp>
            <p:nvSpPr>
              <p:cNvPr id="53" name="文本框 58"/>
              <p:cNvSpPr txBox="1"/>
              <p:nvPr/>
            </p:nvSpPr>
            <p:spPr>
              <a:xfrm>
                <a:off x="7860852" y="1098883"/>
                <a:ext cx="2580249" cy="369332"/>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r>
                  <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rPr>
                  <a:t>输入标题</a:t>
                </a:r>
              </a:p>
            </p:txBody>
          </p:sp>
          <p:sp>
            <p:nvSpPr>
              <p:cNvPr id="54" name="矩形 1"/>
              <p:cNvSpPr>
                <a:spLocks noChangeArrowheads="1"/>
              </p:cNvSpPr>
              <p:nvPr/>
            </p:nvSpPr>
            <p:spPr bwMode="auto">
              <a:xfrm>
                <a:off x="7874301" y="1388535"/>
                <a:ext cx="434277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grpSp>
        <p:nvGrpSpPr>
          <p:cNvPr id="55" name="组合 54"/>
          <p:cNvGrpSpPr/>
          <p:nvPr/>
        </p:nvGrpSpPr>
        <p:grpSpPr>
          <a:xfrm>
            <a:off x="6193960" y="5185317"/>
            <a:ext cx="3566972" cy="1484837"/>
            <a:chOff x="6280220" y="5045836"/>
            <a:chExt cx="3566972" cy="1484837"/>
          </a:xfrm>
        </p:grpSpPr>
        <p:sp>
          <p:nvSpPr>
            <p:cNvPr id="56" name="任意多边形 55"/>
            <p:cNvSpPr/>
            <p:nvPr/>
          </p:nvSpPr>
          <p:spPr>
            <a:xfrm>
              <a:off x="6280220" y="5045836"/>
              <a:ext cx="860611" cy="820270"/>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1" fmla="*/ 0 w 1075765"/>
                <a:gd name="connsiteY0-2" fmla="*/ 820271 h 820271"/>
                <a:gd name="connsiteX1-3" fmla="*/ 389965 w 1075765"/>
                <a:gd name="connsiteY1-4" fmla="*/ 0 h 820271"/>
                <a:gd name="connsiteX2-5" fmla="*/ 1075765 w 1075765"/>
                <a:gd name="connsiteY2-6" fmla="*/ 0 h 820271"/>
                <a:gd name="connsiteX3-7" fmla="*/ 1075765 w 1075765"/>
                <a:gd name="connsiteY3-8" fmla="*/ 13447 h 820271"/>
                <a:gd name="connsiteX0-9" fmla="*/ 0 w 981636"/>
                <a:gd name="connsiteY0-10" fmla="*/ 497542 h 497542"/>
                <a:gd name="connsiteX1-11" fmla="*/ 295836 w 981636"/>
                <a:gd name="connsiteY1-12" fmla="*/ 0 h 497542"/>
                <a:gd name="connsiteX2-13" fmla="*/ 981636 w 981636"/>
                <a:gd name="connsiteY2-14" fmla="*/ 0 h 497542"/>
                <a:gd name="connsiteX3-15" fmla="*/ 981636 w 981636"/>
                <a:gd name="connsiteY3-16" fmla="*/ 13447 h 497542"/>
                <a:gd name="connsiteX0-17" fmla="*/ 0 w 1116106"/>
                <a:gd name="connsiteY0-18" fmla="*/ 578224 h 578224"/>
                <a:gd name="connsiteX1-19" fmla="*/ 430306 w 1116106"/>
                <a:gd name="connsiteY1-20" fmla="*/ 0 h 578224"/>
                <a:gd name="connsiteX2-21" fmla="*/ 1116106 w 1116106"/>
                <a:gd name="connsiteY2-22" fmla="*/ 0 h 578224"/>
                <a:gd name="connsiteX3-23" fmla="*/ 1116106 w 1116106"/>
                <a:gd name="connsiteY3-24" fmla="*/ 13447 h 578224"/>
                <a:gd name="connsiteX0-25" fmla="*/ 0 w 1196788"/>
                <a:gd name="connsiteY0-26" fmla="*/ 430306 h 430306"/>
                <a:gd name="connsiteX1-27" fmla="*/ 510988 w 1196788"/>
                <a:gd name="connsiteY1-28" fmla="*/ 0 h 430306"/>
                <a:gd name="connsiteX2-29" fmla="*/ 1196788 w 1196788"/>
                <a:gd name="connsiteY2-30" fmla="*/ 0 h 430306"/>
                <a:gd name="connsiteX3-31" fmla="*/ 1196788 w 1196788"/>
                <a:gd name="connsiteY3-32" fmla="*/ 13447 h 430306"/>
                <a:gd name="connsiteX0-33" fmla="*/ 0 w 1196788"/>
                <a:gd name="connsiteY0-34" fmla="*/ 497541 h 497541"/>
                <a:gd name="connsiteX1-35" fmla="*/ 510988 w 1196788"/>
                <a:gd name="connsiteY1-36" fmla="*/ 0 h 497541"/>
                <a:gd name="connsiteX2-37" fmla="*/ 1196788 w 1196788"/>
                <a:gd name="connsiteY2-38" fmla="*/ 0 h 497541"/>
                <a:gd name="connsiteX3-39" fmla="*/ 1196788 w 1196788"/>
                <a:gd name="connsiteY3-40" fmla="*/ 13447 h 497541"/>
                <a:gd name="connsiteX0-41" fmla="*/ 0 w 1089211"/>
                <a:gd name="connsiteY0-42" fmla="*/ 0 h 322729"/>
                <a:gd name="connsiteX1-43" fmla="*/ 403411 w 1089211"/>
                <a:gd name="connsiteY1-44" fmla="*/ 309282 h 322729"/>
                <a:gd name="connsiteX2-45" fmla="*/ 1089211 w 1089211"/>
                <a:gd name="connsiteY2-46" fmla="*/ 309282 h 322729"/>
                <a:gd name="connsiteX3-47" fmla="*/ 1089211 w 1089211"/>
                <a:gd name="connsiteY3-48" fmla="*/ 322729 h 322729"/>
                <a:gd name="connsiteX0-49" fmla="*/ 0 w 860611"/>
                <a:gd name="connsiteY0-50" fmla="*/ 0 h 820270"/>
                <a:gd name="connsiteX1-51" fmla="*/ 174811 w 860611"/>
                <a:gd name="connsiteY1-52" fmla="*/ 806823 h 820270"/>
                <a:gd name="connsiteX2-53" fmla="*/ 860611 w 860611"/>
                <a:gd name="connsiteY2-54" fmla="*/ 806823 h 820270"/>
                <a:gd name="connsiteX3-55" fmla="*/ 860611 w 860611"/>
                <a:gd name="connsiteY3-56" fmla="*/ 820270 h 820270"/>
              </a:gdLst>
              <a:ahLst/>
              <a:cxnLst>
                <a:cxn ang="0">
                  <a:pos x="connsiteX0-1" y="connsiteY0-2"/>
                </a:cxn>
                <a:cxn ang="0">
                  <a:pos x="connsiteX1-3" y="connsiteY1-4"/>
                </a:cxn>
                <a:cxn ang="0">
                  <a:pos x="connsiteX2-5" y="connsiteY2-6"/>
                </a:cxn>
                <a:cxn ang="0">
                  <a:pos x="connsiteX3-7" y="connsiteY3-8"/>
                </a:cxn>
              </a:cxnLst>
              <a:rect l="l" t="t" r="r" b="b"/>
              <a:pathLst>
                <a:path w="860611" h="820270">
                  <a:moveTo>
                    <a:pt x="0" y="0"/>
                  </a:moveTo>
                  <a:lnTo>
                    <a:pt x="174811" y="806823"/>
                  </a:lnTo>
                  <a:lnTo>
                    <a:pt x="860611" y="806823"/>
                  </a:lnTo>
                  <a:lnTo>
                    <a:pt x="860611" y="820270"/>
                  </a:lnTo>
                </a:path>
              </a:pathLst>
            </a:custGeom>
            <a:noFill/>
            <a:ln>
              <a:solidFill>
                <a:schemeClr val="tx1">
                  <a:lumMod val="75000"/>
                  <a:lumOff val="25000"/>
                </a:schemeClr>
              </a:solidFill>
              <a:prstDash val="dash"/>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57" name="组合 56"/>
            <p:cNvGrpSpPr/>
            <p:nvPr/>
          </p:nvGrpSpPr>
          <p:grpSpPr>
            <a:xfrm>
              <a:off x="7178998" y="5513269"/>
              <a:ext cx="2668194" cy="1017404"/>
              <a:chOff x="7860852" y="1089543"/>
              <a:chExt cx="4360154" cy="1017404"/>
            </a:xfrm>
          </p:grpSpPr>
          <p:sp>
            <p:nvSpPr>
              <p:cNvPr id="58" name="文本框 62"/>
              <p:cNvSpPr txBox="1"/>
              <p:nvPr/>
            </p:nvSpPr>
            <p:spPr>
              <a:xfrm>
                <a:off x="7860852" y="1089543"/>
                <a:ext cx="2580249" cy="369332"/>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r>
                  <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rPr>
                  <a:t>输入标题</a:t>
                </a:r>
              </a:p>
            </p:txBody>
          </p:sp>
          <p:sp>
            <p:nvSpPr>
              <p:cNvPr id="59" name="矩形 1"/>
              <p:cNvSpPr>
                <a:spLocks noChangeArrowheads="1"/>
              </p:cNvSpPr>
              <p:nvPr/>
            </p:nvSpPr>
            <p:spPr bwMode="auto">
              <a:xfrm>
                <a:off x="7874301" y="1368283"/>
                <a:ext cx="434670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grpSp>
        <p:nvGrpSpPr>
          <p:cNvPr id="60" name="组合 59"/>
          <p:cNvGrpSpPr/>
          <p:nvPr/>
        </p:nvGrpSpPr>
        <p:grpSpPr>
          <a:xfrm>
            <a:off x="840924" y="4607344"/>
            <a:ext cx="3733230" cy="1270722"/>
            <a:chOff x="927184" y="4467863"/>
            <a:chExt cx="3733230" cy="1270722"/>
          </a:xfrm>
        </p:grpSpPr>
        <p:grpSp>
          <p:nvGrpSpPr>
            <p:cNvPr id="61" name="组合 60"/>
            <p:cNvGrpSpPr/>
            <p:nvPr/>
          </p:nvGrpSpPr>
          <p:grpSpPr>
            <a:xfrm>
              <a:off x="927184" y="4721181"/>
              <a:ext cx="2547542" cy="1017404"/>
              <a:chOff x="556968" y="1471874"/>
              <a:chExt cx="4037696" cy="1017404"/>
            </a:xfrm>
          </p:grpSpPr>
          <p:sp>
            <p:nvSpPr>
              <p:cNvPr id="63" name="文本框 35"/>
              <p:cNvSpPr txBox="1"/>
              <p:nvPr/>
            </p:nvSpPr>
            <p:spPr>
              <a:xfrm>
                <a:off x="1445155" y="1471874"/>
                <a:ext cx="3149509" cy="369332"/>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pPr algn="r"/>
                <a:r>
                  <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rPr>
                  <a:t>输入标题</a:t>
                </a:r>
              </a:p>
            </p:txBody>
          </p:sp>
          <p:sp>
            <p:nvSpPr>
              <p:cNvPr id="64" name="矩形 1"/>
              <p:cNvSpPr>
                <a:spLocks noChangeArrowheads="1"/>
              </p:cNvSpPr>
              <p:nvPr/>
            </p:nvSpPr>
            <p:spPr bwMode="auto">
              <a:xfrm>
                <a:off x="556968" y="1750614"/>
                <a:ext cx="403769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62" name="任意多边形 61"/>
            <p:cNvSpPr/>
            <p:nvPr/>
          </p:nvSpPr>
          <p:spPr>
            <a:xfrm flipH="1">
              <a:off x="3450179" y="4467863"/>
              <a:ext cx="1210235" cy="524435"/>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1" fmla="*/ 0 w 1075765"/>
                <a:gd name="connsiteY0-2" fmla="*/ 820271 h 820271"/>
                <a:gd name="connsiteX1-3" fmla="*/ 389965 w 1075765"/>
                <a:gd name="connsiteY1-4" fmla="*/ 0 h 820271"/>
                <a:gd name="connsiteX2-5" fmla="*/ 1075765 w 1075765"/>
                <a:gd name="connsiteY2-6" fmla="*/ 0 h 820271"/>
                <a:gd name="connsiteX3-7" fmla="*/ 1075765 w 1075765"/>
                <a:gd name="connsiteY3-8" fmla="*/ 13447 h 820271"/>
                <a:gd name="connsiteX0-9" fmla="*/ 0 w 981636"/>
                <a:gd name="connsiteY0-10" fmla="*/ 497542 h 497542"/>
                <a:gd name="connsiteX1-11" fmla="*/ 295836 w 981636"/>
                <a:gd name="connsiteY1-12" fmla="*/ 0 h 497542"/>
                <a:gd name="connsiteX2-13" fmla="*/ 981636 w 981636"/>
                <a:gd name="connsiteY2-14" fmla="*/ 0 h 497542"/>
                <a:gd name="connsiteX3-15" fmla="*/ 981636 w 981636"/>
                <a:gd name="connsiteY3-16" fmla="*/ 13447 h 497542"/>
                <a:gd name="connsiteX0-17" fmla="*/ 0 w 1116106"/>
                <a:gd name="connsiteY0-18" fmla="*/ 578224 h 578224"/>
                <a:gd name="connsiteX1-19" fmla="*/ 430306 w 1116106"/>
                <a:gd name="connsiteY1-20" fmla="*/ 0 h 578224"/>
                <a:gd name="connsiteX2-21" fmla="*/ 1116106 w 1116106"/>
                <a:gd name="connsiteY2-22" fmla="*/ 0 h 578224"/>
                <a:gd name="connsiteX3-23" fmla="*/ 1116106 w 1116106"/>
                <a:gd name="connsiteY3-24" fmla="*/ 13447 h 578224"/>
                <a:gd name="connsiteX0-25" fmla="*/ 0 w 1196788"/>
                <a:gd name="connsiteY0-26" fmla="*/ 430306 h 430306"/>
                <a:gd name="connsiteX1-27" fmla="*/ 510988 w 1196788"/>
                <a:gd name="connsiteY1-28" fmla="*/ 0 h 430306"/>
                <a:gd name="connsiteX2-29" fmla="*/ 1196788 w 1196788"/>
                <a:gd name="connsiteY2-30" fmla="*/ 0 h 430306"/>
                <a:gd name="connsiteX3-31" fmla="*/ 1196788 w 1196788"/>
                <a:gd name="connsiteY3-32" fmla="*/ 13447 h 430306"/>
                <a:gd name="connsiteX0-33" fmla="*/ 0 w 1196788"/>
                <a:gd name="connsiteY0-34" fmla="*/ 497541 h 497541"/>
                <a:gd name="connsiteX1-35" fmla="*/ 510988 w 1196788"/>
                <a:gd name="connsiteY1-36" fmla="*/ 0 h 497541"/>
                <a:gd name="connsiteX2-37" fmla="*/ 1196788 w 1196788"/>
                <a:gd name="connsiteY2-38" fmla="*/ 0 h 497541"/>
                <a:gd name="connsiteX3-39" fmla="*/ 1196788 w 1196788"/>
                <a:gd name="connsiteY3-40" fmla="*/ 13447 h 497541"/>
                <a:gd name="connsiteX0-41" fmla="*/ 0 w 1089211"/>
                <a:gd name="connsiteY0-42" fmla="*/ 0 h 322729"/>
                <a:gd name="connsiteX1-43" fmla="*/ 403411 w 1089211"/>
                <a:gd name="connsiteY1-44" fmla="*/ 309282 h 322729"/>
                <a:gd name="connsiteX2-45" fmla="*/ 1089211 w 1089211"/>
                <a:gd name="connsiteY2-46" fmla="*/ 309282 h 322729"/>
                <a:gd name="connsiteX3-47" fmla="*/ 1089211 w 1089211"/>
                <a:gd name="connsiteY3-48" fmla="*/ 322729 h 322729"/>
                <a:gd name="connsiteX0-49" fmla="*/ 0 w 860611"/>
                <a:gd name="connsiteY0-50" fmla="*/ 0 h 820270"/>
                <a:gd name="connsiteX1-51" fmla="*/ 174811 w 860611"/>
                <a:gd name="connsiteY1-52" fmla="*/ 806823 h 820270"/>
                <a:gd name="connsiteX2-53" fmla="*/ 860611 w 860611"/>
                <a:gd name="connsiteY2-54" fmla="*/ 806823 h 820270"/>
                <a:gd name="connsiteX3-55" fmla="*/ 860611 w 860611"/>
                <a:gd name="connsiteY3-56" fmla="*/ 820270 h 820270"/>
                <a:gd name="connsiteX0-57" fmla="*/ 0 w 1210235"/>
                <a:gd name="connsiteY0-58" fmla="*/ 0 h 524435"/>
                <a:gd name="connsiteX1-59" fmla="*/ 524435 w 1210235"/>
                <a:gd name="connsiteY1-60" fmla="*/ 510988 h 524435"/>
                <a:gd name="connsiteX2-61" fmla="*/ 1210235 w 1210235"/>
                <a:gd name="connsiteY2-62" fmla="*/ 510988 h 524435"/>
                <a:gd name="connsiteX3-63" fmla="*/ 1210235 w 1210235"/>
                <a:gd name="connsiteY3-64" fmla="*/ 524435 h 524435"/>
              </a:gdLst>
              <a:ahLst/>
              <a:cxnLst>
                <a:cxn ang="0">
                  <a:pos x="connsiteX0-1" y="connsiteY0-2"/>
                </a:cxn>
                <a:cxn ang="0">
                  <a:pos x="connsiteX1-3" y="connsiteY1-4"/>
                </a:cxn>
                <a:cxn ang="0">
                  <a:pos x="connsiteX2-5" y="connsiteY2-6"/>
                </a:cxn>
                <a:cxn ang="0">
                  <a:pos x="connsiteX3-7" y="connsiteY3-8"/>
                </a:cxn>
              </a:cxnLst>
              <a:rect l="l" t="t" r="r" b="b"/>
              <a:pathLst>
                <a:path w="1210235" h="524435">
                  <a:moveTo>
                    <a:pt x="0" y="0"/>
                  </a:moveTo>
                  <a:lnTo>
                    <a:pt x="524435" y="510988"/>
                  </a:lnTo>
                  <a:lnTo>
                    <a:pt x="1210235" y="510988"/>
                  </a:lnTo>
                  <a:lnTo>
                    <a:pt x="1210235" y="524435"/>
                  </a:lnTo>
                </a:path>
              </a:pathLst>
            </a:custGeom>
            <a:noFill/>
            <a:ln>
              <a:solidFill>
                <a:schemeClr val="tx1">
                  <a:lumMod val="75000"/>
                  <a:lumOff val="25000"/>
                </a:schemeClr>
              </a:solidFill>
              <a:prstDash val="dash"/>
              <a:headEnd type="ova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65" name="组合 64"/>
          <p:cNvGrpSpPr/>
          <p:nvPr/>
        </p:nvGrpSpPr>
        <p:grpSpPr>
          <a:xfrm>
            <a:off x="996201" y="1476286"/>
            <a:ext cx="3934002" cy="1075517"/>
            <a:chOff x="1082461" y="1336805"/>
            <a:chExt cx="3934002" cy="1075517"/>
          </a:xfrm>
        </p:grpSpPr>
        <p:grpSp>
          <p:nvGrpSpPr>
            <p:cNvPr id="66" name="组合 65"/>
            <p:cNvGrpSpPr/>
            <p:nvPr/>
          </p:nvGrpSpPr>
          <p:grpSpPr>
            <a:xfrm>
              <a:off x="1082461" y="1336805"/>
              <a:ext cx="2538998" cy="1000757"/>
              <a:chOff x="515821" y="1515015"/>
              <a:chExt cx="4024155" cy="1000757"/>
            </a:xfrm>
          </p:grpSpPr>
          <p:sp>
            <p:nvSpPr>
              <p:cNvPr id="68" name="文本框 66"/>
              <p:cNvSpPr txBox="1"/>
              <p:nvPr/>
            </p:nvSpPr>
            <p:spPr>
              <a:xfrm>
                <a:off x="1390466" y="1515015"/>
                <a:ext cx="3149510" cy="369332"/>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pPr algn="r"/>
                <a:r>
                  <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rPr>
                  <a:t>输入标题</a:t>
                </a:r>
              </a:p>
            </p:txBody>
          </p:sp>
          <p:sp>
            <p:nvSpPr>
              <p:cNvPr id="69" name="矩形 1"/>
              <p:cNvSpPr>
                <a:spLocks noChangeArrowheads="1"/>
              </p:cNvSpPr>
              <p:nvPr/>
            </p:nvSpPr>
            <p:spPr bwMode="auto">
              <a:xfrm>
                <a:off x="515821" y="1777108"/>
                <a:ext cx="402415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67" name="任意多边形 66"/>
            <p:cNvSpPr/>
            <p:nvPr/>
          </p:nvSpPr>
          <p:spPr>
            <a:xfrm flipH="1">
              <a:off x="3631416" y="1551710"/>
              <a:ext cx="1385047" cy="860612"/>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1" fmla="*/ 0 w 1075765"/>
                <a:gd name="connsiteY0-2" fmla="*/ 820271 h 820271"/>
                <a:gd name="connsiteX1-3" fmla="*/ 389965 w 1075765"/>
                <a:gd name="connsiteY1-4" fmla="*/ 0 h 820271"/>
                <a:gd name="connsiteX2-5" fmla="*/ 1075765 w 1075765"/>
                <a:gd name="connsiteY2-6" fmla="*/ 0 h 820271"/>
                <a:gd name="connsiteX3-7" fmla="*/ 1075765 w 1075765"/>
                <a:gd name="connsiteY3-8" fmla="*/ 13447 h 820271"/>
                <a:gd name="connsiteX0-9" fmla="*/ 0 w 981636"/>
                <a:gd name="connsiteY0-10" fmla="*/ 497542 h 497542"/>
                <a:gd name="connsiteX1-11" fmla="*/ 295836 w 981636"/>
                <a:gd name="connsiteY1-12" fmla="*/ 0 h 497542"/>
                <a:gd name="connsiteX2-13" fmla="*/ 981636 w 981636"/>
                <a:gd name="connsiteY2-14" fmla="*/ 0 h 497542"/>
                <a:gd name="connsiteX3-15" fmla="*/ 981636 w 981636"/>
                <a:gd name="connsiteY3-16" fmla="*/ 13447 h 497542"/>
                <a:gd name="connsiteX0-17" fmla="*/ 0 w 1116106"/>
                <a:gd name="connsiteY0-18" fmla="*/ 578224 h 578224"/>
                <a:gd name="connsiteX1-19" fmla="*/ 430306 w 1116106"/>
                <a:gd name="connsiteY1-20" fmla="*/ 0 h 578224"/>
                <a:gd name="connsiteX2-21" fmla="*/ 1116106 w 1116106"/>
                <a:gd name="connsiteY2-22" fmla="*/ 0 h 578224"/>
                <a:gd name="connsiteX3-23" fmla="*/ 1116106 w 1116106"/>
                <a:gd name="connsiteY3-24" fmla="*/ 13447 h 578224"/>
                <a:gd name="connsiteX0-25" fmla="*/ 0 w 1196788"/>
                <a:gd name="connsiteY0-26" fmla="*/ 430306 h 430306"/>
                <a:gd name="connsiteX1-27" fmla="*/ 510988 w 1196788"/>
                <a:gd name="connsiteY1-28" fmla="*/ 0 h 430306"/>
                <a:gd name="connsiteX2-29" fmla="*/ 1196788 w 1196788"/>
                <a:gd name="connsiteY2-30" fmla="*/ 0 h 430306"/>
                <a:gd name="connsiteX3-31" fmla="*/ 1196788 w 1196788"/>
                <a:gd name="connsiteY3-32" fmla="*/ 13447 h 430306"/>
                <a:gd name="connsiteX0-33" fmla="*/ 0 w 1196788"/>
                <a:gd name="connsiteY0-34" fmla="*/ 497541 h 497541"/>
                <a:gd name="connsiteX1-35" fmla="*/ 510988 w 1196788"/>
                <a:gd name="connsiteY1-36" fmla="*/ 0 h 497541"/>
                <a:gd name="connsiteX2-37" fmla="*/ 1196788 w 1196788"/>
                <a:gd name="connsiteY2-38" fmla="*/ 0 h 497541"/>
                <a:gd name="connsiteX3-39" fmla="*/ 1196788 w 1196788"/>
                <a:gd name="connsiteY3-40" fmla="*/ 13447 h 497541"/>
                <a:gd name="connsiteX0-41" fmla="*/ 0 w 1089211"/>
                <a:gd name="connsiteY0-42" fmla="*/ 0 h 322729"/>
                <a:gd name="connsiteX1-43" fmla="*/ 403411 w 1089211"/>
                <a:gd name="connsiteY1-44" fmla="*/ 309282 h 322729"/>
                <a:gd name="connsiteX2-45" fmla="*/ 1089211 w 1089211"/>
                <a:gd name="connsiteY2-46" fmla="*/ 309282 h 322729"/>
                <a:gd name="connsiteX3-47" fmla="*/ 1089211 w 1089211"/>
                <a:gd name="connsiteY3-48" fmla="*/ 322729 h 322729"/>
                <a:gd name="connsiteX0-49" fmla="*/ 0 w 860611"/>
                <a:gd name="connsiteY0-50" fmla="*/ 0 h 820270"/>
                <a:gd name="connsiteX1-51" fmla="*/ 174811 w 860611"/>
                <a:gd name="connsiteY1-52" fmla="*/ 806823 h 820270"/>
                <a:gd name="connsiteX2-53" fmla="*/ 860611 w 860611"/>
                <a:gd name="connsiteY2-54" fmla="*/ 806823 h 820270"/>
                <a:gd name="connsiteX3-55" fmla="*/ 860611 w 860611"/>
                <a:gd name="connsiteY3-56" fmla="*/ 820270 h 820270"/>
                <a:gd name="connsiteX0-57" fmla="*/ 0 w 1210235"/>
                <a:gd name="connsiteY0-58" fmla="*/ 0 h 524435"/>
                <a:gd name="connsiteX1-59" fmla="*/ 524435 w 1210235"/>
                <a:gd name="connsiteY1-60" fmla="*/ 510988 h 524435"/>
                <a:gd name="connsiteX2-61" fmla="*/ 1210235 w 1210235"/>
                <a:gd name="connsiteY2-62" fmla="*/ 510988 h 524435"/>
                <a:gd name="connsiteX3-63" fmla="*/ 1210235 w 1210235"/>
                <a:gd name="connsiteY3-64" fmla="*/ 524435 h 524435"/>
                <a:gd name="connsiteX0-65" fmla="*/ 0 w 1546411"/>
                <a:gd name="connsiteY0-66" fmla="*/ 443753 h 443753"/>
                <a:gd name="connsiteX1-67" fmla="*/ 860611 w 1546411"/>
                <a:gd name="connsiteY1-68" fmla="*/ 0 h 443753"/>
                <a:gd name="connsiteX2-69" fmla="*/ 1546411 w 1546411"/>
                <a:gd name="connsiteY2-70" fmla="*/ 0 h 443753"/>
                <a:gd name="connsiteX3-71" fmla="*/ 1546411 w 1546411"/>
                <a:gd name="connsiteY3-72" fmla="*/ 13447 h 443753"/>
                <a:gd name="connsiteX0-73" fmla="*/ 0 w 1385047"/>
                <a:gd name="connsiteY0-74" fmla="*/ 860612 h 860612"/>
                <a:gd name="connsiteX1-75" fmla="*/ 699247 w 1385047"/>
                <a:gd name="connsiteY1-76" fmla="*/ 0 h 860612"/>
                <a:gd name="connsiteX2-77" fmla="*/ 1385047 w 1385047"/>
                <a:gd name="connsiteY2-78" fmla="*/ 0 h 860612"/>
                <a:gd name="connsiteX3-79" fmla="*/ 1385047 w 1385047"/>
                <a:gd name="connsiteY3-80" fmla="*/ 13447 h 860612"/>
              </a:gdLst>
              <a:ahLst/>
              <a:cxnLst>
                <a:cxn ang="0">
                  <a:pos x="connsiteX0-1" y="connsiteY0-2"/>
                </a:cxn>
                <a:cxn ang="0">
                  <a:pos x="connsiteX1-3" y="connsiteY1-4"/>
                </a:cxn>
                <a:cxn ang="0">
                  <a:pos x="connsiteX2-5" y="connsiteY2-6"/>
                </a:cxn>
                <a:cxn ang="0">
                  <a:pos x="connsiteX3-7" y="connsiteY3-8"/>
                </a:cxn>
              </a:cxnLst>
              <a:rect l="l" t="t" r="r" b="b"/>
              <a:pathLst>
                <a:path w="1385047" h="860612">
                  <a:moveTo>
                    <a:pt x="0" y="860612"/>
                  </a:moveTo>
                  <a:lnTo>
                    <a:pt x="699247" y="0"/>
                  </a:lnTo>
                  <a:lnTo>
                    <a:pt x="1385047" y="0"/>
                  </a:lnTo>
                  <a:lnTo>
                    <a:pt x="1385047" y="13447"/>
                  </a:lnTo>
                </a:path>
              </a:pathLst>
            </a:custGeom>
            <a:noFill/>
            <a:ln>
              <a:solidFill>
                <a:schemeClr val="tx1">
                  <a:lumMod val="75000"/>
                  <a:lumOff val="25000"/>
                </a:schemeClr>
              </a:solidFill>
              <a:prstDash val="dash"/>
              <a:headEnd type="ova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70" name="TextBox 8"/>
          <p:cNvSpPr txBox="1"/>
          <p:nvPr/>
        </p:nvSpPr>
        <p:spPr>
          <a:xfrm>
            <a:off x="190550" y="189434"/>
            <a:ext cx="6408712" cy="523220"/>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第四部分  </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点击在此输入你的标题内容</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8" presetClass="emph" presetSubtype="0" accel="50000" fill="hold" nodeType="withEffect" p14:presetBounceEnd="50000">
                                      <p:stCondLst>
                                        <p:cond delay="500"/>
                                      </p:stCondLst>
                                      <p:childTnLst>
                                        <p:animRot by="21600000" p14:bounceEnd="50000">
                                          <p:cBhvr>
                                            <p:cTn id="11" dur="500" fill="hold"/>
                                            <p:tgtEl>
                                              <p:spTgt spid="32"/>
                                            </p:tgtEl>
                                            <p:attrNameLst>
                                              <p:attrName>r</p:attrName>
                                            </p:attrNameLst>
                                          </p:cBhvr>
                                        </p:animRot>
                                      </p:childTnLst>
                                    </p:cTn>
                                  </p:par>
                                  <p:par>
                                    <p:cTn id="12" presetID="2" presetClass="entr" presetSubtype="8" accel="50000" fill="hold" nodeType="withEffect" p14:presetBounceEnd="50000">
                                      <p:stCondLst>
                                        <p:cond delay="1000"/>
                                      </p:stCondLst>
                                      <p:childTnLst>
                                        <p:set>
                                          <p:cBhvr>
                                            <p:cTn id="13" dur="1" fill="hold">
                                              <p:stCondLst>
                                                <p:cond delay="0"/>
                                              </p:stCondLst>
                                            </p:cTn>
                                            <p:tgtEl>
                                              <p:spTgt spid="40"/>
                                            </p:tgtEl>
                                            <p:attrNameLst>
                                              <p:attrName>style.visibility</p:attrName>
                                            </p:attrNameLst>
                                          </p:cBhvr>
                                          <p:to>
                                            <p:strVal val="visible"/>
                                          </p:to>
                                        </p:set>
                                        <p:anim calcmode="lin" valueType="num" p14:bounceEnd="50000">
                                          <p:cBhvr additive="base">
                                            <p:cTn id="14" dur="500" fill="hold"/>
                                            <p:tgtEl>
                                              <p:spTgt spid="40"/>
                                            </p:tgtEl>
                                            <p:attrNameLst>
                                              <p:attrName>ppt_x</p:attrName>
                                            </p:attrNameLst>
                                          </p:cBhvr>
                                          <p:tavLst>
                                            <p:tav tm="0">
                                              <p:val>
                                                <p:strVal val="0-#ppt_w/2"/>
                                              </p:val>
                                            </p:tav>
                                            <p:tav tm="100000">
                                              <p:val>
                                                <p:strVal val="#ppt_x"/>
                                              </p:val>
                                            </p:tav>
                                          </p:tavLst>
                                        </p:anim>
                                        <p:anim calcmode="lin" valueType="num" p14:bounceEnd="50000">
                                          <p:cBhvr additive="base">
                                            <p:cTn id="15" dur="500" fill="hold"/>
                                            <p:tgtEl>
                                              <p:spTgt spid="40"/>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8" accel="50000" fill="hold" nodeType="afterEffect" p14:presetBounceEnd="50000">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14:bounceEnd="50000">
                                          <p:cBhvr additive="base">
                                            <p:cTn id="19" dur="500" fill="hold"/>
                                            <p:tgtEl>
                                              <p:spTgt spid="45"/>
                                            </p:tgtEl>
                                            <p:attrNameLst>
                                              <p:attrName>ppt_x</p:attrName>
                                            </p:attrNameLst>
                                          </p:cBhvr>
                                          <p:tavLst>
                                            <p:tav tm="0">
                                              <p:val>
                                                <p:strVal val="0-#ppt_w/2"/>
                                              </p:val>
                                            </p:tav>
                                            <p:tav tm="100000">
                                              <p:val>
                                                <p:strVal val="#ppt_x"/>
                                              </p:val>
                                            </p:tav>
                                          </p:tavLst>
                                        </p:anim>
                                        <p:anim calcmode="lin" valueType="num" p14:bounceEnd="50000">
                                          <p:cBhvr additive="base">
                                            <p:cTn id="20" dur="500" fill="hold"/>
                                            <p:tgtEl>
                                              <p:spTgt spid="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accel="50000" fill="hold" nodeType="afterEffect" p14:presetBounceEnd="50000">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14:bounceEnd="50000">
                                          <p:cBhvr additive="base">
                                            <p:cTn id="24" dur="500" fill="hold"/>
                                            <p:tgtEl>
                                              <p:spTgt spid="50"/>
                                            </p:tgtEl>
                                            <p:attrNameLst>
                                              <p:attrName>ppt_x</p:attrName>
                                            </p:attrNameLst>
                                          </p:cBhvr>
                                          <p:tavLst>
                                            <p:tav tm="0">
                                              <p:val>
                                                <p:strVal val="0-#ppt_w/2"/>
                                              </p:val>
                                            </p:tav>
                                            <p:tav tm="100000">
                                              <p:val>
                                                <p:strVal val="#ppt_x"/>
                                              </p:val>
                                            </p:tav>
                                          </p:tavLst>
                                        </p:anim>
                                        <p:anim calcmode="lin" valueType="num" p14:bounceEnd="50000">
                                          <p:cBhvr additive="base">
                                            <p:cTn id="25" dur="500" fill="hold"/>
                                            <p:tgtEl>
                                              <p:spTgt spid="50"/>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8" accel="50000" fill="hold" nodeType="afterEffect" p14:presetBounceEnd="50000">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14:bounceEnd="50000">
                                          <p:cBhvr additive="base">
                                            <p:cTn id="29" dur="500" fill="hold"/>
                                            <p:tgtEl>
                                              <p:spTgt spid="55"/>
                                            </p:tgtEl>
                                            <p:attrNameLst>
                                              <p:attrName>ppt_x</p:attrName>
                                            </p:attrNameLst>
                                          </p:cBhvr>
                                          <p:tavLst>
                                            <p:tav tm="0">
                                              <p:val>
                                                <p:strVal val="0-#ppt_w/2"/>
                                              </p:val>
                                            </p:tav>
                                            <p:tav tm="100000">
                                              <p:val>
                                                <p:strVal val="#ppt_x"/>
                                              </p:val>
                                            </p:tav>
                                          </p:tavLst>
                                        </p:anim>
                                        <p:anim calcmode="lin" valueType="num" p14:bounceEnd="50000">
                                          <p:cBhvr additive="base">
                                            <p:cTn id="30" dur="500" fill="hold"/>
                                            <p:tgtEl>
                                              <p:spTgt spid="55"/>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2" presetClass="entr" presetSubtype="2" accel="50000" fill="hold" nodeType="afterEffect" p14:presetBounceEnd="50000">
                                      <p:stCondLst>
                                        <p:cond delay="0"/>
                                      </p:stCondLst>
                                      <p:childTnLst>
                                        <p:set>
                                          <p:cBhvr>
                                            <p:cTn id="33" dur="1" fill="hold">
                                              <p:stCondLst>
                                                <p:cond delay="0"/>
                                              </p:stCondLst>
                                            </p:cTn>
                                            <p:tgtEl>
                                              <p:spTgt spid="60"/>
                                            </p:tgtEl>
                                            <p:attrNameLst>
                                              <p:attrName>style.visibility</p:attrName>
                                            </p:attrNameLst>
                                          </p:cBhvr>
                                          <p:to>
                                            <p:strVal val="visible"/>
                                          </p:to>
                                        </p:set>
                                        <p:anim calcmode="lin" valueType="num" p14:bounceEnd="50000">
                                          <p:cBhvr additive="base">
                                            <p:cTn id="34" dur="500" fill="hold"/>
                                            <p:tgtEl>
                                              <p:spTgt spid="60"/>
                                            </p:tgtEl>
                                            <p:attrNameLst>
                                              <p:attrName>ppt_x</p:attrName>
                                            </p:attrNameLst>
                                          </p:cBhvr>
                                          <p:tavLst>
                                            <p:tav tm="0">
                                              <p:val>
                                                <p:strVal val="1+#ppt_w/2"/>
                                              </p:val>
                                            </p:tav>
                                            <p:tav tm="100000">
                                              <p:val>
                                                <p:strVal val="#ppt_x"/>
                                              </p:val>
                                            </p:tav>
                                          </p:tavLst>
                                        </p:anim>
                                        <p:anim calcmode="lin" valueType="num" p14:bounceEnd="50000">
                                          <p:cBhvr additive="base">
                                            <p:cTn id="35" dur="500" fill="hold"/>
                                            <p:tgtEl>
                                              <p:spTgt spid="60"/>
                                            </p:tgtEl>
                                            <p:attrNameLst>
                                              <p:attrName>ppt_y</p:attrName>
                                            </p:attrNameLst>
                                          </p:cBhvr>
                                          <p:tavLst>
                                            <p:tav tm="0">
                                              <p:val>
                                                <p:strVal val="#ppt_y"/>
                                              </p:val>
                                            </p:tav>
                                            <p:tav tm="100000">
                                              <p:val>
                                                <p:strVal val="#ppt_y"/>
                                              </p:val>
                                            </p:tav>
                                          </p:tavLst>
                                        </p:anim>
                                      </p:childTnLst>
                                    </p:cTn>
                                  </p:par>
                                </p:childTnLst>
                              </p:cTn>
                            </p:par>
                            <p:par>
                              <p:cTn id="36" fill="hold">
                                <p:stCondLst>
                                  <p:cond delay="2500"/>
                                </p:stCondLst>
                                <p:childTnLst>
                                  <p:par>
                                    <p:cTn id="37" presetID="2" presetClass="entr" presetSubtype="2" accel="50000" fill="hold" nodeType="afterEffect" p14:presetBounceEnd="50000">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14:bounceEnd="50000">
                                          <p:cBhvr additive="base">
                                            <p:cTn id="39" dur="500" fill="hold"/>
                                            <p:tgtEl>
                                              <p:spTgt spid="65"/>
                                            </p:tgtEl>
                                            <p:attrNameLst>
                                              <p:attrName>ppt_x</p:attrName>
                                            </p:attrNameLst>
                                          </p:cBhvr>
                                          <p:tavLst>
                                            <p:tav tm="0">
                                              <p:val>
                                                <p:strVal val="1+#ppt_w/2"/>
                                              </p:val>
                                            </p:tav>
                                            <p:tav tm="100000">
                                              <p:val>
                                                <p:strVal val="#ppt_x"/>
                                              </p:val>
                                            </p:tav>
                                          </p:tavLst>
                                        </p:anim>
                                        <p:anim calcmode="lin" valueType="num" p14:bounceEnd="50000">
                                          <p:cBhvr additive="base">
                                            <p:cTn id="40"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8" presetClass="emph" presetSubtype="0" accel="50000" fill="hold" nodeType="withEffect">
                                      <p:stCondLst>
                                        <p:cond delay="500"/>
                                      </p:stCondLst>
                                      <p:childTnLst>
                                        <p:animRot by="21600000">
                                          <p:cBhvr>
                                            <p:cTn id="11" dur="500" fill="hold"/>
                                            <p:tgtEl>
                                              <p:spTgt spid="32"/>
                                            </p:tgtEl>
                                            <p:attrNameLst>
                                              <p:attrName>r</p:attrName>
                                            </p:attrNameLst>
                                          </p:cBhvr>
                                        </p:animRot>
                                      </p:childTnLst>
                                    </p:cTn>
                                  </p:par>
                                  <p:par>
                                    <p:cTn id="12" presetID="2" presetClass="entr" presetSubtype="8" accel="50000" fill="hold" nodeType="withEffect">
                                      <p:stCondLst>
                                        <p:cond delay="1000"/>
                                      </p:stCondLst>
                                      <p:childTnLst>
                                        <p:set>
                                          <p:cBhvr>
                                            <p:cTn id="13" dur="1" fill="hold">
                                              <p:stCondLst>
                                                <p:cond delay="0"/>
                                              </p:stCondLst>
                                            </p:cTn>
                                            <p:tgtEl>
                                              <p:spTgt spid="40"/>
                                            </p:tgtEl>
                                            <p:attrNameLst>
                                              <p:attrName>style.visibility</p:attrName>
                                            </p:attrNameLst>
                                          </p:cBhvr>
                                          <p:to>
                                            <p:strVal val="visible"/>
                                          </p:to>
                                        </p:set>
                                        <p:anim calcmode="lin" valueType="num">
                                          <p:cBhvr additive="base">
                                            <p:cTn id="14" dur="500" fill="hold"/>
                                            <p:tgtEl>
                                              <p:spTgt spid="40"/>
                                            </p:tgtEl>
                                            <p:attrNameLst>
                                              <p:attrName>ppt_x</p:attrName>
                                            </p:attrNameLst>
                                          </p:cBhvr>
                                          <p:tavLst>
                                            <p:tav tm="0">
                                              <p:val>
                                                <p:strVal val="0-#ppt_w/2"/>
                                              </p:val>
                                            </p:tav>
                                            <p:tav tm="100000">
                                              <p:val>
                                                <p:strVal val="#ppt_x"/>
                                              </p:val>
                                            </p:tav>
                                          </p:tavLst>
                                        </p:anim>
                                        <p:anim calcmode="lin" valueType="num">
                                          <p:cBhvr additive="base">
                                            <p:cTn id="15" dur="500" fill="hold"/>
                                            <p:tgtEl>
                                              <p:spTgt spid="40"/>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8" accel="5000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0-#ppt_w/2"/>
                                              </p:val>
                                            </p:tav>
                                            <p:tav tm="100000">
                                              <p:val>
                                                <p:strVal val="#ppt_x"/>
                                              </p:val>
                                            </p:tav>
                                          </p:tavLst>
                                        </p:anim>
                                        <p:anim calcmode="lin" valueType="num">
                                          <p:cBhvr additive="base">
                                            <p:cTn id="20" dur="500" fill="hold"/>
                                            <p:tgtEl>
                                              <p:spTgt spid="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accel="50000" fill="hold"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additive="base">
                                            <p:cTn id="24" dur="500" fill="hold"/>
                                            <p:tgtEl>
                                              <p:spTgt spid="50"/>
                                            </p:tgtEl>
                                            <p:attrNameLst>
                                              <p:attrName>ppt_x</p:attrName>
                                            </p:attrNameLst>
                                          </p:cBhvr>
                                          <p:tavLst>
                                            <p:tav tm="0">
                                              <p:val>
                                                <p:strVal val="0-#ppt_w/2"/>
                                              </p:val>
                                            </p:tav>
                                            <p:tav tm="100000">
                                              <p:val>
                                                <p:strVal val="#ppt_x"/>
                                              </p:val>
                                            </p:tav>
                                          </p:tavLst>
                                        </p:anim>
                                        <p:anim calcmode="lin" valueType="num">
                                          <p:cBhvr additive="base">
                                            <p:cTn id="25" dur="500" fill="hold"/>
                                            <p:tgtEl>
                                              <p:spTgt spid="50"/>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8" accel="5000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additive="base">
                                            <p:cTn id="29" dur="500" fill="hold"/>
                                            <p:tgtEl>
                                              <p:spTgt spid="55"/>
                                            </p:tgtEl>
                                            <p:attrNameLst>
                                              <p:attrName>ppt_x</p:attrName>
                                            </p:attrNameLst>
                                          </p:cBhvr>
                                          <p:tavLst>
                                            <p:tav tm="0">
                                              <p:val>
                                                <p:strVal val="0-#ppt_w/2"/>
                                              </p:val>
                                            </p:tav>
                                            <p:tav tm="100000">
                                              <p:val>
                                                <p:strVal val="#ppt_x"/>
                                              </p:val>
                                            </p:tav>
                                          </p:tavLst>
                                        </p:anim>
                                        <p:anim calcmode="lin" valueType="num">
                                          <p:cBhvr additive="base">
                                            <p:cTn id="30" dur="500" fill="hold"/>
                                            <p:tgtEl>
                                              <p:spTgt spid="55"/>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2" presetClass="entr" presetSubtype="2" accel="50000"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 calcmode="lin" valueType="num">
                                          <p:cBhvr additive="base">
                                            <p:cTn id="34" dur="500" fill="hold"/>
                                            <p:tgtEl>
                                              <p:spTgt spid="60"/>
                                            </p:tgtEl>
                                            <p:attrNameLst>
                                              <p:attrName>ppt_x</p:attrName>
                                            </p:attrNameLst>
                                          </p:cBhvr>
                                          <p:tavLst>
                                            <p:tav tm="0">
                                              <p:val>
                                                <p:strVal val="1+#ppt_w/2"/>
                                              </p:val>
                                            </p:tav>
                                            <p:tav tm="100000">
                                              <p:val>
                                                <p:strVal val="#ppt_x"/>
                                              </p:val>
                                            </p:tav>
                                          </p:tavLst>
                                        </p:anim>
                                        <p:anim calcmode="lin" valueType="num">
                                          <p:cBhvr additive="base">
                                            <p:cTn id="35" dur="500" fill="hold"/>
                                            <p:tgtEl>
                                              <p:spTgt spid="60"/>
                                            </p:tgtEl>
                                            <p:attrNameLst>
                                              <p:attrName>ppt_y</p:attrName>
                                            </p:attrNameLst>
                                          </p:cBhvr>
                                          <p:tavLst>
                                            <p:tav tm="0">
                                              <p:val>
                                                <p:strVal val="#ppt_y"/>
                                              </p:val>
                                            </p:tav>
                                            <p:tav tm="100000">
                                              <p:val>
                                                <p:strVal val="#ppt_y"/>
                                              </p:val>
                                            </p:tav>
                                          </p:tavLst>
                                        </p:anim>
                                      </p:childTnLst>
                                    </p:cTn>
                                  </p:par>
                                </p:childTnLst>
                              </p:cTn>
                            </p:par>
                            <p:par>
                              <p:cTn id="36" fill="hold">
                                <p:stCondLst>
                                  <p:cond delay="2500"/>
                                </p:stCondLst>
                                <p:childTnLst>
                                  <p:par>
                                    <p:cTn id="37" presetID="2" presetClass="entr" presetSubtype="2" accel="5000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additive="base">
                                            <p:cTn id="39" dur="500" fill="hold"/>
                                            <p:tgtEl>
                                              <p:spTgt spid="65"/>
                                            </p:tgtEl>
                                            <p:attrNameLst>
                                              <p:attrName>ppt_x</p:attrName>
                                            </p:attrNameLst>
                                          </p:cBhvr>
                                          <p:tavLst>
                                            <p:tav tm="0">
                                              <p:val>
                                                <p:strVal val="1+#ppt_w/2"/>
                                              </p:val>
                                            </p:tav>
                                            <p:tav tm="100000">
                                              <p:val>
                                                <p:strVal val="#ppt_x"/>
                                              </p:val>
                                            </p:tav>
                                          </p:tavLst>
                                        </p:anim>
                                        <p:anim calcmode="lin" valueType="num">
                                          <p:cBhvr additive="base">
                                            <p:cTn id="40"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0"/>
          <p:cNvSpPr>
            <a:spLocks noChangeArrowheads="1"/>
          </p:cNvSpPr>
          <p:nvPr/>
        </p:nvSpPr>
        <p:spPr bwMode="auto">
          <a:xfrm>
            <a:off x="1397936" y="1485578"/>
            <a:ext cx="1816950" cy="645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981" tIns="42990" rIns="85981" bIns="42990">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indent="-22860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a:lnSpc>
                <a:spcPct val="100000"/>
              </a:lnSpc>
              <a:buNone/>
            </a:pPr>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这里输入小标题</a:t>
            </a:r>
            <a:endParaRPr lang="en-US" altLang="zh-CN" sz="14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just">
              <a:lnSpc>
                <a:spcPct val="100000"/>
              </a:lnSpc>
              <a:buNone/>
            </a:pP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 name="Line 21"/>
          <p:cNvSpPr>
            <a:spLocks noChangeShapeType="1"/>
          </p:cNvSpPr>
          <p:nvPr/>
        </p:nvSpPr>
        <p:spPr bwMode="auto">
          <a:xfrm flipV="1">
            <a:off x="1276395" y="2169790"/>
            <a:ext cx="0" cy="1071941"/>
          </a:xfrm>
          <a:prstGeom prst="line">
            <a:avLst/>
          </a:prstGeom>
          <a:noFill/>
          <a:ln w="12700" cmpd="sng">
            <a:solidFill>
              <a:srgbClr val="7F7F7F"/>
            </a:solidFill>
            <a:round/>
            <a:tailEnd type="triangle" w="med" len="med"/>
          </a:ln>
          <a:extLst>
            <a:ext uri="{909E8E84-426E-40DD-AFC4-6F175D3DCCD1}">
              <a14:hiddenFill xmlns:a14="http://schemas.microsoft.com/office/drawing/2010/main">
                <a:noFill/>
              </a14:hiddenFill>
            </a:ext>
          </a:extLst>
        </p:spPr>
        <p:txBody>
          <a:bodyPr lIns="85981" tIns="42990" rIns="85981" bIns="42990"/>
          <a:lstStyle/>
          <a:p>
            <a:endParaRPr lang="zh-CN" altLang="en-US"/>
          </a:p>
        </p:txBody>
      </p:sp>
      <p:sp>
        <p:nvSpPr>
          <p:cNvPr id="4" name="Line 23"/>
          <p:cNvSpPr>
            <a:spLocks noChangeShapeType="1"/>
          </p:cNvSpPr>
          <p:nvPr/>
        </p:nvSpPr>
        <p:spPr bwMode="auto">
          <a:xfrm flipV="1">
            <a:off x="3990927" y="2130478"/>
            <a:ext cx="0" cy="1071941"/>
          </a:xfrm>
          <a:prstGeom prst="line">
            <a:avLst/>
          </a:prstGeom>
          <a:noFill/>
          <a:ln w="12700" cmpd="sng">
            <a:solidFill>
              <a:srgbClr val="808080"/>
            </a:solidFill>
            <a:round/>
            <a:tailEnd type="triangle" w="med" len="med"/>
          </a:ln>
          <a:extLst>
            <a:ext uri="{909E8E84-426E-40DD-AFC4-6F175D3DCCD1}">
              <a14:hiddenFill xmlns:a14="http://schemas.microsoft.com/office/drawing/2010/main">
                <a:noFill/>
              </a14:hiddenFill>
            </a:ext>
          </a:extLst>
        </p:spPr>
        <p:txBody>
          <a:bodyPr lIns="85981" tIns="42990" rIns="85981" bIns="42990"/>
          <a:lstStyle/>
          <a:p>
            <a:endParaRPr lang="zh-CN" altLang="en-US"/>
          </a:p>
        </p:txBody>
      </p:sp>
      <p:sp>
        <p:nvSpPr>
          <p:cNvPr id="5" name="Line 25"/>
          <p:cNvSpPr>
            <a:spLocks noChangeShapeType="1"/>
          </p:cNvSpPr>
          <p:nvPr/>
        </p:nvSpPr>
        <p:spPr bwMode="auto">
          <a:xfrm flipV="1">
            <a:off x="6130599" y="2184910"/>
            <a:ext cx="0" cy="1071941"/>
          </a:xfrm>
          <a:prstGeom prst="line">
            <a:avLst/>
          </a:prstGeom>
          <a:noFill/>
          <a:ln w="12700" cmpd="sng">
            <a:solidFill>
              <a:srgbClr val="808080"/>
            </a:solidFill>
            <a:round/>
            <a:tailEnd type="triangle" w="med" len="med"/>
          </a:ln>
          <a:extLst>
            <a:ext uri="{909E8E84-426E-40DD-AFC4-6F175D3DCCD1}">
              <a14:hiddenFill xmlns:a14="http://schemas.microsoft.com/office/drawing/2010/main">
                <a:noFill/>
              </a14:hiddenFill>
            </a:ext>
          </a:extLst>
        </p:spPr>
        <p:txBody>
          <a:bodyPr lIns="85981" tIns="42990" rIns="85981" bIns="42990"/>
          <a:lstStyle/>
          <a:p>
            <a:endParaRPr lang="zh-CN" altLang="en-US"/>
          </a:p>
        </p:txBody>
      </p:sp>
      <p:sp>
        <p:nvSpPr>
          <p:cNvPr id="6" name="Line 27"/>
          <p:cNvSpPr>
            <a:spLocks noChangeShapeType="1"/>
          </p:cNvSpPr>
          <p:nvPr/>
        </p:nvSpPr>
        <p:spPr bwMode="auto">
          <a:xfrm flipV="1">
            <a:off x="2871071" y="4229008"/>
            <a:ext cx="0" cy="1111251"/>
          </a:xfrm>
          <a:prstGeom prst="line">
            <a:avLst/>
          </a:prstGeom>
          <a:noFill/>
          <a:ln w="12700" cmpd="sng">
            <a:solidFill>
              <a:srgbClr val="808080"/>
            </a:solidFill>
            <a:round/>
            <a:headEnd type="triangle" w="med" len="med"/>
          </a:ln>
          <a:extLst>
            <a:ext uri="{909E8E84-426E-40DD-AFC4-6F175D3DCCD1}">
              <a14:hiddenFill xmlns:a14="http://schemas.microsoft.com/office/drawing/2010/main">
                <a:noFill/>
              </a14:hiddenFill>
            </a:ext>
          </a:extLst>
        </p:spPr>
        <p:txBody>
          <a:bodyPr lIns="85981" tIns="42990" rIns="85981" bIns="42990"/>
          <a:lstStyle/>
          <a:p>
            <a:endParaRPr lang="zh-CN" altLang="en-US"/>
          </a:p>
        </p:txBody>
      </p:sp>
      <p:sp>
        <p:nvSpPr>
          <p:cNvPr id="7" name="Line 29"/>
          <p:cNvSpPr>
            <a:spLocks noChangeShapeType="1"/>
          </p:cNvSpPr>
          <p:nvPr/>
        </p:nvSpPr>
        <p:spPr bwMode="auto">
          <a:xfrm flipV="1">
            <a:off x="5025675" y="4114100"/>
            <a:ext cx="0" cy="1201964"/>
          </a:xfrm>
          <a:prstGeom prst="line">
            <a:avLst/>
          </a:prstGeom>
          <a:noFill/>
          <a:ln w="12700" cmpd="sng">
            <a:solidFill>
              <a:srgbClr val="808080"/>
            </a:solidFill>
            <a:round/>
            <a:headEnd type="triangle" w="med" len="med"/>
          </a:ln>
          <a:extLst>
            <a:ext uri="{909E8E84-426E-40DD-AFC4-6F175D3DCCD1}">
              <a14:hiddenFill xmlns:a14="http://schemas.microsoft.com/office/drawing/2010/main">
                <a:noFill/>
              </a14:hiddenFill>
            </a:ext>
          </a:extLst>
        </p:spPr>
        <p:txBody>
          <a:bodyPr lIns="85981" tIns="42990" rIns="85981" bIns="42990"/>
          <a:lstStyle/>
          <a:p>
            <a:endParaRPr lang="zh-CN" altLang="en-US"/>
          </a:p>
        </p:txBody>
      </p:sp>
      <p:sp>
        <p:nvSpPr>
          <p:cNvPr id="8" name="Line 31"/>
          <p:cNvSpPr>
            <a:spLocks noChangeShapeType="1"/>
          </p:cNvSpPr>
          <p:nvPr/>
        </p:nvSpPr>
        <p:spPr bwMode="auto">
          <a:xfrm flipV="1">
            <a:off x="7438592" y="4124682"/>
            <a:ext cx="0" cy="1100666"/>
          </a:xfrm>
          <a:prstGeom prst="line">
            <a:avLst/>
          </a:prstGeom>
          <a:noFill/>
          <a:ln w="12700" cmpd="sng">
            <a:solidFill>
              <a:srgbClr val="808080"/>
            </a:solidFill>
            <a:round/>
            <a:headEnd type="triangle" w="med" len="med"/>
          </a:ln>
          <a:extLst>
            <a:ext uri="{909E8E84-426E-40DD-AFC4-6F175D3DCCD1}">
              <a14:hiddenFill xmlns:a14="http://schemas.microsoft.com/office/drawing/2010/main">
                <a:noFill/>
              </a14:hiddenFill>
            </a:ext>
          </a:extLst>
        </p:spPr>
        <p:txBody>
          <a:bodyPr lIns="85981" tIns="42990" rIns="85981" bIns="42990"/>
          <a:lstStyle/>
          <a:p>
            <a:endParaRPr lang="zh-CN" altLang="en-US"/>
          </a:p>
        </p:txBody>
      </p:sp>
      <p:sp>
        <p:nvSpPr>
          <p:cNvPr id="9" name="Freeform 39"/>
          <p:cNvSpPr/>
          <p:nvPr/>
        </p:nvSpPr>
        <p:spPr bwMode="auto">
          <a:xfrm>
            <a:off x="2482855" y="4715839"/>
            <a:ext cx="22398" cy="1512"/>
          </a:xfrm>
          <a:custGeom>
            <a:avLst/>
            <a:gdLst>
              <a:gd name="T0" fmla="*/ 12 w 12"/>
              <a:gd name="T1" fmla="*/ 0 h 1587"/>
              <a:gd name="T2" fmla="*/ 0 w 12"/>
              <a:gd name="T3" fmla="*/ 0 h 1587"/>
              <a:gd name="T4" fmla="*/ 12 w 12"/>
              <a:gd name="T5" fmla="*/ 0 h 1587"/>
              <a:gd name="T6" fmla="*/ 0 w 12"/>
              <a:gd name="T7" fmla="*/ 0 h 1587"/>
              <a:gd name="T8" fmla="*/ 12 w 12"/>
              <a:gd name="T9" fmla="*/ 1587 h 1587"/>
            </a:gdLst>
            <a:ahLst/>
            <a:cxnLst>
              <a:cxn ang="0">
                <a:pos x="T0" y="T1"/>
              </a:cxn>
              <a:cxn ang="0">
                <a:pos x="T2" y="T3"/>
              </a:cxn>
              <a:cxn ang="0">
                <a:pos x="T4" y="T5"/>
              </a:cxn>
            </a:cxnLst>
            <a:rect l="T6" t="T7" r="T8" b="T9"/>
            <a:pathLst>
              <a:path w="12" h="1587">
                <a:moveTo>
                  <a:pt x="12" y="0"/>
                </a:moveTo>
                <a:lnTo>
                  <a:pt x="0" y="0"/>
                </a:lnTo>
                <a:lnTo>
                  <a:pt x="12" y="0"/>
                </a:ln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lIns="85981" tIns="42990" rIns="85981" bIns="42990"/>
          <a:lstStyle/>
          <a:p>
            <a:endParaRPr lang="zh-CN" altLang="en-US"/>
          </a:p>
        </p:txBody>
      </p:sp>
      <p:sp>
        <p:nvSpPr>
          <p:cNvPr id="10" name="Rectangle 20"/>
          <p:cNvSpPr>
            <a:spLocks noChangeArrowheads="1"/>
          </p:cNvSpPr>
          <p:nvPr/>
        </p:nvSpPr>
        <p:spPr bwMode="auto">
          <a:xfrm>
            <a:off x="6277512" y="1485578"/>
            <a:ext cx="1868506" cy="150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981" tIns="42990" rIns="85981" bIns="42990">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indent="-22860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a:lnSpc>
                <a:spcPct val="100000"/>
              </a:lnSpc>
              <a:buNone/>
            </a:pPr>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这里输入小标题</a:t>
            </a:r>
            <a:endParaRPr lang="en-US" altLang="zh-CN" sz="14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just">
              <a:lnSpc>
                <a:spcPct val="100000"/>
              </a:lnSpc>
              <a:buNone/>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最新精品</a:t>
            </a:r>
            <a:r>
              <a:rPr lang="en-US" altLang="zh-CN" sz="1400" cap="small"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PPT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模板，每个页面都是作者精心制作，所有内容可自行编辑修改，欢迎下载！</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Rectangle 20"/>
          <p:cNvSpPr>
            <a:spLocks noChangeArrowheads="1"/>
          </p:cNvSpPr>
          <p:nvPr/>
        </p:nvSpPr>
        <p:spPr bwMode="auto">
          <a:xfrm>
            <a:off x="4128881" y="1485578"/>
            <a:ext cx="1784889" cy="150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981" tIns="42990" rIns="85981" bIns="42990">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indent="-22860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a:lnSpc>
                <a:spcPct val="100000"/>
              </a:lnSpc>
              <a:buNone/>
            </a:pPr>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这里输入小标题</a:t>
            </a:r>
            <a:endParaRPr lang="en-US" altLang="zh-CN" sz="14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just">
              <a:lnSpc>
                <a:spcPct val="100000"/>
              </a:lnSpc>
              <a:buNone/>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最新精品</a:t>
            </a:r>
            <a:r>
              <a:rPr lang="en-US" altLang="zh-CN" sz="1400" cap="small"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PPT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模板，每个页面都是作者精心制作，所有内容可自行编辑修改，欢迎下载！</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Rectangle 20"/>
          <p:cNvSpPr>
            <a:spLocks noChangeArrowheads="1"/>
          </p:cNvSpPr>
          <p:nvPr/>
        </p:nvSpPr>
        <p:spPr bwMode="auto">
          <a:xfrm>
            <a:off x="8844220" y="1485578"/>
            <a:ext cx="1859498" cy="150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981" tIns="42990" rIns="85981" bIns="42990">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indent="-22860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a:lnSpc>
                <a:spcPct val="100000"/>
              </a:lnSpc>
              <a:buNone/>
            </a:pPr>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这里输入小标题</a:t>
            </a:r>
            <a:endParaRPr lang="en-US" altLang="zh-CN" sz="14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just">
              <a:lnSpc>
                <a:spcPct val="100000"/>
              </a:lnSpc>
              <a:buNone/>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最新精品</a:t>
            </a:r>
            <a:r>
              <a:rPr lang="en-US" altLang="zh-CN" sz="1400" cap="small"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PPT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模板，每个页面都是作者精心制作，所有内容可自行编辑修改，欢迎下载！</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 name="Rectangle 20"/>
          <p:cNvSpPr>
            <a:spLocks noChangeArrowheads="1"/>
          </p:cNvSpPr>
          <p:nvPr/>
        </p:nvSpPr>
        <p:spPr bwMode="auto">
          <a:xfrm>
            <a:off x="898570" y="4821750"/>
            <a:ext cx="1884268" cy="150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981" tIns="42990" rIns="85981" bIns="42990">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indent="-22860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a:lnSpc>
                <a:spcPct val="100000"/>
              </a:lnSpc>
              <a:buNone/>
            </a:pPr>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这里输入小标题</a:t>
            </a:r>
            <a:endParaRPr lang="en-US" altLang="zh-CN" sz="14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just">
              <a:lnSpc>
                <a:spcPct val="100000"/>
              </a:lnSpc>
              <a:buNone/>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最新精品</a:t>
            </a:r>
            <a:r>
              <a:rPr lang="en-US" altLang="zh-CN" sz="1400" cap="small"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PPT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模板，每个页面都是作者精心制作，所有内容可自行编辑修改，欢迎下载！</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Rectangle 20"/>
          <p:cNvSpPr>
            <a:spLocks noChangeArrowheads="1"/>
          </p:cNvSpPr>
          <p:nvPr/>
        </p:nvSpPr>
        <p:spPr bwMode="auto">
          <a:xfrm>
            <a:off x="5517805" y="4768767"/>
            <a:ext cx="1860526" cy="645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981" tIns="42990" rIns="85981" bIns="42990">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indent="-22860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a:lnSpc>
                <a:spcPct val="100000"/>
              </a:lnSpc>
              <a:buNone/>
            </a:pPr>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这里输入小标题</a:t>
            </a:r>
            <a:endParaRPr lang="en-US" altLang="zh-CN" sz="14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just">
              <a:lnSpc>
                <a:spcPct val="100000"/>
              </a:lnSpc>
              <a:buNone/>
            </a:pP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Rectangle 20"/>
          <p:cNvSpPr>
            <a:spLocks noChangeArrowheads="1"/>
          </p:cNvSpPr>
          <p:nvPr/>
        </p:nvSpPr>
        <p:spPr bwMode="auto">
          <a:xfrm>
            <a:off x="3096877" y="4787906"/>
            <a:ext cx="1884343" cy="645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981" tIns="42990" rIns="85981" bIns="42990">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indent="-22860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a:lnSpc>
                <a:spcPct val="100000"/>
              </a:lnSpc>
              <a:buNone/>
            </a:pPr>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这里输入小标题</a:t>
            </a:r>
            <a:endParaRPr lang="en-US" altLang="zh-CN" sz="14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just">
              <a:lnSpc>
                <a:spcPct val="100000"/>
              </a:lnSpc>
              <a:buNone/>
            </a:pP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Rectangle 20"/>
          <p:cNvSpPr>
            <a:spLocks noChangeArrowheads="1"/>
          </p:cNvSpPr>
          <p:nvPr/>
        </p:nvSpPr>
        <p:spPr bwMode="auto">
          <a:xfrm>
            <a:off x="8111430" y="4787906"/>
            <a:ext cx="1849521" cy="150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981" tIns="42990" rIns="85981" bIns="42990">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indent="-22860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a:lnSpc>
                <a:spcPct val="100000"/>
              </a:lnSpc>
              <a:buNone/>
            </a:pPr>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这里输入小标题</a:t>
            </a:r>
            <a:endParaRPr lang="en-US" altLang="zh-CN" sz="14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just">
              <a:lnSpc>
                <a:spcPct val="100000"/>
              </a:lnSpc>
              <a:buNone/>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最新精品</a:t>
            </a:r>
            <a:r>
              <a:rPr lang="en-US" altLang="zh-CN" sz="1400" cap="small"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PPT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模板，每个页面都是作者精心制作，所有内容可自行编辑修改，欢迎下载！</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7" name="Line 31"/>
          <p:cNvSpPr>
            <a:spLocks noChangeShapeType="1"/>
          </p:cNvSpPr>
          <p:nvPr/>
        </p:nvSpPr>
        <p:spPr bwMode="auto">
          <a:xfrm flipV="1">
            <a:off x="10087425" y="4213885"/>
            <a:ext cx="0" cy="1102179"/>
          </a:xfrm>
          <a:prstGeom prst="line">
            <a:avLst/>
          </a:prstGeom>
          <a:noFill/>
          <a:ln w="12700" cmpd="sng">
            <a:solidFill>
              <a:srgbClr val="808080"/>
            </a:solidFill>
            <a:round/>
            <a:headEnd type="triangle" w="med" len="med"/>
          </a:ln>
          <a:extLst>
            <a:ext uri="{909E8E84-426E-40DD-AFC4-6F175D3DCCD1}">
              <a14:hiddenFill xmlns:a14="http://schemas.microsoft.com/office/drawing/2010/main">
                <a:noFill/>
              </a14:hiddenFill>
            </a:ext>
          </a:extLst>
        </p:spPr>
        <p:txBody>
          <a:bodyPr lIns="85981" tIns="42990" rIns="85981" bIns="42990"/>
          <a:lstStyle/>
          <a:p>
            <a:endParaRPr lang="zh-CN" altLang="en-US"/>
          </a:p>
        </p:txBody>
      </p:sp>
      <p:sp>
        <p:nvSpPr>
          <p:cNvPr id="18" name="Line 25"/>
          <p:cNvSpPr>
            <a:spLocks noChangeShapeType="1"/>
          </p:cNvSpPr>
          <p:nvPr/>
        </p:nvSpPr>
        <p:spPr bwMode="auto">
          <a:xfrm flipV="1">
            <a:off x="8746584" y="2184910"/>
            <a:ext cx="0" cy="1071941"/>
          </a:xfrm>
          <a:prstGeom prst="line">
            <a:avLst/>
          </a:prstGeom>
          <a:noFill/>
          <a:ln w="12700" cmpd="sng">
            <a:solidFill>
              <a:srgbClr val="808080"/>
            </a:solidFill>
            <a:round/>
            <a:tailEnd type="triangle" w="med" len="med"/>
          </a:ln>
          <a:extLst>
            <a:ext uri="{909E8E84-426E-40DD-AFC4-6F175D3DCCD1}">
              <a14:hiddenFill xmlns:a14="http://schemas.microsoft.com/office/drawing/2010/main">
                <a:noFill/>
              </a14:hiddenFill>
            </a:ext>
          </a:extLst>
        </p:spPr>
        <p:txBody>
          <a:bodyPr lIns="85981" tIns="42990" rIns="85981" bIns="42990"/>
          <a:lstStyle/>
          <a:p>
            <a:endParaRPr lang="zh-CN" altLang="en-US"/>
          </a:p>
        </p:txBody>
      </p:sp>
      <p:grpSp>
        <p:nvGrpSpPr>
          <p:cNvPr id="19" name="组合 24"/>
          <p:cNvGrpSpPr/>
          <p:nvPr/>
        </p:nvGrpSpPr>
        <p:grpSpPr bwMode="auto">
          <a:xfrm>
            <a:off x="731411" y="3079955"/>
            <a:ext cx="10692387" cy="1254881"/>
            <a:chOff x="0" y="0"/>
            <a:chExt cx="11367328" cy="1316921"/>
          </a:xfrm>
        </p:grpSpPr>
        <p:sp>
          <p:nvSpPr>
            <p:cNvPr id="20" name="Freeform 2"/>
            <p:cNvSpPr/>
            <p:nvPr/>
          </p:nvSpPr>
          <p:spPr bwMode="auto">
            <a:xfrm flipH="1">
              <a:off x="5517204" y="915858"/>
              <a:ext cx="831648" cy="222978"/>
            </a:xfrm>
            <a:custGeom>
              <a:avLst/>
              <a:gdLst>
                <a:gd name="T0" fmla="*/ 2331 w 2331"/>
                <a:gd name="T1" fmla="*/ 688 h 688"/>
                <a:gd name="T2" fmla="*/ 104 w 2331"/>
                <a:gd name="T3" fmla="*/ 138 h 688"/>
                <a:gd name="T4" fmla="*/ 2086 w 2331"/>
                <a:gd name="T5" fmla="*/ 0 h 688"/>
                <a:gd name="T6" fmla="*/ 2331 w 2331"/>
                <a:gd name="T7" fmla="*/ 688 h 688"/>
                <a:gd name="T8" fmla="*/ 0 w 2331"/>
                <a:gd name="T9" fmla="*/ 0 h 688"/>
                <a:gd name="T10" fmla="*/ 2331 w 2331"/>
                <a:gd name="T11" fmla="*/ 688 h 688"/>
              </a:gdLst>
              <a:ahLst/>
              <a:cxnLst>
                <a:cxn ang="0">
                  <a:pos x="T0" y="T1"/>
                </a:cxn>
                <a:cxn ang="0">
                  <a:pos x="T2" y="T3"/>
                </a:cxn>
                <a:cxn ang="0">
                  <a:pos x="T4" y="T5"/>
                </a:cxn>
                <a:cxn ang="0">
                  <a:pos x="T6" y="T7"/>
                </a:cxn>
              </a:cxnLst>
              <a:rect l="T8" t="T9" r="T10" b="T11"/>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 name="Freeform 3"/>
            <p:cNvSpPr/>
            <p:nvPr/>
          </p:nvSpPr>
          <p:spPr bwMode="auto">
            <a:xfrm>
              <a:off x="0" y="974221"/>
              <a:ext cx="934099" cy="342700"/>
            </a:xfrm>
            <a:custGeom>
              <a:avLst/>
              <a:gdLst>
                <a:gd name="T0" fmla="*/ 2331 w 2331"/>
                <a:gd name="T1" fmla="*/ 688 h 688"/>
                <a:gd name="T2" fmla="*/ 104 w 2331"/>
                <a:gd name="T3" fmla="*/ 138 h 688"/>
                <a:gd name="T4" fmla="*/ 2086 w 2331"/>
                <a:gd name="T5" fmla="*/ 0 h 688"/>
                <a:gd name="T6" fmla="*/ 2331 w 2331"/>
                <a:gd name="T7" fmla="*/ 688 h 688"/>
              </a:gdLst>
              <a:ahLst/>
              <a:cxnLst>
                <a:cxn ang="0">
                  <a:pos x="T0" y="T1"/>
                </a:cxn>
                <a:cxn ang="0">
                  <a:pos x="T2" y="T3"/>
                </a:cxn>
                <a:cxn ang="0">
                  <a:pos x="T4" y="T5"/>
                </a:cxn>
                <a:cxn ang="0">
                  <a:pos x="T6" y="T7"/>
                </a:cxn>
              </a:cxnLst>
              <a:rect l="0" t="0" r="r" b="b"/>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0875F8">
                    <a:alpha val="0"/>
                  </a:srgbClr>
                </a:gs>
                <a:gs pos="100000">
                  <a:srgbClr val="044087">
                    <a:alpha val="50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Freeform 4"/>
            <p:cNvSpPr/>
            <p:nvPr/>
          </p:nvSpPr>
          <p:spPr bwMode="auto">
            <a:xfrm flipH="1">
              <a:off x="6740570" y="838040"/>
              <a:ext cx="819595" cy="366643"/>
            </a:xfrm>
            <a:custGeom>
              <a:avLst/>
              <a:gdLst>
                <a:gd name="T0" fmla="*/ 2331 w 2331"/>
                <a:gd name="T1" fmla="*/ 688 h 688"/>
                <a:gd name="T2" fmla="*/ 104 w 2331"/>
                <a:gd name="T3" fmla="*/ 138 h 688"/>
                <a:gd name="T4" fmla="*/ 2086 w 2331"/>
                <a:gd name="T5" fmla="*/ 0 h 688"/>
                <a:gd name="T6" fmla="*/ 2331 w 2331"/>
                <a:gd name="T7" fmla="*/ 688 h 688"/>
                <a:gd name="T8" fmla="*/ 0 w 2331"/>
                <a:gd name="T9" fmla="*/ 0 h 688"/>
                <a:gd name="T10" fmla="*/ 2331 w 2331"/>
                <a:gd name="T11" fmla="*/ 688 h 688"/>
              </a:gdLst>
              <a:ahLst/>
              <a:cxnLst>
                <a:cxn ang="0">
                  <a:pos x="T0" y="T1"/>
                </a:cxn>
                <a:cxn ang="0">
                  <a:pos x="T2" y="T3"/>
                </a:cxn>
                <a:cxn ang="0">
                  <a:pos x="T4" y="T5"/>
                </a:cxn>
                <a:cxn ang="0">
                  <a:pos x="T6" y="T7"/>
                </a:cxn>
              </a:cxnLst>
              <a:rect l="T8" t="T9" r="T10" b="T11"/>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Freeform 5"/>
            <p:cNvSpPr/>
            <p:nvPr/>
          </p:nvSpPr>
          <p:spPr bwMode="auto">
            <a:xfrm flipH="1">
              <a:off x="8084465" y="868218"/>
              <a:ext cx="795491" cy="342698"/>
            </a:xfrm>
            <a:custGeom>
              <a:avLst/>
              <a:gdLst>
                <a:gd name="T0" fmla="*/ 2331 w 2331"/>
                <a:gd name="T1" fmla="*/ 688 h 688"/>
                <a:gd name="T2" fmla="*/ 104 w 2331"/>
                <a:gd name="T3" fmla="*/ 138 h 688"/>
                <a:gd name="T4" fmla="*/ 2086 w 2331"/>
                <a:gd name="T5" fmla="*/ 0 h 688"/>
                <a:gd name="T6" fmla="*/ 2331 w 2331"/>
                <a:gd name="T7" fmla="*/ 688 h 688"/>
                <a:gd name="T8" fmla="*/ 0 w 2331"/>
                <a:gd name="T9" fmla="*/ 0 h 688"/>
                <a:gd name="T10" fmla="*/ 2331 w 2331"/>
                <a:gd name="T11" fmla="*/ 688 h 688"/>
              </a:gdLst>
              <a:ahLst/>
              <a:cxnLst>
                <a:cxn ang="0">
                  <a:pos x="T0" y="T1"/>
                </a:cxn>
                <a:cxn ang="0">
                  <a:pos x="T2" y="T3"/>
                </a:cxn>
                <a:cxn ang="0">
                  <a:pos x="T4" y="T5"/>
                </a:cxn>
                <a:cxn ang="0">
                  <a:pos x="T6" y="T7"/>
                </a:cxn>
              </a:cxnLst>
              <a:rect l="T8" t="T9" r="T10" b="T11"/>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 name="Freeform 6"/>
            <p:cNvSpPr/>
            <p:nvPr/>
          </p:nvSpPr>
          <p:spPr bwMode="auto">
            <a:xfrm>
              <a:off x="1446346" y="841033"/>
              <a:ext cx="795491" cy="342698"/>
            </a:xfrm>
            <a:custGeom>
              <a:avLst/>
              <a:gdLst>
                <a:gd name="T0" fmla="*/ 2331 w 2331"/>
                <a:gd name="T1" fmla="*/ 688 h 688"/>
                <a:gd name="T2" fmla="*/ 104 w 2331"/>
                <a:gd name="T3" fmla="*/ 138 h 688"/>
                <a:gd name="T4" fmla="*/ 2086 w 2331"/>
                <a:gd name="T5" fmla="*/ 0 h 688"/>
                <a:gd name="T6" fmla="*/ 2331 w 2331"/>
                <a:gd name="T7" fmla="*/ 688 h 688"/>
                <a:gd name="T8" fmla="*/ 0 w 2331"/>
                <a:gd name="T9" fmla="*/ 0 h 688"/>
                <a:gd name="T10" fmla="*/ 2331 w 2331"/>
                <a:gd name="T11" fmla="*/ 688 h 688"/>
              </a:gdLst>
              <a:ahLst/>
              <a:cxnLst>
                <a:cxn ang="0">
                  <a:pos x="T0" y="T1"/>
                </a:cxn>
                <a:cxn ang="0">
                  <a:pos x="T2" y="T3"/>
                </a:cxn>
                <a:cxn ang="0">
                  <a:pos x="T4" y="T5"/>
                </a:cxn>
                <a:cxn ang="0">
                  <a:pos x="T6" y="T7"/>
                </a:cxn>
              </a:cxnLst>
              <a:rect l="T8" t="T9" r="T10" b="T11"/>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Freeform 7"/>
            <p:cNvSpPr/>
            <p:nvPr/>
          </p:nvSpPr>
          <p:spPr bwMode="auto">
            <a:xfrm>
              <a:off x="2675739" y="915858"/>
              <a:ext cx="840688" cy="222978"/>
            </a:xfrm>
            <a:custGeom>
              <a:avLst/>
              <a:gdLst>
                <a:gd name="T0" fmla="*/ 2331 w 2331"/>
                <a:gd name="T1" fmla="*/ 688 h 688"/>
                <a:gd name="T2" fmla="*/ 104 w 2331"/>
                <a:gd name="T3" fmla="*/ 138 h 688"/>
                <a:gd name="T4" fmla="*/ 2086 w 2331"/>
                <a:gd name="T5" fmla="*/ 0 h 688"/>
                <a:gd name="T6" fmla="*/ 2331 w 2331"/>
                <a:gd name="T7" fmla="*/ 688 h 688"/>
                <a:gd name="T8" fmla="*/ 0 w 2331"/>
                <a:gd name="T9" fmla="*/ 0 h 688"/>
                <a:gd name="T10" fmla="*/ 2331 w 2331"/>
                <a:gd name="T11" fmla="*/ 688 h 688"/>
              </a:gdLst>
              <a:ahLst/>
              <a:cxnLst>
                <a:cxn ang="0">
                  <a:pos x="T0" y="T1"/>
                </a:cxn>
                <a:cxn ang="0">
                  <a:pos x="T2" y="T3"/>
                </a:cxn>
                <a:cxn ang="0">
                  <a:pos x="T4" y="T5"/>
                </a:cxn>
                <a:cxn ang="0">
                  <a:pos x="T6" y="T7"/>
                </a:cxn>
              </a:cxnLst>
              <a:rect l="T8" t="T9" r="T10" b="T11"/>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 name="Freeform 8"/>
            <p:cNvSpPr/>
            <p:nvPr/>
          </p:nvSpPr>
          <p:spPr bwMode="auto">
            <a:xfrm>
              <a:off x="937112" y="0"/>
              <a:ext cx="1062160" cy="1312432"/>
            </a:xfrm>
            <a:custGeom>
              <a:avLst/>
              <a:gdLst>
                <a:gd name="T0" fmla="*/ 0 w 1006"/>
                <a:gd name="T1" fmla="*/ 0 h 1251"/>
                <a:gd name="T2" fmla="*/ 0 w 1006"/>
                <a:gd name="T3" fmla="*/ 1251 h 1251"/>
                <a:gd name="T4" fmla="*/ 1006 w 1006"/>
                <a:gd name="T5" fmla="*/ 1154 h 1251"/>
                <a:gd name="T6" fmla="*/ 1006 w 1006"/>
                <a:gd name="T7" fmla="*/ 81 h 1251"/>
                <a:gd name="T8" fmla="*/ 0 w 1006"/>
                <a:gd name="T9" fmla="*/ 0 h 1251"/>
                <a:gd name="T10" fmla="*/ 0 w 1006"/>
                <a:gd name="T11" fmla="*/ 0 h 1251"/>
                <a:gd name="T12" fmla="*/ 1006 w 1006"/>
                <a:gd name="T13" fmla="*/ 1251 h 1251"/>
              </a:gdLst>
              <a:ahLst/>
              <a:cxnLst>
                <a:cxn ang="0">
                  <a:pos x="T0" y="T1"/>
                </a:cxn>
                <a:cxn ang="0">
                  <a:pos x="T2" y="T3"/>
                </a:cxn>
                <a:cxn ang="0">
                  <a:pos x="T4" y="T5"/>
                </a:cxn>
                <a:cxn ang="0">
                  <a:pos x="T6" y="T7"/>
                </a:cxn>
                <a:cxn ang="0">
                  <a:pos x="T8" y="T9"/>
                </a:cxn>
              </a:cxnLst>
              <a:rect l="T10" t="T11" r="T12" b="T13"/>
              <a:pathLst>
                <a:path w="1006" h="1251">
                  <a:moveTo>
                    <a:pt x="0" y="0"/>
                  </a:moveTo>
                  <a:lnTo>
                    <a:pt x="0" y="1251"/>
                  </a:lnTo>
                  <a:lnTo>
                    <a:pt x="1006" y="1154"/>
                  </a:lnTo>
                  <a:lnTo>
                    <a:pt x="1006" y="81"/>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Freeform 9"/>
            <p:cNvSpPr/>
            <p:nvPr/>
          </p:nvSpPr>
          <p:spPr bwMode="auto">
            <a:xfrm>
              <a:off x="578538" y="0"/>
              <a:ext cx="358573" cy="1312432"/>
            </a:xfrm>
            <a:custGeom>
              <a:avLst/>
              <a:gdLst>
                <a:gd name="T0" fmla="*/ 0 w 339"/>
                <a:gd name="T1" fmla="*/ 110 h 1251"/>
                <a:gd name="T2" fmla="*/ 0 w 339"/>
                <a:gd name="T3" fmla="*/ 1080 h 1251"/>
                <a:gd name="T4" fmla="*/ 339 w 339"/>
                <a:gd name="T5" fmla="*/ 1251 h 1251"/>
                <a:gd name="T6" fmla="*/ 339 w 339"/>
                <a:gd name="T7" fmla="*/ 0 h 1251"/>
                <a:gd name="T8" fmla="*/ 0 w 339"/>
                <a:gd name="T9" fmla="*/ 110 h 1251"/>
                <a:gd name="T10" fmla="*/ 0 w 339"/>
                <a:gd name="T11" fmla="*/ 0 h 1251"/>
                <a:gd name="T12" fmla="*/ 339 w 339"/>
                <a:gd name="T13" fmla="*/ 1251 h 1251"/>
              </a:gdLst>
              <a:ahLst/>
              <a:cxnLst>
                <a:cxn ang="0">
                  <a:pos x="T0" y="T1"/>
                </a:cxn>
                <a:cxn ang="0">
                  <a:pos x="T2" y="T3"/>
                </a:cxn>
                <a:cxn ang="0">
                  <a:pos x="T4" y="T5"/>
                </a:cxn>
                <a:cxn ang="0">
                  <a:pos x="T6" y="T7"/>
                </a:cxn>
                <a:cxn ang="0">
                  <a:pos x="T8" y="T9"/>
                </a:cxn>
              </a:cxnLst>
              <a:rect l="T10" t="T11" r="T12" b="T13"/>
              <a:pathLst>
                <a:path w="339" h="1251">
                  <a:moveTo>
                    <a:pt x="0" y="110"/>
                  </a:moveTo>
                  <a:lnTo>
                    <a:pt x="0" y="1080"/>
                  </a:lnTo>
                  <a:lnTo>
                    <a:pt x="339" y="1251"/>
                  </a:lnTo>
                  <a:lnTo>
                    <a:pt x="339" y="0"/>
                  </a:lnTo>
                  <a:lnTo>
                    <a:pt x="0" y="110"/>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 name="Freeform 10"/>
            <p:cNvSpPr/>
            <p:nvPr/>
          </p:nvSpPr>
          <p:spPr bwMode="auto">
            <a:xfrm>
              <a:off x="2255394" y="91286"/>
              <a:ext cx="1027507" cy="1120880"/>
            </a:xfrm>
            <a:custGeom>
              <a:avLst/>
              <a:gdLst>
                <a:gd name="T0" fmla="*/ 0 w 973"/>
                <a:gd name="T1" fmla="*/ 0 h 1069"/>
                <a:gd name="T2" fmla="*/ 0 w 973"/>
                <a:gd name="T3" fmla="*/ 1069 h 1069"/>
                <a:gd name="T4" fmla="*/ 973 w 973"/>
                <a:gd name="T5" fmla="*/ 1051 h 1069"/>
                <a:gd name="T6" fmla="*/ 973 w 973"/>
                <a:gd name="T7" fmla="*/ 36 h 1069"/>
                <a:gd name="T8" fmla="*/ 0 w 973"/>
                <a:gd name="T9" fmla="*/ 0 h 1069"/>
                <a:gd name="T10" fmla="*/ 0 w 973"/>
                <a:gd name="T11" fmla="*/ 0 h 1069"/>
                <a:gd name="T12" fmla="*/ 973 w 973"/>
                <a:gd name="T13" fmla="*/ 1069 h 1069"/>
              </a:gdLst>
              <a:ahLst/>
              <a:cxnLst>
                <a:cxn ang="0">
                  <a:pos x="T0" y="T1"/>
                </a:cxn>
                <a:cxn ang="0">
                  <a:pos x="T2" y="T3"/>
                </a:cxn>
                <a:cxn ang="0">
                  <a:pos x="T4" y="T5"/>
                </a:cxn>
                <a:cxn ang="0">
                  <a:pos x="T6" y="T7"/>
                </a:cxn>
                <a:cxn ang="0">
                  <a:pos x="T8" y="T9"/>
                </a:cxn>
              </a:cxnLst>
              <a:rect l="T10" t="T11" r="T12" b="T13"/>
              <a:pathLst>
                <a:path w="973" h="1069">
                  <a:moveTo>
                    <a:pt x="0" y="0"/>
                  </a:moveTo>
                  <a:lnTo>
                    <a:pt x="0" y="1069"/>
                  </a:lnTo>
                  <a:lnTo>
                    <a:pt x="973" y="1051"/>
                  </a:lnTo>
                  <a:lnTo>
                    <a:pt x="973" y="36"/>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 name="Freeform 11"/>
            <p:cNvSpPr/>
            <p:nvPr/>
          </p:nvSpPr>
          <p:spPr bwMode="auto">
            <a:xfrm>
              <a:off x="2056523" y="77818"/>
              <a:ext cx="207912" cy="1120880"/>
            </a:xfrm>
            <a:custGeom>
              <a:avLst/>
              <a:gdLst>
                <a:gd name="T0" fmla="*/ 0 w 197"/>
                <a:gd name="T1" fmla="*/ 123 h 1069"/>
                <a:gd name="T2" fmla="*/ 0 w 197"/>
                <a:gd name="T3" fmla="*/ 947 h 1069"/>
                <a:gd name="T4" fmla="*/ 197 w 197"/>
                <a:gd name="T5" fmla="*/ 1069 h 1069"/>
                <a:gd name="T6" fmla="*/ 197 w 197"/>
                <a:gd name="T7" fmla="*/ 0 h 1069"/>
                <a:gd name="T8" fmla="*/ 0 w 197"/>
                <a:gd name="T9" fmla="*/ 123 h 1069"/>
                <a:gd name="T10" fmla="*/ 0 w 197"/>
                <a:gd name="T11" fmla="*/ 0 h 1069"/>
                <a:gd name="T12" fmla="*/ 197 w 197"/>
                <a:gd name="T13" fmla="*/ 1069 h 1069"/>
              </a:gdLst>
              <a:ahLst/>
              <a:cxnLst>
                <a:cxn ang="0">
                  <a:pos x="T0" y="T1"/>
                </a:cxn>
                <a:cxn ang="0">
                  <a:pos x="T2" y="T3"/>
                </a:cxn>
                <a:cxn ang="0">
                  <a:pos x="T4" y="T5"/>
                </a:cxn>
                <a:cxn ang="0">
                  <a:pos x="T6" y="T7"/>
                </a:cxn>
                <a:cxn ang="0">
                  <a:pos x="T8" y="T9"/>
                </a:cxn>
              </a:cxnLst>
              <a:rect l="T10" t="T11" r="T12" b="T13"/>
              <a:pathLst>
                <a:path w="197" h="1069">
                  <a:moveTo>
                    <a:pt x="0" y="123"/>
                  </a:moveTo>
                  <a:lnTo>
                    <a:pt x="0" y="947"/>
                  </a:lnTo>
                  <a:lnTo>
                    <a:pt x="197" y="1069"/>
                  </a:lnTo>
                  <a:lnTo>
                    <a:pt x="197" y="0"/>
                  </a:lnTo>
                  <a:lnTo>
                    <a:pt x="0" y="123"/>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 name="Freeform 12"/>
            <p:cNvSpPr/>
            <p:nvPr/>
          </p:nvSpPr>
          <p:spPr bwMode="auto">
            <a:xfrm>
              <a:off x="3484788" y="128698"/>
              <a:ext cx="964230" cy="1019117"/>
            </a:xfrm>
            <a:custGeom>
              <a:avLst/>
              <a:gdLst>
                <a:gd name="T0" fmla="*/ 913 w 913"/>
                <a:gd name="T1" fmla="*/ 958 h 972"/>
                <a:gd name="T2" fmla="*/ 0 w 913"/>
                <a:gd name="T3" fmla="*/ 972 h 972"/>
                <a:gd name="T4" fmla="*/ 0 w 913"/>
                <a:gd name="T5" fmla="*/ 0 h 972"/>
                <a:gd name="T6" fmla="*/ 913 w 913"/>
                <a:gd name="T7" fmla="*/ 6 h 972"/>
                <a:gd name="T8" fmla="*/ 913 w 913"/>
                <a:gd name="T9" fmla="*/ 958 h 972"/>
                <a:gd name="T10" fmla="*/ 0 w 913"/>
                <a:gd name="T11" fmla="*/ 0 h 972"/>
                <a:gd name="T12" fmla="*/ 913 w 913"/>
                <a:gd name="T13" fmla="*/ 972 h 972"/>
              </a:gdLst>
              <a:ahLst/>
              <a:cxnLst>
                <a:cxn ang="0">
                  <a:pos x="T0" y="T1"/>
                </a:cxn>
                <a:cxn ang="0">
                  <a:pos x="T2" y="T3"/>
                </a:cxn>
                <a:cxn ang="0">
                  <a:pos x="T4" y="T5"/>
                </a:cxn>
                <a:cxn ang="0">
                  <a:pos x="T6" y="T7"/>
                </a:cxn>
                <a:cxn ang="0">
                  <a:pos x="T8" y="T9"/>
                </a:cxn>
              </a:cxnLst>
              <a:rect l="T10" t="T11" r="T12" b="T13"/>
              <a:pathLst>
                <a:path w="913" h="972">
                  <a:moveTo>
                    <a:pt x="913" y="958"/>
                  </a:moveTo>
                  <a:lnTo>
                    <a:pt x="0" y="972"/>
                  </a:lnTo>
                  <a:lnTo>
                    <a:pt x="0" y="0"/>
                  </a:lnTo>
                  <a:lnTo>
                    <a:pt x="913" y="6"/>
                  </a:lnTo>
                  <a:lnTo>
                    <a:pt x="913" y="95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 name="Freeform 13"/>
            <p:cNvSpPr/>
            <p:nvPr/>
          </p:nvSpPr>
          <p:spPr bwMode="auto">
            <a:xfrm>
              <a:off x="3412471" y="128698"/>
              <a:ext cx="72317" cy="1019117"/>
            </a:xfrm>
            <a:custGeom>
              <a:avLst/>
              <a:gdLst>
                <a:gd name="T0" fmla="*/ 0 w 69"/>
                <a:gd name="T1" fmla="*/ 87 h 972"/>
                <a:gd name="T2" fmla="*/ 0 w 69"/>
                <a:gd name="T3" fmla="*/ 906 h 972"/>
                <a:gd name="T4" fmla="*/ 69 w 69"/>
                <a:gd name="T5" fmla="*/ 972 h 972"/>
                <a:gd name="T6" fmla="*/ 69 w 69"/>
                <a:gd name="T7" fmla="*/ 0 h 972"/>
                <a:gd name="T8" fmla="*/ 0 w 69"/>
                <a:gd name="T9" fmla="*/ 87 h 972"/>
                <a:gd name="T10" fmla="*/ 0 w 69"/>
                <a:gd name="T11" fmla="*/ 0 h 972"/>
                <a:gd name="T12" fmla="*/ 69 w 69"/>
                <a:gd name="T13" fmla="*/ 972 h 972"/>
              </a:gdLst>
              <a:ahLst/>
              <a:cxnLst>
                <a:cxn ang="0">
                  <a:pos x="T0" y="T1"/>
                </a:cxn>
                <a:cxn ang="0">
                  <a:pos x="T2" y="T3"/>
                </a:cxn>
                <a:cxn ang="0">
                  <a:pos x="T4" y="T5"/>
                </a:cxn>
                <a:cxn ang="0">
                  <a:pos x="T6" y="T7"/>
                </a:cxn>
                <a:cxn ang="0">
                  <a:pos x="T8" y="T9"/>
                </a:cxn>
              </a:cxnLst>
              <a:rect l="T10" t="T11" r="T12" b="T13"/>
              <a:pathLst>
                <a:path w="69" h="972">
                  <a:moveTo>
                    <a:pt x="0" y="87"/>
                  </a:moveTo>
                  <a:lnTo>
                    <a:pt x="0" y="906"/>
                  </a:lnTo>
                  <a:lnTo>
                    <a:pt x="69" y="972"/>
                  </a:lnTo>
                  <a:lnTo>
                    <a:pt x="69" y="0"/>
                  </a:lnTo>
                  <a:lnTo>
                    <a:pt x="0" y="87"/>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 name="Freeform 14"/>
            <p:cNvSpPr>
              <a:spLocks noChangeArrowheads="1"/>
            </p:cNvSpPr>
            <p:nvPr/>
          </p:nvSpPr>
          <p:spPr bwMode="auto">
            <a:xfrm flipH="1">
              <a:off x="9946595" y="77817"/>
              <a:ext cx="1062160" cy="1239104"/>
            </a:xfrm>
            <a:custGeom>
              <a:avLst/>
              <a:gdLst>
                <a:gd name="T0" fmla="*/ 0 w 1006"/>
                <a:gd name="T1" fmla="*/ 0 h 1251"/>
                <a:gd name="T2" fmla="*/ 0 w 1006"/>
                <a:gd name="T3" fmla="*/ 1239104 h 1251"/>
                <a:gd name="T4" fmla="*/ 1062160 w 1006"/>
                <a:gd name="T5" fmla="*/ 1143026 h 1251"/>
                <a:gd name="T6" fmla="*/ 1062160 w 1006"/>
                <a:gd name="T7" fmla="*/ 80230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rgbClr val="000000"/>
                  </a:solidFill>
                  <a:latin typeface="隶书" panose="02010509060101010101" pitchFamily="49" charset="-122"/>
                  <a:ea typeface="隶书" panose="02010509060101010101" pitchFamily="49" charset="-122"/>
                </a:rPr>
                <a:t>`</a:t>
              </a:r>
              <a:endParaRPr lang="zh-CN" altLang="en-US">
                <a:solidFill>
                  <a:srgbClr val="000000"/>
                </a:solidFill>
                <a:latin typeface="隶书" panose="02010509060101010101" pitchFamily="49" charset="-122"/>
                <a:ea typeface="隶书" panose="02010509060101010101" pitchFamily="49" charset="-122"/>
              </a:endParaRPr>
            </a:p>
          </p:txBody>
        </p:sp>
        <p:sp>
          <p:nvSpPr>
            <p:cNvPr id="33" name="Freeform 15"/>
            <p:cNvSpPr/>
            <p:nvPr/>
          </p:nvSpPr>
          <p:spPr bwMode="auto">
            <a:xfrm flipH="1">
              <a:off x="11008756" y="77817"/>
              <a:ext cx="358572" cy="1239104"/>
            </a:xfrm>
            <a:custGeom>
              <a:avLst/>
              <a:gdLst>
                <a:gd name="T0" fmla="*/ 0 w 339"/>
                <a:gd name="T1" fmla="*/ 110 h 1251"/>
                <a:gd name="T2" fmla="*/ 0 w 339"/>
                <a:gd name="T3" fmla="*/ 1080 h 1251"/>
                <a:gd name="T4" fmla="*/ 339 w 339"/>
                <a:gd name="T5" fmla="*/ 1251 h 1251"/>
                <a:gd name="T6" fmla="*/ 339 w 339"/>
                <a:gd name="T7" fmla="*/ 0 h 1251"/>
                <a:gd name="T8" fmla="*/ 0 w 339"/>
                <a:gd name="T9" fmla="*/ 110 h 1251"/>
                <a:gd name="T10" fmla="*/ 0 w 339"/>
                <a:gd name="T11" fmla="*/ 0 h 1251"/>
                <a:gd name="T12" fmla="*/ 339 w 339"/>
                <a:gd name="T13" fmla="*/ 1251 h 1251"/>
              </a:gdLst>
              <a:ahLst/>
              <a:cxnLst>
                <a:cxn ang="0">
                  <a:pos x="T0" y="T1"/>
                </a:cxn>
                <a:cxn ang="0">
                  <a:pos x="T2" y="T3"/>
                </a:cxn>
                <a:cxn ang="0">
                  <a:pos x="T4" y="T5"/>
                </a:cxn>
                <a:cxn ang="0">
                  <a:pos x="T6" y="T7"/>
                </a:cxn>
                <a:cxn ang="0">
                  <a:pos x="T8" y="T9"/>
                </a:cxn>
              </a:cxnLst>
              <a:rect l="T10" t="T11" r="T12" b="T13"/>
              <a:pathLst>
                <a:path w="339" h="1251">
                  <a:moveTo>
                    <a:pt x="0" y="110"/>
                  </a:moveTo>
                  <a:lnTo>
                    <a:pt x="0" y="1080"/>
                  </a:lnTo>
                  <a:lnTo>
                    <a:pt x="339" y="1251"/>
                  </a:lnTo>
                  <a:lnTo>
                    <a:pt x="339" y="0"/>
                  </a:lnTo>
                  <a:lnTo>
                    <a:pt x="0" y="110"/>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 name="Freeform 16"/>
            <p:cNvSpPr/>
            <p:nvPr/>
          </p:nvSpPr>
          <p:spPr bwMode="auto">
            <a:xfrm flipH="1">
              <a:off x="5740182" y="128698"/>
              <a:ext cx="1012442" cy="1069998"/>
            </a:xfrm>
            <a:custGeom>
              <a:avLst/>
              <a:gdLst>
                <a:gd name="T0" fmla="*/ 0 w 973"/>
                <a:gd name="T1" fmla="*/ 0 h 1069"/>
                <a:gd name="T2" fmla="*/ 0 w 973"/>
                <a:gd name="T3" fmla="*/ 1069 h 1069"/>
                <a:gd name="T4" fmla="*/ 973 w 973"/>
                <a:gd name="T5" fmla="*/ 1051 h 1069"/>
                <a:gd name="T6" fmla="*/ 973 w 973"/>
                <a:gd name="T7" fmla="*/ 36 h 1069"/>
                <a:gd name="T8" fmla="*/ 0 w 973"/>
                <a:gd name="T9" fmla="*/ 0 h 1069"/>
                <a:gd name="T10" fmla="*/ 0 w 973"/>
                <a:gd name="T11" fmla="*/ 0 h 1069"/>
                <a:gd name="T12" fmla="*/ 973 w 973"/>
                <a:gd name="T13" fmla="*/ 1069 h 1069"/>
              </a:gdLst>
              <a:ahLst/>
              <a:cxnLst>
                <a:cxn ang="0">
                  <a:pos x="T0" y="T1"/>
                </a:cxn>
                <a:cxn ang="0">
                  <a:pos x="T2" y="T3"/>
                </a:cxn>
                <a:cxn ang="0">
                  <a:pos x="T4" y="T5"/>
                </a:cxn>
                <a:cxn ang="0">
                  <a:pos x="T6" y="T7"/>
                </a:cxn>
                <a:cxn ang="0">
                  <a:pos x="T8" y="T9"/>
                </a:cxn>
              </a:cxnLst>
              <a:rect l="T10" t="T11" r="T12" b="T13"/>
              <a:pathLst>
                <a:path w="973" h="1069">
                  <a:moveTo>
                    <a:pt x="0" y="0"/>
                  </a:moveTo>
                  <a:lnTo>
                    <a:pt x="0" y="1069"/>
                  </a:lnTo>
                  <a:lnTo>
                    <a:pt x="973" y="1051"/>
                  </a:lnTo>
                  <a:lnTo>
                    <a:pt x="973" y="36"/>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 name="Freeform 17"/>
            <p:cNvSpPr/>
            <p:nvPr/>
          </p:nvSpPr>
          <p:spPr bwMode="auto">
            <a:xfrm flipH="1">
              <a:off x="6755671" y="128698"/>
              <a:ext cx="204865" cy="1069998"/>
            </a:xfrm>
            <a:custGeom>
              <a:avLst/>
              <a:gdLst>
                <a:gd name="T0" fmla="*/ 0 w 197"/>
                <a:gd name="T1" fmla="*/ 123 h 1069"/>
                <a:gd name="T2" fmla="*/ 0 w 197"/>
                <a:gd name="T3" fmla="*/ 947 h 1069"/>
                <a:gd name="T4" fmla="*/ 197 w 197"/>
                <a:gd name="T5" fmla="*/ 1069 h 1069"/>
                <a:gd name="T6" fmla="*/ 197 w 197"/>
                <a:gd name="T7" fmla="*/ 0 h 1069"/>
                <a:gd name="T8" fmla="*/ 0 w 197"/>
                <a:gd name="T9" fmla="*/ 123 h 1069"/>
                <a:gd name="T10" fmla="*/ 0 w 197"/>
                <a:gd name="T11" fmla="*/ 0 h 1069"/>
                <a:gd name="T12" fmla="*/ 197 w 197"/>
                <a:gd name="T13" fmla="*/ 1069 h 1069"/>
              </a:gdLst>
              <a:ahLst/>
              <a:cxnLst>
                <a:cxn ang="0">
                  <a:pos x="T0" y="T1"/>
                </a:cxn>
                <a:cxn ang="0">
                  <a:pos x="T2" y="T3"/>
                </a:cxn>
                <a:cxn ang="0">
                  <a:pos x="T4" y="T5"/>
                </a:cxn>
                <a:cxn ang="0">
                  <a:pos x="T6" y="T7"/>
                </a:cxn>
                <a:cxn ang="0">
                  <a:pos x="T8" y="T9"/>
                </a:cxn>
              </a:cxnLst>
              <a:rect l="T10" t="T11" r="T12" b="T13"/>
              <a:pathLst>
                <a:path w="197" h="1069">
                  <a:moveTo>
                    <a:pt x="0" y="123"/>
                  </a:moveTo>
                  <a:lnTo>
                    <a:pt x="0" y="947"/>
                  </a:lnTo>
                  <a:lnTo>
                    <a:pt x="197" y="1069"/>
                  </a:lnTo>
                  <a:lnTo>
                    <a:pt x="197" y="0"/>
                  </a:lnTo>
                  <a:lnTo>
                    <a:pt x="0" y="123"/>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 name="Freeform 18"/>
            <p:cNvSpPr/>
            <p:nvPr/>
          </p:nvSpPr>
          <p:spPr bwMode="auto">
            <a:xfrm flipH="1">
              <a:off x="4568040" y="128698"/>
              <a:ext cx="964230" cy="1019117"/>
            </a:xfrm>
            <a:custGeom>
              <a:avLst/>
              <a:gdLst>
                <a:gd name="T0" fmla="*/ 913 w 913"/>
                <a:gd name="T1" fmla="*/ 958 h 972"/>
                <a:gd name="T2" fmla="*/ 0 w 913"/>
                <a:gd name="T3" fmla="*/ 972 h 972"/>
                <a:gd name="T4" fmla="*/ 0 w 913"/>
                <a:gd name="T5" fmla="*/ 0 h 972"/>
                <a:gd name="T6" fmla="*/ 913 w 913"/>
                <a:gd name="T7" fmla="*/ 6 h 972"/>
                <a:gd name="T8" fmla="*/ 913 w 913"/>
                <a:gd name="T9" fmla="*/ 958 h 972"/>
                <a:gd name="T10" fmla="*/ 0 w 913"/>
                <a:gd name="T11" fmla="*/ 0 h 972"/>
                <a:gd name="T12" fmla="*/ 913 w 913"/>
                <a:gd name="T13" fmla="*/ 972 h 972"/>
              </a:gdLst>
              <a:ahLst/>
              <a:cxnLst>
                <a:cxn ang="0">
                  <a:pos x="T0" y="T1"/>
                </a:cxn>
                <a:cxn ang="0">
                  <a:pos x="T2" y="T3"/>
                </a:cxn>
                <a:cxn ang="0">
                  <a:pos x="T4" y="T5"/>
                </a:cxn>
                <a:cxn ang="0">
                  <a:pos x="T6" y="T7"/>
                </a:cxn>
                <a:cxn ang="0">
                  <a:pos x="T8" y="T9"/>
                </a:cxn>
              </a:cxnLst>
              <a:rect l="T10" t="T11" r="T12" b="T13"/>
              <a:pathLst>
                <a:path w="913" h="972">
                  <a:moveTo>
                    <a:pt x="913" y="958"/>
                  </a:moveTo>
                  <a:lnTo>
                    <a:pt x="0" y="972"/>
                  </a:lnTo>
                  <a:lnTo>
                    <a:pt x="0" y="0"/>
                  </a:lnTo>
                  <a:lnTo>
                    <a:pt x="913" y="6"/>
                  </a:lnTo>
                  <a:lnTo>
                    <a:pt x="913" y="95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 name="Freeform 19"/>
            <p:cNvSpPr/>
            <p:nvPr/>
          </p:nvSpPr>
          <p:spPr bwMode="auto">
            <a:xfrm flipH="1">
              <a:off x="5532270" y="128698"/>
              <a:ext cx="72317" cy="1019117"/>
            </a:xfrm>
            <a:custGeom>
              <a:avLst/>
              <a:gdLst>
                <a:gd name="T0" fmla="*/ 0 w 69"/>
                <a:gd name="T1" fmla="*/ 87 h 972"/>
                <a:gd name="T2" fmla="*/ 0 w 69"/>
                <a:gd name="T3" fmla="*/ 906 h 972"/>
                <a:gd name="T4" fmla="*/ 69 w 69"/>
                <a:gd name="T5" fmla="*/ 972 h 972"/>
                <a:gd name="T6" fmla="*/ 69 w 69"/>
                <a:gd name="T7" fmla="*/ 0 h 972"/>
                <a:gd name="T8" fmla="*/ 0 w 69"/>
                <a:gd name="T9" fmla="*/ 87 h 972"/>
                <a:gd name="T10" fmla="*/ 0 w 69"/>
                <a:gd name="T11" fmla="*/ 0 h 972"/>
                <a:gd name="T12" fmla="*/ 69 w 69"/>
                <a:gd name="T13" fmla="*/ 972 h 972"/>
              </a:gdLst>
              <a:ahLst/>
              <a:cxnLst>
                <a:cxn ang="0">
                  <a:pos x="T0" y="T1"/>
                </a:cxn>
                <a:cxn ang="0">
                  <a:pos x="T2" y="T3"/>
                </a:cxn>
                <a:cxn ang="0">
                  <a:pos x="T4" y="T5"/>
                </a:cxn>
                <a:cxn ang="0">
                  <a:pos x="T6" y="T7"/>
                </a:cxn>
                <a:cxn ang="0">
                  <a:pos x="T8" y="T9"/>
                </a:cxn>
              </a:cxnLst>
              <a:rect l="T10" t="T11" r="T12" b="T13"/>
              <a:pathLst>
                <a:path w="69" h="972">
                  <a:moveTo>
                    <a:pt x="0" y="87"/>
                  </a:moveTo>
                  <a:lnTo>
                    <a:pt x="0" y="906"/>
                  </a:lnTo>
                  <a:lnTo>
                    <a:pt x="69" y="972"/>
                  </a:lnTo>
                  <a:lnTo>
                    <a:pt x="69" y="0"/>
                  </a:lnTo>
                  <a:lnTo>
                    <a:pt x="0" y="87"/>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 name="Freeform 32"/>
            <p:cNvSpPr/>
            <p:nvPr/>
          </p:nvSpPr>
          <p:spPr bwMode="auto">
            <a:xfrm>
              <a:off x="2187597" y="1257062"/>
              <a:ext cx="22600" cy="1496"/>
            </a:xfrm>
            <a:custGeom>
              <a:avLst/>
              <a:gdLst>
                <a:gd name="T0" fmla="*/ 12 w 12"/>
                <a:gd name="T1" fmla="*/ 0 h 1587"/>
                <a:gd name="T2" fmla="*/ 0 w 12"/>
                <a:gd name="T3" fmla="*/ 0 h 1587"/>
                <a:gd name="T4" fmla="*/ 12 w 12"/>
                <a:gd name="T5" fmla="*/ 0 h 1587"/>
                <a:gd name="T6" fmla="*/ 0 w 12"/>
                <a:gd name="T7" fmla="*/ 0 h 1587"/>
                <a:gd name="T8" fmla="*/ 12 w 12"/>
                <a:gd name="T9" fmla="*/ 1587 h 1587"/>
              </a:gdLst>
              <a:ahLst/>
              <a:cxnLst>
                <a:cxn ang="0">
                  <a:pos x="T0" y="T1"/>
                </a:cxn>
                <a:cxn ang="0">
                  <a:pos x="T2" y="T3"/>
                </a:cxn>
                <a:cxn ang="0">
                  <a:pos x="T4" y="T5"/>
                </a:cxn>
              </a:cxnLst>
              <a:rect l="T6" t="T7" r="T8" b="T9"/>
              <a:pathLst>
                <a:path w="12" h="1587">
                  <a:moveTo>
                    <a:pt x="12" y="0"/>
                  </a:moveTo>
                  <a:lnTo>
                    <a:pt x="0" y="0"/>
                  </a:lnTo>
                  <a:lnTo>
                    <a:pt x="12" y="0"/>
                  </a:lnTo>
                  <a:close/>
                </a:path>
              </a:pathLst>
            </a:custGeom>
            <a:solidFill>
              <a:srgbClr val="0875F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 name="WordArt 33"/>
            <p:cNvSpPr>
              <a:spLocks noChangeArrowheads="1" noChangeShapeType="1" noTextEdit="1"/>
            </p:cNvSpPr>
            <p:nvPr/>
          </p:nvSpPr>
          <p:spPr bwMode="auto">
            <a:xfrm>
              <a:off x="1190221" y="209472"/>
              <a:ext cx="448970" cy="90728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5100" dirty="0">
                  <a:solidFill>
                    <a:srgbClr val="FFFFFF"/>
                  </a:solidFill>
                  <a:latin typeface="Impact" panose="020B0806030902050204"/>
                </a:rPr>
                <a:t>1</a:t>
              </a:r>
              <a:endParaRPr lang="zh-CN" altLang="en-US" sz="5100" dirty="0">
                <a:solidFill>
                  <a:srgbClr val="FFFFFF"/>
                </a:solidFill>
                <a:latin typeface="Impact" panose="020B0806030902050204"/>
              </a:endParaRPr>
            </a:p>
          </p:txBody>
        </p:sp>
        <p:sp>
          <p:nvSpPr>
            <p:cNvPr id="40" name="WordArt 34"/>
            <p:cNvSpPr>
              <a:spLocks noChangeArrowheads="1" noChangeShapeType="1" noTextEdit="1"/>
            </p:cNvSpPr>
            <p:nvPr/>
          </p:nvSpPr>
          <p:spPr bwMode="auto">
            <a:xfrm>
              <a:off x="2468169" y="169875"/>
              <a:ext cx="567660" cy="907286"/>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5100" dirty="0">
                  <a:solidFill>
                    <a:srgbClr val="FFFFFF"/>
                  </a:solidFill>
                  <a:latin typeface="Impact" panose="020B0806030902050204"/>
                </a:rPr>
                <a:t>2</a:t>
              </a:r>
              <a:endParaRPr lang="zh-CN" altLang="en-US" sz="5100" dirty="0">
                <a:solidFill>
                  <a:srgbClr val="FFFFFF"/>
                </a:solidFill>
                <a:latin typeface="Impact" panose="020B0806030902050204"/>
              </a:endParaRPr>
            </a:p>
          </p:txBody>
        </p:sp>
        <p:sp>
          <p:nvSpPr>
            <p:cNvPr id="41" name="WordArt 35"/>
            <p:cNvSpPr>
              <a:spLocks noChangeArrowheads="1" noChangeShapeType="1" noTextEdit="1"/>
            </p:cNvSpPr>
            <p:nvPr/>
          </p:nvSpPr>
          <p:spPr bwMode="auto">
            <a:xfrm>
              <a:off x="3633820" y="184615"/>
              <a:ext cx="567660" cy="907286"/>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5100" dirty="0">
                  <a:solidFill>
                    <a:srgbClr val="FFFFFF"/>
                  </a:solidFill>
                  <a:latin typeface="Impact" panose="020B0806030902050204"/>
                </a:rPr>
                <a:t>3</a:t>
              </a:r>
              <a:endParaRPr lang="zh-CN" altLang="en-US" sz="5100" dirty="0">
                <a:solidFill>
                  <a:srgbClr val="FFFFFF"/>
                </a:solidFill>
                <a:latin typeface="Impact" panose="020B0806030902050204"/>
              </a:endParaRPr>
            </a:p>
          </p:txBody>
        </p:sp>
        <p:sp>
          <p:nvSpPr>
            <p:cNvPr id="42" name="WordArt 36"/>
            <p:cNvSpPr>
              <a:spLocks noChangeArrowheads="1" noChangeShapeType="1" noTextEdit="1"/>
            </p:cNvSpPr>
            <p:nvPr/>
          </p:nvSpPr>
          <p:spPr bwMode="auto">
            <a:xfrm>
              <a:off x="4712439" y="184615"/>
              <a:ext cx="567660" cy="907286"/>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5100">
                  <a:solidFill>
                    <a:srgbClr val="FFFFFF"/>
                  </a:solidFill>
                  <a:latin typeface="Impact" panose="020B0806030902050204"/>
                </a:rPr>
                <a:t>4</a:t>
              </a:r>
              <a:endParaRPr lang="zh-CN" altLang="en-US" sz="5100">
                <a:solidFill>
                  <a:srgbClr val="FFFFFF"/>
                </a:solidFill>
                <a:latin typeface="Impact" panose="020B0806030902050204"/>
              </a:endParaRPr>
            </a:p>
          </p:txBody>
        </p:sp>
        <p:sp>
          <p:nvSpPr>
            <p:cNvPr id="43" name="WordArt 37"/>
            <p:cNvSpPr>
              <a:spLocks noChangeArrowheads="1" noChangeShapeType="1" noTextEdit="1"/>
            </p:cNvSpPr>
            <p:nvPr/>
          </p:nvSpPr>
          <p:spPr bwMode="auto">
            <a:xfrm>
              <a:off x="5963937" y="230063"/>
              <a:ext cx="521047" cy="866102"/>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5100">
                  <a:solidFill>
                    <a:srgbClr val="FFFFFF"/>
                  </a:solidFill>
                  <a:latin typeface="Impact" panose="020B0806030902050204"/>
                </a:rPr>
                <a:t>5</a:t>
              </a:r>
              <a:endParaRPr lang="zh-CN" altLang="en-US" sz="5100">
                <a:solidFill>
                  <a:srgbClr val="FFFFFF"/>
                </a:solidFill>
                <a:latin typeface="Impact" panose="020B0806030902050204"/>
              </a:endParaRPr>
            </a:p>
          </p:txBody>
        </p:sp>
        <p:sp>
          <p:nvSpPr>
            <p:cNvPr id="44" name="WordArt 38"/>
            <p:cNvSpPr>
              <a:spLocks noChangeArrowheads="1" noChangeShapeType="1" noTextEdit="1"/>
            </p:cNvSpPr>
            <p:nvPr/>
          </p:nvSpPr>
          <p:spPr bwMode="auto">
            <a:xfrm>
              <a:off x="10191738" y="238048"/>
              <a:ext cx="593464" cy="918641"/>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5100" dirty="0">
                  <a:solidFill>
                    <a:srgbClr val="FFFFFF"/>
                  </a:solidFill>
                  <a:latin typeface="Impact" panose="020B0806030902050204"/>
                </a:rPr>
                <a:t>8</a:t>
              </a:r>
              <a:endParaRPr lang="zh-CN" altLang="en-US" sz="5100" dirty="0">
                <a:solidFill>
                  <a:srgbClr val="FFFFFF"/>
                </a:solidFill>
                <a:latin typeface="Impact" panose="020B0806030902050204"/>
              </a:endParaRPr>
            </a:p>
          </p:txBody>
        </p:sp>
        <p:sp>
          <p:nvSpPr>
            <p:cNvPr id="45" name="Freeform 14"/>
            <p:cNvSpPr/>
            <p:nvPr/>
          </p:nvSpPr>
          <p:spPr bwMode="auto">
            <a:xfrm flipH="1">
              <a:off x="8521102" y="77816"/>
              <a:ext cx="1062160" cy="1208201"/>
            </a:xfrm>
            <a:custGeom>
              <a:avLst/>
              <a:gdLst>
                <a:gd name="T0" fmla="*/ 0 w 1006"/>
                <a:gd name="T1" fmla="*/ 0 h 1251"/>
                <a:gd name="T2" fmla="*/ 0 w 1006"/>
                <a:gd name="T3" fmla="*/ 1251 h 1251"/>
                <a:gd name="T4" fmla="*/ 1006 w 1006"/>
                <a:gd name="T5" fmla="*/ 1154 h 1251"/>
                <a:gd name="T6" fmla="*/ 1006 w 1006"/>
                <a:gd name="T7" fmla="*/ 81 h 1251"/>
                <a:gd name="T8" fmla="*/ 0 w 1006"/>
                <a:gd name="T9" fmla="*/ 0 h 1251"/>
                <a:gd name="T10" fmla="*/ 0 w 1006"/>
                <a:gd name="T11" fmla="*/ 0 h 1251"/>
                <a:gd name="T12" fmla="*/ 1006 w 1006"/>
                <a:gd name="T13" fmla="*/ 1251 h 1251"/>
              </a:gdLst>
              <a:ahLst/>
              <a:cxnLst>
                <a:cxn ang="0">
                  <a:pos x="T0" y="T1"/>
                </a:cxn>
                <a:cxn ang="0">
                  <a:pos x="T2" y="T3"/>
                </a:cxn>
                <a:cxn ang="0">
                  <a:pos x="T4" y="T5"/>
                </a:cxn>
                <a:cxn ang="0">
                  <a:pos x="T6" y="T7"/>
                </a:cxn>
                <a:cxn ang="0">
                  <a:pos x="T8" y="T9"/>
                </a:cxn>
              </a:cxnLst>
              <a:rect l="T10" t="T11" r="T12" b="T13"/>
              <a:pathLst>
                <a:path w="1006" h="1251">
                  <a:moveTo>
                    <a:pt x="0" y="0"/>
                  </a:moveTo>
                  <a:lnTo>
                    <a:pt x="0" y="1251"/>
                  </a:lnTo>
                  <a:lnTo>
                    <a:pt x="1006" y="1154"/>
                  </a:lnTo>
                  <a:lnTo>
                    <a:pt x="1006" y="81"/>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 name="Freeform 15"/>
            <p:cNvSpPr/>
            <p:nvPr/>
          </p:nvSpPr>
          <p:spPr bwMode="auto">
            <a:xfrm flipH="1">
              <a:off x="9583260" y="84890"/>
              <a:ext cx="306620" cy="1211935"/>
            </a:xfrm>
            <a:custGeom>
              <a:avLst/>
              <a:gdLst>
                <a:gd name="T0" fmla="*/ 0 w 339"/>
                <a:gd name="T1" fmla="*/ 110 h 1251"/>
                <a:gd name="T2" fmla="*/ 0 w 339"/>
                <a:gd name="T3" fmla="*/ 1080 h 1251"/>
                <a:gd name="T4" fmla="*/ 339 w 339"/>
                <a:gd name="T5" fmla="*/ 1251 h 1251"/>
                <a:gd name="T6" fmla="*/ 339 w 339"/>
                <a:gd name="T7" fmla="*/ 0 h 1251"/>
                <a:gd name="T8" fmla="*/ 0 w 339"/>
                <a:gd name="T9" fmla="*/ 110 h 1251"/>
                <a:gd name="T10" fmla="*/ 0 w 339"/>
                <a:gd name="T11" fmla="*/ 0 h 1251"/>
                <a:gd name="T12" fmla="*/ 339 w 339"/>
                <a:gd name="T13" fmla="*/ 1251 h 1251"/>
              </a:gdLst>
              <a:ahLst/>
              <a:cxnLst>
                <a:cxn ang="0">
                  <a:pos x="T0" y="T1"/>
                </a:cxn>
                <a:cxn ang="0">
                  <a:pos x="T2" y="T3"/>
                </a:cxn>
                <a:cxn ang="0">
                  <a:pos x="T4" y="T5"/>
                </a:cxn>
                <a:cxn ang="0">
                  <a:pos x="T6" y="T7"/>
                </a:cxn>
                <a:cxn ang="0">
                  <a:pos x="T8" y="T9"/>
                </a:cxn>
              </a:cxnLst>
              <a:rect l="T10" t="T11" r="T12" b="T13"/>
              <a:pathLst>
                <a:path w="339" h="1251">
                  <a:moveTo>
                    <a:pt x="0" y="110"/>
                  </a:moveTo>
                  <a:lnTo>
                    <a:pt x="0" y="1080"/>
                  </a:lnTo>
                  <a:lnTo>
                    <a:pt x="339" y="1251"/>
                  </a:lnTo>
                  <a:lnTo>
                    <a:pt x="339" y="0"/>
                  </a:lnTo>
                  <a:lnTo>
                    <a:pt x="0" y="110"/>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7" name="WordArt 38"/>
            <p:cNvSpPr>
              <a:spLocks noChangeArrowheads="1" noChangeShapeType="1" noTextEdit="1"/>
            </p:cNvSpPr>
            <p:nvPr/>
          </p:nvSpPr>
          <p:spPr bwMode="auto">
            <a:xfrm>
              <a:off x="8738042" y="209466"/>
              <a:ext cx="593461" cy="907291"/>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5100" dirty="0">
                  <a:solidFill>
                    <a:srgbClr val="FFFFFF"/>
                  </a:solidFill>
                  <a:latin typeface="Impact" panose="020B0806030902050204"/>
                </a:rPr>
                <a:t>7</a:t>
              </a:r>
              <a:endParaRPr lang="zh-CN" altLang="en-US" sz="5100" dirty="0">
                <a:solidFill>
                  <a:srgbClr val="FFFFFF"/>
                </a:solidFill>
                <a:latin typeface="Impact" panose="020B0806030902050204"/>
              </a:endParaRPr>
            </a:p>
          </p:txBody>
        </p:sp>
        <p:sp>
          <p:nvSpPr>
            <p:cNvPr id="48" name="Freeform 16"/>
            <p:cNvSpPr/>
            <p:nvPr/>
          </p:nvSpPr>
          <p:spPr bwMode="auto">
            <a:xfrm flipH="1">
              <a:off x="7130049" y="128695"/>
              <a:ext cx="1027507" cy="1077849"/>
            </a:xfrm>
            <a:custGeom>
              <a:avLst/>
              <a:gdLst>
                <a:gd name="T0" fmla="*/ 0 w 973"/>
                <a:gd name="T1" fmla="*/ 0 h 1069"/>
                <a:gd name="T2" fmla="*/ 0 w 973"/>
                <a:gd name="T3" fmla="*/ 1069 h 1069"/>
                <a:gd name="T4" fmla="*/ 973 w 973"/>
                <a:gd name="T5" fmla="*/ 1051 h 1069"/>
                <a:gd name="T6" fmla="*/ 973 w 973"/>
                <a:gd name="T7" fmla="*/ 36 h 1069"/>
                <a:gd name="T8" fmla="*/ 0 w 973"/>
                <a:gd name="T9" fmla="*/ 0 h 1069"/>
                <a:gd name="T10" fmla="*/ 0 w 973"/>
                <a:gd name="T11" fmla="*/ 0 h 1069"/>
                <a:gd name="T12" fmla="*/ 973 w 973"/>
                <a:gd name="T13" fmla="*/ 1069 h 1069"/>
              </a:gdLst>
              <a:ahLst/>
              <a:cxnLst>
                <a:cxn ang="0">
                  <a:pos x="T0" y="T1"/>
                </a:cxn>
                <a:cxn ang="0">
                  <a:pos x="T2" y="T3"/>
                </a:cxn>
                <a:cxn ang="0">
                  <a:pos x="T4" y="T5"/>
                </a:cxn>
                <a:cxn ang="0">
                  <a:pos x="T6" y="T7"/>
                </a:cxn>
                <a:cxn ang="0">
                  <a:pos x="T8" y="T9"/>
                </a:cxn>
              </a:cxnLst>
              <a:rect l="T10" t="T11" r="T12" b="T13"/>
              <a:pathLst>
                <a:path w="973" h="1069">
                  <a:moveTo>
                    <a:pt x="0" y="0"/>
                  </a:moveTo>
                  <a:lnTo>
                    <a:pt x="0" y="1069"/>
                  </a:lnTo>
                  <a:lnTo>
                    <a:pt x="973" y="1051"/>
                  </a:lnTo>
                  <a:lnTo>
                    <a:pt x="973" y="36"/>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9" name="Freeform 17"/>
            <p:cNvSpPr/>
            <p:nvPr/>
          </p:nvSpPr>
          <p:spPr bwMode="auto">
            <a:xfrm flipH="1">
              <a:off x="8152337" y="128695"/>
              <a:ext cx="207912" cy="1077849"/>
            </a:xfrm>
            <a:custGeom>
              <a:avLst/>
              <a:gdLst>
                <a:gd name="T0" fmla="*/ 0 w 197"/>
                <a:gd name="T1" fmla="*/ 123 h 1069"/>
                <a:gd name="T2" fmla="*/ 0 w 197"/>
                <a:gd name="T3" fmla="*/ 947 h 1069"/>
                <a:gd name="T4" fmla="*/ 197 w 197"/>
                <a:gd name="T5" fmla="*/ 1069 h 1069"/>
                <a:gd name="T6" fmla="*/ 197 w 197"/>
                <a:gd name="T7" fmla="*/ 0 h 1069"/>
                <a:gd name="T8" fmla="*/ 0 w 197"/>
                <a:gd name="T9" fmla="*/ 123 h 1069"/>
                <a:gd name="T10" fmla="*/ 0 w 197"/>
                <a:gd name="T11" fmla="*/ 0 h 1069"/>
                <a:gd name="T12" fmla="*/ 197 w 197"/>
                <a:gd name="T13" fmla="*/ 1069 h 1069"/>
              </a:gdLst>
              <a:ahLst/>
              <a:cxnLst>
                <a:cxn ang="0">
                  <a:pos x="T0" y="T1"/>
                </a:cxn>
                <a:cxn ang="0">
                  <a:pos x="T2" y="T3"/>
                </a:cxn>
                <a:cxn ang="0">
                  <a:pos x="T4" y="T5"/>
                </a:cxn>
                <a:cxn ang="0">
                  <a:pos x="T6" y="T7"/>
                </a:cxn>
                <a:cxn ang="0">
                  <a:pos x="T8" y="T9"/>
                </a:cxn>
              </a:cxnLst>
              <a:rect l="T10" t="T11" r="T12" b="T13"/>
              <a:pathLst>
                <a:path w="197" h="1069">
                  <a:moveTo>
                    <a:pt x="0" y="123"/>
                  </a:moveTo>
                  <a:lnTo>
                    <a:pt x="0" y="947"/>
                  </a:lnTo>
                  <a:lnTo>
                    <a:pt x="197" y="1069"/>
                  </a:lnTo>
                  <a:lnTo>
                    <a:pt x="197" y="0"/>
                  </a:lnTo>
                  <a:lnTo>
                    <a:pt x="0" y="123"/>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 name="WordArt 37"/>
            <p:cNvSpPr>
              <a:spLocks noChangeArrowheads="1" noChangeShapeType="1" noTextEdit="1"/>
            </p:cNvSpPr>
            <p:nvPr/>
          </p:nvSpPr>
          <p:spPr bwMode="auto">
            <a:xfrm>
              <a:off x="7338927" y="210201"/>
              <a:ext cx="539127" cy="906559"/>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5100" dirty="0">
                  <a:solidFill>
                    <a:srgbClr val="FFFFFF"/>
                  </a:solidFill>
                  <a:latin typeface="Impact" panose="020B0806030902050204"/>
                </a:rPr>
                <a:t>6</a:t>
              </a:r>
              <a:endParaRPr lang="zh-CN" altLang="en-US" sz="5100" dirty="0">
                <a:solidFill>
                  <a:srgbClr val="FFFFFF"/>
                </a:solidFill>
                <a:latin typeface="Impact" panose="020B0806030902050204"/>
              </a:endParaRPr>
            </a:p>
          </p:txBody>
        </p:sp>
      </p:grpSp>
      <p:sp>
        <p:nvSpPr>
          <p:cNvPr id="52" name="TextBox 8"/>
          <p:cNvSpPr txBox="1"/>
          <p:nvPr/>
        </p:nvSpPr>
        <p:spPr>
          <a:xfrm>
            <a:off x="190550" y="189434"/>
            <a:ext cx="6408712" cy="523220"/>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第四部分  </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点击在此输入你的标题内容</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19"/>
                                        </p:tgtEl>
                                      </p:cBhvr>
                                    </p:animEffect>
                                    <p:animScale>
                                      <p:cBhvr>
                                        <p:cTn id="11" dur="250" autoRev="1" fill="hold"/>
                                        <p:tgtEl>
                                          <p:spTgt spid="19"/>
                                        </p:tgtEl>
                                      </p:cBhvr>
                                      <p:by x="105000" y="105000"/>
                                    </p:animScale>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00"/>
                                        <p:tgtEl>
                                          <p:spTgt spid="5"/>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500"/>
                                        <p:tgtEl>
                                          <p:spTgt spid="10"/>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up)">
                                      <p:cBhvr>
                                        <p:cTn id="55" dur="500"/>
                                        <p:tgtEl>
                                          <p:spTgt spid="8"/>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down)">
                                      <p:cBhvr>
                                        <p:cTn id="63" dur="500"/>
                                        <p:tgtEl>
                                          <p:spTgt spid="18"/>
                                        </p:tgtEl>
                                      </p:cBhvr>
                                    </p:animEffect>
                                  </p:childTnLst>
                                </p:cTn>
                              </p:par>
                            </p:childTnLst>
                          </p:cTn>
                        </p:par>
                        <p:par>
                          <p:cTn id="64" fill="hold">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left)">
                                      <p:cBhvr>
                                        <p:cTn id="67" dur="500"/>
                                        <p:tgtEl>
                                          <p:spTgt spid="1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up)">
                                      <p:cBhvr>
                                        <p:cTn id="71" dur="500"/>
                                        <p:tgtEl>
                                          <p:spTgt spid="17"/>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left)">
                                      <p:cBhvr>
                                        <p:cTn id="7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10" grpId="0"/>
      <p:bldP spid="11" grpId="0"/>
      <p:bldP spid="12" grpId="0"/>
      <p:bldP spid="13" grpId="0"/>
      <p:bldP spid="14" grpId="0"/>
      <p:bldP spid="15" grpId="0"/>
      <p:bldP spid="16" grpId="0"/>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396345" y="1597205"/>
            <a:ext cx="7244427" cy="1295732"/>
          </a:xfrm>
          <a:prstGeom prst="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23" name="矩形 22"/>
          <p:cNvSpPr/>
          <p:nvPr/>
        </p:nvSpPr>
        <p:spPr>
          <a:xfrm>
            <a:off x="4248291" y="1413570"/>
            <a:ext cx="5303299" cy="4495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1800" dirty="0">
                <a:latin typeface="微软雅黑" panose="020B0503020204020204" pitchFamily="34" charset="-122"/>
                <a:ea typeface="微软雅黑" panose="020B0503020204020204" pitchFamily="34" charset="-122"/>
              </a:rPr>
              <a:t>点击添加标题</a:t>
            </a:r>
          </a:p>
        </p:txBody>
      </p:sp>
      <p:sp>
        <p:nvSpPr>
          <p:cNvPr id="24" name="六边形 23"/>
          <p:cNvSpPr/>
          <p:nvPr/>
        </p:nvSpPr>
        <p:spPr>
          <a:xfrm>
            <a:off x="910630" y="3231856"/>
            <a:ext cx="1587056" cy="1368469"/>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2400" dirty="0">
                <a:latin typeface="微软雅黑" panose="020B0503020204020204" pitchFamily="34" charset="-122"/>
                <a:ea typeface="微软雅黑" panose="020B0503020204020204" pitchFamily="34" charset="-122"/>
              </a:rPr>
              <a:t>工作</a:t>
            </a:r>
            <a:endParaRPr lang="en-US" altLang="zh-CN" sz="2400" dirty="0">
              <a:latin typeface="微软雅黑" panose="020B0503020204020204" pitchFamily="34" charset="-122"/>
              <a:ea typeface="微软雅黑" panose="020B0503020204020204" pitchFamily="34" charset="-122"/>
            </a:endParaRPr>
          </a:p>
          <a:p>
            <a:pPr algn="ctr"/>
            <a:r>
              <a:rPr lang="zh-CN" altLang="en-US" sz="2400" dirty="0">
                <a:latin typeface="微软雅黑" panose="020B0503020204020204" pitchFamily="34" charset="-122"/>
                <a:ea typeface="微软雅黑" panose="020B0503020204020204" pitchFamily="34" charset="-122"/>
              </a:rPr>
              <a:t>概述</a:t>
            </a:r>
          </a:p>
        </p:txBody>
      </p:sp>
      <p:cxnSp>
        <p:nvCxnSpPr>
          <p:cNvPr id="25" name="直接箭头连接符 24"/>
          <p:cNvCxnSpPr>
            <a:stCxn id="24" idx="5"/>
            <a:endCxn id="22" idx="1"/>
          </p:cNvCxnSpPr>
          <p:nvPr/>
        </p:nvCxnSpPr>
        <p:spPr>
          <a:xfrm flipV="1">
            <a:off x="2155569" y="2245071"/>
            <a:ext cx="1240776" cy="986785"/>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24" idx="0"/>
          </p:cNvCxnSpPr>
          <p:nvPr/>
        </p:nvCxnSpPr>
        <p:spPr>
          <a:xfrm>
            <a:off x="2497686" y="3916090"/>
            <a:ext cx="898660"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stCxn id="24" idx="1"/>
            <a:endCxn id="32" idx="1"/>
          </p:cNvCxnSpPr>
          <p:nvPr/>
        </p:nvCxnSpPr>
        <p:spPr>
          <a:xfrm>
            <a:off x="2155569" y="4600325"/>
            <a:ext cx="1240776" cy="1000765"/>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56775" y="1917626"/>
            <a:ext cx="6492772" cy="905280"/>
          </a:xfrm>
          <a:prstGeom prst="rect">
            <a:avLst/>
          </a:prstGeom>
          <a:noFill/>
        </p:spPr>
        <p:txBody>
          <a:bodyPr wrap="square" lIns="91472" tIns="45736" rIns="91472" bIns="45736" rtlCol="0">
            <a:spAutoFit/>
          </a:bodyPr>
          <a:lstStyle/>
          <a:p>
            <a:pPr>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复制您的文本。</a:t>
            </a:r>
          </a:p>
        </p:txBody>
      </p:sp>
      <p:sp>
        <p:nvSpPr>
          <p:cNvPr id="29" name="矩形 28"/>
          <p:cNvSpPr/>
          <p:nvPr/>
        </p:nvSpPr>
        <p:spPr>
          <a:xfrm>
            <a:off x="3396345" y="3271476"/>
            <a:ext cx="7244427" cy="1295732"/>
          </a:xfrm>
          <a:prstGeom prst="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0" name="矩形 29"/>
          <p:cNvSpPr/>
          <p:nvPr/>
        </p:nvSpPr>
        <p:spPr>
          <a:xfrm>
            <a:off x="4248291" y="3087840"/>
            <a:ext cx="5303299" cy="4495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1800" dirty="0">
                <a:latin typeface="微软雅黑" panose="020B0503020204020204" pitchFamily="34" charset="-122"/>
                <a:ea typeface="微软雅黑" panose="020B0503020204020204" pitchFamily="34" charset="-122"/>
              </a:rPr>
              <a:t>点击添加标题</a:t>
            </a:r>
          </a:p>
        </p:txBody>
      </p:sp>
      <p:sp>
        <p:nvSpPr>
          <p:cNvPr id="31" name="TextBox 30"/>
          <p:cNvSpPr txBox="1"/>
          <p:nvPr/>
        </p:nvSpPr>
        <p:spPr>
          <a:xfrm>
            <a:off x="3856775" y="3581957"/>
            <a:ext cx="6558911" cy="625203"/>
          </a:xfrm>
          <a:prstGeom prst="rect">
            <a:avLst/>
          </a:prstGeom>
          <a:noFill/>
        </p:spPr>
        <p:txBody>
          <a:bodyPr wrap="square" lIns="91472" tIns="45736" rIns="91472" bIns="45736" rtlCol="0">
            <a:spAutoFit/>
          </a:bodyPr>
          <a:lstStyle/>
          <a:p>
            <a:pPr>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a:t>
            </a:r>
          </a:p>
        </p:txBody>
      </p:sp>
      <p:sp>
        <p:nvSpPr>
          <p:cNvPr id="32" name="矩形 31"/>
          <p:cNvSpPr/>
          <p:nvPr/>
        </p:nvSpPr>
        <p:spPr>
          <a:xfrm>
            <a:off x="3396345" y="4964074"/>
            <a:ext cx="7244427" cy="1274032"/>
          </a:xfrm>
          <a:prstGeom prst="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3" name="矩形 32"/>
          <p:cNvSpPr/>
          <p:nvPr/>
        </p:nvSpPr>
        <p:spPr>
          <a:xfrm>
            <a:off x="4248291" y="4780439"/>
            <a:ext cx="5303299" cy="4495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1800">
                <a:latin typeface="微软雅黑" panose="020B0503020204020204" pitchFamily="34" charset="-122"/>
                <a:ea typeface="微软雅黑" panose="020B0503020204020204" pitchFamily="34" charset="-122"/>
              </a:rPr>
              <a:t>点击添加标题</a:t>
            </a:r>
          </a:p>
        </p:txBody>
      </p:sp>
      <p:sp>
        <p:nvSpPr>
          <p:cNvPr id="34" name="TextBox 33"/>
          <p:cNvSpPr txBox="1"/>
          <p:nvPr/>
        </p:nvSpPr>
        <p:spPr>
          <a:xfrm>
            <a:off x="3856775" y="5274556"/>
            <a:ext cx="6503793" cy="905280"/>
          </a:xfrm>
          <a:prstGeom prst="rect">
            <a:avLst/>
          </a:prstGeom>
          <a:noFill/>
        </p:spPr>
        <p:txBody>
          <a:bodyPr wrap="square" lIns="91472" tIns="45736" rIns="91472" bIns="45736" rtlCol="0">
            <a:spAutoFit/>
          </a:bodyPr>
          <a:lstStyle/>
          <a:p>
            <a:pPr>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复制您的文本。</a:t>
            </a:r>
          </a:p>
        </p:txBody>
      </p:sp>
      <p:sp>
        <p:nvSpPr>
          <p:cNvPr id="16" name="TextBox 8"/>
          <p:cNvSpPr txBox="1"/>
          <p:nvPr/>
        </p:nvSpPr>
        <p:spPr>
          <a:xfrm>
            <a:off x="190550" y="189434"/>
            <a:ext cx="6408712" cy="523220"/>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第一部分  </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点击在此输入你的标题内容</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par>
                                    <p:cTn id="12" presetID="22" presetClass="entr" presetSubtype="8"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par>
                                    <p:cTn id="15" presetID="22" presetClass="entr" presetSubtype="8"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outVertical)">
                                          <p:cBhvr>
                                            <p:cTn id="21" dur="500"/>
                                            <p:tgtEl>
                                              <p:spTgt spid="23"/>
                                            </p:tgtEl>
                                          </p:cBhvr>
                                        </p:animEffect>
                                      </p:childTnLst>
                                    </p:cTn>
                                  </p:par>
                                </p:childTnLst>
                              </p:cTn>
                            </p:par>
                            <p:par>
                              <p:cTn id="22" fill="hold">
                                <p:stCondLst>
                                  <p:cond delay="15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14:bounceEnd="50000">
                                          <p:cBhvr additive="base">
                                            <p:cTn id="25" dur="5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22"/>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1000"/>
                                            <p:tgtEl>
                                              <p:spTgt spid="28"/>
                                            </p:tgtEl>
                                          </p:cBhvr>
                                        </p:animEffect>
                                      </p:childTnLst>
                                    </p:cTn>
                                  </p:par>
                                </p:childTnLst>
                              </p:cTn>
                            </p:par>
                            <p:par>
                              <p:cTn id="31" fill="hold">
                                <p:stCondLst>
                                  <p:cond delay="3000"/>
                                </p:stCondLst>
                                <p:childTnLst>
                                  <p:par>
                                    <p:cTn id="32" presetID="16" presetClass="entr" presetSubtype="37"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arn(outVertical)">
                                          <p:cBhvr>
                                            <p:cTn id="34" dur="500"/>
                                            <p:tgtEl>
                                              <p:spTgt spid="30"/>
                                            </p:tgtEl>
                                          </p:cBhvr>
                                        </p:animEffect>
                                      </p:childTnLst>
                                    </p:cTn>
                                  </p:par>
                                </p:childTnLst>
                              </p:cTn>
                            </p:par>
                            <p:par>
                              <p:cTn id="35" fill="hold">
                                <p:stCondLst>
                                  <p:cond delay="3500"/>
                                </p:stCondLst>
                                <p:childTnLst>
                                  <p:par>
                                    <p:cTn id="36" presetID="2" presetClass="entr" presetSubtype="1" fill="hold" grpId="0" nodeType="afterEffect" p14:presetBounceEnd="50000">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14:bounceEnd="50000">
                                          <p:cBhvr additive="base">
                                            <p:cTn id="38" dur="50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39" dur="500" fill="hold"/>
                                            <p:tgtEl>
                                              <p:spTgt spid="29"/>
                                            </p:tgtEl>
                                            <p:attrNameLst>
                                              <p:attrName>ppt_y</p:attrName>
                                            </p:attrNameLst>
                                          </p:cBhvr>
                                          <p:tavLst>
                                            <p:tav tm="0">
                                              <p:val>
                                                <p:strVal val="0-#ppt_h/2"/>
                                              </p:val>
                                            </p:tav>
                                            <p:tav tm="100000">
                                              <p:val>
                                                <p:strVal val="#ppt_y"/>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1000"/>
                                            <p:tgtEl>
                                              <p:spTgt spid="31"/>
                                            </p:tgtEl>
                                          </p:cBhvr>
                                        </p:animEffect>
                                      </p:childTnLst>
                                    </p:cTn>
                                  </p:par>
                                </p:childTnLst>
                              </p:cTn>
                            </p:par>
                            <p:par>
                              <p:cTn id="44" fill="hold">
                                <p:stCondLst>
                                  <p:cond delay="5000"/>
                                </p:stCondLst>
                                <p:childTnLst>
                                  <p:par>
                                    <p:cTn id="45" presetID="16" presetClass="entr" presetSubtype="37"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arn(outVertical)">
                                          <p:cBhvr>
                                            <p:cTn id="47" dur="500"/>
                                            <p:tgtEl>
                                              <p:spTgt spid="33"/>
                                            </p:tgtEl>
                                          </p:cBhvr>
                                        </p:animEffect>
                                      </p:childTnLst>
                                    </p:cTn>
                                  </p:par>
                                </p:childTnLst>
                              </p:cTn>
                            </p:par>
                            <p:par>
                              <p:cTn id="48" fill="hold">
                                <p:stCondLst>
                                  <p:cond delay="5500"/>
                                </p:stCondLst>
                                <p:childTnLst>
                                  <p:par>
                                    <p:cTn id="49" presetID="2" presetClass="entr" presetSubtype="1" fill="hold" grpId="0" nodeType="afterEffect" p14:presetBounceEnd="50000">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14:bounceEnd="50000">
                                          <p:cBhvr additive="base">
                                            <p:cTn id="51" dur="500" fill="hold"/>
                                            <p:tgtEl>
                                              <p:spTgt spid="32"/>
                                            </p:tgtEl>
                                            <p:attrNameLst>
                                              <p:attrName>ppt_x</p:attrName>
                                            </p:attrNameLst>
                                          </p:cBhvr>
                                          <p:tavLst>
                                            <p:tav tm="0">
                                              <p:val>
                                                <p:strVal val="#ppt_x"/>
                                              </p:val>
                                            </p:tav>
                                            <p:tav tm="100000">
                                              <p:val>
                                                <p:strVal val="#ppt_x"/>
                                              </p:val>
                                            </p:tav>
                                          </p:tavLst>
                                        </p:anim>
                                        <p:anim calcmode="lin" valueType="num" p14:bounceEnd="50000">
                                          <p:cBhvr additive="base">
                                            <p:cTn id="52" dur="500" fill="hold"/>
                                            <p:tgtEl>
                                              <p:spTgt spid="32"/>
                                            </p:tgtEl>
                                            <p:attrNameLst>
                                              <p:attrName>ppt_y</p:attrName>
                                            </p:attrNameLst>
                                          </p:cBhvr>
                                          <p:tavLst>
                                            <p:tav tm="0">
                                              <p:val>
                                                <p:strVal val="0-#ppt_h/2"/>
                                              </p:val>
                                            </p:tav>
                                            <p:tav tm="100000">
                                              <p:val>
                                                <p:strVal val="#ppt_y"/>
                                              </p:val>
                                            </p:tav>
                                          </p:tavLst>
                                        </p:anim>
                                      </p:childTnLst>
                                    </p:cTn>
                                  </p:par>
                                </p:childTnLst>
                              </p:cTn>
                            </p:par>
                            <p:par>
                              <p:cTn id="53" fill="hold">
                                <p:stCondLst>
                                  <p:cond delay="6000"/>
                                </p:stCondLst>
                                <p:childTnLst>
                                  <p:par>
                                    <p:cTn id="54" presetID="22" presetClass="entr" presetSubtype="8"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left)">
                                          <p:cBhvr>
                                            <p:cTn id="56"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8" grpId="0"/>
          <p:bldP spid="29" grpId="0" animBg="1"/>
          <p:bldP spid="30" grpId="0" animBg="1"/>
          <p:bldP spid="31" grpId="0"/>
          <p:bldP spid="32" grpId="0" animBg="1"/>
          <p:bldP spid="33" grpId="0" animBg="1"/>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par>
                                    <p:cTn id="12" presetID="22" presetClass="entr" presetSubtype="8"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par>
                                    <p:cTn id="15" presetID="22" presetClass="entr" presetSubtype="8"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outVertical)">
                                          <p:cBhvr>
                                            <p:cTn id="21" dur="500"/>
                                            <p:tgtEl>
                                              <p:spTgt spid="23"/>
                                            </p:tgtEl>
                                          </p:cBhvr>
                                        </p:animEffect>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1000"/>
                                            <p:tgtEl>
                                              <p:spTgt spid="28"/>
                                            </p:tgtEl>
                                          </p:cBhvr>
                                        </p:animEffect>
                                      </p:childTnLst>
                                    </p:cTn>
                                  </p:par>
                                </p:childTnLst>
                              </p:cTn>
                            </p:par>
                            <p:par>
                              <p:cTn id="31" fill="hold">
                                <p:stCondLst>
                                  <p:cond delay="3000"/>
                                </p:stCondLst>
                                <p:childTnLst>
                                  <p:par>
                                    <p:cTn id="32" presetID="16" presetClass="entr" presetSubtype="37"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arn(outVertical)">
                                          <p:cBhvr>
                                            <p:cTn id="34" dur="500"/>
                                            <p:tgtEl>
                                              <p:spTgt spid="30"/>
                                            </p:tgtEl>
                                          </p:cBhvr>
                                        </p:animEffect>
                                      </p:childTnLst>
                                    </p:cTn>
                                  </p:par>
                                </p:childTnLst>
                              </p:cTn>
                            </p:par>
                            <p:par>
                              <p:cTn id="35" fill="hold">
                                <p:stCondLst>
                                  <p:cond delay="3500"/>
                                </p:stCondLst>
                                <p:childTnLst>
                                  <p:par>
                                    <p:cTn id="36" presetID="2" presetClass="entr" presetSubtype="1"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fill="hold"/>
                                            <p:tgtEl>
                                              <p:spTgt spid="29"/>
                                            </p:tgtEl>
                                            <p:attrNameLst>
                                              <p:attrName>ppt_x</p:attrName>
                                            </p:attrNameLst>
                                          </p:cBhvr>
                                          <p:tavLst>
                                            <p:tav tm="0">
                                              <p:val>
                                                <p:strVal val="#ppt_x"/>
                                              </p:val>
                                            </p:tav>
                                            <p:tav tm="100000">
                                              <p:val>
                                                <p:strVal val="#ppt_x"/>
                                              </p:val>
                                            </p:tav>
                                          </p:tavLst>
                                        </p:anim>
                                        <p:anim calcmode="lin" valueType="num">
                                          <p:cBhvr additive="base">
                                            <p:cTn id="39" dur="500" fill="hold"/>
                                            <p:tgtEl>
                                              <p:spTgt spid="29"/>
                                            </p:tgtEl>
                                            <p:attrNameLst>
                                              <p:attrName>ppt_y</p:attrName>
                                            </p:attrNameLst>
                                          </p:cBhvr>
                                          <p:tavLst>
                                            <p:tav tm="0">
                                              <p:val>
                                                <p:strVal val="0-#ppt_h/2"/>
                                              </p:val>
                                            </p:tav>
                                            <p:tav tm="100000">
                                              <p:val>
                                                <p:strVal val="#ppt_y"/>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1000"/>
                                            <p:tgtEl>
                                              <p:spTgt spid="31"/>
                                            </p:tgtEl>
                                          </p:cBhvr>
                                        </p:animEffect>
                                      </p:childTnLst>
                                    </p:cTn>
                                  </p:par>
                                </p:childTnLst>
                              </p:cTn>
                            </p:par>
                            <p:par>
                              <p:cTn id="44" fill="hold">
                                <p:stCondLst>
                                  <p:cond delay="5000"/>
                                </p:stCondLst>
                                <p:childTnLst>
                                  <p:par>
                                    <p:cTn id="45" presetID="16" presetClass="entr" presetSubtype="37"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arn(outVertical)">
                                          <p:cBhvr>
                                            <p:cTn id="47" dur="500"/>
                                            <p:tgtEl>
                                              <p:spTgt spid="33"/>
                                            </p:tgtEl>
                                          </p:cBhvr>
                                        </p:animEffect>
                                      </p:childTnLst>
                                    </p:cTn>
                                  </p:par>
                                </p:childTnLst>
                              </p:cTn>
                            </p:par>
                            <p:par>
                              <p:cTn id="48" fill="hold">
                                <p:stCondLst>
                                  <p:cond delay="5500"/>
                                </p:stCondLst>
                                <p:childTnLst>
                                  <p:par>
                                    <p:cTn id="49" presetID="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0-#ppt_h/2"/>
                                              </p:val>
                                            </p:tav>
                                            <p:tav tm="100000">
                                              <p:val>
                                                <p:strVal val="#ppt_y"/>
                                              </p:val>
                                            </p:tav>
                                          </p:tavLst>
                                        </p:anim>
                                      </p:childTnLst>
                                    </p:cTn>
                                  </p:par>
                                </p:childTnLst>
                              </p:cTn>
                            </p:par>
                            <p:par>
                              <p:cTn id="53" fill="hold">
                                <p:stCondLst>
                                  <p:cond delay="6000"/>
                                </p:stCondLst>
                                <p:childTnLst>
                                  <p:par>
                                    <p:cTn id="54" presetID="22" presetClass="entr" presetSubtype="8"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left)">
                                          <p:cBhvr>
                                            <p:cTn id="56"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8" grpId="0"/>
          <p:bldP spid="29" grpId="0" animBg="1"/>
          <p:bldP spid="30" grpId="0" animBg="1"/>
          <p:bldP spid="31" grpId="0"/>
          <p:bldP spid="32" grpId="0" animBg="1"/>
          <p:bldP spid="33" grpId="0" animBg="1"/>
          <p:bldP spid="34" grpId="0"/>
        </p:bldLst>
      </p:timing>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064" y="4437062"/>
            <a:ext cx="1838621" cy="1511773"/>
          </a:xfrm>
          <a:prstGeom prst="rect">
            <a:avLst/>
          </a:prstGeom>
        </p:spPr>
      </p:pic>
      <p:grpSp>
        <p:nvGrpSpPr>
          <p:cNvPr id="36" name="组合 35"/>
          <p:cNvGrpSpPr/>
          <p:nvPr/>
        </p:nvGrpSpPr>
        <p:grpSpPr>
          <a:xfrm>
            <a:off x="1054065" y="2"/>
            <a:ext cx="1777392" cy="1551156"/>
            <a:chOff x="1054065" y="2"/>
            <a:chExt cx="1511774" cy="1319347"/>
          </a:xfrm>
        </p:grpSpPr>
        <p:sp>
          <p:nvSpPr>
            <p:cNvPr id="37" name="Rectangle 3"/>
            <p:cNvSpPr/>
            <p:nvPr/>
          </p:nvSpPr>
          <p:spPr bwMode="auto">
            <a:xfrm>
              <a:off x="1054065" y="2"/>
              <a:ext cx="1511774" cy="411499"/>
            </a:xfrm>
            <a:custGeom>
              <a:avLst/>
              <a:gdLst/>
              <a:ahLst/>
              <a:cxnLst/>
              <a:rect l="l" t="t" r="r" b="b"/>
              <a:pathLst>
                <a:path w="1512168" h="411499">
                  <a:moveTo>
                    <a:pt x="0" y="0"/>
                  </a:moveTo>
                  <a:lnTo>
                    <a:pt x="1512168" y="0"/>
                  </a:lnTo>
                  <a:lnTo>
                    <a:pt x="1512168" y="260647"/>
                  </a:lnTo>
                  <a:lnTo>
                    <a:pt x="1512084" y="260647"/>
                  </a:lnTo>
                  <a:lnTo>
                    <a:pt x="1512084" y="351491"/>
                  </a:lnTo>
                  <a:cubicBezTo>
                    <a:pt x="1512084" y="384633"/>
                    <a:pt x="1485218" y="411499"/>
                    <a:pt x="1452076" y="411499"/>
                  </a:cubicBezTo>
                  <a:lnTo>
                    <a:pt x="60092" y="411499"/>
                  </a:lnTo>
                  <a:cubicBezTo>
                    <a:pt x="26950" y="411499"/>
                    <a:pt x="84" y="384633"/>
                    <a:pt x="84" y="351491"/>
                  </a:cubicBezTo>
                  <a:lnTo>
                    <a:pt x="84" y="260647"/>
                  </a:lnTo>
                  <a:lnTo>
                    <a:pt x="0" y="260647"/>
                  </a:lnTo>
                  <a:close/>
                </a:path>
              </a:pathLst>
            </a:cu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t" anchorCtr="0" forceAA="0" compatLnSpc="1">
              <a:noAutofit/>
            </a:bodyPr>
            <a:lstStyle/>
            <a:p>
              <a:pPr marL="0" marR="0" lvl="0" indent="0" defTabSz="913130" eaLnBrk="1" fontAlgn="auto" latinLnBrk="0" hangingPunct="1">
                <a:lnSpc>
                  <a:spcPct val="100000"/>
                </a:lnSpc>
                <a:spcBef>
                  <a:spcPts val="0"/>
                </a:spcBef>
                <a:spcAft>
                  <a:spcPts val="0"/>
                </a:spcAft>
                <a:buClrTx/>
                <a:buSzTx/>
                <a:buFontTx/>
                <a:buNone/>
                <a:defRPr/>
              </a:pPr>
              <a:endParaRPr kumimoji="0" lang="en-US" sz="1500" b="0" i="0" u="none" strike="noStrike" kern="0" cap="none" spc="-40" normalizeH="0" baseline="0" noProof="0" dirty="0">
                <a:ln>
                  <a:noFill/>
                </a:ln>
                <a:gradFill>
                  <a:gsLst>
                    <a:gs pos="0">
                      <a:srgbClr val="FFFFFF"/>
                    </a:gs>
                    <a:gs pos="100000">
                      <a:srgbClr val="FFFFFF"/>
                    </a:gs>
                  </a:gsLst>
                  <a:lin ang="5400000" scaled="0"/>
                </a:gradFill>
                <a:effectLst/>
                <a:uLnTx/>
                <a:uFillTx/>
                <a:latin typeface="Segoe UI" panose="020B0502040204020203"/>
                <a:ea typeface="Segoe UI" panose="020B0502040204020203" pitchFamily="34" charset="0"/>
                <a:cs typeface="Segoe UI" panose="020B0502040204020203" pitchFamily="34" charset="0"/>
              </a:endParaRPr>
            </a:p>
          </p:txBody>
        </p:sp>
        <p:sp>
          <p:nvSpPr>
            <p:cNvPr id="38" name="Rectangle 3"/>
            <p:cNvSpPr/>
            <p:nvPr/>
          </p:nvSpPr>
          <p:spPr bwMode="auto">
            <a:xfrm>
              <a:off x="1054065" y="462959"/>
              <a:ext cx="1511774" cy="856390"/>
            </a:xfrm>
            <a:prstGeom prst="roundRect">
              <a:avLst>
                <a:gd name="adj" fmla="val 6940"/>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t" anchorCtr="0" forceAA="0" compatLnSpc="1">
              <a:noAutofit/>
            </a:bodyPr>
            <a:lstStyle/>
            <a:p>
              <a:pPr marL="0" marR="0" lvl="0" indent="0" defTabSz="913130" eaLnBrk="1" fontAlgn="auto" latinLnBrk="0" hangingPunct="1">
                <a:lnSpc>
                  <a:spcPct val="100000"/>
                </a:lnSpc>
                <a:spcBef>
                  <a:spcPts val="0"/>
                </a:spcBef>
                <a:spcAft>
                  <a:spcPts val="0"/>
                </a:spcAft>
                <a:buClrTx/>
                <a:buSzTx/>
                <a:buFontTx/>
                <a:buNone/>
                <a:defRPr/>
              </a:pPr>
              <a:endParaRPr kumimoji="0" lang="en-US" sz="1500" b="0" i="0" u="none" strike="noStrike" kern="0" cap="none" spc="-40" normalizeH="0" baseline="0" noProof="0" dirty="0">
                <a:ln>
                  <a:noFill/>
                </a:ln>
                <a:gradFill>
                  <a:gsLst>
                    <a:gs pos="0">
                      <a:srgbClr val="FFFFFF"/>
                    </a:gs>
                    <a:gs pos="100000">
                      <a:srgbClr val="FFFFFF"/>
                    </a:gs>
                  </a:gsLst>
                  <a:lin ang="5400000" scaled="0"/>
                </a:gradFill>
                <a:effectLst/>
                <a:uLnTx/>
                <a:uFillTx/>
                <a:latin typeface="Segoe UI" panose="020B0502040204020203"/>
                <a:ea typeface="Segoe UI" panose="020B0502040204020203" pitchFamily="34" charset="0"/>
                <a:cs typeface="Segoe UI" panose="020B0502040204020203" pitchFamily="34" charset="0"/>
              </a:endParaRPr>
            </a:p>
          </p:txBody>
        </p:sp>
        <p:sp>
          <p:nvSpPr>
            <p:cNvPr id="39" name="TextBox 15"/>
            <p:cNvSpPr txBox="1"/>
            <p:nvPr/>
          </p:nvSpPr>
          <p:spPr>
            <a:xfrm>
              <a:off x="1054066" y="953248"/>
              <a:ext cx="1511773" cy="314138"/>
            </a:xfrm>
            <a:prstGeom prst="rect">
              <a:avLst/>
            </a:prstGeom>
            <a:noFill/>
          </p:spPr>
          <p:txBody>
            <a:bodyPr wrap="square" rtlCol="0">
              <a:spAutoFit/>
            </a:bodyPr>
            <a:lstStyle/>
            <a:p>
              <a:pPr algn="ctr"/>
              <a:r>
                <a:rPr lang="en-US" altLang="zh-CN" sz="1800" dirty="0">
                  <a:solidFill>
                    <a:schemeClr val="bg1"/>
                  </a:solidFill>
                  <a:latin typeface="微软雅黑" panose="020B0503020204020204" pitchFamily="34" charset="-122"/>
                  <a:ea typeface="微软雅黑" panose="020B0503020204020204" pitchFamily="34" charset="-122"/>
                </a:rPr>
                <a:t>Contents Page</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40" name="文本框 63"/>
            <p:cNvSpPr txBox="1"/>
            <p:nvPr/>
          </p:nvSpPr>
          <p:spPr>
            <a:xfrm>
              <a:off x="1054066" y="512715"/>
              <a:ext cx="1511773" cy="497385"/>
            </a:xfrm>
            <a:prstGeom prst="rect">
              <a:avLst/>
            </a:prstGeom>
            <a:noFill/>
          </p:spPr>
          <p:txBody>
            <a:bodyPr wrap="square" rtlCol="0">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目录页</a:t>
              </a:r>
            </a:p>
          </p:txBody>
        </p:sp>
      </p:grpSp>
      <p:grpSp>
        <p:nvGrpSpPr>
          <p:cNvPr id="28" name="组合 27"/>
          <p:cNvGrpSpPr/>
          <p:nvPr/>
        </p:nvGrpSpPr>
        <p:grpSpPr>
          <a:xfrm flipH="1">
            <a:off x="4439022" y="1962493"/>
            <a:ext cx="6573812" cy="747668"/>
            <a:chOff x="6601643" y="1988840"/>
            <a:chExt cx="4104456" cy="736573"/>
          </a:xfrm>
        </p:grpSpPr>
        <p:sp>
          <p:nvSpPr>
            <p:cNvPr id="29" name="圆角矩形 28"/>
            <p:cNvSpPr/>
            <p:nvPr/>
          </p:nvSpPr>
          <p:spPr>
            <a:xfrm>
              <a:off x="6601643" y="2221357"/>
              <a:ext cx="4104456"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点击在此输入你的标题内容</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圆角矩形 29"/>
            <p:cNvSpPr/>
            <p:nvPr/>
          </p:nvSpPr>
          <p:spPr>
            <a:xfrm>
              <a:off x="9481963" y="1988840"/>
              <a:ext cx="1008112" cy="484545"/>
            </a:xfrm>
            <a:prstGeom prst="roundRect">
              <a:avLst>
                <a:gd name="adj" fmla="val 9725"/>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第一部分</a:t>
              </a:r>
            </a:p>
          </p:txBody>
        </p:sp>
      </p:grpSp>
      <p:grpSp>
        <p:nvGrpSpPr>
          <p:cNvPr id="31" name="组合 30"/>
          <p:cNvGrpSpPr/>
          <p:nvPr/>
        </p:nvGrpSpPr>
        <p:grpSpPr>
          <a:xfrm flipH="1">
            <a:off x="4439022" y="2819125"/>
            <a:ext cx="6573810" cy="767472"/>
            <a:chOff x="6601643" y="2896501"/>
            <a:chExt cx="4104456" cy="756084"/>
          </a:xfrm>
        </p:grpSpPr>
        <p:sp>
          <p:nvSpPr>
            <p:cNvPr id="32" name="圆角矩形 31"/>
            <p:cNvSpPr/>
            <p:nvPr/>
          </p:nvSpPr>
          <p:spPr>
            <a:xfrm>
              <a:off x="6601643" y="3148529"/>
              <a:ext cx="4104456"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点击在此输入你的标题内容</a:t>
              </a:r>
              <a:endPar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3" name="圆角矩形 32"/>
            <p:cNvSpPr/>
            <p:nvPr/>
          </p:nvSpPr>
          <p:spPr>
            <a:xfrm>
              <a:off x="9481963" y="2896501"/>
              <a:ext cx="1008112" cy="484545"/>
            </a:xfrm>
            <a:prstGeom prst="roundRect">
              <a:avLst>
                <a:gd name="adj" fmla="val 9725"/>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第二部分</a:t>
              </a:r>
            </a:p>
          </p:txBody>
        </p:sp>
      </p:grpSp>
      <p:grpSp>
        <p:nvGrpSpPr>
          <p:cNvPr id="34" name="组合 33"/>
          <p:cNvGrpSpPr/>
          <p:nvPr/>
        </p:nvGrpSpPr>
        <p:grpSpPr>
          <a:xfrm flipH="1">
            <a:off x="4439022" y="3677178"/>
            <a:ext cx="6573814" cy="685315"/>
            <a:chOff x="6601643" y="3904613"/>
            <a:chExt cx="4104456" cy="675144"/>
          </a:xfrm>
        </p:grpSpPr>
        <p:sp>
          <p:nvSpPr>
            <p:cNvPr id="35" name="圆角矩形 34"/>
            <p:cNvSpPr/>
            <p:nvPr/>
          </p:nvSpPr>
          <p:spPr>
            <a:xfrm>
              <a:off x="6601643" y="4075701"/>
              <a:ext cx="4104456"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点击在此输入你的标题内容</a:t>
              </a:r>
              <a:endPar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1" name="圆角矩形 40"/>
            <p:cNvSpPr/>
            <p:nvPr/>
          </p:nvSpPr>
          <p:spPr>
            <a:xfrm>
              <a:off x="9481963" y="3904613"/>
              <a:ext cx="1008112" cy="484545"/>
            </a:xfrm>
            <a:prstGeom prst="roundRect">
              <a:avLst>
                <a:gd name="adj" fmla="val 9725"/>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第三部分</a:t>
              </a:r>
            </a:p>
          </p:txBody>
        </p:sp>
      </p:grpSp>
      <p:grpSp>
        <p:nvGrpSpPr>
          <p:cNvPr id="42" name="组合 41"/>
          <p:cNvGrpSpPr/>
          <p:nvPr/>
        </p:nvGrpSpPr>
        <p:grpSpPr>
          <a:xfrm flipH="1">
            <a:off x="4439022" y="4479707"/>
            <a:ext cx="6573812" cy="747668"/>
            <a:chOff x="6601643" y="4770357"/>
            <a:chExt cx="4104456" cy="736573"/>
          </a:xfrm>
        </p:grpSpPr>
        <p:sp>
          <p:nvSpPr>
            <p:cNvPr id="43" name="圆角矩形 42"/>
            <p:cNvSpPr/>
            <p:nvPr/>
          </p:nvSpPr>
          <p:spPr>
            <a:xfrm>
              <a:off x="6601643" y="5002874"/>
              <a:ext cx="4104456"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点击在此输入你的标题内容</a:t>
              </a:r>
              <a:endPar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4" name="圆角矩形 43"/>
            <p:cNvSpPr/>
            <p:nvPr/>
          </p:nvSpPr>
          <p:spPr>
            <a:xfrm>
              <a:off x="9481963" y="4770357"/>
              <a:ext cx="1008112" cy="484545"/>
            </a:xfrm>
            <a:prstGeom prst="roundRect">
              <a:avLst>
                <a:gd name="adj" fmla="val 9725"/>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第四部分</a:t>
              </a:r>
            </a:p>
          </p:txBody>
        </p:sp>
      </p:grpSp>
      <p:grpSp>
        <p:nvGrpSpPr>
          <p:cNvPr id="45" name="组合 44"/>
          <p:cNvGrpSpPr/>
          <p:nvPr/>
        </p:nvGrpSpPr>
        <p:grpSpPr>
          <a:xfrm flipH="1">
            <a:off x="4439022" y="5346422"/>
            <a:ext cx="6573812" cy="747668"/>
            <a:chOff x="6601643" y="4770357"/>
            <a:chExt cx="4104456" cy="736573"/>
          </a:xfrm>
        </p:grpSpPr>
        <p:sp>
          <p:nvSpPr>
            <p:cNvPr id="46" name="圆角矩形 45"/>
            <p:cNvSpPr/>
            <p:nvPr/>
          </p:nvSpPr>
          <p:spPr>
            <a:xfrm>
              <a:off x="6601643" y="5002874"/>
              <a:ext cx="4104456"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点击在此输入你的标题内容</a:t>
              </a:r>
              <a:endPar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7" name="圆角矩形 46"/>
            <p:cNvSpPr/>
            <p:nvPr/>
          </p:nvSpPr>
          <p:spPr>
            <a:xfrm>
              <a:off x="9481963" y="4770357"/>
              <a:ext cx="1008112" cy="484545"/>
            </a:xfrm>
            <a:prstGeom prst="roundRect">
              <a:avLst>
                <a:gd name="adj" fmla="val 9725"/>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第五部分</a:t>
              </a: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2" decel="10000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20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1+#ppt_w/2"/>
                                          </p:val>
                                        </p:tav>
                                        <p:tav tm="100000">
                                          <p:val>
                                            <p:strVal val="#ppt_x"/>
                                          </p:val>
                                        </p:tav>
                                      </p:tavLst>
                                    </p:anim>
                                    <p:anim calcmode="lin" valueType="num">
                                      <p:cBhvr additive="base">
                                        <p:cTn id="16" dur="500" fill="hold"/>
                                        <p:tgtEl>
                                          <p:spTgt spid="31"/>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40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1+#ppt_w/2"/>
                                          </p:val>
                                        </p:tav>
                                        <p:tav tm="100000">
                                          <p:val>
                                            <p:strVal val="#ppt_x"/>
                                          </p:val>
                                        </p:tav>
                                      </p:tavLst>
                                    </p:anim>
                                    <p:anim calcmode="lin" valueType="num">
                                      <p:cBhvr additive="base">
                                        <p:cTn id="20" dur="500" fill="hold"/>
                                        <p:tgtEl>
                                          <p:spTgt spid="34"/>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60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1+#ppt_w/2"/>
                                          </p:val>
                                        </p:tav>
                                        <p:tav tm="100000">
                                          <p:val>
                                            <p:strVal val="#ppt_x"/>
                                          </p:val>
                                        </p:tav>
                                      </p:tavLst>
                                    </p:anim>
                                    <p:anim calcmode="lin" valueType="num">
                                      <p:cBhvr additive="base">
                                        <p:cTn id="24" dur="500" fill="hold"/>
                                        <p:tgtEl>
                                          <p:spTgt spid="42"/>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80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1+#ppt_w/2"/>
                                          </p:val>
                                        </p:tav>
                                        <p:tav tm="100000">
                                          <p:val>
                                            <p:strVal val="#ppt_x"/>
                                          </p:val>
                                        </p:tav>
                                      </p:tavLst>
                                    </p:anim>
                                    <p:anim calcmode="lin" valueType="num">
                                      <p:cBhvr additive="base">
                                        <p:cTn id="28" dur="500" fill="hold"/>
                                        <p:tgtEl>
                                          <p:spTgt spid="45"/>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6" presetClass="emph" presetSubtype="0" fill="hold" nodeType="afterEffect">
                                  <p:stCondLst>
                                    <p:cond delay="0"/>
                                  </p:stCondLst>
                                  <p:childTnLst>
                                    <p:animEffect transition="out" filter="fade">
                                      <p:cBhvr>
                                        <p:cTn id="31" dur="500" tmFilter="0, 0; .2, .5; .8, .5; 1, 0"/>
                                        <p:tgtEl>
                                          <p:spTgt spid="28"/>
                                        </p:tgtEl>
                                      </p:cBhvr>
                                    </p:animEffect>
                                    <p:animScale>
                                      <p:cBhvr>
                                        <p:cTn id="32" dur="250" autoRev="1" fill="hold"/>
                                        <p:tgtEl>
                                          <p:spTgt spid="28"/>
                                        </p:tgtEl>
                                      </p:cBhvr>
                                      <p:by x="105000" y="105000"/>
                                    </p:animScale>
                                  </p:childTnLst>
                                </p:cTn>
                              </p:par>
                              <p:par>
                                <p:cTn id="33" presetID="26" presetClass="emph" presetSubtype="0" fill="hold" nodeType="withEffect">
                                  <p:stCondLst>
                                    <p:cond delay="200"/>
                                  </p:stCondLst>
                                  <p:childTnLst>
                                    <p:animEffect transition="out" filter="fade">
                                      <p:cBhvr>
                                        <p:cTn id="34" dur="500" tmFilter="0, 0; .2, .5; .8, .5; 1, 0"/>
                                        <p:tgtEl>
                                          <p:spTgt spid="31"/>
                                        </p:tgtEl>
                                      </p:cBhvr>
                                    </p:animEffect>
                                    <p:animScale>
                                      <p:cBhvr>
                                        <p:cTn id="35" dur="250" autoRev="1" fill="hold"/>
                                        <p:tgtEl>
                                          <p:spTgt spid="31"/>
                                        </p:tgtEl>
                                      </p:cBhvr>
                                      <p:by x="105000" y="105000"/>
                                    </p:animScale>
                                  </p:childTnLst>
                                </p:cTn>
                              </p:par>
                              <p:par>
                                <p:cTn id="36" presetID="26" presetClass="emph" presetSubtype="0" fill="hold" nodeType="withEffect">
                                  <p:stCondLst>
                                    <p:cond delay="400"/>
                                  </p:stCondLst>
                                  <p:childTnLst>
                                    <p:animEffect transition="out" filter="fade">
                                      <p:cBhvr>
                                        <p:cTn id="37" dur="500" tmFilter="0, 0; .2, .5; .8, .5; 1, 0"/>
                                        <p:tgtEl>
                                          <p:spTgt spid="34"/>
                                        </p:tgtEl>
                                      </p:cBhvr>
                                    </p:animEffect>
                                    <p:animScale>
                                      <p:cBhvr>
                                        <p:cTn id="38" dur="250" autoRev="1" fill="hold"/>
                                        <p:tgtEl>
                                          <p:spTgt spid="34"/>
                                        </p:tgtEl>
                                      </p:cBhvr>
                                      <p:by x="105000" y="105000"/>
                                    </p:animScale>
                                  </p:childTnLst>
                                </p:cTn>
                              </p:par>
                              <p:par>
                                <p:cTn id="39" presetID="26" presetClass="emph" presetSubtype="0" fill="hold" nodeType="withEffect">
                                  <p:stCondLst>
                                    <p:cond delay="600"/>
                                  </p:stCondLst>
                                  <p:childTnLst>
                                    <p:animEffect transition="out" filter="fade">
                                      <p:cBhvr>
                                        <p:cTn id="40" dur="500" tmFilter="0, 0; .2, .5; .8, .5; 1, 0"/>
                                        <p:tgtEl>
                                          <p:spTgt spid="42"/>
                                        </p:tgtEl>
                                      </p:cBhvr>
                                    </p:animEffect>
                                    <p:animScale>
                                      <p:cBhvr>
                                        <p:cTn id="41" dur="250" autoRev="1" fill="hold"/>
                                        <p:tgtEl>
                                          <p:spTgt spid="42"/>
                                        </p:tgtEl>
                                      </p:cBhvr>
                                      <p:by x="105000" y="105000"/>
                                    </p:animScale>
                                  </p:childTnLst>
                                </p:cTn>
                              </p:par>
                              <p:par>
                                <p:cTn id="42" presetID="26" presetClass="emph" presetSubtype="0" fill="hold" nodeType="withEffect">
                                  <p:stCondLst>
                                    <p:cond delay="800"/>
                                  </p:stCondLst>
                                  <p:childTnLst>
                                    <p:animEffect transition="out" filter="fade">
                                      <p:cBhvr>
                                        <p:cTn id="43" dur="500" tmFilter="0, 0; .2, .5; .8, .5; 1, 0"/>
                                        <p:tgtEl>
                                          <p:spTgt spid="45"/>
                                        </p:tgtEl>
                                      </p:cBhvr>
                                    </p:animEffect>
                                    <p:animScale>
                                      <p:cBhvr>
                                        <p:cTn id="44" dur="250" autoRev="1" fill="hold"/>
                                        <p:tgtEl>
                                          <p:spTgt spid="45"/>
                                        </p:tgtEl>
                                      </p:cBhvr>
                                      <p:by x="105000" y="105000"/>
                                    </p:animScale>
                                  </p:childTnLst>
                                </p:cTn>
                              </p:par>
                            </p:childTnLst>
                          </p:cTn>
                        </p:par>
                        <p:par>
                          <p:cTn id="45" fill="hold">
                            <p:stCondLst>
                              <p:cond delay="1500"/>
                            </p:stCondLst>
                            <p:childTnLst>
                              <p:par>
                                <p:cTn id="46" presetID="2" presetClass="exit" presetSubtype="2" fill="hold" nodeType="afterEffect">
                                  <p:stCondLst>
                                    <p:cond delay="0"/>
                                  </p:stCondLst>
                                  <p:childTnLst>
                                    <p:anim calcmode="lin" valueType="num">
                                      <p:cBhvr additive="base">
                                        <p:cTn id="47" dur="500"/>
                                        <p:tgtEl>
                                          <p:spTgt spid="28"/>
                                        </p:tgtEl>
                                        <p:attrNameLst>
                                          <p:attrName>ppt_x</p:attrName>
                                        </p:attrNameLst>
                                      </p:cBhvr>
                                      <p:tavLst>
                                        <p:tav tm="0">
                                          <p:val>
                                            <p:strVal val="ppt_x"/>
                                          </p:val>
                                        </p:tav>
                                        <p:tav tm="100000">
                                          <p:val>
                                            <p:strVal val="1+ppt_w/2"/>
                                          </p:val>
                                        </p:tav>
                                      </p:tavLst>
                                    </p:anim>
                                    <p:anim calcmode="lin" valueType="num">
                                      <p:cBhvr additive="base">
                                        <p:cTn id="48" dur="500"/>
                                        <p:tgtEl>
                                          <p:spTgt spid="28"/>
                                        </p:tgtEl>
                                        <p:attrNameLst>
                                          <p:attrName>ppt_y</p:attrName>
                                        </p:attrNameLst>
                                      </p:cBhvr>
                                      <p:tavLst>
                                        <p:tav tm="0">
                                          <p:val>
                                            <p:strVal val="ppt_y"/>
                                          </p:val>
                                        </p:tav>
                                        <p:tav tm="100000">
                                          <p:val>
                                            <p:strVal val="ppt_y"/>
                                          </p:val>
                                        </p:tav>
                                      </p:tavLst>
                                    </p:anim>
                                    <p:set>
                                      <p:cBhvr>
                                        <p:cTn id="49" dur="1" fill="hold">
                                          <p:stCondLst>
                                            <p:cond delay="499"/>
                                          </p:stCondLst>
                                        </p:cTn>
                                        <p:tgtEl>
                                          <p:spTgt spid="28"/>
                                        </p:tgtEl>
                                        <p:attrNameLst>
                                          <p:attrName>style.visibility</p:attrName>
                                        </p:attrNameLst>
                                      </p:cBhvr>
                                      <p:to>
                                        <p:strVal val="hidden"/>
                                      </p:to>
                                    </p:set>
                                  </p:childTnLst>
                                </p:cTn>
                              </p:par>
                              <p:par>
                                <p:cTn id="50" presetID="2" presetClass="exit" presetSubtype="2" fill="hold" nodeType="withEffect">
                                  <p:stCondLst>
                                    <p:cond delay="0"/>
                                  </p:stCondLst>
                                  <p:childTnLst>
                                    <p:anim calcmode="lin" valueType="num">
                                      <p:cBhvr additive="base">
                                        <p:cTn id="51" dur="500"/>
                                        <p:tgtEl>
                                          <p:spTgt spid="31"/>
                                        </p:tgtEl>
                                        <p:attrNameLst>
                                          <p:attrName>ppt_x</p:attrName>
                                        </p:attrNameLst>
                                      </p:cBhvr>
                                      <p:tavLst>
                                        <p:tav tm="0">
                                          <p:val>
                                            <p:strVal val="ppt_x"/>
                                          </p:val>
                                        </p:tav>
                                        <p:tav tm="100000">
                                          <p:val>
                                            <p:strVal val="1+ppt_w/2"/>
                                          </p:val>
                                        </p:tav>
                                      </p:tavLst>
                                    </p:anim>
                                    <p:anim calcmode="lin" valueType="num">
                                      <p:cBhvr additive="base">
                                        <p:cTn id="52" dur="500"/>
                                        <p:tgtEl>
                                          <p:spTgt spid="31"/>
                                        </p:tgtEl>
                                        <p:attrNameLst>
                                          <p:attrName>ppt_y</p:attrName>
                                        </p:attrNameLst>
                                      </p:cBhvr>
                                      <p:tavLst>
                                        <p:tav tm="0">
                                          <p:val>
                                            <p:strVal val="ppt_y"/>
                                          </p:val>
                                        </p:tav>
                                        <p:tav tm="100000">
                                          <p:val>
                                            <p:strVal val="ppt_y"/>
                                          </p:val>
                                        </p:tav>
                                      </p:tavLst>
                                    </p:anim>
                                    <p:set>
                                      <p:cBhvr>
                                        <p:cTn id="53" dur="1" fill="hold">
                                          <p:stCondLst>
                                            <p:cond delay="499"/>
                                          </p:stCondLst>
                                        </p:cTn>
                                        <p:tgtEl>
                                          <p:spTgt spid="31"/>
                                        </p:tgtEl>
                                        <p:attrNameLst>
                                          <p:attrName>style.visibility</p:attrName>
                                        </p:attrNameLst>
                                      </p:cBhvr>
                                      <p:to>
                                        <p:strVal val="hidden"/>
                                      </p:to>
                                    </p:set>
                                  </p:childTnLst>
                                </p:cTn>
                              </p:par>
                              <p:par>
                                <p:cTn id="54" presetID="2" presetClass="exit" presetSubtype="2" fill="hold" nodeType="withEffect">
                                  <p:stCondLst>
                                    <p:cond delay="0"/>
                                  </p:stCondLst>
                                  <p:childTnLst>
                                    <p:anim calcmode="lin" valueType="num">
                                      <p:cBhvr additive="base">
                                        <p:cTn id="55" dur="500"/>
                                        <p:tgtEl>
                                          <p:spTgt spid="34"/>
                                        </p:tgtEl>
                                        <p:attrNameLst>
                                          <p:attrName>ppt_x</p:attrName>
                                        </p:attrNameLst>
                                      </p:cBhvr>
                                      <p:tavLst>
                                        <p:tav tm="0">
                                          <p:val>
                                            <p:strVal val="ppt_x"/>
                                          </p:val>
                                        </p:tav>
                                        <p:tav tm="100000">
                                          <p:val>
                                            <p:strVal val="1+ppt_w/2"/>
                                          </p:val>
                                        </p:tav>
                                      </p:tavLst>
                                    </p:anim>
                                    <p:anim calcmode="lin" valueType="num">
                                      <p:cBhvr additive="base">
                                        <p:cTn id="56" dur="500"/>
                                        <p:tgtEl>
                                          <p:spTgt spid="34"/>
                                        </p:tgtEl>
                                        <p:attrNameLst>
                                          <p:attrName>ppt_y</p:attrName>
                                        </p:attrNameLst>
                                      </p:cBhvr>
                                      <p:tavLst>
                                        <p:tav tm="0">
                                          <p:val>
                                            <p:strVal val="ppt_y"/>
                                          </p:val>
                                        </p:tav>
                                        <p:tav tm="100000">
                                          <p:val>
                                            <p:strVal val="ppt_y"/>
                                          </p:val>
                                        </p:tav>
                                      </p:tavLst>
                                    </p:anim>
                                    <p:set>
                                      <p:cBhvr>
                                        <p:cTn id="57" dur="1" fill="hold">
                                          <p:stCondLst>
                                            <p:cond delay="499"/>
                                          </p:stCondLst>
                                        </p:cTn>
                                        <p:tgtEl>
                                          <p:spTgt spid="34"/>
                                        </p:tgtEl>
                                        <p:attrNameLst>
                                          <p:attrName>style.visibility</p:attrName>
                                        </p:attrNameLst>
                                      </p:cBhvr>
                                      <p:to>
                                        <p:strVal val="hidden"/>
                                      </p:to>
                                    </p:set>
                                  </p:childTnLst>
                                </p:cTn>
                              </p:par>
                              <p:par>
                                <p:cTn id="58" presetID="2" presetClass="exit" presetSubtype="2" fill="hold" nodeType="withEffect">
                                  <p:stCondLst>
                                    <p:cond delay="0"/>
                                  </p:stCondLst>
                                  <p:childTnLst>
                                    <p:anim calcmode="lin" valueType="num">
                                      <p:cBhvr additive="base">
                                        <p:cTn id="59" dur="500"/>
                                        <p:tgtEl>
                                          <p:spTgt spid="42"/>
                                        </p:tgtEl>
                                        <p:attrNameLst>
                                          <p:attrName>ppt_x</p:attrName>
                                        </p:attrNameLst>
                                      </p:cBhvr>
                                      <p:tavLst>
                                        <p:tav tm="0">
                                          <p:val>
                                            <p:strVal val="ppt_x"/>
                                          </p:val>
                                        </p:tav>
                                        <p:tav tm="100000">
                                          <p:val>
                                            <p:strVal val="1+ppt_w/2"/>
                                          </p:val>
                                        </p:tav>
                                      </p:tavLst>
                                    </p:anim>
                                    <p:anim calcmode="lin" valueType="num">
                                      <p:cBhvr additive="base">
                                        <p:cTn id="60" dur="500"/>
                                        <p:tgtEl>
                                          <p:spTgt spid="42"/>
                                        </p:tgtEl>
                                        <p:attrNameLst>
                                          <p:attrName>ppt_y</p:attrName>
                                        </p:attrNameLst>
                                      </p:cBhvr>
                                      <p:tavLst>
                                        <p:tav tm="0">
                                          <p:val>
                                            <p:strVal val="ppt_y"/>
                                          </p:val>
                                        </p:tav>
                                        <p:tav tm="100000">
                                          <p:val>
                                            <p:strVal val="ppt_y"/>
                                          </p:val>
                                        </p:tav>
                                      </p:tavLst>
                                    </p:anim>
                                    <p:set>
                                      <p:cBhvr>
                                        <p:cTn id="61"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271242" y="1826632"/>
            <a:ext cx="3647930" cy="3649250"/>
          </a:xfrm>
          <a:prstGeom prst="ellipse">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 name="等腰三角形 22"/>
          <p:cNvSpPr/>
          <p:nvPr/>
        </p:nvSpPr>
        <p:spPr>
          <a:xfrm rot="16200000" flipH="1">
            <a:off x="6175795" y="2262694"/>
            <a:ext cx="1958700" cy="2777132"/>
          </a:xfrm>
          <a:custGeom>
            <a:avLst/>
            <a:gdLst/>
            <a:ahLst/>
            <a:cxnLst/>
            <a:rect l="l" t="t" r="r" b="b"/>
            <a:pathLst>
              <a:path w="1468685" h="2083120">
                <a:moveTo>
                  <a:pt x="0" y="1764196"/>
                </a:moveTo>
                <a:lnTo>
                  <a:pt x="2311" y="1764196"/>
                </a:lnTo>
                <a:lnTo>
                  <a:pt x="734343" y="0"/>
                </a:lnTo>
                <a:lnTo>
                  <a:pt x="1466374" y="1764196"/>
                </a:lnTo>
                <a:lnTo>
                  <a:pt x="1468685" y="1764196"/>
                </a:lnTo>
                <a:cubicBezTo>
                  <a:pt x="1285526" y="1960771"/>
                  <a:pt x="1024222" y="2083120"/>
                  <a:pt x="734343" y="2083120"/>
                </a:cubicBezTo>
                <a:cubicBezTo>
                  <a:pt x="444464" y="2083120"/>
                  <a:pt x="183161" y="1960771"/>
                  <a:pt x="0" y="1764196"/>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4" name="组合 3"/>
          <p:cNvGrpSpPr/>
          <p:nvPr/>
        </p:nvGrpSpPr>
        <p:grpSpPr>
          <a:xfrm>
            <a:off x="7799030" y="2337645"/>
            <a:ext cx="671987" cy="672230"/>
            <a:chOff x="5850034" y="1848492"/>
            <a:chExt cx="504056" cy="504056"/>
          </a:xfrm>
        </p:grpSpPr>
        <p:sp>
          <p:nvSpPr>
            <p:cNvPr id="5" name="椭圆 4"/>
            <p:cNvSpPr/>
            <p:nvPr/>
          </p:nvSpPr>
          <p:spPr>
            <a:xfrm>
              <a:off x="5850034" y="1848492"/>
              <a:ext cx="504056" cy="50405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TextBox 5"/>
            <p:cNvSpPr txBox="1"/>
            <p:nvPr/>
          </p:nvSpPr>
          <p:spPr>
            <a:xfrm>
              <a:off x="5889504" y="1931243"/>
              <a:ext cx="388619" cy="311551"/>
            </a:xfrm>
            <a:prstGeom prst="rect">
              <a:avLst/>
            </a:prstGeom>
            <a:noFill/>
          </p:spPr>
          <p:txBody>
            <a:bodyPr wrap="none" rtlCol="0">
              <a:spAutoFit/>
            </a:bodyPr>
            <a:lstStyle/>
            <a:p>
              <a:r>
                <a:rPr lang="en-US" altLang="zh-CN" sz="2100" b="1" dirty="0">
                  <a:solidFill>
                    <a:schemeClr val="bg1"/>
                  </a:solidFill>
                  <a:latin typeface="微软雅黑" panose="020B0503020204020204" pitchFamily="34" charset="-122"/>
                  <a:ea typeface="微软雅黑" panose="020B0503020204020204" pitchFamily="34" charset="-122"/>
                </a:rPr>
                <a:t>04</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7799030" y="4306816"/>
            <a:ext cx="671987" cy="672230"/>
            <a:chOff x="5850034" y="3325028"/>
            <a:chExt cx="504056" cy="504056"/>
          </a:xfrm>
        </p:grpSpPr>
        <p:sp>
          <p:nvSpPr>
            <p:cNvPr id="8" name="椭圆 7"/>
            <p:cNvSpPr/>
            <p:nvPr/>
          </p:nvSpPr>
          <p:spPr>
            <a:xfrm>
              <a:off x="5850034" y="3325028"/>
              <a:ext cx="504056" cy="5040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TextBox 8"/>
            <p:cNvSpPr txBox="1"/>
            <p:nvPr/>
          </p:nvSpPr>
          <p:spPr>
            <a:xfrm>
              <a:off x="5889504" y="3407779"/>
              <a:ext cx="388619" cy="311551"/>
            </a:xfrm>
            <a:prstGeom prst="rect">
              <a:avLst/>
            </a:prstGeom>
            <a:noFill/>
          </p:spPr>
          <p:txBody>
            <a:bodyPr wrap="none" rtlCol="0">
              <a:spAutoFit/>
            </a:bodyPr>
            <a:lstStyle/>
            <a:p>
              <a:r>
                <a:rPr lang="en-US" altLang="zh-CN" sz="2100" b="1" dirty="0">
                  <a:solidFill>
                    <a:schemeClr val="bg1"/>
                  </a:solidFill>
                  <a:latin typeface="微软雅黑" panose="020B0503020204020204" pitchFamily="34" charset="-122"/>
                  <a:ea typeface="微软雅黑" panose="020B0503020204020204" pitchFamily="34" charset="-122"/>
                </a:rPr>
                <a:t>06</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8207717" y="3322231"/>
            <a:ext cx="671987" cy="672230"/>
            <a:chOff x="6156589" y="2586760"/>
            <a:chExt cx="504056" cy="504056"/>
          </a:xfrm>
        </p:grpSpPr>
        <p:sp>
          <p:nvSpPr>
            <p:cNvPr id="11" name="椭圆 10"/>
            <p:cNvSpPr/>
            <p:nvPr/>
          </p:nvSpPr>
          <p:spPr>
            <a:xfrm>
              <a:off x="6156589" y="2586760"/>
              <a:ext cx="504056" cy="50405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12" name="TextBox 11"/>
            <p:cNvSpPr txBox="1"/>
            <p:nvPr/>
          </p:nvSpPr>
          <p:spPr>
            <a:xfrm>
              <a:off x="6196059" y="2669511"/>
              <a:ext cx="388619" cy="311551"/>
            </a:xfrm>
            <a:prstGeom prst="rect">
              <a:avLst/>
            </a:prstGeom>
            <a:noFill/>
          </p:spPr>
          <p:txBody>
            <a:bodyPr wrap="none" rtlCol="0">
              <a:spAutoFit/>
            </a:bodyPr>
            <a:lstStyle/>
            <a:p>
              <a:r>
                <a:rPr lang="en-US" altLang="zh-CN" sz="2100" b="1" dirty="0">
                  <a:solidFill>
                    <a:schemeClr val="bg1"/>
                  </a:solidFill>
                  <a:latin typeface="微软雅黑" panose="020B0503020204020204" pitchFamily="34" charset="-122"/>
                  <a:ea typeface="微软雅黑" panose="020B0503020204020204" pitchFamily="34" charset="-122"/>
                </a:rPr>
                <a:t>05</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grpSp>
      <p:sp>
        <p:nvSpPr>
          <p:cNvPr id="13" name="TextBox 12"/>
          <p:cNvSpPr txBox="1"/>
          <p:nvPr/>
        </p:nvSpPr>
        <p:spPr>
          <a:xfrm>
            <a:off x="1343536" y="2011372"/>
            <a:ext cx="2156261" cy="646331"/>
          </a:xfrm>
          <a:prstGeom prst="rect">
            <a:avLst/>
          </a:prstGeom>
          <a:noFill/>
        </p:spPr>
        <p:txBody>
          <a:bodyPr wrap="square" lIns="0" tIns="0" rIns="0" bIns="0" rtlCol="0">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等腰三角形 22"/>
          <p:cNvSpPr/>
          <p:nvPr/>
        </p:nvSpPr>
        <p:spPr>
          <a:xfrm rot="5400000">
            <a:off x="3995762" y="2262693"/>
            <a:ext cx="1958700" cy="2777132"/>
          </a:xfrm>
          <a:custGeom>
            <a:avLst/>
            <a:gdLst/>
            <a:ahLst/>
            <a:cxnLst/>
            <a:rect l="l" t="t" r="r" b="b"/>
            <a:pathLst>
              <a:path w="1468685" h="2083120">
                <a:moveTo>
                  <a:pt x="0" y="1764196"/>
                </a:moveTo>
                <a:lnTo>
                  <a:pt x="2311" y="1764196"/>
                </a:lnTo>
                <a:lnTo>
                  <a:pt x="734343" y="0"/>
                </a:lnTo>
                <a:lnTo>
                  <a:pt x="1466374" y="1764196"/>
                </a:lnTo>
                <a:lnTo>
                  <a:pt x="1468685" y="1764196"/>
                </a:lnTo>
                <a:cubicBezTo>
                  <a:pt x="1285526" y="1960771"/>
                  <a:pt x="1024222" y="2083120"/>
                  <a:pt x="734343" y="2083120"/>
                </a:cubicBezTo>
                <a:cubicBezTo>
                  <a:pt x="444464" y="2083120"/>
                  <a:pt x="183161" y="1960771"/>
                  <a:pt x="0" y="1764196"/>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15" name="组合 14"/>
          <p:cNvGrpSpPr/>
          <p:nvPr/>
        </p:nvGrpSpPr>
        <p:grpSpPr>
          <a:xfrm>
            <a:off x="3691678" y="2337645"/>
            <a:ext cx="671987" cy="672230"/>
            <a:chOff x="2769119" y="1848492"/>
            <a:chExt cx="504056" cy="504056"/>
          </a:xfrm>
        </p:grpSpPr>
        <p:sp>
          <p:nvSpPr>
            <p:cNvPr id="16" name="椭圆 15"/>
            <p:cNvSpPr/>
            <p:nvPr/>
          </p:nvSpPr>
          <p:spPr>
            <a:xfrm>
              <a:off x="2769119" y="1848492"/>
              <a:ext cx="504056" cy="504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TextBox 16"/>
            <p:cNvSpPr txBox="1"/>
            <p:nvPr/>
          </p:nvSpPr>
          <p:spPr>
            <a:xfrm>
              <a:off x="2808589" y="1931244"/>
              <a:ext cx="388619" cy="311551"/>
            </a:xfrm>
            <a:prstGeom prst="rect">
              <a:avLst/>
            </a:prstGeom>
            <a:noFill/>
          </p:spPr>
          <p:txBody>
            <a:bodyPr wrap="none" rtlCol="0">
              <a:spAutoFit/>
            </a:bodyPr>
            <a:lstStyle/>
            <a:p>
              <a:r>
                <a:rPr lang="en-US" altLang="zh-CN" sz="2100" b="1" dirty="0">
                  <a:solidFill>
                    <a:schemeClr val="bg1"/>
                  </a:solidFill>
                  <a:latin typeface="微软雅黑" panose="020B0503020204020204" pitchFamily="34" charset="-122"/>
                  <a:ea typeface="微软雅黑" panose="020B0503020204020204" pitchFamily="34" charset="-122"/>
                </a:rPr>
                <a:t>01</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3294427" y="3322231"/>
            <a:ext cx="671987" cy="672230"/>
            <a:chOff x="2471142" y="2586760"/>
            <a:chExt cx="504056" cy="504056"/>
          </a:xfrm>
        </p:grpSpPr>
        <p:sp>
          <p:nvSpPr>
            <p:cNvPr id="19" name="椭圆 18"/>
            <p:cNvSpPr/>
            <p:nvPr/>
          </p:nvSpPr>
          <p:spPr>
            <a:xfrm>
              <a:off x="2471142" y="2586760"/>
              <a:ext cx="504056" cy="5040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0" name="TextBox 19"/>
            <p:cNvSpPr txBox="1"/>
            <p:nvPr/>
          </p:nvSpPr>
          <p:spPr>
            <a:xfrm>
              <a:off x="2510612" y="2669510"/>
              <a:ext cx="388619" cy="311551"/>
            </a:xfrm>
            <a:prstGeom prst="rect">
              <a:avLst/>
            </a:prstGeom>
            <a:noFill/>
          </p:spPr>
          <p:txBody>
            <a:bodyPr wrap="none" rtlCol="0">
              <a:spAutoFit/>
            </a:bodyPr>
            <a:lstStyle/>
            <a:p>
              <a:r>
                <a:rPr lang="en-US" altLang="zh-CN" sz="2100" b="1" dirty="0">
                  <a:solidFill>
                    <a:schemeClr val="bg1"/>
                  </a:solidFill>
                  <a:latin typeface="微软雅黑" panose="020B0503020204020204" pitchFamily="34" charset="-122"/>
                  <a:ea typeface="微软雅黑" panose="020B0503020204020204" pitchFamily="34" charset="-122"/>
                </a:rPr>
                <a:t>02</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3691678" y="4306816"/>
            <a:ext cx="671987" cy="672230"/>
            <a:chOff x="2769119" y="3325028"/>
            <a:chExt cx="504056" cy="504056"/>
          </a:xfrm>
          <a:solidFill>
            <a:schemeClr val="accent3"/>
          </a:solidFill>
        </p:grpSpPr>
        <p:sp>
          <p:nvSpPr>
            <p:cNvPr id="22" name="椭圆 21"/>
            <p:cNvSpPr/>
            <p:nvPr/>
          </p:nvSpPr>
          <p:spPr>
            <a:xfrm>
              <a:off x="2769119" y="332502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3" name="TextBox 22"/>
            <p:cNvSpPr txBox="1"/>
            <p:nvPr/>
          </p:nvSpPr>
          <p:spPr>
            <a:xfrm>
              <a:off x="2808589" y="3407779"/>
              <a:ext cx="388619" cy="311551"/>
            </a:xfrm>
            <a:prstGeom prst="rect">
              <a:avLst/>
            </a:prstGeom>
            <a:noFill/>
          </p:spPr>
          <p:txBody>
            <a:bodyPr wrap="none" rtlCol="0">
              <a:spAutoFit/>
            </a:bodyPr>
            <a:lstStyle/>
            <a:p>
              <a:r>
                <a:rPr lang="en-US" altLang="zh-CN" sz="2100" b="1" dirty="0">
                  <a:solidFill>
                    <a:schemeClr val="bg1"/>
                  </a:solidFill>
                  <a:latin typeface="微软雅黑" panose="020B0503020204020204" pitchFamily="34" charset="-122"/>
                  <a:ea typeface="微软雅黑" panose="020B0503020204020204" pitchFamily="34" charset="-122"/>
                </a:rPr>
                <a:t>03</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5279222" y="2839271"/>
            <a:ext cx="1631969" cy="1632559"/>
            <a:chOff x="3933873" y="2159157"/>
            <a:chExt cx="1224136" cy="1224136"/>
          </a:xfrm>
        </p:grpSpPr>
        <p:sp>
          <p:nvSpPr>
            <p:cNvPr id="25" name="椭圆 24"/>
            <p:cNvSpPr/>
            <p:nvPr/>
          </p:nvSpPr>
          <p:spPr>
            <a:xfrm>
              <a:off x="3933873" y="2159157"/>
              <a:ext cx="1224136" cy="122413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6" name="TextBox 25"/>
            <p:cNvSpPr txBox="1"/>
            <p:nvPr/>
          </p:nvSpPr>
          <p:spPr>
            <a:xfrm>
              <a:off x="4067944" y="2355727"/>
              <a:ext cx="955994" cy="807727"/>
            </a:xfrm>
            <a:prstGeom prst="rect">
              <a:avLst/>
            </a:prstGeom>
            <a:noFill/>
          </p:spPr>
          <p:txBody>
            <a:bodyPr wrap="square" rtlCol="0">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工作不足</a:t>
              </a:r>
            </a:p>
          </p:txBody>
        </p:sp>
      </p:grpSp>
      <p:sp>
        <p:nvSpPr>
          <p:cNvPr id="27" name="右箭头 26"/>
          <p:cNvSpPr/>
          <p:nvPr/>
        </p:nvSpPr>
        <p:spPr>
          <a:xfrm>
            <a:off x="4298598" y="3525829"/>
            <a:ext cx="679033" cy="272563"/>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右箭头 27"/>
          <p:cNvSpPr/>
          <p:nvPr/>
        </p:nvSpPr>
        <p:spPr>
          <a:xfrm flipH="1">
            <a:off x="7236164" y="3525829"/>
            <a:ext cx="679033" cy="272563"/>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TextBox 28"/>
          <p:cNvSpPr txBox="1"/>
          <p:nvPr/>
        </p:nvSpPr>
        <p:spPr>
          <a:xfrm>
            <a:off x="959543" y="3568223"/>
            <a:ext cx="2156261" cy="646331"/>
          </a:xfrm>
          <a:prstGeom prst="rect">
            <a:avLst/>
          </a:prstGeom>
          <a:noFill/>
        </p:spPr>
        <p:txBody>
          <a:bodyPr wrap="square" lIns="0" tIns="0" rIns="0" bIns="0" rtlCol="0">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1343536" y="5052878"/>
            <a:ext cx="2156261" cy="646331"/>
          </a:xfrm>
          <a:prstGeom prst="rect">
            <a:avLst/>
          </a:prstGeom>
          <a:noFill/>
        </p:spPr>
        <p:txBody>
          <a:bodyPr wrap="square" lIns="0" tIns="0" rIns="0" bIns="0" rtlCol="0">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8552951" y="2011372"/>
            <a:ext cx="2198059" cy="646331"/>
          </a:xfrm>
          <a:prstGeom prst="rect">
            <a:avLst/>
          </a:prstGeom>
          <a:noFill/>
        </p:spPr>
        <p:txBody>
          <a:bodyPr wrap="square" lIns="0" tIns="0" rIns="0" bIns="0" rtlCol="0">
            <a:spAutoFit/>
          </a:bodyPr>
          <a:lstStyle/>
          <a:p>
            <a:pPr algn="just"/>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9112198" y="3568223"/>
            <a:ext cx="2198059" cy="646331"/>
          </a:xfrm>
          <a:prstGeom prst="rect">
            <a:avLst/>
          </a:prstGeom>
          <a:noFill/>
        </p:spPr>
        <p:txBody>
          <a:bodyPr wrap="square" lIns="0" tIns="0" rIns="0" bIns="0" rtlCol="0">
            <a:spAutoFit/>
          </a:bodyPr>
          <a:lstStyle/>
          <a:p>
            <a:pPr algn="just"/>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8552951" y="5052878"/>
            <a:ext cx="2198059" cy="646331"/>
          </a:xfrm>
          <a:prstGeom prst="rect">
            <a:avLst/>
          </a:prstGeom>
          <a:noFill/>
        </p:spPr>
        <p:txBody>
          <a:bodyPr wrap="square" lIns="0" tIns="0" rIns="0" bIns="0" rtlCol="0">
            <a:spAutoFit/>
          </a:bodyPr>
          <a:lstStyle/>
          <a:p>
            <a:pPr algn="just"/>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1343535" y="1701202"/>
            <a:ext cx="2156262" cy="323165"/>
          </a:xfrm>
          <a:prstGeom prst="rect">
            <a:avLst/>
          </a:prstGeom>
          <a:noFill/>
        </p:spPr>
        <p:txBody>
          <a:bodyPr wrap="square" lIns="0" tIns="0" rIns="0" bIns="0" rtlCol="0">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单击添加标题文本</a:t>
            </a:r>
          </a:p>
        </p:txBody>
      </p:sp>
      <p:sp>
        <p:nvSpPr>
          <p:cNvPr id="35" name="TextBox 34"/>
          <p:cNvSpPr txBox="1"/>
          <p:nvPr/>
        </p:nvSpPr>
        <p:spPr>
          <a:xfrm>
            <a:off x="959542" y="3279550"/>
            <a:ext cx="2156262" cy="323165"/>
          </a:xfrm>
          <a:prstGeom prst="rect">
            <a:avLst/>
          </a:prstGeom>
          <a:noFill/>
        </p:spPr>
        <p:txBody>
          <a:bodyPr wrap="square" lIns="0" tIns="0" rIns="0" bIns="0" rtlCol="0">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单击添加标题文本</a:t>
            </a:r>
          </a:p>
        </p:txBody>
      </p:sp>
      <p:sp>
        <p:nvSpPr>
          <p:cNvPr id="36" name="TextBox 35"/>
          <p:cNvSpPr txBox="1"/>
          <p:nvPr/>
        </p:nvSpPr>
        <p:spPr>
          <a:xfrm>
            <a:off x="1343535" y="4745547"/>
            <a:ext cx="2156262" cy="323165"/>
          </a:xfrm>
          <a:prstGeom prst="rect">
            <a:avLst/>
          </a:prstGeom>
          <a:noFill/>
        </p:spPr>
        <p:txBody>
          <a:bodyPr wrap="square" lIns="0" tIns="0" rIns="0" bIns="0" rtlCol="0">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单击添加标题文本</a:t>
            </a:r>
          </a:p>
        </p:txBody>
      </p:sp>
      <p:sp>
        <p:nvSpPr>
          <p:cNvPr id="37" name="TextBox 36"/>
          <p:cNvSpPr txBox="1"/>
          <p:nvPr/>
        </p:nvSpPr>
        <p:spPr>
          <a:xfrm>
            <a:off x="8552950" y="1701202"/>
            <a:ext cx="2156262" cy="323165"/>
          </a:xfrm>
          <a:prstGeom prst="rect">
            <a:avLst/>
          </a:prstGeom>
          <a:noFill/>
        </p:spPr>
        <p:txBody>
          <a:bodyPr wrap="square" lIns="0" tIns="0" rIns="0" bIns="0" rtlCol="0">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单击添加标题文本</a:t>
            </a:r>
          </a:p>
        </p:txBody>
      </p:sp>
      <p:sp>
        <p:nvSpPr>
          <p:cNvPr id="38" name="TextBox 37"/>
          <p:cNvSpPr txBox="1"/>
          <p:nvPr/>
        </p:nvSpPr>
        <p:spPr>
          <a:xfrm>
            <a:off x="9112197" y="3279550"/>
            <a:ext cx="2156262" cy="323165"/>
          </a:xfrm>
          <a:prstGeom prst="rect">
            <a:avLst/>
          </a:prstGeom>
          <a:noFill/>
        </p:spPr>
        <p:txBody>
          <a:bodyPr wrap="square" lIns="0" tIns="0" rIns="0" bIns="0" rtlCol="0">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单击添加标题文本</a:t>
            </a:r>
          </a:p>
        </p:txBody>
      </p:sp>
      <p:sp>
        <p:nvSpPr>
          <p:cNvPr id="39" name="TextBox 38"/>
          <p:cNvSpPr txBox="1"/>
          <p:nvPr/>
        </p:nvSpPr>
        <p:spPr>
          <a:xfrm>
            <a:off x="8552950" y="4745547"/>
            <a:ext cx="2156262" cy="323165"/>
          </a:xfrm>
          <a:prstGeom prst="rect">
            <a:avLst/>
          </a:prstGeom>
          <a:noFill/>
        </p:spPr>
        <p:txBody>
          <a:bodyPr wrap="square" lIns="0" tIns="0" rIns="0" bIns="0" rtlCol="0">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单击添加标题文本</a:t>
            </a:r>
          </a:p>
        </p:txBody>
      </p:sp>
      <p:sp>
        <p:nvSpPr>
          <p:cNvPr id="41" name="TextBox 8"/>
          <p:cNvSpPr txBox="1"/>
          <p:nvPr/>
        </p:nvSpPr>
        <p:spPr>
          <a:xfrm>
            <a:off x="190550" y="189434"/>
            <a:ext cx="6408712" cy="523220"/>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第五部分  </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点击在此输入你的标题内容</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300" fill="hold"/>
                                        <p:tgtEl>
                                          <p:spTgt spid="24"/>
                                        </p:tgtEl>
                                        <p:attrNameLst>
                                          <p:attrName>ppt_x</p:attrName>
                                        </p:attrNameLst>
                                      </p:cBhvr>
                                      <p:tavLst>
                                        <p:tav tm="0">
                                          <p:val>
                                            <p:strVal val="0-#ppt_w/2"/>
                                          </p:val>
                                        </p:tav>
                                        <p:tav tm="100000">
                                          <p:val>
                                            <p:strVal val="#ppt_x"/>
                                          </p:val>
                                        </p:tav>
                                      </p:tavLst>
                                    </p:anim>
                                    <p:anim calcmode="lin" valueType="num">
                                      <p:cBhvr additive="base">
                                        <p:cTn id="8" dur="3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000"/>
                            </p:stCondLst>
                            <p:childTnLst>
                              <p:par>
                                <p:cTn id="17" presetID="21" presetClass="entr" presetSubtype="1"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1000"/>
                                        <p:tgtEl>
                                          <p:spTgt spid="2"/>
                                        </p:tgtEl>
                                      </p:cBhvr>
                                    </p:animEffect>
                                  </p:childTnLst>
                                </p:cTn>
                              </p:par>
                            </p:childTnLst>
                          </p:cTn>
                        </p:par>
                        <p:par>
                          <p:cTn id="20" fill="hold">
                            <p:stCondLst>
                              <p:cond delay="2000"/>
                            </p:stCondLst>
                            <p:childTnLst>
                              <p:par>
                                <p:cTn id="21" presetID="53" presetClass="entr" presetSubtype="528"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anim calcmode="lin" valueType="num">
                                      <p:cBhvr>
                                        <p:cTn id="26" dur="500" fill="hold"/>
                                        <p:tgtEl>
                                          <p:spTgt spid="15"/>
                                        </p:tgtEl>
                                        <p:attrNameLst>
                                          <p:attrName>ppt_x</p:attrName>
                                        </p:attrNameLst>
                                      </p:cBhvr>
                                      <p:tavLst>
                                        <p:tav tm="0">
                                          <p:val>
                                            <p:fltVal val="0.5"/>
                                          </p:val>
                                        </p:tav>
                                        <p:tav tm="100000">
                                          <p:val>
                                            <p:strVal val="#ppt_x"/>
                                          </p:val>
                                        </p:tav>
                                      </p:tavLst>
                                    </p:anim>
                                    <p:anim calcmode="lin" valueType="num">
                                      <p:cBhvr>
                                        <p:cTn id="27" dur="500" fill="hold"/>
                                        <p:tgtEl>
                                          <p:spTgt spid="15"/>
                                        </p:tgtEl>
                                        <p:attrNameLst>
                                          <p:attrName>ppt_y</p:attrName>
                                        </p:attrNameLst>
                                      </p:cBhvr>
                                      <p:tavLst>
                                        <p:tav tm="0">
                                          <p:val>
                                            <p:fltVal val="0.5"/>
                                          </p:val>
                                        </p:tav>
                                        <p:tav tm="100000">
                                          <p:val>
                                            <p:strVal val="#ppt_y"/>
                                          </p:val>
                                        </p:tav>
                                      </p:tavLst>
                                    </p:anim>
                                  </p:childTnLst>
                                </p:cTn>
                              </p:par>
                              <p:par>
                                <p:cTn id="28" presetID="53" presetClass="entr" presetSubtype="528" fill="hold" nodeType="withEffect">
                                  <p:stCondLst>
                                    <p:cond delay="20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anim calcmode="lin" valueType="num">
                                      <p:cBhvr>
                                        <p:cTn id="33" dur="500" fill="hold"/>
                                        <p:tgtEl>
                                          <p:spTgt spid="18"/>
                                        </p:tgtEl>
                                        <p:attrNameLst>
                                          <p:attrName>ppt_x</p:attrName>
                                        </p:attrNameLst>
                                      </p:cBhvr>
                                      <p:tavLst>
                                        <p:tav tm="0">
                                          <p:val>
                                            <p:fltVal val="0.5"/>
                                          </p:val>
                                        </p:tav>
                                        <p:tav tm="100000">
                                          <p:val>
                                            <p:strVal val="#ppt_x"/>
                                          </p:val>
                                        </p:tav>
                                      </p:tavLst>
                                    </p:anim>
                                    <p:anim calcmode="lin" valueType="num">
                                      <p:cBhvr>
                                        <p:cTn id="34" dur="500" fill="hold"/>
                                        <p:tgtEl>
                                          <p:spTgt spid="18"/>
                                        </p:tgtEl>
                                        <p:attrNameLst>
                                          <p:attrName>ppt_y</p:attrName>
                                        </p:attrNameLst>
                                      </p:cBhvr>
                                      <p:tavLst>
                                        <p:tav tm="0">
                                          <p:val>
                                            <p:fltVal val="0.5"/>
                                          </p:val>
                                        </p:tav>
                                        <p:tav tm="100000">
                                          <p:val>
                                            <p:strVal val="#ppt_y"/>
                                          </p:val>
                                        </p:tav>
                                      </p:tavLst>
                                    </p:anim>
                                  </p:childTnLst>
                                </p:cTn>
                              </p:par>
                              <p:par>
                                <p:cTn id="35" presetID="53" presetClass="entr" presetSubtype="528" fill="hold" nodeType="withEffect">
                                  <p:stCondLst>
                                    <p:cond delay="40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anim calcmode="lin" valueType="num">
                                      <p:cBhvr>
                                        <p:cTn id="40" dur="500" fill="hold"/>
                                        <p:tgtEl>
                                          <p:spTgt spid="21"/>
                                        </p:tgtEl>
                                        <p:attrNameLst>
                                          <p:attrName>ppt_x</p:attrName>
                                        </p:attrNameLst>
                                      </p:cBhvr>
                                      <p:tavLst>
                                        <p:tav tm="0">
                                          <p:val>
                                            <p:fltVal val="0.5"/>
                                          </p:val>
                                        </p:tav>
                                        <p:tav tm="100000">
                                          <p:val>
                                            <p:strVal val="#ppt_x"/>
                                          </p:val>
                                        </p:tav>
                                      </p:tavLst>
                                    </p:anim>
                                    <p:anim calcmode="lin" valueType="num">
                                      <p:cBhvr>
                                        <p:cTn id="41" dur="500" fill="hold"/>
                                        <p:tgtEl>
                                          <p:spTgt spid="21"/>
                                        </p:tgtEl>
                                        <p:attrNameLst>
                                          <p:attrName>ppt_y</p:attrName>
                                        </p:attrNameLst>
                                      </p:cBhvr>
                                      <p:tavLst>
                                        <p:tav tm="0">
                                          <p:val>
                                            <p:fltVal val="0.5"/>
                                          </p:val>
                                        </p:tav>
                                        <p:tav tm="100000">
                                          <p:val>
                                            <p:strVal val="#ppt_y"/>
                                          </p:val>
                                        </p:tav>
                                      </p:tavLst>
                                    </p:anim>
                                  </p:childTnLst>
                                </p:cTn>
                              </p:par>
                              <p:par>
                                <p:cTn id="42" presetID="53" presetClass="entr" presetSubtype="528" fill="hold" nodeType="withEffect">
                                  <p:stCondLst>
                                    <p:cond delay="60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anim calcmode="lin" valueType="num">
                                      <p:cBhvr>
                                        <p:cTn id="47" dur="500" fill="hold"/>
                                        <p:tgtEl>
                                          <p:spTgt spid="4"/>
                                        </p:tgtEl>
                                        <p:attrNameLst>
                                          <p:attrName>ppt_x</p:attrName>
                                        </p:attrNameLst>
                                      </p:cBhvr>
                                      <p:tavLst>
                                        <p:tav tm="0">
                                          <p:val>
                                            <p:fltVal val="0.5"/>
                                          </p:val>
                                        </p:tav>
                                        <p:tav tm="100000">
                                          <p:val>
                                            <p:strVal val="#ppt_x"/>
                                          </p:val>
                                        </p:tav>
                                      </p:tavLst>
                                    </p:anim>
                                    <p:anim calcmode="lin" valueType="num">
                                      <p:cBhvr>
                                        <p:cTn id="48" dur="500" fill="hold"/>
                                        <p:tgtEl>
                                          <p:spTgt spid="4"/>
                                        </p:tgtEl>
                                        <p:attrNameLst>
                                          <p:attrName>ppt_y</p:attrName>
                                        </p:attrNameLst>
                                      </p:cBhvr>
                                      <p:tavLst>
                                        <p:tav tm="0">
                                          <p:val>
                                            <p:fltVal val="0.5"/>
                                          </p:val>
                                        </p:tav>
                                        <p:tav tm="100000">
                                          <p:val>
                                            <p:strVal val="#ppt_y"/>
                                          </p:val>
                                        </p:tav>
                                      </p:tavLst>
                                    </p:anim>
                                  </p:childTnLst>
                                </p:cTn>
                              </p:par>
                              <p:par>
                                <p:cTn id="49" presetID="53" presetClass="entr" presetSubtype="528" fill="hold" nodeType="withEffect">
                                  <p:stCondLst>
                                    <p:cond delay="80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Effect transition="in" filter="fade">
                                      <p:cBhvr>
                                        <p:cTn id="53" dur="500"/>
                                        <p:tgtEl>
                                          <p:spTgt spid="10"/>
                                        </p:tgtEl>
                                      </p:cBhvr>
                                    </p:animEffect>
                                    <p:anim calcmode="lin" valueType="num">
                                      <p:cBhvr>
                                        <p:cTn id="54" dur="500" fill="hold"/>
                                        <p:tgtEl>
                                          <p:spTgt spid="10"/>
                                        </p:tgtEl>
                                        <p:attrNameLst>
                                          <p:attrName>ppt_x</p:attrName>
                                        </p:attrNameLst>
                                      </p:cBhvr>
                                      <p:tavLst>
                                        <p:tav tm="0">
                                          <p:val>
                                            <p:fltVal val="0.5"/>
                                          </p:val>
                                        </p:tav>
                                        <p:tav tm="100000">
                                          <p:val>
                                            <p:strVal val="#ppt_x"/>
                                          </p:val>
                                        </p:tav>
                                      </p:tavLst>
                                    </p:anim>
                                    <p:anim calcmode="lin" valueType="num">
                                      <p:cBhvr>
                                        <p:cTn id="55" dur="500" fill="hold"/>
                                        <p:tgtEl>
                                          <p:spTgt spid="10"/>
                                        </p:tgtEl>
                                        <p:attrNameLst>
                                          <p:attrName>ppt_y</p:attrName>
                                        </p:attrNameLst>
                                      </p:cBhvr>
                                      <p:tavLst>
                                        <p:tav tm="0">
                                          <p:val>
                                            <p:fltVal val="0.5"/>
                                          </p:val>
                                        </p:tav>
                                        <p:tav tm="100000">
                                          <p:val>
                                            <p:strVal val="#ppt_y"/>
                                          </p:val>
                                        </p:tav>
                                      </p:tavLst>
                                    </p:anim>
                                  </p:childTnLst>
                                </p:cTn>
                              </p:par>
                              <p:par>
                                <p:cTn id="56" presetID="53" presetClass="entr" presetSubtype="528" fill="hold" nodeType="withEffect">
                                  <p:stCondLst>
                                    <p:cond delay="100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animEffect transition="in" filter="fade">
                                      <p:cBhvr>
                                        <p:cTn id="60" dur="500"/>
                                        <p:tgtEl>
                                          <p:spTgt spid="7"/>
                                        </p:tgtEl>
                                      </p:cBhvr>
                                    </p:animEffect>
                                    <p:anim calcmode="lin" valueType="num">
                                      <p:cBhvr>
                                        <p:cTn id="61" dur="500" fill="hold"/>
                                        <p:tgtEl>
                                          <p:spTgt spid="7"/>
                                        </p:tgtEl>
                                        <p:attrNameLst>
                                          <p:attrName>ppt_x</p:attrName>
                                        </p:attrNameLst>
                                      </p:cBhvr>
                                      <p:tavLst>
                                        <p:tav tm="0">
                                          <p:val>
                                            <p:fltVal val="0.5"/>
                                          </p:val>
                                        </p:tav>
                                        <p:tav tm="100000">
                                          <p:val>
                                            <p:strVal val="#ppt_x"/>
                                          </p:val>
                                        </p:tav>
                                      </p:tavLst>
                                    </p:anim>
                                    <p:anim calcmode="lin" valueType="num">
                                      <p:cBhvr>
                                        <p:cTn id="62" dur="500" fill="hold"/>
                                        <p:tgtEl>
                                          <p:spTgt spid="7"/>
                                        </p:tgtEl>
                                        <p:attrNameLst>
                                          <p:attrName>ppt_y</p:attrName>
                                        </p:attrNameLst>
                                      </p:cBhvr>
                                      <p:tavLst>
                                        <p:tav tm="0">
                                          <p:val>
                                            <p:fltVal val="0.5"/>
                                          </p:val>
                                        </p:tav>
                                        <p:tav tm="100000">
                                          <p:val>
                                            <p:strVal val="#ppt_y"/>
                                          </p:val>
                                        </p:tav>
                                      </p:tavLst>
                                    </p:anim>
                                  </p:childTnLst>
                                </p:cTn>
                              </p:par>
                            </p:childTnLst>
                          </p:cTn>
                        </p:par>
                        <p:par>
                          <p:cTn id="63" fill="hold">
                            <p:stCondLst>
                              <p:cond delay="2500"/>
                            </p:stCondLst>
                            <p:childTnLst>
                              <p:par>
                                <p:cTn id="64" presetID="22" presetClass="entr" presetSubtype="8" fill="hold" grpId="0" nodeType="after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left)">
                                      <p:cBhvr>
                                        <p:cTn id="66" dur="500"/>
                                        <p:tgtEl>
                                          <p:spTgt spid="27"/>
                                        </p:tgtEl>
                                      </p:cBhvr>
                                    </p:animEffect>
                                  </p:childTnLst>
                                </p:cTn>
                              </p:par>
                              <p:par>
                                <p:cTn id="67" presetID="22" presetClass="entr" presetSubtype="2"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wipe(right)">
                                      <p:cBhvr>
                                        <p:cTn id="69" dur="500"/>
                                        <p:tgtEl>
                                          <p:spTgt spid="28"/>
                                        </p:tgtEl>
                                      </p:cBhvr>
                                    </p:animEffect>
                                  </p:childTnLst>
                                </p:cTn>
                              </p:par>
                            </p:childTnLst>
                          </p:cTn>
                        </p:par>
                        <p:par>
                          <p:cTn id="70" fill="hold">
                            <p:stCondLst>
                              <p:cond delay="3000"/>
                            </p:stCondLst>
                            <p:childTnLst>
                              <p:par>
                                <p:cTn id="71" presetID="2" presetClass="entr" presetSubtype="8"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300" fill="hold"/>
                                        <p:tgtEl>
                                          <p:spTgt spid="34"/>
                                        </p:tgtEl>
                                        <p:attrNameLst>
                                          <p:attrName>ppt_x</p:attrName>
                                        </p:attrNameLst>
                                      </p:cBhvr>
                                      <p:tavLst>
                                        <p:tav tm="0">
                                          <p:val>
                                            <p:strVal val="0-#ppt_w/2"/>
                                          </p:val>
                                        </p:tav>
                                        <p:tav tm="100000">
                                          <p:val>
                                            <p:strVal val="#ppt_x"/>
                                          </p:val>
                                        </p:tav>
                                      </p:tavLst>
                                    </p:anim>
                                    <p:anim calcmode="lin" valueType="num">
                                      <p:cBhvr additive="base">
                                        <p:cTn id="74" dur="300" fill="hold"/>
                                        <p:tgtEl>
                                          <p:spTgt spid="34"/>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additive="base">
                                        <p:cTn id="77" dur="300" fill="hold"/>
                                        <p:tgtEl>
                                          <p:spTgt spid="35"/>
                                        </p:tgtEl>
                                        <p:attrNameLst>
                                          <p:attrName>ppt_x</p:attrName>
                                        </p:attrNameLst>
                                      </p:cBhvr>
                                      <p:tavLst>
                                        <p:tav tm="0">
                                          <p:val>
                                            <p:strVal val="0-#ppt_w/2"/>
                                          </p:val>
                                        </p:tav>
                                        <p:tav tm="100000">
                                          <p:val>
                                            <p:strVal val="#ppt_x"/>
                                          </p:val>
                                        </p:tav>
                                      </p:tavLst>
                                    </p:anim>
                                    <p:anim calcmode="lin" valueType="num">
                                      <p:cBhvr additive="base">
                                        <p:cTn id="78" dur="300" fill="hold"/>
                                        <p:tgtEl>
                                          <p:spTgt spid="35"/>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additive="base">
                                        <p:cTn id="81" dur="300" fill="hold"/>
                                        <p:tgtEl>
                                          <p:spTgt spid="36"/>
                                        </p:tgtEl>
                                        <p:attrNameLst>
                                          <p:attrName>ppt_x</p:attrName>
                                        </p:attrNameLst>
                                      </p:cBhvr>
                                      <p:tavLst>
                                        <p:tav tm="0">
                                          <p:val>
                                            <p:strVal val="0-#ppt_w/2"/>
                                          </p:val>
                                        </p:tav>
                                        <p:tav tm="100000">
                                          <p:val>
                                            <p:strVal val="#ppt_x"/>
                                          </p:val>
                                        </p:tav>
                                      </p:tavLst>
                                    </p:anim>
                                    <p:anim calcmode="lin" valueType="num">
                                      <p:cBhvr additive="base">
                                        <p:cTn id="82" dur="300" fill="hold"/>
                                        <p:tgtEl>
                                          <p:spTgt spid="36"/>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additive="base">
                                        <p:cTn id="85" dur="300" fill="hold"/>
                                        <p:tgtEl>
                                          <p:spTgt spid="37"/>
                                        </p:tgtEl>
                                        <p:attrNameLst>
                                          <p:attrName>ppt_x</p:attrName>
                                        </p:attrNameLst>
                                      </p:cBhvr>
                                      <p:tavLst>
                                        <p:tav tm="0">
                                          <p:val>
                                            <p:strVal val="1+#ppt_w/2"/>
                                          </p:val>
                                        </p:tav>
                                        <p:tav tm="100000">
                                          <p:val>
                                            <p:strVal val="#ppt_x"/>
                                          </p:val>
                                        </p:tav>
                                      </p:tavLst>
                                    </p:anim>
                                    <p:anim calcmode="lin" valueType="num">
                                      <p:cBhvr additive="base">
                                        <p:cTn id="86" dur="300" fill="hold"/>
                                        <p:tgtEl>
                                          <p:spTgt spid="37"/>
                                        </p:tgtEl>
                                        <p:attrNameLst>
                                          <p:attrName>ppt_y</p:attrName>
                                        </p:attrNameLst>
                                      </p:cBhvr>
                                      <p:tavLst>
                                        <p:tav tm="0">
                                          <p:val>
                                            <p:strVal val="#ppt_y"/>
                                          </p:val>
                                        </p:tav>
                                        <p:tav tm="100000">
                                          <p:val>
                                            <p:strVal val="#ppt_y"/>
                                          </p:val>
                                        </p:tav>
                                      </p:tavLst>
                                    </p:anim>
                                  </p:childTnLst>
                                </p:cTn>
                              </p:par>
                              <p:par>
                                <p:cTn id="87" presetID="2" presetClass="entr" presetSubtype="2" fill="hold" grpId="0" nodeType="with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300" fill="hold"/>
                                        <p:tgtEl>
                                          <p:spTgt spid="38"/>
                                        </p:tgtEl>
                                        <p:attrNameLst>
                                          <p:attrName>ppt_x</p:attrName>
                                        </p:attrNameLst>
                                      </p:cBhvr>
                                      <p:tavLst>
                                        <p:tav tm="0">
                                          <p:val>
                                            <p:strVal val="1+#ppt_w/2"/>
                                          </p:val>
                                        </p:tav>
                                        <p:tav tm="100000">
                                          <p:val>
                                            <p:strVal val="#ppt_x"/>
                                          </p:val>
                                        </p:tav>
                                      </p:tavLst>
                                    </p:anim>
                                    <p:anim calcmode="lin" valueType="num">
                                      <p:cBhvr additive="base">
                                        <p:cTn id="90" dur="300" fill="hold"/>
                                        <p:tgtEl>
                                          <p:spTgt spid="38"/>
                                        </p:tgtEl>
                                        <p:attrNameLst>
                                          <p:attrName>ppt_y</p:attrName>
                                        </p:attrNameLst>
                                      </p:cBhvr>
                                      <p:tavLst>
                                        <p:tav tm="0">
                                          <p:val>
                                            <p:strVal val="#ppt_y"/>
                                          </p:val>
                                        </p:tav>
                                        <p:tav tm="100000">
                                          <p:val>
                                            <p:strVal val="#ppt_y"/>
                                          </p:val>
                                        </p:tav>
                                      </p:tavLst>
                                    </p:anim>
                                  </p:childTnLst>
                                </p:cTn>
                              </p:par>
                              <p:par>
                                <p:cTn id="91" presetID="2" presetClass="entr" presetSubtype="2" fill="hold" grpId="0" nodeType="withEffect">
                                  <p:stCondLst>
                                    <p:cond delay="0"/>
                                  </p:stCondLst>
                                  <p:childTnLst>
                                    <p:set>
                                      <p:cBhvr>
                                        <p:cTn id="92" dur="1" fill="hold">
                                          <p:stCondLst>
                                            <p:cond delay="0"/>
                                          </p:stCondLst>
                                        </p:cTn>
                                        <p:tgtEl>
                                          <p:spTgt spid="39"/>
                                        </p:tgtEl>
                                        <p:attrNameLst>
                                          <p:attrName>style.visibility</p:attrName>
                                        </p:attrNameLst>
                                      </p:cBhvr>
                                      <p:to>
                                        <p:strVal val="visible"/>
                                      </p:to>
                                    </p:set>
                                    <p:anim calcmode="lin" valueType="num">
                                      <p:cBhvr additive="base">
                                        <p:cTn id="93" dur="300" fill="hold"/>
                                        <p:tgtEl>
                                          <p:spTgt spid="39"/>
                                        </p:tgtEl>
                                        <p:attrNameLst>
                                          <p:attrName>ppt_x</p:attrName>
                                        </p:attrNameLst>
                                      </p:cBhvr>
                                      <p:tavLst>
                                        <p:tav tm="0">
                                          <p:val>
                                            <p:strVal val="1+#ppt_w/2"/>
                                          </p:val>
                                        </p:tav>
                                        <p:tav tm="100000">
                                          <p:val>
                                            <p:strVal val="#ppt_x"/>
                                          </p:val>
                                        </p:tav>
                                      </p:tavLst>
                                    </p:anim>
                                    <p:anim calcmode="lin" valueType="num">
                                      <p:cBhvr additive="base">
                                        <p:cTn id="94" dur="300" fill="hold"/>
                                        <p:tgtEl>
                                          <p:spTgt spid="39"/>
                                        </p:tgtEl>
                                        <p:attrNameLst>
                                          <p:attrName>ppt_y</p:attrName>
                                        </p:attrNameLst>
                                      </p:cBhvr>
                                      <p:tavLst>
                                        <p:tav tm="0">
                                          <p:val>
                                            <p:strVal val="#ppt_y"/>
                                          </p:val>
                                        </p:tav>
                                        <p:tav tm="100000">
                                          <p:val>
                                            <p:strVal val="#ppt_y"/>
                                          </p:val>
                                        </p:tav>
                                      </p:tavLst>
                                    </p:anim>
                                  </p:childTnLst>
                                </p:cTn>
                              </p:par>
                            </p:childTnLst>
                          </p:cTn>
                        </p:par>
                        <p:par>
                          <p:cTn id="95" fill="hold">
                            <p:stCondLst>
                              <p:cond delay="3500"/>
                            </p:stCondLst>
                            <p:childTnLst>
                              <p:par>
                                <p:cTn id="96" presetID="22" presetClass="entr" presetSubtype="2"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300"/>
                                        <p:tgtEl>
                                          <p:spTgt spid="29"/>
                                        </p:tgtEl>
                                      </p:cBhvr>
                                    </p:animEffect>
                                  </p:childTnLst>
                                </p:cTn>
                              </p:par>
                              <p:par>
                                <p:cTn id="99" presetID="22" presetClass="entr" presetSubtype="2" fill="hold" grpId="0" nodeType="with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wipe(right)">
                                      <p:cBhvr>
                                        <p:cTn id="101" dur="300"/>
                                        <p:tgtEl>
                                          <p:spTgt spid="13"/>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wipe(right)">
                                      <p:cBhvr>
                                        <p:cTn id="104" dur="300"/>
                                        <p:tgtEl>
                                          <p:spTgt spid="30"/>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wipe(left)">
                                      <p:cBhvr>
                                        <p:cTn id="107" dur="300"/>
                                        <p:tgtEl>
                                          <p:spTgt spid="31"/>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wipe(left)">
                                      <p:cBhvr>
                                        <p:cTn id="110" dur="300"/>
                                        <p:tgtEl>
                                          <p:spTgt spid="32"/>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3"/>
                                        </p:tgtEl>
                                        <p:attrNameLst>
                                          <p:attrName>style.visibility</p:attrName>
                                        </p:attrNameLst>
                                      </p:cBhvr>
                                      <p:to>
                                        <p:strVal val="visible"/>
                                      </p:to>
                                    </p:set>
                                    <p:animEffect transition="in" filter="wipe(left)">
                                      <p:cBhvr>
                                        <p:cTn id="113" dur="3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3" grpId="0"/>
      <p:bldP spid="14" grpId="0" animBg="1"/>
      <p:bldP spid="27" grpId="0" animBg="1"/>
      <p:bldP spid="28" grpId="0" animBg="1"/>
      <p:bldP spid="29" grpId="0"/>
      <p:bldP spid="30" grpId="0"/>
      <p:bldP spid="31" grpId="0"/>
      <p:bldP spid="32" grpId="0"/>
      <p:bldP spid="33" grpId="0"/>
      <p:bldP spid="34" grpId="0"/>
      <p:bldP spid="35" grpId="0"/>
      <p:bldP spid="36" grpId="0"/>
      <p:bldP spid="37" grpId="0"/>
      <p:bldP spid="38" grpId="0"/>
      <p:bldP spid="3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50304" y="1989635"/>
            <a:ext cx="4900886" cy="1816713"/>
            <a:chOff x="1484733" y="2332367"/>
            <a:chExt cx="4900886" cy="1816713"/>
          </a:xfrm>
        </p:grpSpPr>
        <p:sp>
          <p:nvSpPr>
            <p:cNvPr id="6" name="矩形 5"/>
            <p:cNvSpPr/>
            <p:nvPr/>
          </p:nvSpPr>
          <p:spPr>
            <a:xfrm>
              <a:off x="1484733" y="2332367"/>
              <a:ext cx="4900886" cy="1816713"/>
            </a:xfrm>
            <a:prstGeom prst="rect">
              <a:avLst/>
            </a:prstGeom>
            <a:noFill/>
            <a:ln w="158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0000"/>
                </a:solidFill>
                <a:latin typeface="微软雅黑" panose="020B0503020204020204" pitchFamily="34" charset="-122"/>
                <a:ea typeface="微软雅黑" panose="020B0503020204020204" pitchFamily="34" charset="-122"/>
              </a:endParaRPr>
            </a:p>
          </p:txBody>
        </p:sp>
        <p:sp>
          <p:nvSpPr>
            <p:cNvPr id="7" name="TextBox 6"/>
            <p:cNvSpPr txBox="1">
              <a:spLocks noChangeArrowheads="1"/>
            </p:cNvSpPr>
            <p:nvPr/>
          </p:nvSpPr>
          <p:spPr bwMode="auto">
            <a:xfrm>
              <a:off x="1484733" y="2503236"/>
              <a:ext cx="324470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b="1" dirty="0">
                  <a:solidFill>
                    <a:schemeClr val="accent1"/>
                  </a:solidFill>
                  <a:latin typeface="微软雅黑" panose="020B0503020204020204" pitchFamily="34" charset="-122"/>
                  <a:ea typeface="微软雅黑" panose="020B0503020204020204" pitchFamily="34" charset="-122"/>
                </a:rPr>
                <a:t>① 点击添加标题内容</a:t>
              </a:r>
            </a:p>
          </p:txBody>
        </p:sp>
        <p:cxnSp>
          <p:nvCxnSpPr>
            <p:cNvPr id="8" name="直接连接符 7"/>
            <p:cNvCxnSpPr/>
            <p:nvPr/>
          </p:nvCxnSpPr>
          <p:spPr>
            <a:xfrm flipH="1">
              <a:off x="1484733" y="2924944"/>
              <a:ext cx="3244702" cy="0"/>
            </a:xfrm>
            <a:prstGeom prst="line">
              <a:avLst/>
            </a:prstGeom>
            <a:no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9" name="矩形 3"/>
            <p:cNvSpPr>
              <a:spLocks noChangeArrowheads="1"/>
            </p:cNvSpPr>
            <p:nvPr/>
          </p:nvSpPr>
          <p:spPr bwMode="auto">
            <a:xfrm>
              <a:off x="1705099" y="2996952"/>
              <a:ext cx="4428492" cy="697114"/>
            </a:xfrm>
            <a:prstGeom prst="rect">
              <a:avLst/>
            </a:prstGeom>
            <a:noFill/>
            <a:ln w="9525">
              <a:noFill/>
              <a:prstDash val="dash"/>
              <a:miter lim="800000"/>
            </a:ln>
          </p:spPr>
          <p:txBody>
            <a:bodyPr wrap="square">
              <a:spAutoFit/>
            </a:bodyPr>
            <a:lstStyle/>
            <a:p>
              <a:pPr indent="457200">
                <a:lnSpc>
                  <a:spcPct val="129000"/>
                </a:lnSpc>
                <a:spcAft>
                  <a:spcPts val="600"/>
                </a:spcAft>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点击输入简要文字内容，文字内容需要概括精炼</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1050304" y="4039947"/>
            <a:ext cx="4900886" cy="1816713"/>
            <a:chOff x="1484733" y="4382679"/>
            <a:chExt cx="4900886" cy="1816713"/>
          </a:xfrm>
        </p:grpSpPr>
        <p:sp>
          <p:nvSpPr>
            <p:cNvPr id="11" name="矩形 10"/>
            <p:cNvSpPr/>
            <p:nvPr/>
          </p:nvSpPr>
          <p:spPr>
            <a:xfrm>
              <a:off x="1484733" y="4382679"/>
              <a:ext cx="4900886" cy="1816713"/>
            </a:xfrm>
            <a:prstGeom prst="rect">
              <a:avLst/>
            </a:prstGeom>
            <a:noFill/>
            <a:ln w="158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0000"/>
                </a:solidFill>
                <a:latin typeface="微软雅黑" panose="020B0503020204020204" pitchFamily="34" charset="-122"/>
                <a:ea typeface="微软雅黑" panose="020B0503020204020204" pitchFamily="34" charset="-122"/>
              </a:endParaRPr>
            </a:p>
          </p:txBody>
        </p:sp>
        <p:sp>
          <p:nvSpPr>
            <p:cNvPr id="12" name="TextBox 6"/>
            <p:cNvSpPr txBox="1">
              <a:spLocks noChangeArrowheads="1"/>
            </p:cNvSpPr>
            <p:nvPr/>
          </p:nvSpPr>
          <p:spPr bwMode="auto">
            <a:xfrm>
              <a:off x="1484733" y="4591468"/>
              <a:ext cx="274064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b="1" dirty="0">
                  <a:solidFill>
                    <a:schemeClr val="accent1"/>
                  </a:solidFill>
                  <a:latin typeface="微软雅黑" panose="020B0503020204020204" pitchFamily="34" charset="-122"/>
                  <a:ea typeface="微软雅黑" panose="020B0503020204020204" pitchFamily="34" charset="-122"/>
                </a:rPr>
                <a:t>②点击添加标题内容</a:t>
              </a:r>
            </a:p>
          </p:txBody>
        </p:sp>
        <p:cxnSp>
          <p:nvCxnSpPr>
            <p:cNvPr id="13" name="直接连接符 12"/>
            <p:cNvCxnSpPr/>
            <p:nvPr/>
          </p:nvCxnSpPr>
          <p:spPr>
            <a:xfrm flipH="1">
              <a:off x="1484733" y="5013176"/>
              <a:ext cx="3244702" cy="0"/>
            </a:xfrm>
            <a:prstGeom prst="line">
              <a:avLst/>
            </a:prstGeom>
            <a:no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14" name="矩形 3"/>
            <p:cNvSpPr>
              <a:spLocks noChangeArrowheads="1"/>
            </p:cNvSpPr>
            <p:nvPr/>
          </p:nvSpPr>
          <p:spPr bwMode="auto">
            <a:xfrm>
              <a:off x="1705099" y="5120018"/>
              <a:ext cx="4428492" cy="1045286"/>
            </a:xfrm>
            <a:prstGeom prst="rect">
              <a:avLst/>
            </a:prstGeom>
            <a:noFill/>
            <a:ln w="9525">
              <a:noFill/>
              <a:prstDash val="dash"/>
              <a:miter lim="800000"/>
            </a:ln>
          </p:spPr>
          <p:txBody>
            <a:bodyPr wrap="square">
              <a:spAutoFit/>
            </a:bodyPr>
            <a:lstStyle/>
            <a:p>
              <a:pPr indent="457200">
                <a:lnSpc>
                  <a:spcPct val="129000"/>
                </a:lnSpc>
                <a:spcAft>
                  <a:spcPts val="600"/>
                </a:spcAft>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点击输入简要文字内容，文字内容需要概括精炼，不用多余的文字修饰，言简意赅的说明分项内容。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6167214" y="1989634"/>
            <a:ext cx="4900886" cy="1816713"/>
            <a:chOff x="6601643" y="2332366"/>
            <a:chExt cx="4900886" cy="1816713"/>
          </a:xfrm>
        </p:grpSpPr>
        <p:sp>
          <p:nvSpPr>
            <p:cNvPr id="16" name="矩形 15"/>
            <p:cNvSpPr/>
            <p:nvPr/>
          </p:nvSpPr>
          <p:spPr>
            <a:xfrm>
              <a:off x="6601643" y="2332366"/>
              <a:ext cx="4900886" cy="1816713"/>
            </a:xfrm>
            <a:prstGeom prst="rect">
              <a:avLst/>
            </a:prstGeom>
            <a:noFill/>
            <a:ln w="158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0000"/>
                </a:solidFill>
                <a:latin typeface="微软雅黑" panose="020B0503020204020204" pitchFamily="34" charset="-122"/>
                <a:ea typeface="微软雅黑" panose="020B0503020204020204" pitchFamily="34" charset="-122"/>
              </a:endParaRPr>
            </a:p>
          </p:txBody>
        </p:sp>
        <p:sp>
          <p:nvSpPr>
            <p:cNvPr id="17" name="TextBox 6"/>
            <p:cNvSpPr txBox="1">
              <a:spLocks noChangeArrowheads="1"/>
            </p:cNvSpPr>
            <p:nvPr/>
          </p:nvSpPr>
          <p:spPr bwMode="auto">
            <a:xfrm>
              <a:off x="8541517" y="2492896"/>
              <a:ext cx="281265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defRPr/>
              </a:pPr>
              <a:r>
                <a:rPr lang="zh-CN" altLang="en-US" b="1" dirty="0">
                  <a:solidFill>
                    <a:schemeClr val="accent1"/>
                  </a:solidFill>
                  <a:latin typeface="微软雅黑" panose="020B0503020204020204" pitchFamily="34" charset="-122"/>
                  <a:ea typeface="微软雅黑" panose="020B0503020204020204" pitchFamily="34" charset="-122"/>
                </a:rPr>
                <a:t>③点击添加标题内容</a:t>
              </a:r>
            </a:p>
          </p:txBody>
        </p:sp>
        <p:cxnSp>
          <p:nvCxnSpPr>
            <p:cNvPr id="18" name="直接连接符 17"/>
            <p:cNvCxnSpPr/>
            <p:nvPr/>
          </p:nvCxnSpPr>
          <p:spPr>
            <a:xfrm flipH="1">
              <a:off x="8257827" y="2914604"/>
              <a:ext cx="3244702" cy="0"/>
            </a:xfrm>
            <a:prstGeom prst="line">
              <a:avLst/>
            </a:prstGeom>
            <a:no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19" name="矩形 3"/>
            <p:cNvSpPr>
              <a:spLocks noChangeArrowheads="1"/>
            </p:cNvSpPr>
            <p:nvPr/>
          </p:nvSpPr>
          <p:spPr bwMode="auto">
            <a:xfrm>
              <a:off x="6997687" y="2986612"/>
              <a:ext cx="4428492" cy="1045286"/>
            </a:xfrm>
            <a:prstGeom prst="rect">
              <a:avLst/>
            </a:prstGeom>
            <a:noFill/>
            <a:ln w="9525">
              <a:noFill/>
              <a:prstDash val="dash"/>
              <a:miter lim="800000"/>
            </a:ln>
          </p:spPr>
          <p:txBody>
            <a:bodyPr wrap="square">
              <a:spAutoFit/>
            </a:bodyPr>
            <a:lstStyle/>
            <a:p>
              <a:pPr indent="457200">
                <a:lnSpc>
                  <a:spcPct val="129000"/>
                </a:lnSpc>
                <a:spcAft>
                  <a:spcPts val="600"/>
                </a:spcAft>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点击输入简要文字内容，文字内容需要概括精炼，不用多余的文字修饰，言简意赅的说明分项内容。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6167214" y="4039948"/>
            <a:ext cx="4900886" cy="1816713"/>
            <a:chOff x="6601643" y="4382680"/>
            <a:chExt cx="4900886" cy="1816713"/>
          </a:xfrm>
        </p:grpSpPr>
        <p:sp>
          <p:nvSpPr>
            <p:cNvPr id="21" name="矩形 20"/>
            <p:cNvSpPr/>
            <p:nvPr/>
          </p:nvSpPr>
          <p:spPr>
            <a:xfrm>
              <a:off x="6601643" y="4382680"/>
              <a:ext cx="4900886" cy="1816713"/>
            </a:xfrm>
            <a:prstGeom prst="rect">
              <a:avLst/>
            </a:prstGeom>
            <a:noFill/>
            <a:ln w="158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0000"/>
                </a:solidFill>
                <a:latin typeface="微软雅黑" panose="020B0503020204020204" pitchFamily="34" charset="-122"/>
                <a:ea typeface="微软雅黑" panose="020B0503020204020204" pitchFamily="34" charset="-122"/>
              </a:endParaRPr>
            </a:p>
          </p:txBody>
        </p:sp>
        <p:sp>
          <p:nvSpPr>
            <p:cNvPr id="22" name="TextBox 6"/>
            <p:cNvSpPr txBox="1">
              <a:spLocks noChangeArrowheads="1"/>
            </p:cNvSpPr>
            <p:nvPr/>
          </p:nvSpPr>
          <p:spPr bwMode="auto">
            <a:xfrm>
              <a:off x="8709012" y="4581128"/>
              <a:ext cx="266863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defRPr/>
              </a:pPr>
              <a:r>
                <a:rPr lang="zh-CN" altLang="en-US" b="1" dirty="0">
                  <a:solidFill>
                    <a:schemeClr val="accent4"/>
                  </a:solidFill>
                  <a:latin typeface="微软雅黑" panose="020B0503020204020204" pitchFamily="34" charset="-122"/>
                  <a:ea typeface="微软雅黑" panose="020B0503020204020204" pitchFamily="34" charset="-122"/>
                </a:rPr>
                <a:t>④</a:t>
              </a:r>
              <a:r>
                <a:rPr lang="zh-CN" altLang="en-US" b="1" dirty="0">
                  <a:solidFill>
                    <a:schemeClr val="accent1"/>
                  </a:solidFill>
                  <a:latin typeface="微软雅黑" panose="020B0503020204020204" pitchFamily="34" charset="-122"/>
                  <a:ea typeface="微软雅黑" panose="020B0503020204020204" pitchFamily="34" charset="-122"/>
                </a:rPr>
                <a:t>点击添加标题内容</a:t>
              </a:r>
            </a:p>
          </p:txBody>
        </p:sp>
        <p:cxnSp>
          <p:nvCxnSpPr>
            <p:cNvPr id="23" name="直接连接符 22"/>
            <p:cNvCxnSpPr/>
            <p:nvPr/>
          </p:nvCxnSpPr>
          <p:spPr>
            <a:xfrm flipH="1">
              <a:off x="8257827" y="5002836"/>
              <a:ext cx="3244702" cy="0"/>
            </a:xfrm>
            <a:prstGeom prst="line">
              <a:avLst/>
            </a:prstGeom>
            <a:no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24" name="矩形 3"/>
            <p:cNvSpPr>
              <a:spLocks noChangeArrowheads="1"/>
            </p:cNvSpPr>
            <p:nvPr/>
          </p:nvSpPr>
          <p:spPr bwMode="auto">
            <a:xfrm>
              <a:off x="6997687" y="5109678"/>
              <a:ext cx="4428492" cy="1045286"/>
            </a:xfrm>
            <a:prstGeom prst="rect">
              <a:avLst/>
            </a:prstGeom>
            <a:noFill/>
            <a:ln w="9525">
              <a:noFill/>
              <a:prstDash val="dash"/>
              <a:miter lim="800000"/>
            </a:ln>
          </p:spPr>
          <p:txBody>
            <a:bodyPr wrap="square">
              <a:spAutoFit/>
            </a:bodyPr>
            <a:lstStyle/>
            <a:p>
              <a:pPr indent="457200">
                <a:lnSpc>
                  <a:spcPct val="129000"/>
                </a:lnSpc>
                <a:spcAft>
                  <a:spcPts val="600"/>
                </a:spcAft>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点击输入简要文字内容，文字内容需要概括精炼，不用多余的文字修饰，言简意赅的说明分项内容。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5303118" y="3167063"/>
            <a:ext cx="1512168" cy="1512168"/>
            <a:chOff x="5737547" y="3509795"/>
            <a:chExt cx="1512168" cy="1512168"/>
          </a:xfrm>
        </p:grpSpPr>
        <p:sp>
          <p:nvSpPr>
            <p:cNvPr id="26" name="椭圆 25"/>
            <p:cNvSpPr/>
            <p:nvPr/>
          </p:nvSpPr>
          <p:spPr>
            <a:xfrm>
              <a:off x="5737547" y="3509795"/>
              <a:ext cx="1512168" cy="1512168"/>
            </a:xfrm>
            <a:prstGeom prst="ellipse">
              <a:avLst/>
            </a:prstGeom>
            <a:solidFill>
              <a:schemeClr val="bg1"/>
            </a:solidFill>
            <a:ln w="158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6007577" y="3753354"/>
              <a:ext cx="1008112" cy="1044966"/>
            </a:xfrm>
            <a:prstGeom prst="rect">
              <a:avLst/>
            </a:prstGeom>
          </p:spPr>
          <p:txBody>
            <a:bodyPr wrap="square">
              <a:spAutoFit/>
            </a:bodyPr>
            <a:lstStyle/>
            <a:p>
              <a:pPr algn="just">
                <a:lnSpc>
                  <a:spcPct val="115000"/>
                </a:lnSpc>
              </a:pPr>
              <a:r>
                <a:rPr lang="zh-CN" altLang="en-US" sz="2800" b="1" kern="100" dirty="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zh-CN" altLang="zh-CN" sz="2800" b="1" kern="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30" name="TextBox 8"/>
          <p:cNvSpPr txBox="1"/>
          <p:nvPr/>
        </p:nvSpPr>
        <p:spPr>
          <a:xfrm>
            <a:off x="190550" y="189434"/>
            <a:ext cx="6408712" cy="523220"/>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第五部分  </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点击在此输入你的标题内容</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strVal val="(6*min(max(#ppt_w*#ppt_h,.3),1)-7.4)/-.7*#ppt_w"/>
                                          </p:val>
                                        </p:tav>
                                        <p:tav tm="100000">
                                          <p:val>
                                            <p:strVal val="#ppt_w"/>
                                          </p:val>
                                        </p:tav>
                                      </p:tavLst>
                                    </p:anim>
                                    <p:anim calcmode="lin" valueType="num">
                                      <p:cBhvr>
                                        <p:cTn id="8" dur="500" fill="hold"/>
                                        <p:tgtEl>
                                          <p:spTgt spid="25"/>
                                        </p:tgtEl>
                                        <p:attrNameLst>
                                          <p:attrName>ppt_h</p:attrName>
                                        </p:attrNameLst>
                                      </p:cBhvr>
                                      <p:tavLst>
                                        <p:tav tm="0">
                                          <p:val>
                                            <p:strVal val="(6*min(max(#ppt_w*#ppt_h,.3),1)-7.4)/-.7*#ppt_h"/>
                                          </p:val>
                                        </p:tav>
                                        <p:tav tm="100000">
                                          <p:val>
                                            <p:strVal val="#ppt_h"/>
                                          </p:val>
                                        </p:tav>
                                      </p:tavLst>
                                    </p:anim>
                                    <p:anim calcmode="lin" valueType="num">
                                      <p:cBhvr>
                                        <p:cTn id="9" dur="500" fill="hold"/>
                                        <p:tgtEl>
                                          <p:spTgt spid="25"/>
                                        </p:tgtEl>
                                        <p:attrNameLst>
                                          <p:attrName>ppt_x</p:attrName>
                                        </p:attrNameLst>
                                      </p:cBhvr>
                                      <p:tavLst>
                                        <p:tav tm="0">
                                          <p:val>
                                            <p:fltVal val="0.5"/>
                                          </p:val>
                                        </p:tav>
                                        <p:tav tm="100000">
                                          <p:val>
                                            <p:strVal val="#ppt_x"/>
                                          </p:val>
                                        </p:tav>
                                      </p:tavLst>
                                    </p:anim>
                                    <p:anim calcmode="lin" valueType="num">
                                      <p:cBhvr>
                                        <p:cTn id="10"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23" presetClass="entr" presetSubtype="52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 calcmode="lin" valueType="num">
                                      <p:cBhvr>
                                        <p:cTn id="16" dur="500" fill="hold"/>
                                        <p:tgtEl>
                                          <p:spTgt spid="5"/>
                                        </p:tgtEl>
                                        <p:attrNameLst>
                                          <p:attrName>ppt_x</p:attrName>
                                        </p:attrNameLst>
                                      </p:cBhvr>
                                      <p:tavLst>
                                        <p:tav tm="0">
                                          <p:val>
                                            <p:fltVal val="0.5"/>
                                          </p:val>
                                        </p:tav>
                                        <p:tav tm="100000">
                                          <p:val>
                                            <p:strVal val="#ppt_x"/>
                                          </p:val>
                                        </p:tav>
                                      </p:tavLst>
                                    </p:anim>
                                    <p:anim calcmode="lin" valueType="num">
                                      <p:cBhvr>
                                        <p:cTn id="17" dur="500" fill="hold"/>
                                        <p:tgtEl>
                                          <p:spTgt spid="5"/>
                                        </p:tgtEl>
                                        <p:attrNameLst>
                                          <p:attrName>ppt_y</p:attrName>
                                        </p:attrNameLst>
                                      </p:cBhvr>
                                      <p:tavLst>
                                        <p:tav tm="0">
                                          <p:val>
                                            <p:fltVal val="0.5"/>
                                          </p:val>
                                        </p:tav>
                                        <p:tav tm="100000">
                                          <p:val>
                                            <p:strVal val="#ppt_y"/>
                                          </p:val>
                                        </p:tav>
                                      </p:tavLst>
                                    </p:anim>
                                  </p:childTnLst>
                                </p:cTn>
                              </p:par>
                            </p:childTnLst>
                          </p:cTn>
                        </p:par>
                        <p:par>
                          <p:cTn id="18" fill="hold">
                            <p:stCondLst>
                              <p:cond delay="1000"/>
                            </p:stCondLst>
                            <p:childTnLst>
                              <p:par>
                                <p:cTn id="19" presetID="23" presetClass="entr" presetSubtype="528"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 calcmode="lin" valueType="num">
                                      <p:cBhvr>
                                        <p:cTn id="23" dur="500" fill="hold"/>
                                        <p:tgtEl>
                                          <p:spTgt spid="15"/>
                                        </p:tgtEl>
                                        <p:attrNameLst>
                                          <p:attrName>ppt_x</p:attrName>
                                        </p:attrNameLst>
                                      </p:cBhvr>
                                      <p:tavLst>
                                        <p:tav tm="0">
                                          <p:val>
                                            <p:fltVal val="0.5"/>
                                          </p:val>
                                        </p:tav>
                                        <p:tav tm="100000">
                                          <p:val>
                                            <p:strVal val="#ppt_x"/>
                                          </p:val>
                                        </p:tav>
                                      </p:tavLst>
                                    </p:anim>
                                    <p:anim calcmode="lin" valueType="num">
                                      <p:cBhvr>
                                        <p:cTn id="24" dur="500" fill="hold"/>
                                        <p:tgtEl>
                                          <p:spTgt spid="15"/>
                                        </p:tgtEl>
                                        <p:attrNameLst>
                                          <p:attrName>ppt_y</p:attrName>
                                        </p:attrNameLst>
                                      </p:cBhvr>
                                      <p:tavLst>
                                        <p:tav tm="0">
                                          <p:val>
                                            <p:fltVal val="0.5"/>
                                          </p:val>
                                        </p:tav>
                                        <p:tav tm="100000">
                                          <p:val>
                                            <p:strVal val="#ppt_y"/>
                                          </p:val>
                                        </p:tav>
                                      </p:tavLst>
                                    </p:anim>
                                  </p:childTnLst>
                                </p:cTn>
                              </p:par>
                            </p:childTnLst>
                          </p:cTn>
                        </p:par>
                        <p:par>
                          <p:cTn id="25" fill="hold">
                            <p:stCondLst>
                              <p:cond delay="1500"/>
                            </p:stCondLst>
                            <p:childTnLst>
                              <p:par>
                                <p:cTn id="26" presetID="23" presetClass="entr" presetSubtype="528"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 calcmode="lin" valueType="num">
                                      <p:cBhvr>
                                        <p:cTn id="30" dur="500" fill="hold"/>
                                        <p:tgtEl>
                                          <p:spTgt spid="10"/>
                                        </p:tgtEl>
                                        <p:attrNameLst>
                                          <p:attrName>ppt_x</p:attrName>
                                        </p:attrNameLst>
                                      </p:cBhvr>
                                      <p:tavLst>
                                        <p:tav tm="0">
                                          <p:val>
                                            <p:fltVal val="0.5"/>
                                          </p:val>
                                        </p:tav>
                                        <p:tav tm="100000">
                                          <p:val>
                                            <p:strVal val="#ppt_x"/>
                                          </p:val>
                                        </p:tav>
                                      </p:tavLst>
                                    </p:anim>
                                    <p:anim calcmode="lin" valueType="num">
                                      <p:cBhvr>
                                        <p:cTn id="31" dur="500" fill="hold"/>
                                        <p:tgtEl>
                                          <p:spTgt spid="10"/>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3" presetClass="entr" presetSubtype="528"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 calcmode="lin" valueType="num">
                                      <p:cBhvr>
                                        <p:cTn id="37" dur="500" fill="hold"/>
                                        <p:tgtEl>
                                          <p:spTgt spid="20"/>
                                        </p:tgtEl>
                                        <p:attrNameLst>
                                          <p:attrName>ppt_x</p:attrName>
                                        </p:attrNameLst>
                                      </p:cBhvr>
                                      <p:tavLst>
                                        <p:tav tm="0">
                                          <p:val>
                                            <p:fltVal val="0.5"/>
                                          </p:val>
                                        </p:tav>
                                        <p:tav tm="100000">
                                          <p:val>
                                            <p:strVal val="#ppt_x"/>
                                          </p:val>
                                        </p:tav>
                                      </p:tavLst>
                                    </p:anim>
                                    <p:anim calcmode="lin" valueType="num">
                                      <p:cBhvr>
                                        <p:cTn id="38"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032993" y="3874813"/>
            <a:ext cx="89254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2032993" y="3432366"/>
            <a:ext cx="89254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2032993" y="2989919"/>
            <a:ext cx="89254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032993" y="2540424"/>
            <a:ext cx="89254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2032993" y="2097977"/>
            <a:ext cx="89254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2032993" y="1655530"/>
            <a:ext cx="89254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Freeform 74"/>
          <p:cNvSpPr/>
          <p:nvPr/>
        </p:nvSpPr>
        <p:spPr bwMode="auto">
          <a:xfrm>
            <a:off x="4541161" y="4106216"/>
            <a:ext cx="1549537" cy="331690"/>
          </a:xfrm>
          <a:custGeom>
            <a:avLst/>
            <a:gdLst>
              <a:gd name="T0" fmla="*/ 40 w 939"/>
              <a:gd name="T1" fmla="*/ 0 h 201"/>
              <a:gd name="T2" fmla="*/ 0 w 939"/>
              <a:gd name="T3" fmla="*/ 0 h 201"/>
              <a:gd name="T4" fmla="*/ 0 w 939"/>
              <a:gd name="T5" fmla="*/ 201 h 201"/>
              <a:gd name="T6" fmla="*/ 939 w 939"/>
              <a:gd name="T7" fmla="*/ 201 h 201"/>
              <a:gd name="T8" fmla="*/ 939 w 939"/>
              <a:gd name="T9" fmla="*/ 174 h 201"/>
              <a:gd name="T10" fmla="*/ 40 w 939"/>
              <a:gd name="T11" fmla="*/ 174 h 201"/>
              <a:gd name="T12" fmla="*/ 40 w 939"/>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939" h="201">
                <a:moveTo>
                  <a:pt x="40" y="0"/>
                </a:moveTo>
                <a:lnTo>
                  <a:pt x="0" y="0"/>
                </a:lnTo>
                <a:lnTo>
                  <a:pt x="0" y="201"/>
                </a:lnTo>
                <a:lnTo>
                  <a:pt x="939" y="201"/>
                </a:lnTo>
                <a:lnTo>
                  <a:pt x="939" y="174"/>
                </a:lnTo>
                <a:lnTo>
                  <a:pt x="40" y="174"/>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defRPr/>
            </a:pPr>
            <a:endParaRPr lang="zh-CN" altLang="en-US" sz="1865" kern="0"/>
          </a:p>
        </p:txBody>
      </p:sp>
      <p:sp>
        <p:nvSpPr>
          <p:cNvPr id="9" name="TextBox 60"/>
          <p:cNvSpPr txBox="1"/>
          <p:nvPr/>
        </p:nvSpPr>
        <p:spPr>
          <a:xfrm>
            <a:off x="1486694" y="2828290"/>
            <a:ext cx="516488" cy="307777"/>
          </a:xfrm>
          <a:prstGeom prst="rect">
            <a:avLst/>
          </a:prstGeom>
          <a:noFill/>
        </p:spPr>
        <p:txBody>
          <a:bodyPr wrap="none" rtlCol="0">
            <a:spAutoFit/>
          </a:bodyPr>
          <a:lstStyle/>
          <a:p>
            <a:pPr algn="ctr">
              <a:defRPr/>
            </a:pPr>
            <a:r>
              <a:rPr lang="en-US" altLang="zh-CN" sz="1400" b="1" kern="0" dirty="0">
                <a:latin typeface="微软雅黑" panose="020B0503020204020204" pitchFamily="34" charset="-122"/>
                <a:ea typeface="微软雅黑" panose="020B0503020204020204" pitchFamily="34" charset="-122"/>
                <a:cs typeface="Arial Unicode MS" panose="020B0604020202020204" pitchFamily="34" charset="-122"/>
              </a:rPr>
              <a:t>200</a:t>
            </a:r>
            <a:endParaRPr lang="zh-CN" altLang="en-US" sz="1600" kern="0" dirty="0">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0" name="TextBox 61"/>
          <p:cNvSpPr txBox="1"/>
          <p:nvPr/>
        </p:nvSpPr>
        <p:spPr>
          <a:xfrm>
            <a:off x="1486694" y="3276431"/>
            <a:ext cx="516488" cy="307777"/>
          </a:xfrm>
          <a:prstGeom prst="rect">
            <a:avLst/>
          </a:prstGeom>
          <a:noFill/>
        </p:spPr>
        <p:txBody>
          <a:bodyPr wrap="none" rtlCol="0">
            <a:spAutoFit/>
          </a:bodyPr>
          <a:lstStyle/>
          <a:p>
            <a:pPr algn="ctr">
              <a:defRPr/>
            </a:pPr>
            <a:r>
              <a:rPr lang="en-US" altLang="zh-CN" sz="1400" b="1" kern="0" dirty="0">
                <a:latin typeface="微软雅黑" panose="020B0503020204020204" pitchFamily="34" charset="-122"/>
                <a:ea typeface="微软雅黑" panose="020B0503020204020204" pitchFamily="34" charset="-122"/>
                <a:cs typeface="Arial Unicode MS" panose="020B0604020202020204" pitchFamily="34" charset="-122"/>
              </a:rPr>
              <a:t>100</a:t>
            </a:r>
            <a:endParaRPr lang="zh-CN" altLang="en-US" sz="1600" kern="0" dirty="0">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1" name="TextBox 62"/>
          <p:cNvSpPr txBox="1"/>
          <p:nvPr/>
        </p:nvSpPr>
        <p:spPr>
          <a:xfrm>
            <a:off x="1597302" y="3724570"/>
            <a:ext cx="295274" cy="307777"/>
          </a:xfrm>
          <a:prstGeom prst="rect">
            <a:avLst/>
          </a:prstGeom>
          <a:noFill/>
        </p:spPr>
        <p:txBody>
          <a:bodyPr wrap="none" rtlCol="0">
            <a:spAutoFit/>
          </a:bodyPr>
          <a:lstStyle/>
          <a:p>
            <a:pPr algn="ctr">
              <a:defRPr/>
            </a:pPr>
            <a:r>
              <a:rPr lang="en-US" altLang="zh-CN" sz="1400" b="1" kern="0" dirty="0">
                <a:latin typeface="微软雅黑" panose="020B0503020204020204" pitchFamily="34" charset="-122"/>
                <a:ea typeface="微软雅黑" panose="020B0503020204020204" pitchFamily="34" charset="-122"/>
                <a:cs typeface="Arial Unicode MS" panose="020B0604020202020204" pitchFamily="34" charset="-122"/>
              </a:rPr>
              <a:t>0</a:t>
            </a:r>
            <a:endParaRPr lang="zh-CN" altLang="en-US" sz="1600" kern="0" dirty="0">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2" name="TextBox 67"/>
          <p:cNvSpPr txBox="1"/>
          <p:nvPr/>
        </p:nvSpPr>
        <p:spPr>
          <a:xfrm>
            <a:off x="1486694" y="1932008"/>
            <a:ext cx="516488" cy="307777"/>
          </a:xfrm>
          <a:prstGeom prst="rect">
            <a:avLst/>
          </a:prstGeom>
          <a:noFill/>
        </p:spPr>
        <p:txBody>
          <a:bodyPr wrap="none" rtlCol="0">
            <a:spAutoFit/>
          </a:bodyPr>
          <a:lstStyle/>
          <a:p>
            <a:pPr algn="ctr">
              <a:defRPr/>
            </a:pPr>
            <a:r>
              <a:rPr lang="en-US" altLang="zh-CN" sz="1400" b="1" kern="0" dirty="0">
                <a:latin typeface="微软雅黑" panose="020B0503020204020204" pitchFamily="34" charset="-122"/>
                <a:ea typeface="微软雅黑" panose="020B0503020204020204" pitchFamily="34" charset="-122"/>
                <a:cs typeface="Arial Unicode MS" panose="020B0604020202020204" pitchFamily="34" charset="-122"/>
              </a:rPr>
              <a:t>400</a:t>
            </a:r>
            <a:endParaRPr lang="zh-CN" altLang="en-US" sz="1600" kern="0" dirty="0">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3" name="TextBox 68"/>
          <p:cNvSpPr txBox="1"/>
          <p:nvPr/>
        </p:nvSpPr>
        <p:spPr>
          <a:xfrm>
            <a:off x="1486694" y="2380148"/>
            <a:ext cx="516488" cy="307777"/>
          </a:xfrm>
          <a:prstGeom prst="rect">
            <a:avLst/>
          </a:prstGeom>
          <a:noFill/>
        </p:spPr>
        <p:txBody>
          <a:bodyPr wrap="none" rtlCol="0">
            <a:spAutoFit/>
          </a:bodyPr>
          <a:lstStyle/>
          <a:p>
            <a:pPr algn="ctr">
              <a:defRPr/>
            </a:pPr>
            <a:r>
              <a:rPr lang="en-US" altLang="zh-CN" sz="1400" b="1" kern="0" dirty="0">
                <a:latin typeface="微软雅黑" panose="020B0503020204020204" pitchFamily="34" charset="-122"/>
                <a:ea typeface="微软雅黑" panose="020B0503020204020204" pitchFamily="34" charset="-122"/>
                <a:cs typeface="Arial Unicode MS" panose="020B0604020202020204" pitchFamily="34" charset="-122"/>
              </a:rPr>
              <a:t>300</a:t>
            </a:r>
            <a:endParaRPr lang="zh-CN" altLang="en-US" sz="1600" kern="0" dirty="0">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4" name="TextBox 67"/>
          <p:cNvSpPr txBox="1"/>
          <p:nvPr/>
        </p:nvSpPr>
        <p:spPr>
          <a:xfrm>
            <a:off x="1486694" y="1505929"/>
            <a:ext cx="516488" cy="307777"/>
          </a:xfrm>
          <a:prstGeom prst="rect">
            <a:avLst/>
          </a:prstGeom>
          <a:noFill/>
        </p:spPr>
        <p:txBody>
          <a:bodyPr wrap="none" rtlCol="0">
            <a:spAutoFit/>
          </a:bodyPr>
          <a:lstStyle/>
          <a:p>
            <a:pPr algn="ctr">
              <a:defRPr/>
            </a:pPr>
            <a:r>
              <a:rPr lang="en-US" altLang="zh-CN" sz="1400" b="1" kern="0" dirty="0">
                <a:latin typeface="微软雅黑" panose="020B0503020204020204" pitchFamily="34" charset="-122"/>
                <a:ea typeface="微软雅黑" panose="020B0503020204020204" pitchFamily="34" charset="-122"/>
                <a:cs typeface="Arial Unicode MS" panose="020B0604020202020204" pitchFamily="34" charset="-122"/>
              </a:rPr>
              <a:t>500</a:t>
            </a:r>
            <a:endParaRPr lang="zh-CN" altLang="en-US" sz="1600" kern="0" dirty="0">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5" name="TextBox 67"/>
          <p:cNvSpPr txBox="1"/>
          <p:nvPr/>
        </p:nvSpPr>
        <p:spPr>
          <a:xfrm>
            <a:off x="3016494" y="4077866"/>
            <a:ext cx="688010" cy="369332"/>
          </a:xfrm>
          <a:prstGeom prst="rect">
            <a:avLst/>
          </a:prstGeom>
          <a:noFill/>
        </p:spPr>
        <p:txBody>
          <a:bodyPr wrap="none" rtlCol="0">
            <a:spAutoFit/>
          </a:bodyPr>
          <a:lstStyle/>
          <a:p>
            <a:pPr algn="ctr">
              <a:defRPr/>
            </a:pPr>
            <a:r>
              <a:rPr lang="en-US" altLang="zh-CN" sz="1800" kern="0" dirty="0">
                <a:latin typeface="微软雅黑" panose="020B0503020204020204" pitchFamily="34" charset="-122"/>
                <a:ea typeface="微软雅黑" panose="020B0503020204020204" pitchFamily="34" charset="-122"/>
                <a:cs typeface="Arial Unicode MS" panose="020B0604020202020204" pitchFamily="34" charset="-122"/>
              </a:rPr>
              <a:t>20xx</a:t>
            </a:r>
            <a:endParaRPr lang="zh-CN" altLang="en-US" sz="2000" kern="0" dirty="0">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6" name="TextBox 67"/>
          <p:cNvSpPr txBox="1"/>
          <p:nvPr/>
        </p:nvSpPr>
        <p:spPr>
          <a:xfrm>
            <a:off x="5020434" y="4068574"/>
            <a:ext cx="688010" cy="369332"/>
          </a:xfrm>
          <a:prstGeom prst="rect">
            <a:avLst/>
          </a:prstGeom>
          <a:noFill/>
        </p:spPr>
        <p:txBody>
          <a:bodyPr wrap="none" rtlCol="0">
            <a:spAutoFit/>
          </a:bodyPr>
          <a:lstStyle/>
          <a:p>
            <a:pPr algn="ctr">
              <a:defRPr/>
            </a:pPr>
            <a:r>
              <a:rPr lang="en-US" altLang="zh-CN" sz="1800" kern="0" dirty="0">
                <a:latin typeface="微软雅黑" panose="020B0503020204020204" pitchFamily="34" charset="-122"/>
                <a:ea typeface="微软雅黑" panose="020B0503020204020204" pitchFamily="34" charset="-122"/>
                <a:cs typeface="Arial Unicode MS" panose="020B0604020202020204" pitchFamily="34" charset="-122"/>
              </a:rPr>
              <a:t>20xx</a:t>
            </a:r>
            <a:endParaRPr lang="zh-CN" altLang="en-US" sz="2000" kern="0" dirty="0">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7" name="TextBox 67"/>
          <p:cNvSpPr txBox="1"/>
          <p:nvPr/>
        </p:nvSpPr>
        <p:spPr>
          <a:xfrm>
            <a:off x="7027034" y="4068574"/>
            <a:ext cx="688010" cy="369332"/>
          </a:xfrm>
          <a:prstGeom prst="rect">
            <a:avLst/>
          </a:prstGeom>
          <a:noFill/>
        </p:spPr>
        <p:txBody>
          <a:bodyPr wrap="none" rtlCol="0">
            <a:spAutoFit/>
          </a:bodyPr>
          <a:lstStyle/>
          <a:p>
            <a:pPr algn="ctr">
              <a:defRPr/>
            </a:pPr>
            <a:r>
              <a:rPr lang="en-US" altLang="zh-CN" sz="1800" kern="0" dirty="0">
                <a:latin typeface="微软雅黑" panose="020B0503020204020204" pitchFamily="34" charset="-122"/>
                <a:ea typeface="微软雅黑" panose="020B0503020204020204" pitchFamily="34" charset="-122"/>
                <a:cs typeface="Arial Unicode MS" panose="020B0604020202020204" pitchFamily="34" charset="-122"/>
              </a:rPr>
              <a:t>20xx</a:t>
            </a:r>
            <a:endParaRPr lang="zh-CN" altLang="en-US" sz="2000" kern="0" dirty="0">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8" name="TextBox 67"/>
          <p:cNvSpPr txBox="1"/>
          <p:nvPr/>
        </p:nvSpPr>
        <p:spPr>
          <a:xfrm>
            <a:off x="9033634" y="4068574"/>
            <a:ext cx="688010" cy="369332"/>
          </a:xfrm>
          <a:prstGeom prst="rect">
            <a:avLst/>
          </a:prstGeom>
          <a:noFill/>
        </p:spPr>
        <p:txBody>
          <a:bodyPr wrap="none" rtlCol="0">
            <a:spAutoFit/>
          </a:bodyPr>
          <a:lstStyle/>
          <a:p>
            <a:pPr algn="ctr">
              <a:defRPr/>
            </a:pPr>
            <a:r>
              <a:rPr lang="en-US" altLang="zh-CN" sz="1800" kern="0" dirty="0">
                <a:latin typeface="微软雅黑" panose="020B0503020204020204" pitchFamily="34" charset="-122"/>
                <a:ea typeface="微软雅黑" panose="020B0503020204020204" pitchFamily="34" charset="-122"/>
                <a:cs typeface="Arial Unicode MS" panose="020B0604020202020204" pitchFamily="34" charset="-122"/>
              </a:rPr>
              <a:t>20xx</a:t>
            </a:r>
            <a:endParaRPr lang="zh-CN" altLang="en-US" sz="2000" kern="0" dirty="0">
              <a:latin typeface="微软雅黑" panose="020B0503020204020204" pitchFamily="34" charset="-122"/>
              <a:ea typeface="微软雅黑" panose="020B0503020204020204" pitchFamily="34" charset="-122"/>
              <a:cs typeface="Arial Unicode MS" panose="020B0604020202020204" pitchFamily="34" charset="-122"/>
            </a:endParaRPr>
          </a:p>
        </p:txBody>
      </p:sp>
      <p:grpSp>
        <p:nvGrpSpPr>
          <p:cNvPr id="19" name="组合 18"/>
          <p:cNvGrpSpPr/>
          <p:nvPr/>
        </p:nvGrpSpPr>
        <p:grpSpPr>
          <a:xfrm>
            <a:off x="3305910" y="2047565"/>
            <a:ext cx="6125728" cy="1439177"/>
            <a:chOff x="3019400" y="2208643"/>
            <a:chExt cx="6125728" cy="1439177"/>
          </a:xfrm>
          <a:solidFill>
            <a:schemeClr val="tx1">
              <a:lumMod val="50000"/>
              <a:lumOff val="50000"/>
            </a:schemeClr>
          </a:solidFill>
        </p:grpSpPr>
        <p:sp>
          <p:nvSpPr>
            <p:cNvPr id="20" name="任意多边形 19"/>
            <p:cNvSpPr/>
            <p:nvPr/>
          </p:nvSpPr>
          <p:spPr>
            <a:xfrm>
              <a:off x="3073400" y="2266950"/>
              <a:ext cx="6019800" cy="1327150"/>
            </a:xfrm>
            <a:custGeom>
              <a:avLst/>
              <a:gdLst>
                <a:gd name="connsiteX0" fmla="*/ 0 w 6019800"/>
                <a:gd name="connsiteY0" fmla="*/ 1308100 h 1308100"/>
                <a:gd name="connsiteX1" fmla="*/ 2006600 w 6019800"/>
                <a:gd name="connsiteY1" fmla="*/ 431800 h 1308100"/>
                <a:gd name="connsiteX2" fmla="*/ 4000500 w 6019800"/>
                <a:gd name="connsiteY2" fmla="*/ 876300 h 1308100"/>
                <a:gd name="connsiteX3" fmla="*/ 6019800 w 6019800"/>
                <a:gd name="connsiteY3" fmla="*/ 0 h 1308100"/>
                <a:gd name="connsiteX0-1" fmla="*/ 0 w 6019800"/>
                <a:gd name="connsiteY0-2" fmla="*/ 1308100 h 1308100"/>
                <a:gd name="connsiteX1-3" fmla="*/ 2006600 w 6019800"/>
                <a:gd name="connsiteY1-4" fmla="*/ 407987 h 1308100"/>
                <a:gd name="connsiteX2-5" fmla="*/ 4000500 w 6019800"/>
                <a:gd name="connsiteY2-6" fmla="*/ 876300 h 1308100"/>
                <a:gd name="connsiteX3-7" fmla="*/ 6019800 w 6019800"/>
                <a:gd name="connsiteY3-8" fmla="*/ 0 h 1308100"/>
                <a:gd name="connsiteX0-9" fmla="*/ 0 w 6019800"/>
                <a:gd name="connsiteY0-10" fmla="*/ 1308100 h 1308100"/>
                <a:gd name="connsiteX1-11" fmla="*/ 2006600 w 6019800"/>
                <a:gd name="connsiteY1-12" fmla="*/ 407987 h 1308100"/>
                <a:gd name="connsiteX2-13" fmla="*/ 3995737 w 6019800"/>
                <a:gd name="connsiteY2-14" fmla="*/ 869156 h 1308100"/>
                <a:gd name="connsiteX3-15" fmla="*/ 6019800 w 6019800"/>
                <a:gd name="connsiteY3-16" fmla="*/ 0 h 1308100"/>
                <a:gd name="connsiteX0-17" fmla="*/ 0 w 6019800"/>
                <a:gd name="connsiteY0-18" fmla="*/ 1327150 h 1327150"/>
                <a:gd name="connsiteX1-19" fmla="*/ 2006600 w 6019800"/>
                <a:gd name="connsiteY1-20" fmla="*/ 427037 h 1327150"/>
                <a:gd name="connsiteX2-21" fmla="*/ 3995737 w 6019800"/>
                <a:gd name="connsiteY2-22" fmla="*/ 888206 h 1327150"/>
                <a:gd name="connsiteX3-23" fmla="*/ 6019800 w 6019800"/>
                <a:gd name="connsiteY3-24" fmla="*/ 0 h 1327150"/>
              </a:gdLst>
              <a:ahLst/>
              <a:cxnLst>
                <a:cxn ang="0">
                  <a:pos x="connsiteX0-1" y="connsiteY0-2"/>
                </a:cxn>
                <a:cxn ang="0">
                  <a:pos x="connsiteX1-3" y="connsiteY1-4"/>
                </a:cxn>
                <a:cxn ang="0">
                  <a:pos x="connsiteX2-5" y="connsiteY2-6"/>
                </a:cxn>
                <a:cxn ang="0">
                  <a:pos x="connsiteX3-7" y="connsiteY3-8"/>
                </a:cxn>
              </a:cxnLst>
              <a:rect l="l" t="t" r="r" b="b"/>
              <a:pathLst>
                <a:path w="6019800" h="1327150">
                  <a:moveTo>
                    <a:pt x="0" y="1327150"/>
                  </a:moveTo>
                  <a:lnTo>
                    <a:pt x="2006600" y="427037"/>
                  </a:lnTo>
                  <a:lnTo>
                    <a:pt x="3995737" y="888206"/>
                  </a:lnTo>
                  <a:lnTo>
                    <a:pt x="6019800" y="0"/>
                  </a:lnTo>
                </a:path>
              </a:pathLst>
            </a:custGeom>
            <a:noFill/>
            <a:ln>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椭圆 20"/>
            <p:cNvSpPr/>
            <p:nvPr/>
          </p:nvSpPr>
          <p:spPr>
            <a:xfrm>
              <a:off x="3019400" y="3539820"/>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椭圆 21"/>
            <p:cNvSpPr/>
            <p:nvPr/>
          </p:nvSpPr>
          <p:spPr>
            <a:xfrm>
              <a:off x="5020444" y="2647127"/>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椭圆 22"/>
            <p:cNvSpPr/>
            <p:nvPr/>
          </p:nvSpPr>
          <p:spPr>
            <a:xfrm>
              <a:off x="7019900" y="3098931"/>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椭圆 23"/>
            <p:cNvSpPr/>
            <p:nvPr/>
          </p:nvSpPr>
          <p:spPr>
            <a:xfrm>
              <a:off x="9037128" y="2208643"/>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5" name="组合 24"/>
          <p:cNvGrpSpPr/>
          <p:nvPr/>
        </p:nvGrpSpPr>
        <p:grpSpPr>
          <a:xfrm>
            <a:off x="3305910" y="1605817"/>
            <a:ext cx="6127800" cy="1874893"/>
            <a:chOff x="3019400" y="1766895"/>
            <a:chExt cx="6127800" cy="1874893"/>
          </a:xfrm>
          <a:solidFill>
            <a:schemeClr val="tx1">
              <a:lumMod val="75000"/>
              <a:lumOff val="25000"/>
            </a:schemeClr>
          </a:solidFill>
        </p:grpSpPr>
        <p:sp>
          <p:nvSpPr>
            <p:cNvPr id="26" name="任意多边形 25"/>
            <p:cNvSpPr/>
            <p:nvPr/>
          </p:nvSpPr>
          <p:spPr>
            <a:xfrm>
              <a:off x="3077368" y="1816100"/>
              <a:ext cx="6011864" cy="1779587"/>
            </a:xfrm>
            <a:custGeom>
              <a:avLst/>
              <a:gdLst>
                <a:gd name="connsiteX0" fmla="*/ 0 w 6045200"/>
                <a:gd name="connsiteY0" fmla="*/ 1346200 h 1765300"/>
                <a:gd name="connsiteX1" fmla="*/ 2044700 w 6045200"/>
                <a:gd name="connsiteY1" fmla="*/ 0 h 1765300"/>
                <a:gd name="connsiteX2" fmla="*/ 4013200 w 6045200"/>
                <a:gd name="connsiteY2" fmla="*/ 1765300 h 1765300"/>
                <a:gd name="connsiteX3" fmla="*/ 6045200 w 6045200"/>
                <a:gd name="connsiteY3" fmla="*/ 1333500 h 1765300"/>
                <a:gd name="connsiteX0-1" fmla="*/ 0 w 6028532"/>
                <a:gd name="connsiteY0-2" fmla="*/ 1346200 h 1765300"/>
                <a:gd name="connsiteX1-3" fmla="*/ 2044700 w 6028532"/>
                <a:gd name="connsiteY1-4" fmla="*/ 0 h 1765300"/>
                <a:gd name="connsiteX2-5" fmla="*/ 4013200 w 6028532"/>
                <a:gd name="connsiteY2-6" fmla="*/ 1765300 h 1765300"/>
                <a:gd name="connsiteX3-7" fmla="*/ 6028532 w 6028532"/>
                <a:gd name="connsiteY3-8" fmla="*/ 1333500 h 1765300"/>
                <a:gd name="connsiteX0-9" fmla="*/ 0 w 6028532"/>
                <a:gd name="connsiteY0-10" fmla="*/ 1346200 h 1779587"/>
                <a:gd name="connsiteX1-11" fmla="*/ 2044700 w 6028532"/>
                <a:gd name="connsiteY1-12" fmla="*/ 0 h 1779587"/>
                <a:gd name="connsiteX2-13" fmla="*/ 4010819 w 6028532"/>
                <a:gd name="connsiteY2-14" fmla="*/ 1779587 h 1779587"/>
                <a:gd name="connsiteX3-15" fmla="*/ 6028532 w 6028532"/>
                <a:gd name="connsiteY3-16" fmla="*/ 1333500 h 1779587"/>
                <a:gd name="connsiteX0-17" fmla="*/ 0 w 6028532"/>
                <a:gd name="connsiteY0-18" fmla="*/ 1346200 h 1779587"/>
                <a:gd name="connsiteX1-19" fmla="*/ 2018506 w 6028532"/>
                <a:gd name="connsiteY1-20" fmla="*/ 0 h 1779587"/>
                <a:gd name="connsiteX2-21" fmla="*/ 4010819 w 6028532"/>
                <a:gd name="connsiteY2-22" fmla="*/ 1779587 h 1779587"/>
                <a:gd name="connsiteX3-23" fmla="*/ 6028532 w 6028532"/>
                <a:gd name="connsiteY3-24" fmla="*/ 1333500 h 1779587"/>
                <a:gd name="connsiteX0-25" fmla="*/ 0 w 6011864"/>
                <a:gd name="connsiteY0-26" fmla="*/ 1341437 h 1779587"/>
                <a:gd name="connsiteX1-27" fmla="*/ 2001838 w 6011864"/>
                <a:gd name="connsiteY1-28" fmla="*/ 0 h 1779587"/>
                <a:gd name="connsiteX2-29" fmla="*/ 3994151 w 6011864"/>
                <a:gd name="connsiteY2-30" fmla="*/ 1779587 h 1779587"/>
                <a:gd name="connsiteX3-31" fmla="*/ 6011864 w 6011864"/>
                <a:gd name="connsiteY3-32" fmla="*/ 1333500 h 1779587"/>
              </a:gdLst>
              <a:ahLst/>
              <a:cxnLst>
                <a:cxn ang="0">
                  <a:pos x="connsiteX0-1" y="connsiteY0-2"/>
                </a:cxn>
                <a:cxn ang="0">
                  <a:pos x="connsiteX1-3" y="connsiteY1-4"/>
                </a:cxn>
                <a:cxn ang="0">
                  <a:pos x="connsiteX2-5" y="connsiteY2-6"/>
                </a:cxn>
                <a:cxn ang="0">
                  <a:pos x="connsiteX3-7" y="connsiteY3-8"/>
                </a:cxn>
              </a:cxnLst>
              <a:rect l="l" t="t" r="r" b="b"/>
              <a:pathLst>
                <a:path w="6011864" h="1779587">
                  <a:moveTo>
                    <a:pt x="0" y="1341437"/>
                  </a:moveTo>
                  <a:lnTo>
                    <a:pt x="2001838" y="0"/>
                  </a:lnTo>
                  <a:lnTo>
                    <a:pt x="3994151" y="1779587"/>
                  </a:lnTo>
                  <a:lnTo>
                    <a:pt x="6011864" y="1333500"/>
                  </a:lnTo>
                </a:path>
              </a:pathLst>
            </a:custGeom>
            <a:noFill/>
            <a:ln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椭圆 26"/>
            <p:cNvSpPr/>
            <p:nvPr/>
          </p:nvSpPr>
          <p:spPr>
            <a:xfrm>
              <a:off x="9039200" y="3095632"/>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椭圆 27"/>
            <p:cNvSpPr/>
            <p:nvPr/>
          </p:nvSpPr>
          <p:spPr>
            <a:xfrm>
              <a:off x="7019900" y="3533788"/>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椭圆 28"/>
            <p:cNvSpPr/>
            <p:nvPr/>
          </p:nvSpPr>
          <p:spPr>
            <a:xfrm>
              <a:off x="5026310" y="1766895"/>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椭圆 29"/>
            <p:cNvSpPr/>
            <p:nvPr/>
          </p:nvSpPr>
          <p:spPr>
            <a:xfrm>
              <a:off x="3019400" y="3100795"/>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31" name="组合 30"/>
          <p:cNvGrpSpPr/>
          <p:nvPr/>
        </p:nvGrpSpPr>
        <p:grpSpPr>
          <a:xfrm>
            <a:off x="3305910" y="1605817"/>
            <a:ext cx="6127800" cy="1885701"/>
            <a:chOff x="3019400" y="1766895"/>
            <a:chExt cx="6127800" cy="1885701"/>
          </a:xfrm>
          <a:solidFill>
            <a:schemeClr val="bg1">
              <a:lumMod val="75000"/>
            </a:schemeClr>
          </a:solidFill>
        </p:grpSpPr>
        <p:sp>
          <p:nvSpPr>
            <p:cNvPr id="32" name="任意多边形 31"/>
            <p:cNvSpPr/>
            <p:nvPr/>
          </p:nvSpPr>
          <p:spPr>
            <a:xfrm>
              <a:off x="3075782" y="1814512"/>
              <a:ext cx="6017418" cy="1792288"/>
            </a:xfrm>
            <a:custGeom>
              <a:avLst/>
              <a:gdLst>
                <a:gd name="connsiteX0" fmla="*/ 0 w 6019800"/>
                <a:gd name="connsiteY0" fmla="*/ 444500 h 1778000"/>
                <a:gd name="connsiteX1" fmla="*/ 2006600 w 6019800"/>
                <a:gd name="connsiteY1" fmla="*/ 1778000 h 1778000"/>
                <a:gd name="connsiteX2" fmla="*/ 4000500 w 6019800"/>
                <a:gd name="connsiteY2" fmla="*/ 863600 h 1778000"/>
                <a:gd name="connsiteX3" fmla="*/ 6019800 w 6019800"/>
                <a:gd name="connsiteY3" fmla="*/ 0 h 1778000"/>
                <a:gd name="connsiteX0-1" fmla="*/ 0 w 6019800"/>
                <a:gd name="connsiteY0-2" fmla="*/ 458788 h 1792288"/>
                <a:gd name="connsiteX1-3" fmla="*/ 2006600 w 6019800"/>
                <a:gd name="connsiteY1-4" fmla="*/ 1792288 h 1792288"/>
                <a:gd name="connsiteX2-5" fmla="*/ 4000500 w 6019800"/>
                <a:gd name="connsiteY2-6" fmla="*/ 877888 h 1792288"/>
                <a:gd name="connsiteX3-7" fmla="*/ 6019800 w 6019800"/>
                <a:gd name="connsiteY3-8" fmla="*/ 0 h 1792288"/>
                <a:gd name="connsiteX0-9" fmla="*/ 0 w 6019800"/>
                <a:gd name="connsiteY0-10" fmla="*/ 458788 h 1792288"/>
                <a:gd name="connsiteX1-11" fmla="*/ 1999456 w 6019800"/>
                <a:gd name="connsiteY1-12" fmla="*/ 1792288 h 1792288"/>
                <a:gd name="connsiteX2-13" fmla="*/ 4000500 w 6019800"/>
                <a:gd name="connsiteY2-14" fmla="*/ 877888 h 1792288"/>
                <a:gd name="connsiteX3-15" fmla="*/ 6019800 w 6019800"/>
                <a:gd name="connsiteY3-16" fmla="*/ 0 h 1792288"/>
                <a:gd name="connsiteX0-17" fmla="*/ 0 w 6017418"/>
                <a:gd name="connsiteY0-18" fmla="*/ 449263 h 1792288"/>
                <a:gd name="connsiteX1-19" fmla="*/ 1997074 w 6017418"/>
                <a:gd name="connsiteY1-20" fmla="*/ 1792288 h 1792288"/>
                <a:gd name="connsiteX2-21" fmla="*/ 3998118 w 6017418"/>
                <a:gd name="connsiteY2-22" fmla="*/ 877888 h 1792288"/>
                <a:gd name="connsiteX3-23" fmla="*/ 6017418 w 6017418"/>
                <a:gd name="connsiteY3-24" fmla="*/ 0 h 1792288"/>
              </a:gdLst>
              <a:ahLst/>
              <a:cxnLst>
                <a:cxn ang="0">
                  <a:pos x="connsiteX0-1" y="connsiteY0-2"/>
                </a:cxn>
                <a:cxn ang="0">
                  <a:pos x="connsiteX1-3" y="connsiteY1-4"/>
                </a:cxn>
                <a:cxn ang="0">
                  <a:pos x="connsiteX2-5" y="connsiteY2-6"/>
                </a:cxn>
                <a:cxn ang="0">
                  <a:pos x="connsiteX3-7" y="connsiteY3-8"/>
                </a:cxn>
              </a:cxnLst>
              <a:rect l="l" t="t" r="r" b="b"/>
              <a:pathLst>
                <a:path w="6017418" h="1792288">
                  <a:moveTo>
                    <a:pt x="0" y="449263"/>
                  </a:moveTo>
                  <a:lnTo>
                    <a:pt x="1997074" y="1792288"/>
                  </a:lnTo>
                  <a:lnTo>
                    <a:pt x="3998118" y="877888"/>
                  </a:lnTo>
                  <a:lnTo>
                    <a:pt x="6017418" y="0"/>
                  </a:ln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椭圆 32"/>
            <p:cNvSpPr/>
            <p:nvPr/>
          </p:nvSpPr>
          <p:spPr>
            <a:xfrm>
              <a:off x="9039200" y="1766895"/>
              <a:ext cx="108000" cy="10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椭圆 33"/>
            <p:cNvSpPr/>
            <p:nvPr/>
          </p:nvSpPr>
          <p:spPr>
            <a:xfrm>
              <a:off x="7020695" y="2645877"/>
              <a:ext cx="108000" cy="10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椭圆 34"/>
            <p:cNvSpPr/>
            <p:nvPr/>
          </p:nvSpPr>
          <p:spPr>
            <a:xfrm>
              <a:off x="5019650" y="3544596"/>
              <a:ext cx="108000" cy="10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椭圆 35"/>
            <p:cNvSpPr/>
            <p:nvPr/>
          </p:nvSpPr>
          <p:spPr>
            <a:xfrm>
              <a:off x="3019400" y="2210760"/>
              <a:ext cx="108000" cy="10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7" name="矩形 36"/>
          <p:cNvSpPr/>
          <p:nvPr/>
        </p:nvSpPr>
        <p:spPr>
          <a:xfrm>
            <a:off x="1892460" y="4782264"/>
            <a:ext cx="8451218" cy="1569660"/>
          </a:xfrm>
          <a:prstGeom prst="rect">
            <a:avLst/>
          </a:prstGeom>
        </p:spPr>
        <p:txBody>
          <a:bodyPr wrap="square">
            <a:spAutoFit/>
          </a:bodyPr>
          <a:lstStyle/>
          <a:p>
            <a:pPr marL="285750" indent="-285750" algn="just">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1600" dirty="0">
              <a:latin typeface="微软雅黑" panose="020B0503020204020204" pitchFamily="34" charset="-122"/>
              <a:ea typeface="微软雅黑" panose="020B0503020204020204" pitchFamily="34" charset="-122"/>
            </a:endParaRPr>
          </a:p>
          <a:p>
            <a:pPr marL="285750" indent="-285750" algn="just">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600" dirty="0">
              <a:latin typeface="微软雅黑" panose="020B0503020204020204" pitchFamily="34" charset="-122"/>
              <a:ea typeface="微软雅黑" panose="020B0503020204020204" pitchFamily="34" charset="-122"/>
            </a:endParaRPr>
          </a:p>
          <a:p>
            <a:pPr marL="285750" indent="-285750" algn="just">
              <a:buFont typeface="Arial" panose="020B0604020202020204" pitchFamily="34" charset="0"/>
              <a:buChar char="•"/>
            </a:pPr>
            <a:endParaRPr lang="en-US" altLang="zh-CN" sz="1600" dirty="0">
              <a:latin typeface="微软雅黑" panose="020B0503020204020204" pitchFamily="34" charset="-122"/>
              <a:ea typeface="微软雅黑" panose="020B0503020204020204" pitchFamily="34" charset="-122"/>
            </a:endParaRPr>
          </a:p>
        </p:txBody>
      </p:sp>
      <p:sp>
        <p:nvSpPr>
          <p:cNvPr id="40" name="TextBox 8"/>
          <p:cNvSpPr txBox="1"/>
          <p:nvPr/>
        </p:nvSpPr>
        <p:spPr>
          <a:xfrm>
            <a:off x="190550" y="189434"/>
            <a:ext cx="6408712" cy="523220"/>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第五部分  </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点击在此输入你的标题内容</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8" fill="hold" grpId="0" nodeType="withEffect">
                                  <p:stCondLst>
                                    <p:cond delay="50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50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0-#ppt_w/2"/>
                                          </p:val>
                                        </p:tav>
                                        <p:tav tm="100000">
                                          <p:val>
                                            <p:strVal val="#ppt_x"/>
                                          </p:val>
                                        </p:tav>
                                      </p:tavLst>
                                    </p:anim>
                                    <p:anim calcmode="lin" valueType="num">
                                      <p:cBhvr additive="base">
                                        <p:cTn id="36" dur="500" fill="hold"/>
                                        <p:tgtEl>
                                          <p:spTgt spid="16"/>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50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0-#ppt_w/2"/>
                                          </p:val>
                                        </p:tav>
                                        <p:tav tm="100000">
                                          <p:val>
                                            <p:strVal val="#ppt_x"/>
                                          </p:val>
                                        </p:tav>
                                      </p:tavLst>
                                    </p:anim>
                                    <p:anim calcmode="lin" valueType="num">
                                      <p:cBhvr additive="base">
                                        <p:cTn id="40" dur="500" fill="hold"/>
                                        <p:tgtEl>
                                          <p:spTgt spid="17"/>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50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0-#ppt_w/2"/>
                                          </p:val>
                                        </p:tav>
                                        <p:tav tm="100000">
                                          <p:val>
                                            <p:strVal val="#ppt_x"/>
                                          </p:val>
                                        </p:tav>
                                      </p:tavLst>
                                    </p:anim>
                                    <p:anim calcmode="lin" valueType="num">
                                      <p:cBhvr additive="base">
                                        <p:cTn id="44" dur="500" fill="hold"/>
                                        <p:tgtEl>
                                          <p:spTgt spid="18"/>
                                        </p:tgtEl>
                                        <p:attrNameLst>
                                          <p:attrName>ppt_y</p:attrName>
                                        </p:attrNameLst>
                                      </p:cBhvr>
                                      <p:tavLst>
                                        <p:tav tm="0">
                                          <p:val>
                                            <p:strVal val="#ppt_y"/>
                                          </p:val>
                                        </p:tav>
                                        <p:tav tm="100000">
                                          <p:val>
                                            <p:strVal val="#ppt_y"/>
                                          </p:val>
                                        </p:tav>
                                      </p:tavLst>
                                    </p:anim>
                                  </p:childTnLst>
                                </p:cTn>
                              </p:par>
                              <p:par>
                                <p:cTn id="45" presetID="22" presetClass="entr" presetSubtype="8" fill="hold" nodeType="withEffect">
                                  <p:stCondLst>
                                    <p:cond delay="100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250"/>
                                        <p:tgtEl>
                                          <p:spTgt spid="7"/>
                                        </p:tgtEl>
                                      </p:cBhvr>
                                    </p:animEffect>
                                  </p:childTnLst>
                                </p:cTn>
                              </p:par>
                              <p:par>
                                <p:cTn id="48" presetID="22" presetClass="entr" presetSubtype="8" fill="hold" nodeType="withEffect">
                                  <p:stCondLst>
                                    <p:cond delay="1100"/>
                                  </p:stCondLst>
                                  <p:childTnLst>
                                    <p:set>
                                      <p:cBhvr>
                                        <p:cTn id="49" dur="1" fill="hold">
                                          <p:stCondLst>
                                            <p:cond delay="0"/>
                                          </p:stCondLst>
                                        </p:cTn>
                                        <p:tgtEl>
                                          <p:spTgt spid="6"/>
                                        </p:tgtEl>
                                        <p:attrNameLst>
                                          <p:attrName>style.visibility</p:attrName>
                                        </p:attrNameLst>
                                      </p:cBhvr>
                                      <p:to>
                                        <p:strVal val="visible"/>
                                      </p:to>
                                    </p:set>
                                    <p:animEffect transition="in" filter="wipe(left)">
                                      <p:cBhvr>
                                        <p:cTn id="50" dur="250"/>
                                        <p:tgtEl>
                                          <p:spTgt spid="6"/>
                                        </p:tgtEl>
                                      </p:cBhvr>
                                    </p:animEffect>
                                  </p:childTnLst>
                                </p:cTn>
                              </p:par>
                              <p:par>
                                <p:cTn id="51" presetID="22" presetClass="entr" presetSubtype="8" fill="hold" nodeType="withEffect">
                                  <p:stCondLst>
                                    <p:cond delay="1200"/>
                                  </p:stCondLst>
                                  <p:childTnLst>
                                    <p:set>
                                      <p:cBhvr>
                                        <p:cTn id="52" dur="1" fill="hold">
                                          <p:stCondLst>
                                            <p:cond delay="0"/>
                                          </p:stCondLst>
                                        </p:cTn>
                                        <p:tgtEl>
                                          <p:spTgt spid="5"/>
                                        </p:tgtEl>
                                        <p:attrNameLst>
                                          <p:attrName>style.visibility</p:attrName>
                                        </p:attrNameLst>
                                      </p:cBhvr>
                                      <p:to>
                                        <p:strVal val="visible"/>
                                      </p:to>
                                    </p:set>
                                    <p:animEffect transition="in" filter="wipe(left)">
                                      <p:cBhvr>
                                        <p:cTn id="53" dur="250"/>
                                        <p:tgtEl>
                                          <p:spTgt spid="5"/>
                                        </p:tgtEl>
                                      </p:cBhvr>
                                    </p:animEffect>
                                  </p:childTnLst>
                                </p:cTn>
                              </p:par>
                              <p:par>
                                <p:cTn id="54" presetID="22" presetClass="entr" presetSubtype="8" fill="hold" nodeType="withEffect">
                                  <p:stCondLst>
                                    <p:cond delay="130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250"/>
                                        <p:tgtEl>
                                          <p:spTgt spid="4"/>
                                        </p:tgtEl>
                                      </p:cBhvr>
                                    </p:animEffect>
                                  </p:childTnLst>
                                </p:cTn>
                              </p:par>
                              <p:par>
                                <p:cTn id="57" presetID="22" presetClass="entr" presetSubtype="8" fill="hold" nodeType="withEffect">
                                  <p:stCondLst>
                                    <p:cond delay="1400"/>
                                  </p:stCondLst>
                                  <p:childTnLst>
                                    <p:set>
                                      <p:cBhvr>
                                        <p:cTn id="58" dur="1" fill="hold">
                                          <p:stCondLst>
                                            <p:cond delay="0"/>
                                          </p:stCondLst>
                                        </p:cTn>
                                        <p:tgtEl>
                                          <p:spTgt spid="3"/>
                                        </p:tgtEl>
                                        <p:attrNameLst>
                                          <p:attrName>style.visibility</p:attrName>
                                        </p:attrNameLst>
                                      </p:cBhvr>
                                      <p:to>
                                        <p:strVal val="visible"/>
                                      </p:to>
                                    </p:set>
                                    <p:animEffect transition="in" filter="wipe(left)">
                                      <p:cBhvr>
                                        <p:cTn id="59" dur="250"/>
                                        <p:tgtEl>
                                          <p:spTgt spid="3"/>
                                        </p:tgtEl>
                                      </p:cBhvr>
                                    </p:animEffect>
                                  </p:childTnLst>
                                </p:cTn>
                              </p:par>
                              <p:par>
                                <p:cTn id="60" presetID="22" presetClass="entr" presetSubtype="8" fill="hold" nodeType="withEffect">
                                  <p:stCondLst>
                                    <p:cond delay="1500"/>
                                  </p:stCondLst>
                                  <p:childTnLst>
                                    <p:set>
                                      <p:cBhvr>
                                        <p:cTn id="61" dur="1" fill="hold">
                                          <p:stCondLst>
                                            <p:cond delay="0"/>
                                          </p:stCondLst>
                                        </p:cTn>
                                        <p:tgtEl>
                                          <p:spTgt spid="2"/>
                                        </p:tgtEl>
                                        <p:attrNameLst>
                                          <p:attrName>style.visibility</p:attrName>
                                        </p:attrNameLst>
                                      </p:cBhvr>
                                      <p:to>
                                        <p:strVal val="visible"/>
                                      </p:to>
                                    </p:set>
                                    <p:animEffect transition="in" filter="wipe(left)">
                                      <p:cBhvr>
                                        <p:cTn id="62" dur="250"/>
                                        <p:tgtEl>
                                          <p:spTgt spid="2"/>
                                        </p:tgtEl>
                                      </p:cBhvr>
                                    </p:animEffect>
                                  </p:childTnLst>
                                </p:cTn>
                              </p:par>
                              <p:par>
                                <p:cTn id="63" presetID="22" presetClass="entr" presetSubtype="8" fill="hold" nodeType="withEffect">
                                  <p:stCondLst>
                                    <p:cond delay="1750"/>
                                  </p:stCondLst>
                                  <p:childTnLst>
                                    <p:set>
                                      <p:cBhvr>
                                        <p:cTn id="64" dur="1" fill="hold">
                                          <p:stCondLst>
                                            <p:cond delay="0"/>
                                          </p:stCondLst>
                                        </p:cTn>
                                        <p:tgtEl>
                                          <p:spTgt spid="31"/>
                                        </p:tgtEl>
                                        <p:attrNameLst>
                                          <p:attrName>style.visibility</p:attrName>
                                        </p:attrNameLst>
                                      </p:cBhvr>
                                      <p:to>
                                        <p:strVal val="visible"/>
                                      </p:to>
                                    </p:set>
                                    <p:animEffect transition="in" filter="wipe(left)">
                                      <p:cBhvr>
                                        <p:cTn id="65" dur="750"/>
                                        <p:tgtEl>
                                          <p:spTgt spid="31"/>
                                        </p:tgtEl>
                                      </p:cBhvr>
                                    </p:animEffect>
                                  </p:childTnLst>
                                </p:cTn>
                              </p:par>
                              <p:par>
                                <p:cTn id="66" presetID="22" presetClass="entr" presetSubtype="8" fill="hold" nodeType="withEffect">
                                  <p:stCondLst>
                                    <p:cond delay="2500"/>
                                  </p:stCondLst>
                                  <p:childTnLst>
                                    <p:set>
                                      <p:cBhvr>
                                        <p:cTn id="67" dur="1" fill="hold">
                                          <p:stCondLst>
                                            <p:cond delay="0"/>
                                          </p:stCondLst>
                                        </p:cTn>
                                        <p:tgtEl>
                                          <p:spTgt spid="25"/>
                                        </p:tgtEl>
                                        <p:attrNameLst>
                                          <p:attrName>style.visibility</p:attrName>
                                        </p:attrNameLst>
                                      </p:cBhvr>
                                      <p:to>
                                        <p:strVal val="visible"/>
                                      </p:to>
                                    </p:set>
                                    <p:animEffect transition="in" filter="wipe(left)">
                                      <p:cBhvr>
                                        <p:cTn id="68" dur="750"/>
                                        <p:tgtEl>
                                          <p:spTgt spid="25"/>
                                        </p:tgtEl>
                                      </p:cBhvr>
                                    </p:animEffect>
                                  </p:childTnLst>
                                </p:cTn>
                              </p:par>
                              <p:par>
                                <p:cTn id="69" presetID="22" presetClass="entr" presetSubtype="8" fill="hold" nodeType="withEffect">
                                  <p:stCondLst>
                                    <p:cond delay="3250"/>
                                  </p:stCondLst>
                                  <p:childTnLst>
                                    <p:set>
                                      <p:cBhvr>
                                        <p:cTn id="70" dur="1" fill="hold">
                                          <p:stCondLst>
                                            <p:cond delay="0"/>
                                          </p:stCondLst>
                                        </p:cTn>
                                        <p:tgtEl>
                                          <p:spTgt spid="19"/>
                                        </p:tgtEl>
                                        <p:attrNameLst>
                                          <p:attrName>style.visibility</p:attrName>
                                        </p:attrNameLst>
                                      </p:cBhvr>
                                      <p:to>
                                        <p:strVal val="visible"/>
                                      </p:to>
                                    </p:set>
                                    <p:animEffect transition="in" filter="wipe(left)">
                                      <p:cBhvr>
                                        <p:cTn id="71" dur="750"/>
                                        <p:tgtEl>
                                          <p:spTgt spid="19"/>
                                        </p:tgtEl>
                                      </p:cBhvr>
                                    </p:animEffect>
                                  </p:childTnLst>
                                </p:cTn>
                              </p:par>
                              <p:par>
                                <p:cTn id="72" presetID="22" presetClass="entr" presetSubtype="8" fill="hold" grpId="0" nodeType="withEffect">
                                  <p:stCondLst>
                                    <p:cond delay="400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P spid="3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右箭头 28"/>
          <p:cNvSpPr/>
          <p:nvPr/>
        </p:nvSpPr>
        <p:spPr>
          <a:xfrm>
            <a:off x="9365123" y="3451511"/>
            <a:ext cx="2073823" cy="702896"/>
          </a:xfrm>
          <a:prstGeom prst="rightArrow">
            <a:avLst>
              <a:gd name="adj1" fmla="val 62125"/>
              <a:gd name="adj2" fmla="val 522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0" name="右箭头 29"/>
          <p:cNvSpPr/>
          <p:nvPr/>
        </p:nvSpPr>
        <p:spPr>
          <a:xfrm>
            <a:off x="7660848" y="3451511"/>
            <a:ext cx="2073823" cy="702896"/>
          </a:xfrm>
          <a:prstGeom prst="rightArrow">
            <a:avLst>
              <a:gd name="adj1" fmla="val 62125"/>
              <a:gd name="adj2" fmla="val 5220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1" name="右箭头 30"/>
          <p:cNvSpPr/>
          <p:nvPr/>
        </p:nvSpPr>
        <p:spPr>
          <a:xfrm>
            <a:off x="5914470" y="3451511"/>
            <a:ext cx="2073823" cy="702896"/>
          </a:xfrm>
          <a:prstGeom prst="rightArrow">
            <a:avLst>
              <a:gd name="adj1" fmla="val 62125"/>
              <a:gd name="adj2" fmla="val 522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2" name="右箭头 31"/>
          <p:cNvSpPr/>
          <p:nvPr/>
        </p:nvSpPr>
        <p:spPr>
          <a:xfrm>
            <a:off x="4210194" y="3451511"/>
            <a:ext cx="2073823" cy="702896"/>
          </a:xfrm>
          <a:prstGeom prst="rightArrow">
            <a:avLst>
              <a:gd name="adj1" fmla="val 62125"/>
              <a:gd name="adj2" fmla="val 5220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3" name="右箭头 32"/>
          <p:cNvSpPr/>
          <p:nvPr/>
        </p:nvSpPr>
        <p:spPr>
          <a:xfrm>
            <a:off x="2488761" y="3451511"/>
            <a:ext cx="2073823" cy="702896"/>
          </a:xfrm>
          <a:prstGeom prst="rightArrow">
            <a:avLst>
              <a:gd name="adj1" fmla="val 62125"/>
              <a:gd name="adj2" fmla="val 522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右箭头 33"/>
          <p:cNvSpPr/>
          <p:nvPr/>
        </p:nvSpPr>
        <p:spPr>
          <a:xfrm>
            <a:off x="784485" y="3451511"/>
            <a:ext cx="2073823" cy="702896"/>
          </a:xfrm>
          <a:prstGeom prst="rightArrow">
            <a:avLst>
              <a:gd name="adj1" fmla="val 62125"/>
              <a:gd name="adj2" fmla="val 5220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5" name="TextBox 34"/>
          <p:cNvSpPr txBox="1"/>
          <p:nvPr/>
        </p:nvSpPr>
        <p:spPr>
          <a:xfrm>
            <a:off x="1320652" y="3638799"/>
            <a:ext cx="1183923" cy="338550"/>
          </a:xfrm>
          <a:prstGeom prst="rect">
            <a:avLst/>
          </a:prstGeom>
          <a:noFill/>
        </p:spPr>
        <p:txBody>
          <a:bodyPr wrap="square" lIns="121917" tIns="60958" rIns="121917" bIns="60958"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1</a:t>
            </a:r>
            <a:r>
              <a:rPr lang="zh-CN" altLang="en-US" sz="1400" b="1" dirty="0">
                <a:solidFill>
                  <a:schemeClr val="bg1"/>
                </a:solidFill>
                <a:latin typeface="微软雅黑" panose="020B0503020204020204" pitchFamily="34" charset="-122"/>
                <a:ea typeface="微软雅黑" panose="020B0503020204020204" pitchFamily="34" charset="-122"/>
              </a:rPr>
              <a:t>、</a:t>
            </a:r>
            <a:r>
              <a:rPr lang="en-US" altLang="zh-CN" sz="1400" b="1" dirty="0">
                <a:solidFill>
                  <a:schemeClr val="bg1"/>
                </a:solidFill>
                <a:latin typeface="微软雅黑" panose="020B0503020204020204" pitchFamily="34" charset="-122"/>
                <a:ea typeface="微软雅黑" panose="020B0503020204020204" pitchFamily="34" charset="-122"/>
              </a:rPr>
              <a:t>2</a:t>
            </a:r>
            <a:r>
              <a:rPr lang="zh-CN" altLang="en-US" sz="1400" b="1" dirty="0">
                <a:solidFill>
                  <a:schemeClr val="bg1"/>
                </a:solidFill>
                <a:latin typeface="微软雅黑" panose="020B0503020204020204" pitchFamily="34" charset="-122"/>
                <a:ea typeface="微软雅黑" panose="020B0503020204020204" pitchFamily="34" charset="-122"/>
              </a:rPr>
              <a:t>月份</a:t>
            </a:r>
          </a:p>
        </p:txBody>
      </p:sp>
      <p:cxnSp>
        <p:nvCxnSpPr>
          <p:cNvPr id="36" name="直接连接符 35"/>
          <p:cNvCxnSpPr/>
          <p:nvPr/>
        </p:nvCxnSpPr>
        <p:spPr>
          <a:xfrm flipV="1">
            <a:off x="1821397" y="2960752"/>
            <a:ext cx="0" cy="624144"/>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50635" y="1866642"/>
            <a:ext cx="2644673" cy="984885"/>
          </a:xfrm>
          <a:prstGeom prst="rect">
            <a:avLst/>
          </a:prstGeom>
          <a:noFill/>
        </p:spPr>
        <p:txBody>
          <a:bodyPr wrap="square" lIns="0" tIns="0" rIns="0" bIns="0"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a:t>
            </a:r>
          </a:p>
        </p:txBody>
      </p:sp>
      <p:sp>
        <p:nvSpPr>
          <p:cNvPr id="38" name="TextBox 37"/>
          <p:cNvSpPr txBox="1"/>
          <p:nvPr/>
        </p:nvSpPr>
        <p:spPr>
          <a:xfrm>
            <a:off x="1990750" y="4821173"/>
            <a:ext cx="2644673" cy="984885"/>
          </a:xfrm>
          <a:prstGeom prst="rect">
            <a:avLst/>
          </a:prstGeom>
          <a:noFill/>
        </p:spPr>
        <p:txBody>
          <a:bodyPr wrap="square" lIns="0" tIns="0" rIns="0" bIns="0"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a:t>
            </a:r>
          </a:p>
        </p:txBody>
      </p:sp>
      <p:cxnSp>
        <p:nvCxnSpPr>
          <p:cNvPr id="39" name="直接连接符 38"/>
          <p:cNvCxnSpPr/>
          <p:nvPr/>
        </p:nvCxnSpPr>
        <p:spPr>
          <a:xfrm>
            <a:off x="3525672" y="4015224"/>
            <a:ext cx="0" cy="624144"/>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024928" y="3638799"/>
            <a:ext cx="1183923" cy="338550"/>
          </a:xfrm>
          <a:prstGeom prst="rect">
            <a:avLst/>
          </a:prstGeom>
          <a:noFill/>
        </p:spPr>
        <p:txBody>
          <a:bodyPr wrap="square" lIns="121917" tIns="60958" rIns="121917" bIns="60958"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3</a:t>
            </a:r>
            <a:r>
              <a:rPr lang="zh-CN" altLang="en-US" sz="1400" b="1" dirty="0">
                <a:solidFill>
                  <a:schemeClr val="bg1"/>
                </a:solidFill>
                <a:latin typeface="微软雅黑" panose="020B0503020204020204" pitchFamily="34" charset="-122"/>
                <a:ea typeface="微软雅黑" panose="020B0503020204020204" pitchFamily="34" charset="-122"/>
              </a:rPr>
              <a:t>、</a:t>
            </a:r>
            <a:r>
              <a:rPr lang="en-US" altLang="zh-CN" sz="1400" b="1" dirty="0">
                <a:solidFill>
                  <a:schemeClr val="bg1"/>
                </a:solidFill>
                <a:latin typeface="微软雅黑" panose="020B0503020204020204" pitchFamily="34" charset="-122"/>
                <a:ea typeface="微软雅黑" panose="020B0503020204020204" pitchFamily="34" charset="-122"/>
              </a:rPr>
              <a:t>4</a:t>
            </a:r>
            <a:r>
              <a:rPr lang="zh-CN" altLang="en-US" sz="1400" b="1" dirty="0">
                <a:solidFill>
                  <a:schemeClr val="bg1"/>
                </a:solidFill>
                <a:latin typeface="微软雅黑" panose="020B0503020204020204" pitchFamily="34" charset="-122"/>
                <a:ea typeface="微软雅黑" panose="020B0503020204020204" pitchFamily="34" charset="-122"/>
              </a:rPr>
              <a:t>月份</a:t>
            </a:r>
          </a:p>
        </p:txBody>
      </p:sp>
      <p:sp>
        <p:nvSpPr>
          <p:cNvPr id="41" name="TextBox 40"/>
          <p:cNvSpPr txBox="1"/>
          <p:nvPr/>
        </p:nvSpPr>
        <p:spPr>
          <a:xfrm>
            <a:off x="4746361" y="3638799"/>
            <a:ext cx="1183923" cy="338550"/>
          </a:xfrm>
          <a:prstGeom prst="rect">
            <a:avLst/>
          </a:prstGeom>
          <a:noFill/>
        </p:spPr>
        <p:txBody>
          <a:bodyPr wrap="square" lIns="121917" tIns="60958" rIns="121917" bIns="60958"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5</a:t>
            </a:r>
            <a:r>
              <a:rPr lang="zh-CN" altLang="en-US" sz="1400" b="1" dirty="0">
                <a:solidFill>
                  <a:schemeClr val="bg1"/>
                </a:solidFill>
                <a:latin typeface="微软雅黑" panose="020B0503020204020204" pitchFamily="34" charset="-122"/>
                <a:ea typeface="微软雅黑" panose="020B0503020204020204" pitchFamily="34" charset="-122"/>
              </a:rPr>
              <a:t>、</a:t>
            </a:r>
            <a:r>
              <a:rPr lang="en-US" altLang="zh-CN" sz="1400" b="1" dirty="0">
                <a:solidFill>
                  <a:schemeClr val="bg1"/>
                </a:solidFill>
                <a:latin typeface="微软雅黑" panose="020B0503020204020204" pitchFamily="34" charset="-122"/>
                <a:ea typeface="微软雅黑" panose="020B0503020204020204" pitchFamily="34" charset="-122"/>
              </a:rPr>
              <a:t>6</a:t>
            </a:r>
            <a:r>
              <a:rPr lang="zh-CN" altLang="en-US" sz="1400" b="1" dirty="0">
                <a:solidFill>
                  <a:schemeClr val="bg1"/>
                </a:solidFill>
                <a:latin typeface="微软雅黑" panose="020B0503020204020204" pitchFamily="34" charset="-122"/>
                <a:ea typeface="微软雅黑" panose="020B0503020204020204" pitchFamily="34" charset="-122"/>
              </a:rPr>
              <a:t>月份</a:t>
            </a:r>
          </a:p>
        </p:txBody>
      </p:sp>
      <p:sp>
        <p:nvSpPr>
          <p:cNvPr id="42" name="TextBox 41"/>
          <p:cNvSpPr txBox="1"/>
          <p:nvPr/>
        </p:nvSpPr>
        <p:spPr>
          <a:xfrm>
            <a:off x="6409478" y="3638799"/>
            <a:ext cx="1281231" cy="338550"/>
          </a:xfrm>
          <a:prstGeom prst="rect">
            <a:avLst/>
          </a:prstGeom>
          <a:noFill/>
        </p:spPr>
        <p:txBody>
          <a:bodyPr wrap="square" lIns="121917" tIns="60958" rIns="121917" bIns="60958"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7</a:t>
            </a:r>
            <a:r>
              <a:rPr lang="zh-CN" altLang="en-US" sz="1400" b="1" dirty="0">
                <a:solidFill>
                  <a:schemeClr val="bg1"/>
                </a:solidFill>
                <a:latin typeface="微软雅黑" panose="020B0503020204020204" pitchFamily="34" charset="-122"/>
                <a:ea typeface="微软雅黑" panose="020B0503020204020204" pitchFamily="34" charset="-122"/>
              </a:rPr>
              <a:t>、</a:t>
            </a:r>
            <a:r>
              <a:rPr lang="en-US" altLang="zh-CN" sz="1400" b="1" dirty="0">
                <a:solidFill>
                  <a:schemeClr val="bg1"/>
                </a:solidFill>
                <a:latin typeface="微软雅黑" panose="020B0503020204020204" pitchFamily="34" charset="-122"/>
                <a:ea typeface="微软雅黑" panose="020B0503020204020204" pitchFamily="34" charset="-122"/>
              </a:rPr>
              <a:t>8</a:t>
            </a:r>
            <a:r>
              <a:rPr lang="zh-CN" altLang="en-US" sz="1400" b="1" dirty="0">
                <a:solidFill>
                  <a:schemeClr val="bg1"/>
                </a:solidFill>
                <a:latin typeface="微软雅黑" panose="020B0503020204020204" pitchFamily="34" charset="-122"/>
                <a:ea typeface="微软雅黑" panose="020B0503020204020204" pitchFamily="34" charset="-122"/>
              </a:rPr>
              <a:t>月份</a:t>
            </a:r>
          </a:p>
        </p:txBody>
      </p:sp>
      <p:sp>
        <p:nvSpPr>
          <p:cNvPr id="43" name="TextBox 42"/>
          <p:cNvSpPr txBox="1"/>
          <p:nvPr/>
        </p:nvSpPr>
        <p:spPr>
          <a:xfrm>
            <a:off x="8145188" y="3638799"/>
            <a:ext cx="1306460" cy="338550"/>
          </a:xfrm>
          <a:prstGeom prst="rect">
            <a:avLst/>
          </a:prstGeom>
          <a:noFill/>
        </p:spPr>
        <p:txBody>
          <a:bodyPr wrap="square" lIns="121917" tIns="60958" rIns="121917" bIns="60958"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9</a:t>
            </a:r>
            <a:r>
              <a:rPr lang="zh-CN" altLang="en-US" sz="1400" b="1" dirty="0">
                <a:solidFill>
                  <a:schemeClr val="bg1"/>
                </a:solidFill>
                <a:latin typeface="微软雅黑" panose="020B0503020204020204" pitchFamily="34" charset="-122"/>
                <a:ea typeface="微软雅黑" panose="020B0503020204020204" pitchFamily="34" charset="-122"/>
              </a:rPr>
              <a:t>、</a:t>
            </a:r>
            <a:r>
              <a:rPr lang="en-US" altLang="zh-CN" sz="1400" b="1" dirty="0">
                <a:solidFill>
                  <a:schemeClr val="bg1"/>
                </a:solidFill>
                <a:latin typeface="微软雅黑" panose="020B0503020204020204" pitchFamily="34" charset="-122"/>
                <a:ea typeface="微软雅黑" panose="020B0503020204020204" pitchFamily="34" charset="-122"/>
              </a:rPr>
              <a:t>10</a:t>
            </a:r>
            <a:r>
              <a:rPr lang="zh-CN" altLang="en-US" sz="1400" b="1" dirty="0">
                <a:solidFill>
                  <a:schemeClr val="bg1"/>
                </a:solidFill>
                <a:latin typeface="微软雅黑" panose="020B0503020204020204" pitchFamily="34" charset="-122"/>
                <a:ea typeface="微软雅黑" panose="020B0503020204020204" pitchFamily="34" charset="-122"/>
              </a:rPr>
              <a:t>月份</a:t>
            </a:r>
          </a:p>
        </p:txBody>
      </p:sp>
      <p:sp>
        <p:nvSpPr>
          <p:cNvPr id="44" name="TextBox 43"/>
          <p:cNvSpPr txBox="1"/>
          <p:nvPr/>
        </p:nvSpPr>
        <p:spPr>
          <a:xfrm>
            <a:off x="9863191" y="3638799"/>
            <a:ext cx="1273996" cy="338550"/>
          </a:xfrm>
          <a:prstGeom prst="rect">
            <a:avLst/>
          </a:prstGeom>
          <a:noFill/>
        </p:spPr>
        <p:txBody>
          <a:bodyPr wrap="square" lIns="121917" tIns="60958" rIns="121917" bIns="60958"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11</a:t>
            </a:r>
            <a:r>
              <a:rPr lang="zh-CN" altLang="en-US" sz="1400" b="1" dirty="0">
                <a:solidFill>
                  <a:schemeClr val="bg1"/>
                </a:solidFill>
                <a:latin typeface="微软雅黑" panose="020B0503020204020204" pitchFamily="34" charset="-122"/>
                <a:ea typeface="微软雅黑" panose="020B0503020204020204" pitchFamily="34" charset="-122"/>
              </a:rPr>
              <a:t>、</a:t>
            </a:r>
            <a:r>
              <a:rPr lang="en-US" altLang="zh-CN" sz="1400" b="1" dirty="0">
                <a:solidFill>
                  <a:schemeClr val="bg1"/>
                </a:solidFill>
                <a:latin typeface="微软雅黑" panose="020B0503020204020204" pitchFamily="34" charset="-122"/>
                <a:ea typeface="微软雅黑" panose="020B0503020204020204" pitchFamily="34" charset="-122"/>
              </a:rPr>
              <a:t>12</a:t>
            </a:r>
            <a:r>
              <a:rPr lang="zh-CN" altLang="en-US" sz="1400" b="1" dirty="0">
                <a:solidFill>
                  <a:schemeClr val="bg1"/>
                </a:solidFill>
                <a:latin typeface="微软雅黑" panose="020B0503020204020204" pitchFamily="34" charset="-122"/>
                <a:ea typeface="微软雅黑" panose="020B0503020204020204" pitchFamily="34" charset="-122"/>
              </a:rPr>
              <a:t>月份</a:t>
            </a:r>
          </a:p>
        </p:txBody>
      </p:sp>
      <p:cxnSp>
        <p:nvCxnSpPr>
          <p:cNvPr id="45" name="直接连接符 44"/>
          <p:cNvCxnSpPr/>
          <p:nvPr/>
        </p:nvCxnSpPr>
        <p:spPr>
          <a:xfrm flipV="1">
            <a:off x="5247106" y="2960752"/>
            <a:ext cx="0" cy="624144"/>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176344" y="1866642"/>
            <a:ext cx="2644673" cy="984885"/>
          </a:xfrm>
          <a:prstGeom prst="rect">
            <a:avLst/>
          </a:prstGeom>
          <a:noFill/>
        </p:spPr>
        <p:txBody>
          <a:bodyPr wrap="square" lIns="0" tIns="0" rIns="0" bIns="0"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a:t>
            </a:r>
          </a:p>
        </p:txBody>
      </p:sp>
      <p:sp>
        <p:nvSpPr>
          <p:cNvPr id="47" name="TextBox 46"/>
          <p:cNvSpPr txBox="1"/>
          <p:nvPr/>
        </p:nvSpPr>
        <p:spPr>
          <a:xfrm>
            <a:off x="5416458" y="4821173"/>
            <a:ext cx="2644673" cy="984885"/>
          </a:xfrm>
          <a:prstGeom prst="rect">
            <a:avLst/>
          </a:prstGeom>
          <a:noFill/>
        </p:spPr>
        <p:txBody>
          <a:bodyPr wrap="square" lIns="0" tIns="0" rIns="0" bIns="0"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a:t>
            </a:r>
          </a:p>
        </p:txBody>
      </p:sp>
      <p:cxnSp>
        <p:nvCxnSpPr>
          <p:cNvPr id="48" name="直接连接符 47"/>
          <p:cNvCxnSpPr/>
          <p:nvPr/>
        </p:nvCxnSpPr>
        <p:spPr>
          <a:xfrm>
            <a:off x="6951381" y="4015224"/>
            <a:ext cx="0" cy="624144"/>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V="1">
            <a:off x="8697759" y="2960752"/>
            <a:ext cx="0" cy="624144"/>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626997" y="1866642"/>
            <a:ext cx="2644673" cy="984885"/>
          </a:xfrm>
          <a:prstGeom prst="rect">
            <a:avLst/>
          </a:prstGeom>
          <a:noFill/>
        </p:spPr>
        <p:txBody>
          <a:bodyPr wrap="square" lIns="0" tIns="0" rIns="0" bIns="0"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a:t>
            </a:r>
          </a:p>
        </p:txBody>
      </p:sp>
      <p:sp>
        <p:nvSpPr>
          <p:cNvPr id="51" name="TextBox 50"/>
          <p:cNvSpPr txBox="1"/>
          <p:nvPr/>
        </p:nvSpPr>
        <p:spPr>
          <a:xfrm>
            <a:off x="8823568" y="4821173"/>
            <a:ext cx="2644673" cy="984885"/>
          </a:xfrm>
          <a:prstGeom prst="rect">
            <a:avLst/>
          </a:prstGeom>
          <a:noFill/>
        </p:spPr>
        <p:txBody>
          <a:bodyPr wrap="square" lIns="0" tIns="0" rIns="0" bIns="0"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a:t>
            </a:r>
          </a:p>
        </p:txBody>
      </p:sp>
      <p:cxnSp>
        <p:nvCxnSpPr>
          <p:cNvPr id="52" name="直接连接符 51"/>
          <p:cNvCxnSpPr/>
          <p:nvPr/>
        </p:nvCxnSpPr>
        <p:spPr>
          <a:xfrm>
            <a:off x="10402034" y="4015224"/>
            <a:ext cx="0" cy="624144"/>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7" name="TextBox 8"/>
          <p:cNvSpPr txBox="1"/>
          <p:nvPr/>
        </p:nvSpPr>
        <p:spPr>
          <a:xfrm>
            <a:off x="190550" y="189434"/>
            <a:ext cx="6408712" cy="523220"/>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第五部分  </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点击在此输入你的标题内容</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200" fill="hold"/>
                                        <p:tgtEl>
                                          <p:spTgt spid="35"/>
                                        </p:tgtEl>
                                        <p:attrNameLst>
                                          <p:attrName>ppt_x</p:attrName>
                                        </p:attrNameLst>
                                      </p:cBhvr>
                                      <p:tavLst>
                                        <p:tav tm="0">
                                          <p:val>
                                            <p:strVal val="0-#ppt_w/2"/>
                                          </p:val>
                                        </p:tav>
                                        <p:tav tm="100000">
                                          <p:val>
                                            <p:strVal val="#ppt_x"/>
                                          </p:val>
                                        </p:tav>
                                      </p:tavLst>
                                    </p:anim>
                                    <p:anim calcmode="lin" valueType="num">
                                      <p:cBhvr additive="base">
                                        <p:cTn id="8" dur="2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200" fill="hold"/>
                                        <p:tgtEl>
                                          <p:spTgt spid="34"/>
                                        </p:tgtEl>
                                        <p:attrNameLst>
                                          <p:attrName>ppt_x</p:attrName>
                                        </p:attrNameLst>
                                      </p:cBhvr>
                                      <p:tavLst>
                                        <p:tav tm="0">
                                          <p:val>
                                            <p:strVal val="0-#ppt_w/2"/>
                                          </p:val>
                                        </p:tav>
                                        <p:tav tm="100000">
                                          <p:val>
                                            <p:strVal val="#ppt_x"/>
                                          </p:val>
                                        </p:tav>
                                      </p:tavLst>
                                    </p:anim>
                                    <p:anim calcmode="lin" valueType="num">
                                      <p:cBhvr additive="base">
                                        <p:cTn id="12" dur="20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down)">
                                      <p:cBhvr>
                                        <p:cTn id="16" dur="500"/>
                                        <p:tgtEl>
                                          <p:spTgt spid="36"/>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down)">
                                      <p:cBhvr>
                                        <p:cTn id="20" dur="500"/>
                                        <p:tgtEl>
                                          <p:spTgt spid="37"/>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additive="base">
                                        <p:cTn id="24" dur="200" fill="hold"/>
                                        <p:tgtEl>
                                          <p:spTgt spid="33"/>
                                        </p:tgtEl>
                                        <p:attrNameLst>
                                          <p:attrName>ppt_x</p:attrName>
                                        </p:attrNameLst>
                                      </p:cBhvr>
                                      <p:tavLst>
                                        <p:tav tm="0">
                                          <p:val>
                                            <p:strVal val="0-#ppt_w/2"/>
                                          </p:val>
                                        </p:tav>
                                        <p:tav tm="100000">
                                          <p:val>
                                            <p:strVal val="#ppt_x"/>
                                          </p:val>
                                        </p:tav>
                                      </p:tavLst>
                                    </p:anim>
                                    <p:anim calcmode="lin" valueType="num">
                                      <p:cBhvr additive="base">
                                        <p:cTn id="25" dur="200" fill="hold"/>
                                        <p:tgtEl>
                                          <p:spTgt spid="3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200" fill="hold"/>
                                        <p:tgtEl>
                                          <p:spTgt spid="40"/>
                                        </p:tgtEl>
                                        <p:attrNameLst>
                                          <p:attrName>ppt_x</p:attrName>
                                        </p:attrNameLst>
                                      </p:cBhvr>
                                      <p:tavLst>
                                        <p:tav tm="0">
                                          <p:val>
                                            <p:strVal val="0-#ppt_w/2"/>
                                          </p:val>
                                        </p:tav>
                                        <p:tav tm="100000">
                                          <p:val>
                                            <p:strVal val="#ppt_x"/>
                                          </p:val>
                                        </p:tav>
                                      </p:tavLst>
                                    </p:anim>
                                    <p:anim calcmode="lin" valueType="num">
                                      <p:cBhvr additive="base">
                                        <p:cTn id="29" dur="200" fill="hold"/>
                                        <p:tgtEl>
                                          <p:spTgt spid="40"/>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up)">
                                      <p:cBhvr>
                                        <p:cTn id="33" dur="500"/>
                                        <p:tgtEl>
                                          <p:spTgt spid="39"/>
                                        </p:tgtEl>
                                      </p:cBhvr>
                                    </p:animEffect>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3000"/>
                            </p:stCondLst>
                            <p:childTnLst>
                              <p:par>
                                <p:cTn id="39" presetID="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200" fill="hold"/>
                                        <p:tgtEl>
                                          <p:spTgt spid="32"/>
                                        </p:tgtEl>
                                        <p:attrNameLst>
                                          <p:attrName>ppt_x</p:attrName>
                                        </p:attrNameLst>
                                      </p:cBhvr>
                                      <p:tavLst>
                                        <p:tav tm="0">
                                          <p:val>
                                            <p:strVal val="0-#ppt_w/2"/>
                                          </p:val>
                                        </p:tav>
                                        <p:tav tm="100000">
                                          <p:val>
                                            <p:strVal val="#ppt_x"/>
                                          </p:val>
                                        </p:tav>
                                      </p:tavLst>
                                    </p:anim>
                                    <p:anim calcmode="lin" valueType="num">
                                      <p:cBhvr additive="base">
                                        <p:cTn id="42" dur="200" fill="hold"/>
                                        <p:tgtEl>
                                          <p:spTgt spid="3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200" fill="hold"/>
                                        <p:tgtEl>
                                          <p:spTgt spid="41"/>
                                        </p:tgtEl>
                                        <p:attrNameLst>
                                          <p:attrName>ppt_x</p:attrName>
                                        </p:attrNameLst>
                                      </p:cBhvr>
                                      <p:tavLst>
                                        <p:tav tm="0">
                                          <p:val>
                                            <p:strVal val="0-#ppt_w/2"/>
                                          </p:val>
                                        </p:tav>
                                        <p:tav tm="100000">
                                          <p:val>
                                            <p:strVal val="#ppt_x"/>
                                          </p:val>
                                        </p:tav>
                                      </p:tavLst>
                                    </p:anim>
                                    <p:anim calcmode="lin" valueType="num">
                                      <p:cBhvr additive="base">
                                        <p:cTn id="46" dur="200" fill="hold"/>
                                        <p:tgtEl>
                                          <p:spTgt spid="41"/>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2" presetClass="entr" presetSubtype="4" fill="hold" nodeType="after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wipe(down)">
                                      <p:cBhvr>
                                        <p:cTn id="50" dur="500"/>
                                        <p:tgtEl>
                                          <p:spTgt spid="45"/>
                                        </p:tgtEl>
                                      </p:cBhvr>
                                    </p:animEffect>
                                  </p:childTnLst>
                                </p:cTn>
                              </p:par>
                            </p:childTnLst>
                          </p:cTn>
                        </p:par>
                        <p:par>
                          <p:cTn id="51" fill="hold">
                            <p:stCondLst>
                              <p:cond delay="4000"/>
                            </p:stCondLst>
                            <p:childTnLst>
                              <p:par>
                                <p:cTn id="52" presetID="22" presetClass="entr" presetSubtype="4"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down)">
                                      <p:cBhvr>
                                        <p:cTn id="54" dur="500"/>
                                        <p:tgtEl>
                                          <p:spTgt spid="46"/>
                                        </p:tgtEl>
                                      </p:cBhvr>
                                    </p:animEffect>
                                  </p:childTnLst>
                                </p:cTn>
                              </p:par>
                            </p:childTnLst>
                          </p:cTn>
                        </p:par>
                        <p:par>
                          <p:cTn id="55" fill="hold">
                            <p:stCondLst>
                              <p:cond delay="4500"/>
                            </p:stCondLst>
                            <p:childTnLst>
                              <p:par>
                                <p:cTn id="56" presetID="2" presetClass="entr" presetSubtype="8"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additive="base">
                                        <p:cTn id="58" dur="200" fill="hold"/>
                                        <p:tgtEl>
                                          <p:spTgt spid="31"/>
                                        </p:tgtEl>
                                        <p:attrNameLst>
                                          <p:attrName>ppt_x</p:attrName>
                                        </p:attrNameLst>
                                      </p:cBhvr>
                                      <p:tavLst>
                                        <p:tav tm="0">
                                          <p:val>
                                            <p:strVal val="0-#ppt_w/2"/>
                                          </p:val>
                                        </p:tav>
                                        <p:tav tm="100000">
                                          <p:val>
                                            <p:strVal val="#ppt_x"/>
                                          </p:val>
                                        </p:tav>
                                      </p:tavLst>
                                    </p:anim>
                                    <p:anim calcmode="lin" valueType="num">
                                      <p:cBhvr additive="base">
                                        <p:cTn id="59" dur="200" fill="hold"/>
                                        <p:tgtEl>
                                          <p:spTgt spid="31"/>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200" fill="hold"/>
                                        <p:tgtEl>
                                          <p:spTgt spid="42"/>
                                        </p:tgtEl>
                                        <p:attrNameLst>
                                          <p:attrName>ppt_x</p:attrName>
                                        </p:attrNameLst>
                                      </p:cBhvr>
                                      <p:tavLst>
                                        <p:tav tm="0">
                                          <p:val>
                                            <p:strVal val="0-#ppt_w/2"/>
                                          </p:val>
                                        </p:tav>
                                        <p:tav tm="100000">
                                          <p:val>
                                            <p:strVal val="#ppt_x"/>
                                          </p:val>
                                        </p:tav>
                                      </p:tavLst>
                                    </p:anim>
                                    <p:anim calcmode="lin" valueType="num">
                                      <p:cBhvr additive="base">
                                        <p:cTn id="63" dur="200" fill="hold"/>
                                        <p:tgtEl>
                                          <p:spTgt spid="42"/>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nodeType="after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wipe(up)">
                                      <p:cBhvr>
                                        <p:cTn id="67" dur="500"/>
                                        <p:tgtEl>
                                          <p:spTgt spid="48"/>
                                        </p:tgtEl>
                                      </p:cBhvr>
                                    </p:animEffect>
                                  </p:childTnLst>
                                </p:cTn>
                              </p:par>
                            </p:childTnLst>
                          </p:cTn>
                        </p:par>
                        <p:par>
                          <p:cTn id="68" fill="hold">
                            <p:stCondLst>
                              <p:cond delay="5500"/>
                            </p:stCondLst>
                            <p:childTnLst>
                              <p:par>
                                <p:cTn id="69" presetID="22" presetClass="entr" presetSubtype="1" fill="hold" grpId="0" nodeType="after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wipe(up)">
                                      <p:cBhvr>
                                        <p:cTn id="71" dur="500"/>
                                        <p:tgtEl>
                                          <p:spTgt spid="47"/>
                                        </p:tgtEl>
                                      </p:cBhvr>
                                    </p:animEffect>
                                  </p:childTnLst>
                                </p:cTn>
                              </p:par>
                            </p:childTnLst>
                          </p:cTn>
                        </p:par>
                        <p:par>
                          <p:cTn id="72" fill="hold">
                            <p:stCondLst>
                              <p:cond delay="6000"/>
                            </p:stCondLst>
                            <p:childTnLst>
                              <p:par>
                                <p:cTn id="73" presetID="2" presetClass="entr" presetSubtype="8" fill="hold" grpId="0"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200" fill="hold"/>
                                        <p:tgtEl>
                                          <p:spTgt spid="30"/>
                                        </p:tgtEl>
                                        <p:attrNameLst>
                                          <p:attrName>ppt_x</p:attrName>
                                        </p:attrNameLst>
                                      </p:cBhvr>
                                      <p:tavLst>
                                        <p:tav tm="0">
                                          <p:val>
                                            <p:strVal val="0-#ppt_w/2"/>
                                          </p:val>
                                        </p:tav>
                                        <p:tav tm="100000">
                                          <p:val>
                                            <p:strVal val="#ppt_x"/>
                                          </p:val>
                                        </p:tav>
                                      </p:tavLst>
                                    </p:anim>
                                    <p:anim calcmode="lin" valueType="num">
                                      <p:cBhvr additive="base">
                                        <p:cTn id="76" dur="200" fill="hold"/>
                                        <p:tgtEl>
                                          <p:spTgt spid="30"/>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anim calcmode="lin" valueType="num">
                                      <p:cBhvr additive="base">
                                        <p:cTn id="79" dur="200" fill="hold"/>
                                        <p:tgtEl>
                                          <p:spTgt spid="43"/>
                                        </p:tgtEl>
                                        <p:attrNameLst>
                                          <p:attrName>ppt_x</p:attrName>
                                        </p:attrNameLst>
                                      </p:cBhvr>
                                      <p:tavLst>
                                        <p:tav tm="0">
                                          <p:val>
                                            <p:strVal val="0-#ppt_w/2"/>
                                          </p:val>
                                        </p:tav>
                                        <p:tav tm="100000">
                                          <p:val>
                                            <p:strVal val="#ppt_x"/>
                                          </p:val>
                                        </p:tav>
                                      </p:tavLst>
                                    </p:anim>
                                    <p:anim calcmode="lin" valueType="num">
                                      <p:cBhvr additive="base">
                                        <p:cTn id="80" dur="200" fill="hold"/>
                                        <p:tgtEl>
                                          <p:spTgt spid="43"/>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4" fill="hold" nodeType="afterEffect">
                                  <p:stCondLst>
                                    <p:cond delay="0"/>
                                  </p:stCondLst>
                                  <p:childTnLst>
                                    <p:set>
                                      <p:cBhvr>
                                        <p:cTn id="83" dur="1" fill="hold">
                                          <p:stCondLst>
                                            <p:cond delay="0"/>
                                          </p:stCondLst>
                                        </p:cTn>
                                        <p:tgtEl>
                                          <p:spTgt spid="49"/>
                                        </p:tgtEl>
                                        <p:attrNameLst>
                                          <p:attrName>style.visibility</p:attrName>
                                        </p:attrNameLst>
                                      </p:cBhvr>
                                      <p:to>
                                        <p:strVal val="visible"/>
                                      </p:to>
                                    </p:set>
                                    <p:animEffect transition="in" filter="wipe(down)">
                                      <p:cBhvr>
                                        <p:cTn id="84" dur="500"/>
                                        <p:tgtEl>
                                          <p:spTgt spid="49"/>
                                        </p:tgtEl>
                                      </p:cBhvr>
                                    </p:animEffect>
                                  </p:childTnLst>
                                </p:cTn>
                              </p:par>
                            </p:childTnLst>
                          </p:cTn>
                        </p:par>
                        <p:par>
                          <p:cTn id="85" fill="hold">
                            <p:stCondLst>
                              <p:cond delay="7000"/>
                            </p:stCondLst>
                            <p:childTnLst>
                              <p:par>
                                <p:cTn id="86" presetID="22" presetClass="entr" presetSubtype="4" fill="hold" grpId="0" nodeType="after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wipe(down)">
                                      <p:cBhvr>
                                        <p:cTn id="88" dur="500"/>
                                        <p:tgtEl>
                                          <p:spTgt spid="50"/>
                                        </p:tgtEl>
                                      </p:cBhvr>
                                    </p:animEffect>
                                  </p:childTnLst>
                                </p:cTn>
                              </p:par>
                            </p:childTnLst>
                          </p:cTn>
                        </p:par>
                        <p:par>
                          <p:cTn id="89" fill="hold">
                            <p:stCondLst>
                              <p:cond delay="7500"/>
                            </p:stCondLst>
                            <p:childTnLst>
                              <p:par>
                                <p:cTn id="90" presetID="2" presetClass="entr" presetSubtype="8" fill="hold" grpId="0" nodeType="after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200" fill="hold"/>
                                        <p:tgtEl>
                                          <p:spTgt spid="29"/>
                                        </p:tgtEl>
                                        <p:attrNameLst>
                                          <p:attrName>ppt_x</p:attrName>
                                        </p:attrNameLst>
                                      </p:cBhvr>
                                      <p:tavLst>
                                        <p:tav tm="0">
                                          <p:val>
                                            <p:strVal val="0-#ppt_w/2"/>
                                          </p:val>
                                        </p:tav>
                                        <p:tav tm="100000">
                                          <p:val>
                                            <p:strVal val="#ppt_x"/>
                                          </p:val>
                                        </p:tav>
                                      </p:tavLst>
                                    </p:anim>
                                    <p:anim calcmode="lin" valueType="num">
                                      <p:cBhvr additive="base">
                                        <p:cTn id="93" dur="200" fill="hold"/>
                                        <p:tgtEl>
                                          <p:spTgt spid="29"/>
                                        </p:tgtEl>
                                        <p:attrNameLst>
                                          <p:attrName>ppt_y</p:attrName>
                                        </p:attrNameLst>
                                      </p:cBhvr>
                                      <p:tavLst>
                                        <p:tav tm="0">
                                          <p:val>
                                            <p:strVal val="#ppt_y"/>
                                          </p:val>
                                        </p:tav>
                                        <p:tav tm="100000">
                                          <p:val>
                                            <p:strVal val="#ppt_y"/>
                                          </p:val>
                                        </p:tav>
                                      </p:tavLst>
                                    </p:anim>
                                  </p:childTnLst>
                                </p:cTn>
                              </p:par>
                              <p:par>
                                <p:cTn id="94" presetID="2" presetClass="entr" presetSubtype="8" fill="hold" grpId="0" nodeType="withEffect">
                                  <p:stCondLst>
                                    <p:cond delay="0"/>
                                  </p:stCondLst>
                                  <p:childTnLst>
                                    <p:set>
                                      <p:cBhvr>
                                        <p:cTn id="95" dur="1" fill="hold">
                                          <p:stCondLst>
                                            <p:cond delay="0"/>
                                          </p:stCondLst>
                                        </p:cTn>
                                        <p:tgtEl>
                                          <p:spTgt spid="44"/>
                                        </p:tgtEl>
                                        <p:attrNameLst>
                                          <p:attrName>style.visibility</p:attrName>
                                        </p:attrNameLst>
                                      </p:cBhvr>
                                      <p:to>
                                        <p:strVal val="visible"/>
                                      </p:to>
                                    </p:set>
                                    <p:anim calcmode="lin" valueType="num">
                                      <p:cBhvr additive="base">
                                        <p:cTn id="96" dur="200" fill="hold"/>
                                        <p:tgtEl>
                                          <p:spTgt spid="44"/>
                                        </p:tgtEl>
                                        <p:attrNameLst>
                                          <p:attrName>ppt_x</p:attrName>
                                        </p:attrNameLst>
                                      </p:cBhvr>
                                      <p:tavLst>
                                        <p:tav tm="0">
                                          <p:val>
                                            <p:strVal val="0-#ppt_w/2"/>
                                          </p:val>
                                        </p:tav>
                                        <p:tav tm="100000">
                                          <p:val>
                                            <p:strVal val="#ppt_x"/>
                                          </p:val>
                                        </p:tav>
                                      </p:tavLst>
                                    </p:anim>
                                    <p:anim calcmode="lin" valueType="num">
                                      <p:cBhvr additive="base">
                                        <p:cTn id="97" dur="200" fill="hold"/>
                                        <p:tgtEl>
                                          <p:spTgt spid="44"/>
                                        </p:tgtEl>
                                        <p:attrNameLst>
                                          <p:attrName>ppt_y</p:attrName>
                                        </p:attrNameLst>
                                      </p:cBhvr>
                                      <p:tavLst>
                                        <p:tav tm="0">
                                          <p:val>
                                            <p:strVal val="#ppt_y"/>
                                          </p:val>
                                        </p:tav>
                                        <p:tav tm="100000">
                                          <p:val>
                                            <p:strVal val="#ppt_y"/>
                                          </p:val>
                                        </p:tav>
                                      </p:tavLst>
                                    </p:anim>
                                  </p:childTnLst>
                                </p:cTn>
                              </p:par>
                            </p:childTnLst>
                          </p:cTn>
                        </p:par>
                        <p:par>
                          <p:cTn id="98" fill="hold">
                            <p:stCondLst>
                              <p:cond delay="8000"/>
                            </p:stCondLst>
                            <p:childTnLst>
                              <p:par>
                                <p:cTn id="99" presetID="22" presetClass="entr" presetSubtype="1" fill="hold" nodeType="afterEffect">
                                  <p:stCondLst>
                                    <p:cond delay="0"/>
                                  </p:stCondLst>
                                  <p:childTnLst>
                                    <p:set>
                                      <p:cBhvr>
                                        <p:cTn id="100" dur="1" fill="hold">
                                          <p:stCondLst>
                                            <p:cond delay="0"/>
                                          </p:stCondLst>
                                        </p:cTn>
                                        <p:tgtEl>
                                          <p:spTgt spid="52"/>
                                        </p:tgtEl>
                                        <p:attrNameLst>
                                          <p:attrName>style.visibility</p:attrName>
                                        </p:attrNameLst>
                                      </p:cBhvr>
                                      <p:to>
                                        <p:strVal val="visible"/>
                                      </p:to>
                                    </p:set>
                                    <p:animEffect transition="in" filter="wipe(up)">
                                      <p:cBhvr>
                                        <p:cTn id="101" dur="500"/>
                                        <p:tgtEl>
                                          <p:spTgt spid="52"/>
                                        </p:tgtEl>
                                      </p:cBhvr>
                                    </p:animEffect>
                                  </p:childTnLst>
                                </p:cTn>
                              </p:par>
                            </p:childTnLst>
                          </p:cTn>
                        </p:par>
                        <p:par>
                          <p:cTn id="102" fill="hold">
                            <p:stCondLst>
                              <p:cond delay="8500"/>
                            </p:stCondLst>
                            <p:childTnLst>
                              <p:par>
                                <p:cTn id="103" presetID="22" presetClass="entr" presetSubtype="1"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Effect transition="in" filter="wipe(up)">
                                      <p:cBhvr>
                                        <p:cTn id="10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p:bldP spid="37" grpId="0"/>
      <p:bldP spid="38" grpId="0"/>
      <p:bldP spid="40" grpId="0"/>
      <p:bldP spid="41" grpId="0"/>
      <p:bldP spid="42" grpId="0"/>
      <p:bldP spid="43" grpId="0"/>
      <p:bldP spid="44" grpId="0"/>
      <p:bldP spid="46" grpId="0"/>
      <p:bldP spid="47" grpId="0"/>
      <p:bldP spid="50" grpId="0"/>
      <p:bldP spid="5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26654" y="1413570"/>
            <a:ext cx="2012381" cy="2012383"/>
            <a:chOff x="1353987" y="1723663"/>
            <a:chExt cx="2559577" cy="2559579"/>
          </a:xfrm>
        </p:grpSpPr>
        <p:sp>
          <p:nvSpPr>
            <p:cNvPr id="3" name="空心弧 2"/>
            <p:cNvSpPr>
              <a:spLocks noChangeAspect="1"/>
            </p:cNvSpPr>
            <p:nvPr/>
          </p:nvSpPr>
          <p:spPr>
            <a:xfrm rot="2134792">
              <a:off x="1445190" y="1859200"/>
              <a:ext cx="2288503" cy="2288503"/>
            </a:xfrm>
            <a:prstGeom prst="blockArc">
              <a:avLst>
                <a:gd name="adj1" fmla="val 14033861"/>
                <a:gd name="adj2" fmla="val 1597257"/>
                <a:gd name="adj3" fmla="val 5428"/>
              </a:avLst>
            </a:prstGeom>
            <a:solidFill>
              <a:schemeClr val="tx1">
                <a:lumMod val="50000"/>
                <a:lumOff val="50000"/>
              </a:schemeClr>
            </a:solidFill>
            <a:ln>
              <a:noFill/>
            </a:ln>
          </p:spPr>
          <p:txBody>
            <a:bodyPr vert="horz" wrap="square" lIns="58066" tIns="29033" rIns="58066" bIns="29033" numCol="1" anchor="t" anchorCtr="0" compatLnSpc="1"/>
            <a:lstStyle/>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4" name="空心弧 3"/>
            <p:cNvSpPr>
              <a:spLocks noChangeAspect="1"/>
            </p:cNvSpPr>
            <p:nvPr/>
          </p:nvSpPr>
          <p:spPr>
            <a:xfrm rot="14609616">
              <a:off x="1353986" y="1723664"/>
              <a:ext cx="2559579" cy="2559577"/>
            </a:xfrm>
            <a:prstGeom prst="blockArc">
              <a:avLst>
                <a:gd name="adj1" fmla="val 10669547"/>
                <a:gd name="adj2" fmla="val 1623635"/>
                <a:gd name="adj3" fmla="val 14268"/>
              </a:avLst>
            </a:prstGeom>
            <a:solidFill>
              <a:schemeClr val="accent1"/>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5" name="TextBox 52"/>
            <p:cNvSpPr txBox="1"/>
            <p:nvPr/>
          </p:nvSpPr>
          <p:spPr>
            <a:xfrm>
              <a:off x="1880205" y="2573144"/>
              <a:ext cx="1507143" cy="978663"/>
            </a:xfrm>
            <a:prstGeom prst="rect">
              <a:avLst/>
            </a:prstGeom>
            <a:noFill/>
          </p:spPr>
          <p:txBody>
            <a:bodyPr wrap="none" rtlCol="0">
              <a:spAutoFit/>
            </a:bodyPr>
            <a:lstStyle/>
            <a:p>
              <a:pPr algn="ctr" fontAlgn="auto">
                <a:spcBef>
                  <a:spcPts val="0"/>
                </a:spcBef>
                <a:spcAft>
                  <a:spcPts val="0"/>
                </a:spcAft>
                <a:defRPr/>
              </a:pPr>
              <a:r>
                <a:rPr lang="en-US" altLang="zh-CN" sz="4400" kern="0" dirty="0">
                  <a:solidFill>
                    <a:schemeClr val="accent1"/>
                  </a:solidFill>
                  <a:latin typeface="Impact" panose="020B0806030902050204" pitchFamily="34" charset="0"/>
                  <a:ea typeface="Arial Unicode MS" panose="020B0604020202020204" pitchFamily="34" charset="-122"/>
                  <a:cs typeface="Arial Unicode MS" panose="020B0604020202020204" pitchFamily="34" charset="-122"/>
                </a:rPr>
                <a:t>60%</a:t>
              </a:r>
              <a:endParaRPr lang="zh-CN" altLang="en-US" sz="4400" kern="0" dirty="0">
                <a:solidFill>
                  <a:schemeClr val="accent1"/>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6" name="组合 5"/>
          <p:cNvGrpSpPr/>
          <p:nvPr/>
        </p:nvGrpSpPr>
        <p:grpSpPr>
          <a:xfrm>
            <a:off x="3716332" y="1413570"/>
            <a:ext cx="2012381" cy="2012383"/>
            <a:chOff x="4604053" y="1723663"/>
            <a:chExt cx="2559577" cy="2559579"/>
          </a:xfrm>
        </p:grpSpPr>
        <p:sp>
          <p:nvSpPr>
            <p:cNvPr id="7" name="空心弧 6"/>
            <p:cNvSpPr>
              <a:spLocks noChangeAspect="1"/>
            </p:cNvSpPr>
            <p:nvPr/>
          </p:nvSpPr>
          <p:spPr>
            <a:xfrm rot="9198756">
              <a:off x="4748299" y="1859198"/>
              <a:ext cx="2288503" cy="228850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58066" tIns="29033" rIns="58066" bIns="29033" numCol="1" anchor="t" anchorCtr="0" compatLnSpc="1"/>
            <a:lstStyle/>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8" name="空心弧 7"/>
            <p:cNvSpPr>
              <a:spLocks noChangeAspect="1"/>
            </p:cNvSpPr>
            <p:nvPr/>
          </p:nvSpPr>
          <p:spPr>
            <a:xfrm rot="14609616">
              <a:off x="4604052" y="1723664"/>
              <a:ext cx="2559579" cy="2559577"/>
            </a:xfrm>
            <a:prstGeom prst="blockArc">
              <a:avLst>
                <a:gd name="adj1" fmla="val 17674159"/>
                <a:gd name="adj2" fmla="val 1623635"/>
                <a:gd name="adj3" fmla="val 14268"/>
              </a:avLst>
            </a:prstGeom>
            <a:solidFill>
              <a:schemeClr val="accent2"/>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9" name="TextBox 240"/>
            <p:cNvSpPr txBox="1"/>
            <p:nvPr/>
          </p:nvSpPr>
          <p:spPr>
            <a:xfrm>
              <a:off x="5144540" y="2573144"/>
              <a:ext cx="1478600" cy="978663"/>
            </a:xfrm>
            <a:prstGeom prst="rect">
              <a:avLst/>
            </a:prstGeom>
            <a:noFill/>
          </p:spPr>
          <p:txBody>
            <a:bodyPr wrap="none" rtlCol="0">
              <a:spAutoFit/>
            </a:bodyPr>
            <a:lstStyle/>
            <a:p>
              <a:pPr algn="ctr" fontAlgn="auto">
                <a:spcBef>
                  <a:spcPts val="0"/>
                </a:spcBef>
                <a:spcAft>
                  <a:spcPts val="0"/>
                </a:spcAft>
                <a:defRPr/>
              </a:pPr>
              <a:r>
                <a:rPr lang="en-US" altLang="zh-CN" sz="4400" kern="0" dirty="0">
                  <a:solidFill>
                    <a:schemeClr val="accent2"/>
                  </a:solidFill>
                  <a:latin typeface="Impact" panose="020B0806030902050204" pitchFamily="34" charset="0"/>
                  <a:ea typeface="Arial Unicode MS" panose="020B0604020202020204" pitchFamily="34" charset="-122"/>
                  <a:cs typeface="Arial Unicode MS" panose="020B0604020202020204" pitchFamily="34" charset="-122"/>
                </a:rPr>
                <a:t>25%</a:t>
              </a:r>
              <a:endParaRPr lang="zh-CN" altLang="en-US" sz="4400" kern="0" dirty="0">
                <a:solidFill>
                  <a:schemeClr val="accent2"/>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10" name="组合 9"/>
          <p:cNvGrpSpPr/>
          <p:nvPr/>
        </p:nvGrpSpPr>
        <p:grpSpPr>
          <a:xfrm>
            <a:off x="6484900" y="1413570"/>
            <a:ext cx="2012381" cy="2012383"/>
            <a:chOff x="7946402" y="1730470"/>
            <a:chExt cx="2559577" cy="2559579"/>
          </a:xfrm>
        </p:grpSpPr>
        <p:sp>
          <p:nvSpPr>
            <p:cNvPr id="11" name="空心弧 10"/>
            <p:cNvSpPr>
              <a:spLocks noChangeAspect="1"/>
            </p:cNvSpPr>
            <p:nvPr/>
          </p:nvSpPr>
          <p:spPr>
            <a:xfrm rot="9198756">
              <a:off x="8090648" y="1866005"/>
              <a:ext cx="2288503" cy="228850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58066" tIns="29033" rIns="58066" bIns="29033" numCol="1" anchor="t" anchorCtr="0" compatLnSpc="1"/>
            <a:lstStyle/>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12" name="空心弧 11"/>
            <p:cNvSpPr>
              <a:spLocks noChangeAspect="1"/>
            </p:cNvSpPr>
            <p:nvPr/>
          </p:nvSpPr>
          <p:spPr>
            <a:xfrm rot="14609616">
              <a:off x="7946401" y="1730471"/>
              <a:ext cx="2559579" cy="2559577"/>
            </a:xfrm>
            <a:prstGeom prst="blockArc">
              <a:avLst>
                <a:gd name="adj1" fmla="val 6812137"/>
                <a:gd name="adj2" fmla="val 1623635"/>
                <a:gd name="adj3" fmla="val 14268"/>
              </a:avLst>
            </a:prstGeom>
            <a:solidFill>
              <a:schemeClr val="accent1"/>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3" name="TextBox 240"/>
            <p:cNvSpPr txBox="1"/>
            <p:nvPr/>
          </p:nvSpPr>
          <p:spPr>
            <a:xfrm>
              <a:off x="8526648" y="2579951"/>
              <a:ext cx="1399082" cy="978663"/>
            </a:xfrm>
            <a:prstGeom prst="rect">
              <a:avLst/>
            </a:prstGeom>
            <a:noFill/>
          </p:spPr>
          <p:txBody>
            <a:bodyPr wrap="none" rtlCol="0">
              <a:spAutoFit/>
            </a:bodyPr>
            <a:lstStyle/>
            <a:p>
              <a:pPr algn="ctr" fontAlgn="auto">
                <a:spcBef>
                  <a:spcPts val="0"/>
                </a:spcBef>
                <a:spcAft>
                  <a:spcPts val="0"/>
                </a:spcAft>
                <a:defRPr/>
              </a:pPr>
              <a:r>
                <a:rPr lang="en-US" altLang="zh-CN" sz="4400" kern="0" dirty="0">
                  <a:solidFill>
                    <a:schemeClr val="accent1"/>
                  </a:solidFill>
                  <a:latin typeface="Impact" panose="020B0806030902050204" pitchFamily="34" charset="0"/>
                  <a:ea typeface="Arial Unicode MS" panose="020B0604020202020204" pitchFamily="34" charset="-122"/>
                  <a:cs typeface="Arial Unicode MS" panose="020B0604020202020204" pitchFamily="34" charset="-122"/>
                </a:rPr>
                <a:t>75%</a:t>
              </a:r>
              <a:endParaRPr lang="zh-CN" altLang="en-US" sz="4400" kern="0" dirty="0">
                <a:solidFill>
                  <a:schemeClr val="accent1"/>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sp>
        <p:nvSpPr>
          <p:cNvPr id="14" name="TextBox 174"/>
          <p:cNvSpPr txBox="1"/>
          <p:nvPr/>
        </p:nvSpPr>
        <p:spPr>
          <a:xfrm>
            <a:off x="755137" y="3992548"/>
            <a:ext cx="2387741" cy="2308324"/>
          </a:xfrm>
          <a:prstGeom prst="rect">
            <a:avLst/>
          </a:prstGeom>
          <a:noFill/>
        </p:spPr>
        <p:txBody>
          <a:bodyPr wrap="square" rtlCol="0">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点击输入简要文字内容，文字内容需要概括精炼，不用多余的文字修饰，言简意赅的说明分项内容。点击输入简要文字内容，文字内容需概括精炼，不用多余的文字修饰，言简意赅的说明分项内容。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TextBox 175"/>
          <p:cNvSpPr txBox="1"/>
          <p:nvPr/>
        </p:nvSpPr>
        <p:spPr>
          <a:xfrm>
            <a:off x="822658" y="3666269"/>
            <a:ext cx="2320220" cy="369332"/>
          </a:xfrm>
          <a:prstGeom prst="rect">
            <a:avLst/>
          </a:prstGeom>
          <a:noFill/>
        </p:spPr>
        <p:txBody>
          <a:bodyPr wrap="square" rtlCol="0">
            <a:spAutoFit/>
          </a:bodyPr>
          <a:lstStyle/>
          <a:p>
            <a:pPr fontAlgn="base">
              <a:spcBef>
                <a:spcPct val="0"/>
              </a:spcBef>
              <a:spcAft>
                <a:spcPct val="0"/>
              </a:spcAft>
            </a:pPr>
            <a:r>
              <a:rPr lang="zh-CN" altLang="en-US" sz="1800" b="1" dirty="0">
                <a:solidFill>
                  <a:schemeClr val="accent1"/>
                </a:solidFill>
                <a:latin typeface="微软雅黑" panose="020B0503020204020204" pitchFamily="34" charset="-122"/>
                <a:ea typeface="微软雅黑" panose="020B0503020204020204" pitchFamily="34" charset="-122"/>
              </a:rPr>
              <a:t>单击此处添加标题</a:t>
            </a:r>
          </a:p>
        </p:txBody>
      </p:sp>
      <p:sp>
        <p:nvSpPr>
          <p:cNvPr id="16" name="TextBox 174"/>
          <p:cNvSpPr txBox="1"/>
          <p:nvPr/>
        </p:nvSpPr>
        <p:spPr>
          <a:xfrm>
            <a:off x="3642206" y="3992548"/>
            <a:ext cx="2295000" cy="2308324"/>
          </a:xfrm>
          <a:prstGeom prst="rect">
            <a:avLst/>
          </a:prstGeom>
          <a:noFill/>
        </p:spPr>
        <p:txBody>
          <a:bodyPr wrap="square" rtlCol="0">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点击输入简要文字内容，文字内容需要概括精炼，不用多余的文字修饰，言简意赅的说明分项内容。点击输入简要文字内容，文字内容需概括精炼，不用多余的文字修饰，言简意赅的说明分项内容。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TextBox 175"/>
          <p:cNvSpPr txBox="1"/>
          <p:nvPr/>
        </p:nvSpPr>
        <p:spPr>
          <a:xfrm>
            <a:off x="3709727" y="3666269"/>
            <a:ext cx="2275360" cy="369332"/>
          </a:xfrm>
          <a:prstGeom prst="rect">
            <a:avLst/>
          </a:prstGeom>
          <a:noFill/>
        </p:spPr>
        <p:txBody>
          <a:bodyPr wrap="square" rtlCol="0">
            <a:spAutoFit/>
          </a:bodyPr>
          <a:lstStyle/>
          <a:p>
            <a:pPr fontAlgn="base">
              <a:spcBef>
                <a:spcPct val="0"/>
              </a:spcBef>
              <a:spcAft>
                <a:spcPct val="0"/>
              </a:spcAft>
            </a:pPr>
            <a:r>
              <a:rPr lang="zh-CN" altLang="en-US" sz="1800" b="1" dirty="0">
                <a:solidFill>
                  <a:schemeClr val="accent2"/>
                </a:solidFill>
                <a:latin typeface="微软雅黑" panose="020B0503020204020204" pitchFamily="34" charset="-122"/>
                <a:ea typeface="微软雅黑" panose="020B0503020204020204" pitchFamily="34" charset="-122"/>
              </a:rPr>
              <a:t>单击此处添加标题</a:t>
            </a:r>
          </a:p>
        </p:txBody>
      </p:sp>
      <p:sp>
        <p:nvSpPr>
          <p:cNvPr id="18" name="TextBox 174"/>
          <p:cNvSpPr txBox="1"/>
          <p:nvPr/>
        </p:nvSpPr>
        <p:spPr>
          <a:xfrm>
            <a:off x="6509217" y="3992548"/>
            <a:ext cx="2331359" cy="1569660"/>
          </a:xfrm>
          <a:prstGeom prst="rect">
            <a:avLst/>
          </a:prstGeom>
          <a:noFill/>
        </p:spPr>
        <p:txBody>
          <a:bodyPr wrap="square" rtlCol="0">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点击输入简要文字内容，文字内容需要概括精炼，不用多余的文字修饰，言简意赅的余的文字修饰，言简意赅的说明分项内容。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TextBox 175"/>
          <p:cNvSpPr txBox="1"/>
          <p:nvPr/>
        </p:nvSpPr>
        <p:spPr>
          <a:xfrm>
            <a:off x="6576739" y="3666269"/>
            <a:ext cx="2275360" cy="369332"/>
          </a:xfrm>
          <a:prstGeom prst="rect">
            <a:avLst/>
          </a:prstGeom>
          <a:noFill/>
        </p:spPr>
        <p:txBody>
          <a:bodyPr wrap="square" rtlCol="0">
            <a:spAutoFit/>
          </a:bodyPr>
          <a:lstStyle/>
          <a:p>
            <a:pPr fontAlgn="base">
              <a:spcBef>
                <a:spcPct val="0"/>
              </a:spcBef>
              <a:spcAft>
                <a:spcPct val="0"/>
              </a:spcAft>
            </a:pPr>
            <a:r>
              <a:rPr lang="zh-CN" altLang="en-US" sz="1800" b="1" dirty="0">
                <a:solidFill>
                  <a:schemeClr val="accent1"/>
                </a:solidFill>
                <a:latin typeface="微软雅黑" panose="020B0503020204020204" pitchFamily="34" charset="-122"/>
                <a:ea typeface="微软雅黑" panose="020B0503020204020204" pitchFamily="34" charset="-122"/>
              </a:rPr>
              <a:t>单击此处添加标题</a:t>
            </a:r>
          </a:p>
        </p:txBody>
      </p:sp>
      <p:grpSp>
        <p:nvGrpSpPr>
          <p:cNvPr id="21" name="组合 20"/>
          <p:cNvGrpSpPr/>
          <p:nvPr/>
        </p:nvGrpSpPr>
        <p:grpSpPr>
          <a:xfrm>
            <a:off x="9195393" y="1413570"/>
            <a:ext cx="2012381" cy="2012383"/>
            <a:chOff x="7946402" y="1730470"/>
            <a:chExt cx="2559577" cy="2559579"/>
          </a:xfrm>
        </p:grpSpPr>
        <p:sp>
          <p:nvSpPr>
            <p:cNvPr id="22" name="空心弧 21"/>
            <p:cNvSpPr>
              <a:spLocks noChangeAspect="1"/>
            </p:cNvSpPr>
            <p:nvPr/>
          </p:nvSpPr>
          <p:spPr>
            <a:xfrm rot="9198756">
              <a:off x="8090648" y="1866005"/>
              <a:ext cx="2288503" cy="228850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58066" tIns="29033" rIns="58066" bIns="29033" numCol="1" anchor="t" anchorCtr="0" compatLnSpc="1"/>
            <a:lstStyle/>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23" name="空心弧 22"/>
            <p:cNvSpPr>
              <a:spLocks noChangeAspect="1"/>
            </p:cNvSpPr>
            <p:nvPr/>
          </p:nvSpPr>
          <p:spPr>
            <a:xfrm rot="14609616">
              <a:off x="7946401" y="1730471"/>
              <a:ext cx="2559579" cy="2559577"/>
            </a:xfrm>
            <a:prstGeom prst="blockArc">
              <a:avLst>
                <a:gd name="adj1" fmla="val 3534681"/>
                <a:gd name="adj2" fmla="val 1623635"/>
                <a:gd name="adj3" fmla="val 14268"/>
              </a:avLst>
            </a:prstGeom>
            <a:solidFill>
              <a:schemeClr val="accent2"/>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24" name="TextBox 240"/>
            <p:cNvSpPr txBox="1"/>
            <p:nvPr/>
          </p:nvSpPr>
          <p:spPr>
            <a:xfrm>
              <a:off x="8472619" y="2579951"/>
              <a:ext cx="1507143" cy="978663"/>
            </a:xfrm>
            <a:prstGeom prst="rect">
              <a:avLst/>
            </a:prstGeom>
            <a:noFill/>
          </p:spPr>
          <p:txBody>
            <a:bodyPr wrap="none" rtlCol="0">
              <a:spAutoFit/>
            </a:bodyPr>
            <a:lstStyle/>
            <a:p>
              <a:pPr algn="ctr" fontAlgn="auto">
                <a:spcBef>
                  <a:spcPts val="0"/>
                </a:spcBef>
                <a:spcAft>
                  <a:spcPts val="0"/>
                </a:spcAft>
                <a:defRPr/>
              </a:pPr>
              <a:r>
                <a:rPr lang="en-US" altLang="zh-CN" sz="4400" kern="0" dirty="0">
                  <a:solidFill>
                    <a:schemeClr val="accent2"/>
                  </a:solidFill>
                  <a:latin typeface="Impact" panose="020B0806030902050204" pitchFamily="34" charset="0"/>
                  <a:ea typeface="Arial Unicode MS" panose="020B0604020202020204" pitchFamily="34" charset="-122"/>
                  <a:cs typeface="Arial Unicode MS" panose="020B0604020202020204" pitchFamily="34" charset="-122"/>
                </a:rPr>
                <a:t>90%</a:t>
              </a:r>
              <a:endParaRPr lang="zh-CN" altLang="en-US" sz="4400" kern="0" dirty="0">
                <a:solidFill>
                  <a:schemeClr val="accent2"/>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sp>
        <p:nvSpPr>
          <p:cNvPr id="25" name="TextBox 174"/>
          <p:cNvSpPr txBox="1"/>
          <p:nvPr/>
        </p:nvSpPr>
        <p:spPr>
          <a:xfrm>
            <a:off x="9097867" y="3992548"/>
            <a:ext cx="2331359" cy="2308324"/>
          </a:xfrm>
          <a:prstGeom prst="rect">
            <a:avLst/>
          </a:prstGeom>
          <a:noFill/>
        </p:spPr>
        <p:txBody>
          <a:bodyPr wrap="square" rtlCol="0">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点击输入简要文字内容，文字内容需要概括精炼，不用多余的文字修饰，言简意赅的说明分项内容。点击输入简要文字内容，文字内容需概括精炼，不用多余的文字修饰，言简意赅的说明分项内容。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TextBox 175"/>
          <p:cNvSpPr txBox="1"/>
          <p:nvPr/>
        </p:nvSpPr>
        <p:spPr>
          <a:xfrm>
            <a:off x="9165389" y="3666269"/>
            <a:ext cx="2275360" cy="369332"/>
          </a:xfrm>
          <a:prstGeom prst="rect">
            <a:avLst/>
          </a:prstGeom>
          <a:noFill/>
        </p:spPr>
        <p:txBody>
          <a:bodyPr wrap="square" rtlCol="0">
            <a:spAutoFit/>
          </a:bodyPr>
          <a:lstStyle/>
          <a:p>
            <a:pPr fontAlgn="base">
              <a:spcBef>
                <a:spcPct val="0"/>
              </a:spcBef>
              <a:spcAft>
                <a:spcPct val="0"/>
              </a:spcAft>
            </a:pPr>
            <a:r>
              <a:rPr lang="zh-CN" altLang="en-US" sz="1800" b="1" dirty="0">
                <a:solidFill>
                  <a:schemeClr val="accent2"/>
                </a:solidFill>
                <a:latin typeface="微软雅黑" panose="020B0503020204020204" pitchFamily="34" charset="-122"/>
                <a:ea typeface="微软雅黑" panose="020B0503020204020204" pitchFamily="34" charset="-122"/>
              </a:rPr>
              <a:t>单击此处添加标题</a:t>
            </a:r>
          </a:p>
        </p:txBody>
      </p:sp>
      <p:sp>
        <p:nvSpPr>
          <p:cNvPr id="28" name="TextBox 8"/>
          <p:cNvSpPr txBox="1"/>
          <p:nvPr/>
        </p:nvSpPr>
        <p:spPr>
          <a:xfrm>
            <a:off x="190550" y="189434"/>
            <a:ext cx="6408712" cy="523220"/>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第五部分  </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点击在此输入你的标题内容</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randombar(horizontal)">
                                      <p:cBhvr>
                                        <p:cTn id="25" dur="500"/>
                                        <p:tgtEl>
                                          <p:spTgt spid="17"/>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500"/>
                                        <p:tgtEl>
                                          <p:spTgt spid="16"/>
                                        </p:tgtEl>
                                      </p:cBhvr>
                                    </p:animEffect>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14" presetClass="entr" presetSubtype="1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randombar(horizontal)">
                                      <p:cBhvr>
                                        <p:cTn id="39" dur="500"/>
                                        <p:tgtEl>
                                          <p:spTgt spid="19"/>
                                        </p:tgtEl>
                                      </p:cBhvr>
                                    </p:animEffect>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5000"/>
                            </p:stCondLst>
                            <p:childTnLst>
                              <p:par>
                                <p:cTn id="51" presetID="14" presetClass="entr" presetSubtype="1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randombar(horizontal)">
                                      <p:cBhvr>
                                        <p:cTn id="53" dur="500"/>
                                        <p:tgtEl>
                                          <p:spTgt spid="26"/>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5" grpId="0"/>
      <p:bldP spid="2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428822" y="5173989"/>
            <a:ext cx="3814233" cy="607484"/>
            <a:chOff x="2428822" y="5173989"/>
            <a:chExt cx="3814233" cy="607484"/>
          </a:xfrm>
          <a:solidFill>
            <a:srgbClr val="000000"/>
          </a:solidFill>
        </p:grpSpPr>
        <p:sp>
          <p:nvSpPr>
            <p:cNvPr id="3" name="Freeform 9"/>
            <p:cNvSpPr/>
            <p:nvPr/>
          </p:nvSpPr>
          <p:spPr bwMode="auto">
            <a:xfrm>
              <a:off x="2428822" y="5173989"/>
              <a:ext cx="3814233" cy="607484"/>
            </a:xfrm>
            <a:custGeom>
              <a:avLst/>
              <a:gdLst>
                <a:gd name="T0" fmla="*/ 146 w 1802"/>
                <a:gd name="T1" fmla="*/ 0 h 287"/>
                <a:gd name="T2" fmla="*/ 0 w 1802"/>
                <a:gd name="T3" fmla="*/ 287 h 287"/>
                <a:gd name="T4" fmla="*/ 901 w 1802"/>
                <a:gd name="T5" fmla="*/ 287 h 287"/>
                <a:gd name="T6" fmla="*/ 1802 w 1802"/>
                <a:gd name="T7" fmla="*/ 287 h 287"/>
                <a:gd name="T8" fmla="*/ 1656 w 1802"/>
                <a:gd name="T9" fmla="*/ 0 h 287"/>
                <a:gd name="T10" fmla="*/ 146 w 1802"/>
                <a:gd name="T11" fmla="*/ 0 h 287"/>
              </a:gdLst>
              <a:ahLst/>
              <a:cxnLst>
                <a:cxn ang="0">
                  <a:pos x="T0" y="T1"/>
                </a:cxn>
                <a:cxn ang="0">
                  <a:pos x="T2" y="T3"/>
                </a:cxn>
                <a:cxn ang="0">
                  <a:pos x="T4" y="T5"/>
                </a:cxn>
                <a:cxn ang="0">
                  <a:pos x="T6" y="T7"/>
                </a:cxn>
                <a:cxn ang="0">
                  <a:pos x="T8" y="T9"/>
                </a:cxn>
                <a:cxn ang="0">
                  <a:pos x="T10" y="T11"/>
                </a:cxn>
              </a:cxnLst>
              <a:rect l="0" t="0" r="r" b="b"/>
              <a:pathLst>
                <a:path w="1802" h="287">
                  <a:moveTo>
                    <a:pt x="146" y="0"/>
                  </a:moveTo>
                  <a:lnTo>
                    <a:pt x="0" y="287"/>
                  </a:lnTo>
                  <a:lnTo>
                    <a:pt x="901" y="287"/>
                  </a:lnTo>
                  <a:lnTo>
                    <a:pt x="1802" y="287"/>
                  </a:lnTo>
                  <a:lnTo>
                    <a:pt x="1656" y="0"/>
                  </a:lnTo>
                  <a:lnTo>
                    <a:pt x="146" y="0"/>
                  </a:lnTo>
                  <a:close/>
                </a:path>
              </a:pathLst>
            </a:custGeom>
            <a:solidFill>
              <a:schemeClr val="accent1"/>
            </a:solidFill>
            <a:ln>
              <a:noFill/>
            </a:ln>
          </p:spPr>
          <p:txBody>
            <a:bodyPr vert="horz" wrap="square" lIns="121920" tIns="60960" rIns="121920" bIns="60960" numCol="1" anchor="t" anchorCtr="0" compatLnSpc="1"/>
            <a:lstStyle/>
            <a:p>
              <a:pPr fontAlgn="base">
                <a:spcBef>
                  <a:spcPct val="0"/>
                </a:spcBef>
                <a:spcAft>
                  <a:spcPct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4" name="矩形 1"/>
            <p:cNvSpPr>
              <a:spLocks noChangeArrowheads="1"/>
            </p:cNvSpPr>
            <p:nvPr/>
          </p:nvSpPr>
          <p:spPr bwMode="auto">
            <a:xfrm>
              <a:off x="2828188" y="5248632"/>
              <a:ext cx="3063501" cy="369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zh-CN" altLang="en-US" b="1" dirty="0">
                  <a:solidFill>
                    <a:schemeClr val="bg1"/>
                  </a:solidFill>
                  <a:latin typeface="微软雅黑" panose="020B0503020204020204" pitchFamily="34" charset="-122"/>
                  <a:ea typeface="微软雅黑" panose="020B0503020204020204" pitchFamily="34" charset="-122"/>
                </a:rPr>
                <a:t>添加标题</a:t>
              </a:r>
            </a:p>
          </p:txBody>
        </p:sp>
      </p:gr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9622" y="2087468"/>
            <a:ext cx="1226935" cy="3704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组合 5"/>
          <p:cNvGrpSpPr/>
          <p:nvPr/>
        </p:nvGrpSpPr>
        <p:grpSpPr>
          <a:xfrm>
            <a:off x="2780189" y="4471256"/>
            <a:ext cx="3111500" cy="607484"/>
            <a:chOff x="2780189" y="4471256"/>
            <a:chExt cx="3111500" cy="607484"/>
          </a:xfrm>
        </p:grpSpPr>
        <p:sp>
          <p:nvSpPr>
            <p:cNvPr id="7" name="Freeform 10"/>
            <p:cNvSpPr/>
            <p:nvPr/>
          </p:nvSpPr>
          <p:spPr bwMode="auto">
            <a:xfrm>
              <a:off x="2780189" y="4471256"/>
              <a:ext cx="3111500" cy="607484"/>
            </a:xfrm>
            <a:custGeom>
              <a:avLst/>
              <a:gdLst>
                <a:gd name="T0" fmla="*/ 1470 w 1470"/>
                <a:gd name="T1" fmla="*/ 287 h 287"/>
                <a:gd name="T2" fmla="*/ 1329 w 1470"/>
                <a:gd name="T3" fmla="*/ 0 h 287"/>
                <a:gd name="T4" fmla="*/ 146 w 1470"/>
                <a:gd name="T5" fmla="*/ 0 h 287"/>
                <a:gd name="T6" fmla="*/ 0 w 1470"/>
                <a:gd name="T7" fmla="*/ 287 h 287"/>
                <a:gd name="T8" fmla="*/ 1470 w 1470"/>
                <a:gd name="T9" fmla="*/ 287 h 287"/>
              </a:gdLst>
              <a:ahLst/>
              <a:cxnLst>
                <a:cxn ang="0">
                  <a:pos x="T0" y="T1"/>
                </a:cxn>
                <a:cxn ang="0">
                  <a:pos x="T2" y="T3"/>
                </a:cxn>
                <a:cxn ang="0">
                  <a:pos x="T4" y="T5"/>
                </a:cxn>
                <a:cxn ang="0">
                  <a:pos x="T6" y="T7"/>
                </a:cxn>
                <a:cxn ang="0">
                  <a:pos x="T8" y="T9"/>
                </a:cxn>
              </a:cxnLst>
              <a:rect l="0" t="0" r="r" b="b"/>
              <a:pathLst>
                <a:path w="1470" h="287">
                  <a:moveTo>
                    <a:pt x="1470" y="287"/>
                  </a:moveTo>
                  <a:lnTo>
                    <a:pt x="1329" y="0"/>
                  </a:lnTo>
                  <a:lnTo>
                    <a:pt x="146" y="0"/>
                  </a:lnTo>
                  <a:lnTo>
                    <a:pt x="0" y="287"/>
                  </a:lnTo>
                  <a:lnTo>
                    <a:pt x="1470" y="287"/>
                  </a:lnTo>
                  <a:close/>
                </a:path>
              </a:pathLst>
            </a:custGeom>
            <a:solidFill>
              <a:schemeClr val="tx2"/>
            </a:solidFill>
            <a:ln>
              <a:noFill/>
            </a:ln>
          </p:spPr>
          <p:txBody>
            <a:bodyPr vert="horz" wrap="square" lIns="121920" tIns="60960" rIns="121920" bIns="60960" numCol="1" anchor="t" anchorCtr="0" compatLnSpc="1"/>
            <a:lstStyle/>
            <a:p>
              <a:pPr fontAlgn="base">
                <a:spcBef>
                  <a:spcPct val="0"/>
                </a:spcBef>
                <a:spcAft>
                  <a:spcPct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8" name="矩形 1"/>
            <p:cNvSpPr>
              <a:spLocks noChangeArrowheads="1"/>
            </p:cNvSpPr>
            <p:nvPr/>
          </p:nvSpPr>
          <p:spPr bwMode="auto">
            <a:xfrm>
              <a:off x="3227054" y="4638577"/>
              <a:ext cx="22657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zh-CN" altLang="en-US" sz="1400" b="1" dirty="0">
                  <a:solidFill>
                    <a:schemeClr val="bg1"/>
                  </a:solidFill>
                  <a:latin typeface="微软雅黑" panose="020B0503020204020204" pitchFamily="34" charset="-122"/>
                  <a:ea typeface="微软雅黑" panose="020B0503020204020204" pitchFamily="34" charset="-122"/>
                </a:rPr>
                <a:t>添加标题</a:t>
              </a:r>
            </a:p>
          </p:txBody>
        </p:sp>
      </p:grpSp>
      <p:grpSp>
        <p:nvGrpSpPr>
          <p:cNvPr id="9" name="组合 8"/>
          <p:cNvGrpSpPr/>
          <p:nvPr/>
        </p:nvGrpSpPr>
        <p:grpSpPr>
          <a:xfrm>
            <a:off x="3131555" y="3768523"/>
            <a:ext cx="2408766" cy="607484"/>
            <a:chOff x="3131555" y="3768523"/>
            <a:chExt cx="2408766" cy="607484"/>
          </a:xfrm>
          <a:solidFill>
            <a:srgbClr val="000000"/>
          </a:solidFill>
        </p:grpSpPr>
        <p:sp>
          <p:nvSpPr>
            <p:cNvPr id="10" name="Freeform 6"/>
            <p:cNvSpPr/>
            <p:nvPr/>
          </p:nvSpPr>
          <p:spPr bwMode="auto">
            <a:xfrm>
              <a:off x="3131555" y="3768523"/>
              <a:ext cx="2408766" cy="607484"/>
            </a:xfrm>
            <a:custGeom>
              <a:avLst/>
              <a:gdLst>
                <a:gd name="T0" fmla="*/ 121 w 1138"/>
                <a:gd name="T1" fmla="*/ 51 h 287"/>
                <a:gd name="T2" fmla="*/ 0 w 1138"/>
                <a:gd name="T3" fmla="*/ 287 h 287"/>
                <a:gd name="T4" fmla="*/ 1138 w 1138"/>
                <a:gd name="T5" fmla="*/ 287 h 287"/>
                <a:gd name="T6" fmla="*/ 1022 w 1138"/>
                <a:gd name="T7" fmla="*/ 51 h 287"/>
                <a:gd name="T8" fmla="*/ 997 w 1138"/>
                <a:gd name="T9" fmla="*/ 0 h 287"/>
                <a:gd name="T10" fmla="*/ 146 w 1138"/>
                <a:gd name="T11" fmla="*/ 0 h 287"/>
                <a:gd name="T12" fmla="*/ 121 w 1138"/>
                <a:gd name="T13" fmla="*/ 51 h 287"/>
              </a:gdLst>
              <a:ahLst/>
              <a:cxnLst>
                <a:cxn ang="0">
                  <a:pos x="T0" y="T1"/>
                </a:cxn>
                <a:cxn ang="0">
                  <a:pos x="T2" y="T3"/>
                </a:cxn>
                <a:cxn ang="0">
                  <a:pos x="T4" y="T5"/>
                </a:cxn>
                <a:cxn ang="0">
                  <a:pos x="T6" y="T7"/>
                </a:cxn>
                <a:cxn ang="0">
                  <a:pos x="T8" y="T9"/>
                </a:cxn>
                <a:cxn ang="0">
                  <a:pos x="T10" y="T11"/>
                </a:cxn>
                <a:cxn ang="0">
                  <a:pos x="T12" y="T13"/>
                </a:cxn>
              </a:cxnLst>
              <a:rect l="0" t="0" r="r" b="b"/>
              <a:pathLst>
                <a:path w="1138" h="287">
                  <a:moveTo>
                    <a:pt x="121" y="51"/>
                  </a:moveTo>
                  <a:lnTo>
                    <a:pt x="0" y="287"/>
                  </a:lnTo>
                  <a:lnTo>
                    <a:pt x="1138" y="287"/>
                  </a:lnTo>
                  <a:lnTo>
                    <a:pt x="1022" y="51"/>
                  </a:lnTo>
                  <a:lnTo>
                    <a:pt x="997" y="0"/>
                  </a:lnTo>
                  <a:lnTo>
                    <a:pt x="146" y="0"/>
                  </a:lnTo>
                  <a:lnTo>
                    <a:pt x="121" y="51"/>
                  </a:lnTo>
                  <a:close/>
                </a:path>
              </a:pathLst>
            </a:custGeom>
            <a:solidFill>
              <a:schemeClr val="accent3"/>
            </a:solidFill>
            <a:ln>
              <a:noFill/>
            </a:ln>
          </p:spPr>
          <p:txBody>
            <a:bodyPr vert="horz" wrap="square" lIns="121920" tIns="60960" rIns="121920" bIns="60960" numCol="1" anchor="t" anchorCtr="0" compatLnSpc="1"/>
            <a:lstStyle/>
            <a:p>
              <a:pPr fontAlgn="base">
                <a:spcBef>
                  <a:spcPct val="0"/>
                </a:spcBef>
                <a:spcAft>
                  <a:spcPct val="0"/>
                </a:spcAft>
              </a:pP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11" name="矩形 1"/>
            <p:cNvSpPr>
              <a:spLocks noChangeArrowheads="1"/>
            </p:cNvSpPr>
            <p:nvPr/>
          </p:nvSpPr>
          <p:spPr bwMode="auto">
            <a:xfrm>
              <a:off x="3703595" y="3959292"/>
              <a:ext cx="1312687" cy="30777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zh-CN" altLang="en-US" sz="1400" b="1" dirty="0">
                  <a:solidFill>
                    <a:schemeClr val="bg1"/>
                  </a:solidFill>
                  <a:latin typeface="微软雅黑" panose="020B0503020204020204" pitchFamily="34" charset="-122"/>
                  <a:ea typeface="微软雅黑" panose="020B0503020204020204" pitchFamily="34" charset="-122"/>
                </a:rPr>
                <a:t>添加标题</a:t>
              </a:r>
            </a:p>
          </p:txBody>
        </p:sp>
      </p:grpSp>
      <p:grpSp>
        <p:nvGrpSpPr>
          <p:cNvPr id="12" name="组合 11"/>
          <p:cNvGrpSpPr/>
          <p:nvPr/>
        </p:nvGrpSpPr>
        <p:grpSpPr>
          <a:xfrm>
            <a:off x="3482922" y="3065789"/>
            <a:ext cx="1706033" cy="607484"/>
            <a:chOff x="3482922" y="3065789"/>
            <a:chExt cx="1706033" cy="607484"/>
          </a:xfrm>
        </p:grpSpPr>
        <p:sp>
          <p:nvSpPr>
            <p:cNvPr id="13" name="Freeform 8"/>
            <p:cNvSpPr/>
            <p:nvPr/>
          </p:nvSpPr>
          <p:spPr bwMode="auto">
            <a:xfrm>
              <a:off x="3482922" y="3065789"/>
              <a:ext cx="1706033" cy="607484"/>
            </a:xfrm>
            <a:custGeom>
              <a:avLst/>
              <a:gdLst>
                <a:gd name="T0" fmla="*/ 146 w 806"/>
                <a:gd name="T1" fmla="*/ 0 h 287"/>
                <a:gd name="T2" fmla="*/ 0 w 806"/>
                <a:gd name="T3" fmla="*/ 287 h 287"/>
                <a:gd name="T4" fmla="*/ 806 w 806"/>
                <a:gd name="T5" fmla="*/ 287 h 287"/>
                <a:gd name="T6" fmla="*/ 665 w 806"/>
                <a:gd name="T7" fmla="*/ 0 h 287"/>
                <a:gd name="T8" fmla="*/ 146 w 806"/>
                <a:gd name="T9" fmla="*/ 0 h 287"/>
              </a:gdLst>
              <a:ahLst/>
              <a:cxnLst>
                <a:cxn ang="0">
                  <a:pos x="T0" y="T1"/>
                </a:cxn>
                <a:cxn ang="0">
                  <a:pos x="T2" y="T3"/>
                </a:cxn>
                <a:cxn ang="0">
                  <a:pos x="T4" y="T5"/>
                </a:cxn>
                <a:cxn ang="0">
                  <a:pos x="T6" y="T7"/>
                </a:cxn>
                <a:cxn ang="0">
                  <a:pos x="T8" y="T9"/>
                </a:cxn>
              </a:cxnLst>
              <a:rect l="0" t="0" r="r" b="b"/>
              <a:pathLst>
                <a:path w="806" h="287">
                  <a:moveTo>
                    <a:pt x="146" y="0"/>
                  </a:moveTo>
                  <a:lnTo>
                    <a:pt x="0" y="287"/>
                  </a:lnTo>
                  <a:lnTo>
                    <a:pt x="806" y="287"/>
                  </a:lnTo>
                  <a:lnTo>
                    <a:pt x="665" y="0"/>
                  </a:lnTo>
                  <a:lnTo>
                    <a:pt x="146" y="0"/>
                  </a:lnTo>
                  <a:close/>
                </a:path>
              </a:pathLst>
            </a:custGeom>
            <a:solidFill>
              <a:schemeClr val="accent2"/>
            </a:solidFill>
            <a:ln>
              <a:noFill/>
            </a:ln>
          </p:spPr>
          <p:txBody>
            <a:bodyPr vert="horz" wrap="square" lIns="121920" tIns="60960" rIns="121920" bIns="60960" numCol="1" anchor="t" anchorCtr="0" compatLnSpc="1"/>
            <a:lstStyle/>
            <a:p>
              <a:pPr fontAlgn="base">
                <a:spcBef>
                  <a:spcPct val="0"/>
                </a:spcBef>
                <a:spcAft>
                  <a:spcPct val="0"/>
                </a:spcAft>
              </a:pP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14" name="矩形 1"/>
            <p:cNvSpPr>
              <a:spLocks noChangeArrowheads="1"/>
            </p:cNvSpPr>
            <p:nvPr/>
          </p:nvSpPr>
          <p:spPr bwMode="auto">
            <a:xfrm>
              <a:off x="3725227" y="3278266"/>
              <a:ext cx="12694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zh-CN" altLang="en-US" sz="1400" b="1" dirty="0">
                  <a:solidFill>
                    <a:schemeClr val="bg1"/>
                  </a:solidFill>
                  <a:latin typeface="微软雅黑" panose="020B0503020204020204" pitchFamily="34" charset="-122"/>
                  <a:ea typeface="微软雅黑" panose="020B0503020204020204" pitchFamily="34" charset="-122"/>
                </a:rPr>
                <a:t>添加标题</a:t>
              </a:r>
            </a:p>
          </p:txBody>
        </p:sp>
      </p:grpSp>
      <p:grpSp>
        <p:nvGrpSpPr>
          <p:cNvPr id="15" name="组合 14"/>
          <p:cNvGrpSpPr/>
          <p:nvPr/>
        </p:nvGrpSpPr>
        <p:grpSpPr>
          <a:xfrm>
            <a:off x="3834289" y="1958772"/>
            <a:ext cx="1008837" cy="1011767"/>
            <a:chOff x="3834289" y="1958772"/>
            <a:chExt cx="1008837" cy="1011767"/>
          </a:xfrm>
          <a:solidFill>
            <a:srgbClr val="000000"/>
          </a:solidFill>
        </p:grpSpPr>
        <p:sp>
          <p:nvSpPr>
            <p:cNvPr id="16" name="Freeform 7"/>
            <p:cNvSpPr/>
            <p:nvPr/>
          </p:nvSpPr>
          <p:spPr bwMode="auto">
            <a:xfrm>
              <a:off x="3834289" y="1958772"/>
              <a:ext cx="1003300" cy="1011767"/>
            </a:xfrm>
            <a:custGeom>
              <a:avLst/>
              <a:gdLst>
                <a:gd name="T0" fmla="*/ 474 w 474"/>
                <a:gd name="T1" fmla="*/ 478 h 478"/>
                <a:gd name="T2" fmla="*/ 237 w 474"/>
                <a:gd name="T3" fmla="*/ 0 h 478"/>
                <a:gd name="T4" fmla="*/ 0 w 474"/>
                <a:gd name="T5" fmla="*/ 478 h 478"/>
                <a:gd name="T6" fmla="*/ 474 w 474"/>
                <a:gd name="T7" fmla="*/ 478 h 478"/>
              </a:gdLst>
              <a:ahLst/>
              <a:cxnLst>
                <a:cxn ang="0">
                  <a:pos x="T0" y="T1"/>
                </a:cxn>
                <a:cxn ang="0">
                  <a:pos x="T2" y="T3"/>
                </a:cxn>
                <a:cxn ang="0">
                  <a:pos x="T4" y="T5"/>
                </a:cxn>
                <a:cxn ang="0">
                  <a:pos x="T6" y="T7"/>
                </a:cxn>
              </a:cxnLst>
              <a:rect l="0" t="0" r="r" b="b"/>
              <a:pathLst>
                <a:path w="474" h="478">
                  <a:moveTo>
                    <a:pt x="474" y="478"/>
                  </a:moveTo>
                  <a:lnTo>
                    <a:pt x="237" y="0"/>
                  </a:lnTo>
                  <a:lnTo>
                    <a:pt x="0" y="478"/>
                  </a:lnTo>
                  <a:lnTo>
                    <a:pt x="474" y="478"/>
                  </a:lnTo>
                  <a:close/>
                </a:path>
              </a:pathLst>
            </a:custGeom>
            <a:solidFill>
              <a:schemeClr val="accent6"/>
            </a:solidFill>
            <a:ln>
              <a:noFill/>
            </a:ln>
          </p:spPr>
          <p:txBody>
            <a:bodyPr vert="horz" wrap="square" lIns="121920" tIns="60960" rIns="121920" bIns="60960" numCol="1" anchor="t" anchorCtr="0" compatLnSpc="1"/>
            <a:lstStyle/>
            <a:p>
              <a:pPr fontAlgn="base">
                <a:spcBef>
                  <a:spcPct val="0"/>
                </a:spcBef>
                <a:spcAft>
                  <a:spcPct val="0"/>
                </a:spcAft>
              </a:pPr>
              <a:endParaRPr lang="zh-CN" altLang="en-US" sz="2400" b="1">
                <a:solidFill>
                  <a:srgbClr val="680701"/>
                </a:solidFill>
                <a:latin typeface="微软雅黑" panose="020B0503020204020204" pitchFamily="34" charset="-122"/>
                <a:ea typeface="微软雅黑" panose="020B0503020204020204" pitchFamily="34" charset="-122"/>
              </a:endParaRPr>
            </a:p>
          </p:txBody>
        </p:sp>
        <p:sp>
          <p:nvSpPr>
            <p:cNvPr id="17" name="矩形 1"/>
            <p:cNvSpPr>
              <a:spLocks noChangeArrowheads="1"/>
            </p:cNvSpPr>
            <p:nvPr/>
          </p:nvSpPr>
          <p:spPr bwMode="auto">
            <a:xfrm>
              <a:off x="3876750" y="2652542"/>
              <a:ext cx="966376" cy="30777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zh-CN" altLang="en-US" sz="1400" b="1" dirty="0">
                  <a:solidFill>
                    <a:schemeClr val="bg1"/>
                  </a:solidFill>
                  <a:latin typeface="微软雅黑" panose="020B0503020204020204" pitchFamily="34" charset="-122"/>
                  <a:ea typeface="微软雅黑" panose="020B0503020204020204" pitchFamily="34" charset="-122"/>
                </a:rPr>
                <a:t>添加标题</a:t>
              </a:r>
            </a:p>
          </p:txBody>
        </p:sp>
      </p:grpSp>
      <p:sp>
        <p:nvSpPr>
          <p:cNvPr id="18" name="TextBox 174"/>
          <p:cNvSpPr txBox="1"/>
          <p:nvPr/>
        </p:nvSpPr>
        <p:spPr>
          <a:xfrm>
            <a:off x="6685381" y="2146425"/>
            <a:ext cx="4162353" cy="1323439"/>
          </a:xfrm>
          <a:prstGeom prst="rect">
            <a:avLst/>
          </a:prstGeom>
          <a:noFill/>
        </p:spPr>
        <p:txBody>
          <a:bodyPr wrap="square" rtlCol="0">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TextBox 175"/>
          <p:cNvSpPr txBox="1"/>
          <p:nvPr/>
        </p:nvSpPr>
        <p:spPr>
          <a:xfrm>
            <a:off x="6671270" y="1773610"/>
            <a:ext cx="3231373" cy="400110"/>
          </a:xfrm>
          <a:prstGeom prst="rect">
            <a:avLst/>
          </a:prstGeom>
          <a:noFill/>
        </p:spPr>
        <p:txBody>
          <a:bodyPr wrap="square" rtlCol="0">
            <a:spAutoFit/>
          </a:bodyPr>
          <a:lstStyle/>
          <a:p>
            <a:pPr fontAlgn="base">
              <a:spcBef>
                <a:spcPct val="0"/>
              </a:spcBef>
              <a:spcAft>
                <a:spcPct val="0"/>
              </a:spcAft>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单击此处添加标题</a:t>
            </a:r>
          </a:p>
        </p:txBody>
      </p:sp>
      <p:sp>
        <p:nvSpPr>
          <p:cNvPr id="20" name="TextBox 174"/>
          <p:cNvSpPr txBox="1"/>
          <p:nvPr/>
        </p:nvSpPr>
        <p:spPr>
          <a:xfrm>
            <a:off x="6685381" y="4507435"/>
            <a:ext cx="4162353" cy="1077218"/>
          </a:xfrm>
          <a:prstGeom prst="rect">
            <a:avLst/>
          </a:prstGeom>
          <a:noFill/>
        </p:spPr>
        <p:txBody>
          <a:bodyPr wrap="square" rtlCol="0">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TextBox 175"/>
          <p:cNvSpPr txBox="1"/>
          <p:nvPr/>
        </p:nvSpPr>
        <p:spPr>
          <a:xfrm>
            <a:off x="6671270" y="4134620"/>
            <a:ext cx="3231373" cy="400110"/>
          </a:xfrm>
          <a:prstGeom prst="rect">
            <a:avLst/>
          </a:prstGeom>
          <a:noFill/>
        </p:spPr>
        <p:txBody>
          <a:bodyPr wrap="square" rtlCol="0">
            <a:spAutoFit/>
          </a:bodyPr>
          <a:lstStyle/>
          <a:p>
            <a:pPr fontAlgn="base">
              <a:spcBef>
                <a:spcPct val="0"/>
              </a:spcBef>
              <a:spcAft>
                <a:spcPct val="0"/>
              </a:spcAft>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单击此处添加标题</a:t>
            </a:r>
          </a:p>
        </p:txBody>
      </p:sp>
      <p:sp>
        <p:nvSpPr>
          <p:cNvPr id="23" name="TextBox 8"/>
          <p:cNvSpPr txBox="1"/>
          <p:nvPr/>
        </p:nvSpPr>
        <p:spPr>
          <a:xfrm>
            <a:off x="190550" y="189434"/>
            <a:ext cx="6408712" cy="523220"/>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第五部分  </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点击在此输入你的标题内容</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anim calcmode="lin" valueType="num">
                                      <p:cBhvr>
                                        <p:cTn id="8" dur="300" fill="hold"/>
                                        <p:tgtEl>
                                          <p:spTgt spid="2"/>
                                        </p:tgtEl>
                                        <p:attrNameLst>
                                          <p:attrName>ppt_x</p:attrName>
                                        </p:attrNameLst>
                                      </p:cBhvr>
                                      <p:tavLst>
                                        <p:tav tm="0">
                                          <p:val>
                                            <p:strVal val="#ppt_x"/>
                                          </p:val>
                                        </p:tav>
                                        <p:tav tm="100000">
                                          <p:val>
                                            <p:strVal val="#ppt_x"/>
                                          </p:val>
                                        </p:tav>
                                      </p:tavLst>
                                    </p:anim>
                                    <p:anim calcmode="lin" valueType="num">
                                      <p:cBhvr>
                                        <p:cTn id="9" dur="3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300"/>
                                        <p:tgtEl>
                                          <p:spTgt spid="6"/>
                                        </p:tgtEl>
                                      </p:cBhvr>
                                    </p:animEffect>
                                    <p:anim calcmode="lin" valueType="num">
                                      <p:cBhvr>
                                        <p:cTn id="14" dur="300" fill="hold"/>
                                        <p:tgtEl>
                                          <p:spTgt spid="6"/>
                                        </p:tgtEl>
                                        <p:attrNameLst>
                                          <p:attrName>ppt_x</p:attrName>
                                        </p:attrNameLst>
                                      </p:cBhvr>
                                      <p:tavLst>
                                        <p:tav tm="0">
                                          <p:val>
                                            <p:strVal val="#ppt_x"/>
                                          </p:val>
                                        </p:tav>
                                        <p:tav tm="100000">
                                          <p:val>
                                            <p:strVal val="#ppt_x"/>
                                          </p:val>
                                        </p:tav>
                                      </p:tavLst>
                                    </p:anim>
                                    <p:anim calcmode="lin" valueType="num">
                                      <p:cBhvr>
                                        <p:cTn id="15" dur="3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300"/>
                                        <p:tgtEl>
                                          <p:spTgt spid="9"/>
                                        </p:tgtEl>
                                      </p:cBhvr>
                                    </p:animEffect>
                                    <p:anim calcmode="lin" valueType="num">
                                      <p:cBhvr>
                                        <p:cTn id="20" dur="300" fill="hold"/>
                                        <p:tgtEl>
                                          <p:spTgt spid="9"/>
                                        </p:tgtEl>
                                        <p:attrNameLst>
                                          <p:attrName>ppt_x</p:attrName>
                                        </p:attrNameLst>
                                      </p:cBhvr>
                                      <p:tavLst>
                                        <p:tav tm="0">
                                          <p:val>
                                            <p:strVal val="#ppt_x"/>
                                          </p:val>
                                        </p:tav>
                                        <p:tav tm="100000">
                                          <p:val>
                                            <p:strVal val="#ppt_x"/>
                                          </p:val>
                                        </p:tav>
                                      </p:tavLst>
                                    </p:anim>
                                    <p:anim calcmode="lin" valueType="num">
                                      <p:cBhvr>
                                        <p:cTn id="21" dur="3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300"/>
                                        <p:tgtEl>
                                          <p:spTgt spid="12"/>
                                        </p:tgtEl>
                                      </p:cBhvr>
                                    </p:animEffect>
                                    <p:anim calcmode="lin" valueType="num">
                                      <p:cBhvr>
                                        <p:cTn id="26" dur="300" fill="hold"/>
                                        <p:tgtEl>
                                          <p:spTgt spid="12"/>
                                        </p:tgtEl>
                                        <p:attrNameLst>
                                          <p:attrName>ppt_x</p:attrName>
                                        </p:attrNameLst>
                                      </p:cBhvr>
                                      <p:tavLst>
                                        <p:tav tm="0">
                                          <p:val>
                                            <p:strVal val="#ppt_x"/>
                                          </p:val>
                                        </p:tav>
                                        <p:tav tm="100000">
                                          <p:val>
                                            <p:strVal val="#ppt_x"/>
                                          </p:val>
                                        </p:tav>
                                      </p:tavLst>
                                    </p:anim>
                                    <p:anim calcmode="lin" valueType="num">
                                      <p:cBhvr>
                                        <p:cTn id="27" dur="30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300"/>
                                        <p:tgtEl>
                                          <p:spTgt spid="15"/>
                                        </p:tgtEl>
                                      </p:cBhvr>
                                    </p:animEffect>
                                    <p:anim calcmode="lin" valueType="num">
                                      <p:cBhvr>
                                        <p:cTn id="32" dur="300" fill="hold"/>
                                        <p:tgtEl>
                                          <p:spTgt spid="15"/>
                                        </p:tgtEl>
                                        <p:attrNameLst>
                                          <p:attrName>ppt_x</p:attrName>
                                        </p:attrNameLst>
                                      </p:cBhvr>
                                      <p:tavLst>
                                        <p:tav tm="0">
                                          <p:val>
                                            <p:strVal val="#ppt_x"/>
                                          </p:val>
                                        </p:tav>
                                        <p:tav tm="100000">
                                          <p:val>
                                            <p:strVal val="#ppt_x"/>
                                          </p:val>
                                        </p:tav>
                                      </p:tavLst>
                                    </p:anim>
                                    <p:anim calcmode="lin" valueType="num">
                                      <p:cBhvr>
                                        <p:cTn id="33" dur="3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par>
                          <p:cTn id="38" fill="hold">
                            <p:stCondLst>
                              <p:cond delay="3000"/>
                            </p:stCondLst>
                            <p:childTnLst>
                              <p:par>
                                <p:cTn id="39" presetID="14" presetClass="entr" presetSubtype="1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randombar(horizontal)">
                                      <p:cBhvr>
                                        <p:cTn id="41" dur="500"/>
                                        <p:tgtEl>
                                          <p:spTgt spid="19"/>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000"/>
                            </p:stCondLst>
                            <p:childTnLst>
                              <p:par>
                                <p:cTn id="47" presetID="14" presetClass="entr" presetSubtype="1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randombar(horizontal)">
                                      <p:cBhvr>
                                        <p:cTn id="49" dur="500"/>
                                        <p:tgtEl>
                                          <p:spTgt spid="21"/>
                                        </p:tgtEl>
                                      </p:cBhvr>
                                    </p:animEffect>
                                  </p:childTnLst>
                                </p:cTn>
                              </p:par>
                            </p:childTnLst>
                          </p:cTn>
                        </p:par>
                        <p:par>
                          <p:cTn id="50" fill="hold">
                            <p:stCondLst>
                              <p:cond delay="4500"/>
                            </p:stCondLst>
                            <p:childTnLst>
                              <p:par>
                                <p:cTn id="51" presetID="22" presetClass="entr" presetSubtype="1"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up)">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nvGraphicFramePr>
        <p:xfrm>
          <a:off x="838622" y="1684146"/>
          <a:ext cx="6357982" cy="3691075"/>
        </p:xfrm>
        <a:graphic>
          <a:graphicData uri="http://schemas.openxmlformats.org/drawingml/2006/chart">
            <c:chart xmlns:c="http://schemas.openxmlformats.org/drawingml/2006/chart" xmlns:r="http://schemas.openxmlformats.org/officeDocument/2006/relationships" r:id="rId3"/>
          </a:graphicData>
        </a:graphic>
      </p:graphicFrame>
      <p:sp>
        <p:nvSpPr>
          <p:cNvPr id="3" name="矩形 2"/>
          <p:cNvSpPr/>
          <p:nvPr/>
        </p:nvSpPr>
        <p:spPr>
          <a:xfrm>
            <a:off x="848948" y="5519220"/>
            <a:ext cx="3586931" cy="642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点击输入标题文本</a:t>
            </a:r>
          </a:p>
        </p:txBody>
      </p:sp>
      <p:sp>
        <p:nvSpPr>
          <p:cNvPr id="4" name="TextBox 174"/>
          <p:cNvSpPr txBox="1"/>
          <p:nvPr/>
        </p:nvSpPr>
        <p:spPr>
          <a:xfrm>
            <a:off x="7414831" y="2133650"/>
            <a:ext cx="3720935" cy="1182375"/>
          </a:xfrm>
          <a:prstGeom prst="rect">
            <a:avLst/>
          </a:prstGeom>
          <a:noFill/>
        </p:spPr>
        <p:txBody>
          <a:bodyPr wrap="square" rtlCol="0">
            <a:spAutoFit/>
          </a:bodyPr>
          <a:lstStyle/>
          <a:p>
            <a:pPr algn="just">
              <a:lnSpc>
                <a:spcPts val="1735"/>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 name="TextBox 175"/>
          <p:cNvSpPr txBox="1"/>
          <p:nvPr/>
        </p:nvSpPr>
        <p:spPr>
          <a:xfrm>
            <a:off x="7400720" y="1774880"/>
            <a:ext cx="3231373" cy="400110"/>
          </a:xfrm>
          <a:prstGeom prst="rect">
            <a:avLst/>
          </a:prstGeom>
          <a:noFill/>
        </p:spPr>
        <p:txBody>
          <a:bodyPr wrap="square" rtlCol="0">
            <a:spAutoFit/>
          </a:bodyPr>
          <a:lstStyle/>
          <a:p>
            <a:pPr fontAlgn="base">
              <a:spcBef>
                <a:spcPct val="0"/>
              </a:spcBef>
              <a:spcAft>
                <a:spcPct val="0"/>
              </a:spcAft>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单击此处添加标题</a:t>
            </a:r>
          </a:p>
        </p:txBody>
      </p:sp>
      <p:sp>
        <p:nvSpPr>
          <p:cNvPr id="6" name="TextBox 174"/>
          <p:cNvSpPr txBox="1"/>
          <p:nvPr/>
        </p:nvSpPr>
        <p:spPr>
          <a:xfrm>
            <a:off x="7414832" y="4220612"/>
            <a:ext cx="3720934" cy="952568"/>
          </a:xfrm>
          <a:prstGeom prst="rect">
            <a:avLst/>
          </a:prstGeom>
          <a:noFill/>
        </p:spPr>
        <p:txBody>
          <a:bodyPr wrap="square" rtlCol="0">
            <a:spAutoFit/>
          </a:bodyPr>
          <a:lstStyle/>
          <a:p>
            <a:pPr algn="just">
              <a:lnSpc>
                <a:spcPts val="1735"/>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点击输入简要文字内容，文字内容需概括精炼，不用多余的文字修饰，言简意赅的说明分项内容。多余的文字修饰，言简意赅的说明分项内容。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 name="TextBox 175"/>
          <p:cNvSpPr txBox="1"/>
          <p:nvPr/>
        </p:nvSpPr>
        <p:spPr>
          <a:xfrm>
            <a:off x="7400720" y="3861842"/>
            <a:ext cx="3231373" cy="400110"/>
          </a:xfrm>
          <a:prstGeom prst="rect">
            <a:avLst/>
          </a:prstGeom>
          <a:noFill/>
        </p:spPr>
        <p:txBody>
          <a:bodyPr wrap="square" rtlCol="0">
            <a:spAutoFit/>
          </a:bodyPr>
          <a:lstStyle/>
          <a:p>
            <a:pPr fontAlgn="base">
              <a:spcBef>
                <a:spcPct val="0"/>
              </a:spcBef>
              <a:spcAft>
                <a:spcPct val="0"/>
              </a:spcAft>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单击此处添加标题</a:t>
            </a:r>
          </a:p>
        </p:txBody>
      </p:sp>
      <p:sp>
        <p:nvSpPr>
          <p:cNvPr id="8" name="TextBox 7"/>
          <p:cNvSpPr txBox="1">
            <a:spLocks noChangeArrowheads="1"/>
          </p:cNvSpPr>
          <p:nvPr/>
        </p:nvSpPr>
        <p:spPr bwMode="auto">
          <a:xfrm>
            <a:off x="1261273" y="1983802"/>
            <a:ext cx="5562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86%</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TextBox 9"/>
          <p:cNvSpPr txBox="1">
            <a:spLocks noChangeArrowheads="1"/>
          </p:cNvSpPr>
          <p:nvPr/>
        </p:nvSpPr>
        <p:spPr bwMode="auto">
          <a:xfrm>
            <a:off x="2692534" y="3162707"/>
            <a:ext cx="5562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50%</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TextBox 9"/>
          <p:cNvSpPr txBox="1">
            <a:spLocks noChangeArrowheads="1"/>
          </p:cNvSpPr>
          <p:nvPr/>
        </p:nvSpPr>
        <p:spPr bwMode="auto">
          <a:xfrm>
            <a:off x="4300073" y="2486592"/>
            <a:ext cx="5562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72%</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TextBox 9"/>
          <p:cNvSpPr txBox="1">
            <a:spLocks noChangeArrowheads="1"/>
          </p:cNvSpPr>
          <p:nvPr/>
        </p:nvSpPr>
        <p:spPr bwMode="auto">
          <a:xfrm>
            <a:off x="5818929" y="1849707"/>
            <a:ext cx="5562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91%</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TextBox 11"/>
          <p:cNvSpPr txBox="1">
            <a:spLocks noChangeArrowheads="1"/>
          </p:cNvSpPr>
          <p:nvPr/>
        </p:nvSpPr>
        <p:spPr bwMode="auto">
          <a:xfrm>
            <a:off x="1752082" y="3266562"/>
            <a:ext cx="5562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47%</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TextBox 9"/>
          <p:cNvSpPr txBox="1">
            <a:spLocks noChangeArrowheads="1"/>
          </p:cNvSpPr>
          <p:nvPr/>
        </p:nvSpPr>
        <p:spPr bwMode="auto">
          <a:xfrm>
            <a:off x="3199596" y="1930035"/>
            <a:ext cx="5562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90%</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TextBox 9"/>
          <p:cNvSpPr txBox="1">
            <a:spLocks noChangeArrowheads="1"/>
          </p:cNvSpPr>
          <p:nvPr/>
        </p:nvSpPr>
        <p:spPr bwMode="auto">
          <a:xfrm>
            <a:off x="4790882" y="3526145"/>
            <a:ext cx="5562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40%</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TextBox 9"/>
          <p:cNvSpPr txBox="1">
            <a:spLocks noChangeArrowheads="1"/>
          </p:cNvSpPr>
          <p:nvPr/>
        </p:nvSpPr>
        <p:spPr bwMode="auto">
          <a:xfrm>
            <a:off x="6291196" y="2913020"/>
            <a:ext cx="5562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57%</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TextBox 8"/>
          <p:cNvSpPr txBox="1"/>
          <p:nvPr/>
        </p:nvSpPr>
        <p:spPr>
          <a:xfrm>
            <a:off x="190550" y="189434"/>
            <a:ext cx="6408712" cy="523220"/>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第五部分  </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点击在此输入你的标题内容</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childTnLst>
                          </p:cTn>
                        </p:par>
                        <p:par>
                          <p:cTn id="41" fill="hold">
                            <p:stCondLst>
                              <p:cond delay="2500"/>
                            </p:stCondLst>
                            <p:childTnLst>
                              <p:par>
                                <p:cTn id="42" presetID="22" presetClass="entr" presetSubtype="8"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left)">
                                      <p:cBhvr>
                                        <p:cTn id="44" dur="500"/>
                                        <p:tgtEl>
                                          <p:spTgt spid="4"/>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P spid="4" grpId="0"/>
      <p:bldP spid="5" grpId="0"/>
      <p:bldP spid="6" grpId="0"/>
      <p:bldP spid="7" grpId="0"/>
      <p:bldP spid="8" grpId="0"/>
      <p:bldP spid="9" grpId="0"/>
      <p:bldP spid="10" grpId="0"/>
      <p:bldP spid="11" grpId="0"/>
      <p:bldP spid="12" grpId="0"/>
      <p:bldP spid="13" grpId="0"/>
      <p:bldP spid="14" grpId="0"/>
      <p:bldP spid="1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5"/>
          <p:cNvSpPr/>
          <p:nvPr/>
        </p:nvSpPr>
        <p:spPr bwMode="auto">
          <a:xfrm>
            <a:off x="6168159" y="4355944"/>
            <a:ext cx="1151467" cy="1250951"/>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3" name="Freeform 107"/>
          <p:cNvSpPr/>
          <p:nvPr/>
        </p:nvSpPr>
        <p:spPr bwMode="auto">
          <a:xfrm>
            <a:off x="4826193" y="4355944"/>
            <a:ext cx="1155700" cy="1250951"/>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Lst>
            <a:ahLst/>
            <a:cxnLst>
              <a:cxn ang="0">
                <a:pos x="T0" y="T1"/>
              </a:cxn>
              <a:cxn ang="0">
                <a:pos x="T2" y="T3"/>
              </a:cxn>
              <a:cxn ang="0">
                <a:pos x="T4" y="T5"/>
              </a:cxn>
              <a:cxn ang="0">
                <a:pos x="T6" y="T7"/>
              </a:cxn>
              <a:cxn ang="0">
                <a:pos x="T8" y="T9"/>
              </a:cxn>
              <a:cxn ang="0">
                <a:pos x="T10" y="T11"/>
              </a:cxn>
              <a:cxn ang="0">
                <a:pos x="T12" y="T13"/>
              </a:cxn>
            </a:cxnLst>
            <a:rect l="0" t="0" r="r" b="b"/>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defRPr/>
            </a:pPr>
            <a:endParaRPr lang="zh-CN" altLang="en-US" sz="2400">
              <a:solidFill>
                <a:prstClr val="black"/>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endParaRPr>
          </a:p>
        </p:txBody>
      </p:sp>
      <p:grpSp>
        <p:nvGrpSpPr>
          <p:cNvPr id="4" name="组合 3"/>
          <p:cNvGrpSpPr/>
          <p:nvPr/>
        </p:nvGrpSpPr>
        <p:grpSpPr>
          <a:xfrm>
            <a:off x="4057841" y="1773610"/>
            <a:ext cx="4030134" cy="3833285"/>
            <a:chOff x="3748193" y="2000673"/>
            <a:chExt cx="4030134" cy="3833285"/>
          </a:xfrm>
        </p:grpSpPr>
        <p:sp>
          <p:nvSpPr>
            <p:cNvPr id="5" name="Freeform 104"/>
            <p:cNvSpPr/>
            <p:nvPr/>
          </p:nvSpPr>
          <p:spPr bwMode="auto">
            <a:xfrm>
              <a:off x="5858511" y="4583007"/>
              <a:ext cx="1151467" cy="1250951"/>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solidFill>
              <a:schemeClr val="accent2"/>
            </a:solidFill>
            <a:ln>
              <a:noFill/>
            </a:ln>
          </p:spPr>
          <p:txBody>
            <a:bodyPr/>
            <a:lstStyle/>
            <a:p>
              <a:pPr fontAlgn="base">
                <a:spcBef>
                  <a:spcPct val="0"/>
                </a:spcBef>
                <a:spcAft>
                  <a:spcPct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6" name="Freeform 106"/>
            <p:cNvSpPr/>
            <p:nvPr/>
          </p:nvSpPr>
          <p:spPr bwMode="auto">
            <a:xfrm>
              <a:off x="4516545" y="4583007"/>
              <a:ext cx="1155700" cy="1250951"/>
            </a:xfrm>
            <a:custGeom>
              <a:avLst/>
              <a:gdLst>
                <a:gd name="T0" fmla="*/ 2147483647 w 878"/>
                <a:gd name="T1" fmla="*/ 2147483647 h 952"/>
                <a:gd name="T2" fmla="*/ 2147483647 w 878"/>
                <a:gd name="T3" fmla="*/ 2147483647 h 952"/>
                <a:gd name="T4" fmla="*/ 2147483647 w 878"/>
                <a:gd name="T5" fmla="*/ 0 h 952"/>
                <a:gd name="T6" fmla="*/ 2147483647 w 878"/>
                <a:gd name="T7" fmla="*/ 0 h 952"/>
                <a:gd name="T8" fmla="*/ 0 w 878"/>
                <a:gd name="T9" fmla="*/ 2147483647 h 952"/>
                <a:gd name="T10" fmla="*/ 2147483647 w 878"/>
                <a:gd name="T11" fmla="*/ 2147483647 h 952"/>
                <a:gd name="T12" fmla="*/ 2147483647 w 878"/>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solidFill>
              <a:schemeClr val="accent3"/>
            </a:solidFill>
            <a:ln>
              <a:noFill/>
            </a:ln>
          </p:spPr>
          <p:txBody>
            <a:bodyPr/>
            <a:lstStyle/>
            <a:p>
              <a:pPr fontAlgn="base">
                <a:spcBef>
                  <a:spcPct val="0"/>
                </a:spcBef>
                <a:spcAft>
                  <a:spcPct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7" name="Freeform 108"/>
            <p:cNvSpPr/>
            <p:nvPr/>
          </p:nvSpPr>
          <p:spPr bwMode="auto">
            <a:xfrm>
              <a:off x="5763260" y="2000673"/>
              <a:ext cx="2015067" cy="2370667"/>
            </a:xfrm>
            <a:custGeom>
              <a:avLst/>
              <a:gdLst>
                <a:gd name="T0" fmla="*/ 2147483647 w 1534"/>
                <a:gd name="T1" fmla="*/ 2147483647 h 1804"/>
                <a:gd name="T2" fmla="*/ 0 w 1534"/>
                <a:gd name="T3" fmla="*/ 0 h 1804"/>
                <a:gd name="T4" fmla="*/ 0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2147483647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chemeClr val="accent1"/>
            </a:solidFill>
            <a:ln>
              <a:noFill/>
            </a:ln>
          </p:spPr>
          <p:txBody>
            <a:bodyPr/>
            <a:lstStyle/>
            <a:p>
              <a:pPr fontAlgn="base">
                <a:spcBef>
                  <a:spcPct val="0"/>
                </a:spcBef>
                <a:spcAft>
                  <a:spcPct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8" name="Freeform 109"/>
            <p:cNvSpPr/>
            <p:nvPr/>
          </p:nvSpPr>
          <p:spPr bwMode="auto">
            <a:xfrm>
              <a:off x="3748193" y="2000673"/>
              <a:ext cx="2015067" cy="2370667"/>
            </a:xfrm>
            <a:custGeom>
              <a:avLst/>
              <a:gdLst>
                <a:gd name="T0" fmla="*/ 2147483647 w 1534"/>
                <a:gd name="T1" fmla="*/ 2147483647 h 1804"/>
                <a:gd name="T2" fmla="*/ 0 w 1534"/>
                <a:gd name="T3" fmla="*/ 2147483647 h 1804"/>
                <a:gd name="T4" fmla="*/ 2147483647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0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chemeClr val="tx2"/>
            </a:solidFill>
            <a:ln>
              <a:noFill/>
            </a:ln>
          </p:spPr>
          <p:txBody>
            <a:bodyPr/>
            <a:lstStyle/>
            <a:p>
              <a:pPr fontAlgn="base">
                <a:spcBef>
                  <a:spcPct val="0"/>
                </a:spcBef>
                <a:spcAft>
                  <a:spcPct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9" name="Freeform 121"/>
            <p:cNvSpPr/>
            <p:nvPr/>
          </p:nvSpPr>
          <p:spPr bwMode="auto">
            <a:xfrm>
              <a:off x="5462693" y="3837941"/>
              <a:ext cx="254000" cy="251884"/>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2147483647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2147483647 w 192"/>
                <a:gd name="T23" fmla="*/ 2147483647 h 192"/>
                <a:gd name="T24" fmla="*/ 2147483647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0 w 192"/>
                <a:gd name="T37" fmla="*/ 2147483647 h 192"/>
                <a:gd name="T38" fmla="*/ 0 w 192"/>
                <a:gd name="T39" fmla="*/ 2147483647 h 192"/>
                <a:gd name="T40" fmla="*/ 2147483647 w 192"/>
                <a:gd name="T41" fmla="*/ 2147483647 h 192"/>
                <a:gd name="T42" fmla="*/ 2147483647 w 192"/>
                <a:gd name="T43" fmla="*/ 2147483647 h 192"/>
                <a:gd name="T44" fmla="*/ 2147483647 w 192"/>
                <a:gd name="T45" fmla="*/ 2147483647 h 192"/>
                <a:gd name="T46" fmla="*/ 2147483647 w 192"/>
                <a:gd name="T47" fmla="*/ 2147483647 h 192"/>
                <a:gd name="T48" fmla="*/ 2147483647 w 192"/>
                <a:gd name="T49" fmla="*/ 2147483647 h 192"/>
                <a:gd name="T50" fmla="*/ 2147483647 w 192"/>
                <a:gd name="T51" fmla="*/ 2147483647 h 192"/>
                <a:gd name="T52" fmla="*/ 2147483647 w 192"/>
                <a:gd name="T53" fmla="*/ 2147483647 h 192"/>
                <a:gd name="T54" fmla="*/ 2147483647 w 192"/>
                <a:gd name="T55" fmla="*/ 0 h 192"/>
                <a:gd name="T56" fmla="*/ 2147483647 w 192"/>
                <a:gd name="T57" fmla="*/ 0 h 192"/>
                <a:gd name="T58" fmla="*/ 2147483647 w 192"/>
                <a:gd name="T59" fmla="*/ 2147483647 h 192"/>
                <a:gd name="T60" fmla="*/ 2147483647 w 192"/>
                <a:gd name="T61" fmla="*/ 2147483647 h 192"/>
                <a:gd name="T62" fmla="*/ 2147483647 w 192"/>
                <a:gd name="T63" fmla="*/ 2147483647 h 192"/>
                <a:gd name="T64" fmla="*/ 2147483647 w 192"/>
                <a:gd name="T65" fmla="*/ 2147483647 h 192"/>
                <a:gd name="T66" fmla="*/ 2147483647 w 192"/>
                <a:gd name="T67" fmla="*/ 2147483647 h 192"/>
                <a:gd name="T68" fmla="*/ 2147483647 w 192"/>
                <a:gd name="T69" fmla="*/ 2147483647 h 192"/>
                <a:gd name="T70" fmla="*/ 2147483647 w 192"/>
                <a:gd name="T71" fmla="*/ 2147483647 h 192"/>
                <a:gd name="T72" fmla="*/ 2147483647 w 192"/>
                <a:gd name="T73" fmla="*/ 2147483647 h 192"/>
                <a:gd name="T74" fmla="*/ 2147483647 w 192"/>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chemeClr val="tx2"/>
            </a:solidFill>
            <a:ln>
              <a:noFill/>
            </a:ln>
          </p:spPr>
          <p:txBody>
            <a:bodyPr/>
            <a:lstStyle/>
            <a:p>
              <a:pPr fontAlgn="base">
                <a:spcBef>
                  <a:spcPct val="0"/>
                </a:spcBef>
                <a:spcAft>
                  <a:spcPct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0" name="Freeform 122"/>
            <p:cNvSpPr/>
            <p:nvPr/>
          </p:nvSpPr>
          <p:spPr bwMode="auto">
            <a:xfrm>
              <a:off x="5765378" y="3774440"/>
              <a:ext cx="315383" cy="315384"/>
            </a:xfrm>
            <a:custGeom>
              <a:avLst/>
              <a:gdLst>
                <a:gd name="T0" fmla="*/ 2147483647 w 240"/>
                <a:gd name="T1" fmla="*/ 2147483647 h 240"/>
                <a:gd name="T2" fmla="*/ 2147483647 w 240"/>
                <a:gd name="T3" fmla="*/ 2147483647 h 240"/>
                <a:gd name="T4" fmla="*/ 2147483647 w 240"/>
                <a:gd name="T5" fmla="*/ 2147483647 h 240"/>
                <a:gd name="T6" fmla="*/ 2147483647 w 240"/>
                <a:gd name="T7" fmla="*/ 2147483647 h 240"/>
                <a:gd name="T8" fmla="*/ 2147483647 w 240"/>
                <a:gd name="T9" fmla="*/ 2147483647 h 240"/>
                <a:gd name="T10" fmla="*/ 2147483647 w 240"/>
                <a:gd name="T11" fmla="*/ 2147483647 h 240"/>
                <a:gd name="T12" fmla="*/ 2147483647 w 240"/>
                <a:gd name="T13" fmla="*/ 2147483647 h 240"/>
                <a:gd name="T14" fmla="*/ 2147483647 w 240"/>
                <a:gd name="T15" fmla="*/ 2147483647 h 240"/>
                <a:gd name="T16" fmla="*/ 2147483647 w 240"/>
                <a:gd name="T17" fmla="*/ 2147483647 h 240"/>
                <a:gd name="T18" fmla="*/ 2147483647 w 240"/>
                <a:gd name="T19" fmla="*/ 2147483647 h 240"/>
                <a:gd name="T20" fmla="*/ 2147483647 w 240"/>
                <a:gd name="T21" fmla="*/ 2147483647 h 240"/>
                <a:gd name="T22" fmla="*/ 2147483647 w 240"/>
                <a:gd name="T23" fmla="*/ 2147483647 h 240"/>
                <a:gd name="T24" fmla="*/ 2147483647 w 240"/>
                <a:gd name="T25" fmla="*/ 2147483647 h 240"/>
                <a:gd name="T26" fmla="*/ 2147483647 w 240"/>
                <a:gd name="T27" fmla="*/ 2147483647 h 240"/>
                <a:gd name="T28" fmla="*/ 2147483647 w 240"/>
                <a:gd name="T29" fmla="*/ 2147483647 h 240"/>
                <a:gd name="T30" fmla="*/ 2147483647 w 240"/>
                <a:gd name="T31" fmla="*/ 2147483647 h 240"/>
                <a:gd name="T32" fmla="*/ 2147483647 w 240"/>
                <a:gd name="T33" fmla="*/ 2147483647 h 240"/>
                <a:gd name="T34" fmla="*/ 2147483647 w 240"/>
                <a:gd name="T35" fmla="*/ 2147483647 h 240"/>
                <a:gd name="T36" fmla="*/ 2147483647 w 240"/>
                <a:gd name="T37" fmla="*/ 2147483647 h 240"/>
                <a:gd name="T38" fmla="*/ 2147483647 w 240"/>
                <a:gd name="T39" fmla="*/ 2147483647 h 240"/>
                <a:gd name="T40" fmla="*/ 2147483647 w 240"/>
                <a:gd name="T41" fmla="*/ 2147483647 h 240"/>
                <a:gd name="T42" fmla="*/ 0 w 240"/>
                <a:gd name="T43" fmla="*/ 2147483647 h 240"/>
                <a:gd name="T44" fmla="*/ 0 w 240"/>
                <a:gd name="T45" fmla="*/ 2147483647 h 240"/>
                <a:gd name="T46" fmla="*/ 0 w 240"/>
                <a:gd name="T47" fmla="*/ 2147483647 h 240"/>
                <a:gd name="T48" fmla="*/ 0 w 240"/>
                <a:gd name="T49" fmla="*/ 2147483647 h 240"/>
                <a:gd name="T50" fmla="*/ 2147483647 w 240"/>
                <a:gd name="T51" fmla="*/ 2147483647 h 240"/>
                <a:gd name="T52" fmla="*/ 2147483647 w 240"/>
                <a:gd name="T53" fmla="*/ 2147483647 h 240"/>
                <a:gd name="T54" fmla="*/ 2147483647 w 240"/>
                <a:gd name="T55" fmla="*/ 2147483647 h 240"/>
                <a:gd name="T56" fmla="*/ 2147483647 w 240"/>
                <a:gd name="T57" fmla="*/ 2147483647 h 240"/>
                <a:gd name="T58" fmla="*/ 2147483647 w 240"/>
                <a:gd name="T59" fmla="*/ 2147483647 h 240"/>
                <a:gd name="T60" fmla="*/ 2147483647 w 240"/>
                <a:gd name="T61" fmla="*/ 2147483647 h 240"/>
                <a:gd name="T62" fmla="*/ 2147483647 w 240"/>
                <a:gd name="T63" fmla="*/ 2147483647 h 240"/>
                <a:gd name="T64" fmla="*/ 2147483647 w 240"/>
                <a:gd name="T65" fmla="*/ 0 h 240"/>
                <a:gd name="T66" fmla="*/ 2147483647 w 240"/>
                <a:gd name="T67" fmla="*/ 0 h 240"/>
                <a:gd name="T68" fmla="*/ 2147483647 w 240"/>
                <a:gd name="T69" fmla="*/ 0 h 240"/>
                <a:gd name="T70" fmla="*/ 2147483647 w 240"/>
                <a:gd name="T71" fmla="*/ 0 h 240"/>
                <a:gd name="T72" fmla="*/ 2147483647 w 240"/>
                <a:gd name="T73" fmla="*/ 2147483647 h 240"/>
                <a:gd name="T74" fmla="*/ 2147483647 w 240"/>
                <a:gd name="T75" fmla="*/ 2147483647 h 240"/>
                <a:gd name="T76" fmla="*/ 2147483647 w 240"/>
                <a:gd name="T77" fmla="*/ 2147483647 h 240"/>
                <a:gd name="T78" fmla="*/ 2147483647 w 240"/>
                <a:gd name="T79" fmla="*/ 2147483647 h 240"/>
                <a:gd name="T80" fmla="*/ 2147483647 w 240"/>
                <a:gd name="T81" fmla="*/ 2147483647 h 240"/>
                <a:gd name="T82" fmla="*/ 2147483647 w 240"/>
                <a:gd name="T83" fmla="*/ 2147483647 h 240"/>
                <a:gd name="T84" fmla="*/ 2147483647 w 240"/>
                <a:gd name="T85" fmla="*/ 2147483647 h 240"/>
                <a:gd name="T86" fmla="*/ 2147483647 w 240"/>
                <a:gd name="T87" fmla="*/ 2147483647 h 240"/>
                <a:gd name="T88" fmla="*/ 2147483647 w 240"/>
                <a:gd name="T89" fmla="*/ 2147483647 h 240"/>
                <a:gd name="T90" fmla="*/ 2147483647 w 240"/>
                <a:gd name="T91" fmla="*/ 2147483647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chemeClr val="accent1"/>
            </a:solidFill>
            <a:ln>
              <a:noFill/>
            </a:ln>
          </p:spPr>
          <p:txBody>
            <a:bodyPr/>
            <a:lstStyle/>
            <a:p>
              <a:pPr fontAlgn="base">
                <a:spcBef>
                  <a:spcPct val="0"/>
                </a:spcBef>
                <a:spcAft>
                  <a:spcPct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1" name="Freeform 123"/>
            <p:cNvSpPr/>
            <p:nvPr/>
          </p:nvSpPr>
          <p:spPr bwMode="auto">
            <a:xfrm>
              <a:off x="5462693" y="4142740"/>
              <a:ext cx="254000" cy="247651"/>
            </a:xfrm>
            <a:custGeom>
              <a:avLst/>
              <a:gdLst>
                <a:gd name="T0" fmla="*/ 2147483647 w 192"/>
                <a:gd name="T1" fmla="*/ 2147483647 h 190"/>
                <a:gd name="T2" fmla="*/ 2147483647 w 192"/>
                <a:gd name="T3" fmla="*/ 2147483647 h 190"/>
                <a:gd name="T4" fmla="*/ 2147483647 w 192"/>
                <a:gd name="T5" fmla="*/ 2147483647 h 190"/>
                <a:gd name="T6" fmla="*/ 2147483647 w 192"/>
                <a:gd name="T7" fmla="*/ 2147483647 h 190"/>
                <a:gd name="T8" fmla="*/ 2147483647 w 192"/>
                <a:gd name="T9" fmla="*/ 2147483647 h 190"/>
                <a:gd name="T10" fmla="*/ 2147483647 w 192"/>
                <a:gd name="T11" fmla="*/ 2147483647 h 190"/>
                <a:gd name="T12" fmla="*/ 2147483647 w 192"/>
                <a:gd name="T13" fmla="*/ 2147483647 h 190"/>
                <a:gd name="T14" fmla="*/ 2147483647 w 192"/>
                <a:gd name="T15" fmla="*/ 2147483647 h 190"/>
                <a:gd name="T16" fmla="*/ 2147483647 w 192"/>
                <a:gd name="T17" fmla="*/ 2147483647 h 190"/>
                <a:gd name="T18" fmla="*/ 2147483647 w 192"/>
                <a:gd name="T19" fmla="*/ 2147483647 h 190"/>
                <a:gd name="T20" fmla="*/ 2147483647 w 192"/>
                <a:gd name="T21" fmla="*/ 2147483647 h 190"/>
                <a:gd name="T22" fmla="*/ 2147483647 w 192"/>
                <a:gd name="T23" fmla="*/ 2147483647 h 190"/>
                <a:gd name="T24" fmla="*/ 2147483647 w 192"/>
                <a:gd name="T25" fmla="*/ 2147483647 h 190"/>
                <a:gd name="T26" fmla="*/ 2147483647 w 192"/>
                <a:gd name="T27" fmla="*/ 2147483647 h 190"/>
                <a:gd name="T28" fmla="*/ 2147483647 w 192"/>
                <a:gd name="T29" fmla="*/ 2147483647 h 190"/>
                <a:gd name="T30" fmla="*/ 2147483647 w 192"/>
                <a:gd name="T31" fmla="*/ 2147483647 h 190"/>
                <a:gd name="T32" fmla="*/ 2147483647 w 192"/>
                <a:gd name="T33" fmla="*/ 2147483647 h 190"/>
                <a:gd name="T34" fmla="*/ 2147483647 w 192"/>
                <a:gd name="T35" fmla="*/ 2147483647 h 190"/>
                <a:gd name="T36" fmla="*/ 0 w 192"/>
                <a:gd name="T37" fmla="*/ 2147483647 h 190"/>
                <a:gd name="T38" fmla="*/ 0 w 192"/>
                <a:gd name="T39" fmla="*/ 2147483647 h 190"/>
                <a:gd name="T40" fmla="*/ 2147483647 w 192"/>
                <a:gd name="T41" fmla="*/ 2147483647 h 190"/>
                <a:gd name="T42" fmla="*/ 2147483647 w 192"/>
                <a:gd name="T43" fmla="*/ 2147483647 h 190"/>
                <a:gd name="T44" fmla="*/ 2147483647 w 192"/>
                <a:gd name="T45" fmla="*/ 2147483647 h 190"/>
                <a:gd name="T46" fmla="*/ 2147483647 w 192"/>
                <a:gd name="T47" fmla="*/ 2147483647 h 190"/>
                <a:gd name="T48" fmla="*/ 2147483647 w 192"/>
                <a:gd name="T49" fmla="*/ 2147483647 h 190"/>
                <a:gd name="T50" fmla="*/ 2147483647 w 192"/>
                <a:gd name="T51" fmla="*/ 2147483647 h 190"/>
                <a:gd name="T52" fmla="*/ 2147483647 w 192"/>
                <a:gd name="T53" fmla="*/ 2147483647 h 190"/>
                <a:gd name="T54" fmla="*/ 2147483647 w 192"/>
                <a:gd name="T55" fmla="*/ 0 h 190"/>
                <a:gd name="T56" fmla="*/ 2147483647 w 192"/>
                <a:gd name="T57" fmla="*/ 0 h 190"/>
                <a:gd name="T58" fmla="*/ 2147483647 w 192"/>
                <a:gd name="T59" fmla="*/ 2147483647 h 190"/>
                <a:gd name="T60" fmla="*/ 2147483647 w 192"/>
                <a:gd name="T61" fmla="*/ 2147483647 h 190"/>
                <a:gd name="T62" fmla="*/ 2147483647 w 192"/>
                <a:gd name="T63" fmla="*/ 2147483647 h 190"/>
                <a:gd name="T64" fmla="*/ 2147483647 w 192"/>
                <a:gd name="T65" fmla="*/ 2147483647 h 190"/>
                <a:gd name="T66" fmla="*/ 2147483647 w 192"/>
                <a:gd name="T67" fmla="*/ 2147483647 h 190"/>
                <a:gd name="T68" fmla="*/ 2147483647 w 192"/>
                <a:gd name="T69" fmla="*/ 2147483647 h 190"/>
                <a:gd name="T70" fmla="*/ 2147483647 w 192"/>
                <a:gd name="T71" fmla="*/ 2147483647 h 190"/>
                <a:gd name="T72" fmla="*/ 2147483647 w 192"/>
                <a:gd name="T73" fmla="*/ 2147483647 h 190"/>
                <a:gd name="T74" fmla="*/ 2147483647 w 192"/>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chemeClr val="accent3"/>
            </a:solidFill>
            <a:ln>
              <a:noFill/>
            </a:ln>
          </p:spPr>
          <p:txBody>
            <a:bodyPr/>
            <a:lstStyle/>
            <a:p>
              <a:pPr fontAlgn="base">
                <a:spcBef>
                  <a:spcPct val="0"/>
                </a:spcBef>
                <a:spcAft>
                  <a:spcPct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2" name="Freeform 124"/>
            <p:cNvSpPr/>
            <p:nvPr/>
          </p:nvSpPr>
          <p:spPr bwMode="auto">
            <a:xfrm>
              <a:off x="5765378" y="4142740"/>
              <a:ext cx="249767" cy="247651"/>
            </a:xfrm>
            <a:custGeom>
              <a:avLst/>
              <a:gdLst>
                <a:gd name="T0" fmla="*/ 2147483647 w 190"/>
                <a:gd name="T1" fmla="*/ 2147483647 h 190"/>
                <a:gd name="T2" fmla="*/ 2147483647 w 190"/>
                <a:gd name="T3" fmla="*/ 2147483647 h 190"/>
                <a:gd name="T4" fmla="*/ 2147483647 w 190"/>
                <a:gd name="T5" fmla="*/ 2147483647 h 190"/>
                <a:gd name="T6" fmla="*/ 2147483647 w 190"/>
                <a:gd name="T7" fmla="*/ 2147483647 h 190"/>
                <a:gd name="T8" fmla="*/ 2147483647 w 190"/>
                <a:gd name="T9" fmla="*/ 2147483647 h 190"/>
                <a:gd name="T10" fmla="*/ 2147483647 w 190"/>
                <a:gd name="T11" fmla="*/ 2147483647 h 190"/>
                <a:gd name="T12" fmla="*/ 2147483647 w 190"/>
                <a:gd name="T13" fmla="*/ 2147483647 h 190"/>
                <a:gd name="T14" fmla="*/ 2147483647 w 190"/>
                <a:gd name="T15" fmla="*/ 2147483647 h 190"/>
                <a:gd name="T16" fmla="*/ 2147483647 w 190"/>
                <a:gd name="T17" fmla="*/ 2147483647 h 190"/>
                <a:gd name="T18" fmla="*/ 2147483647 w 190"/>
                <a:gd name="T19" fmla="*/ 2147483647 h 190"/>
                <a:gd name="T20" fmla="*/ 2147483647 w 190"/>
                <a:gd name="T21" fmla="*/ 2147483647 h 190"/>
                <a:gd name="T22" fmla="*/ 2147483647 w 190"/>
                <a:gd name="T23" fmla="*/ 2147483647 h 190"/>
                <a:gd name="T24" fmla="*/ 2147483647 w 190"/>
                <a:gd name="T25" fmla="*/ 2147483647 h 190"/>
                <a:gd name="T26" fmla="*/ 2147483647 w 190"/>
                <a:gd name="T27" fmla="*/ 2147483647 h 190"/>
                <a:gd name="T28" fmla="*/ 2147483647 w 190"/>
                <a:gd name="T29" fmla="*/ 2147483647 h 190"/>
                <a:gd name="T30" fmla="*/ 2147483647 w 190"/>
                <a:gd name="T31" fmla="*/ 2147483647 h 190"/>
                <a:gd name="T32" fmla="*/ 2147483647 w 190"/>
                <a:gd name="T33" fmla="*/ 2147483647 h 190"/>
                <a:gd name="T34" fmla="*/ 2147483647 w 190"/>
                <a:gd name="T35" fmla="*/ 2147483647 h 190"/>
                <a:gd name="T36" fmla="*/ 0 w 190"/>
                <a:gd name="T37" fmla="*/ 2147483647 h 190"/>
                <a:gd name="T38" fmla="*/ 0 w 190"/>
                <a:gd name="T39" fmla="*/ 2147483647 h 190"/>
                <a:gd name="T40" fmla="*/ 2147483647 w 190"/>
                <a:gd name="T41" fmla="*/ 2147483647 h 190"/>
                <a:gd name="T42" fmla="*/ 2147483647 w 190"/>
                <a:gd name="T43" fmla="*/ 2147483647 h 190"/>
                <a:gd name="T44" fmla="*/ 2147483647 w 190"/>
                <a:gd name="T45" fmla="*/ 2147483647 h 190"/>
                <a:gd name="T46" fmla="*/ 2147483647 w 190"/>
                <a:gd name="T47" fmla="*/ 2147483647 h 190"/>
                <a:gd name="T48" fmla="*/ 2147483647 w 190"/>
                <a:gd name="T49" fmla="*/ 2147483647 h 190"/>
                <a:gd name="T50" fmla="*/ 2147483647 w 190"/>
                <a:gd name="T51" fmla="*/ 2147483647 h 190"/>
                <a:gd name="T52" fmla="*/ 2147483647 w 190"/>
                <a:gd name="T53" fmla="*/ 2147483647 h 190"/>
                <a:gd name="T54" fmla="*/ 2147483647 w 190"/>
                <a:gd name="T55" fmla="*/ 0 h 190"/>
                <a:gd name="T56" fmla="*/ 2147483647 w 190"/>
                <a:gd name="T57" fmla="*/ 0 h 190"/>
                <a:gd name="T58" fmla="*/ 2147483647 w 190"/>
                <a:gd name="T59" fmla="*/ 2147483647 h 190"/>
                <a:gd name="T60" fmla="*/ 2147483647 w 190"/>
                <a:gd name="T61" fmla="*/ 2147483647 h 190"/>
                <a:gd name="T62" fmla="*/ 2147483647 w 190"/>
                <a:gd name="T63" fmla="*/ 2147483647 h 190"/>
                <a:gd name="T64" fmla="*/ 2147483647 w 190"/>
                <a:gd name="T65" fmla="*/ 2147483647 h 190"/>
                <a:gd name="T66" fmla="*/ 2147483647 w 190"/>
                <a:gd name="T67" fmla="*/ 2147483647 h 190"/>
                <a:gd name="T68" fmla="*/ 2147483647 w 190"/>
                <a:gd name="T69" fmla="*/ 2147483647 h 190"/>
                <a:gd name="T70" fmla="*/ 2147483647 w 190"/>
                <a:gd name="T71" fmla="*/ 2147483647 h 190"/>
                <a:gd name="T72" fmla="*/ 2147483647 w 190"/>
                <a:gd name="T73" fmla="*/ 2147483647 h 190"/>
                <a:gd name="T74" fmla="*/ 2147483647 w 190"/>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chemeClr val="accent2"/>
            </a:solidFill>
            <a:ln>
              <a:noFill/>
            </a:ln>
          </p:spPr>
          <p:txBody>
            <a:bodyPr/>
            <a:lstStyle/>
            <a:p>
              <a:pPr fontAlgn="base">
                <a:spcBef>
                  <a:spcPct val="0"/>
                </a:spcBef>
                <a:spcAft>
                  <a:spcPct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8248842" y="1803244"/>
            <a:ext cx="2609851" cy="458908"/>
            <a:chOff x="7939194" y="2030307"/>
            <a:chExt cx="2609851" cy="458908"/>
          </a:xfrm>
        </p:grpSpPr>
        <p:sp>
          <p:nvSpPr>
            <p:cNvPr id="14" name="矩形 1"/>
            <p:cNvSpPr>
              <a:spLocks noChangeArrowheads="1"/>
            </p:cNvSpPr>
            <p:nvPr/>
          </p:nvSpPr>
          <p:spPr bwMode="auto">
            <a:xfrm>
              <a:off x="8250345" y="2030307"/>
              <a:ext cx="2298700"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50000"/>
                </a:lnSpc>
                <a:spcBef>
                  <a:spcPct val="0"/>
                </a:spcBef>
                <a:spcAft>
                  <a:spcPct val="0"/>
                </a:spcAft>
              </a:pPr>
              <a:r>
                <a:rPr lang="zh-CN" altLang="en-US" sz="1800" b="1" dirty="0">
                  <a:solidFill>
                    <a:schemeClr val="accent1"/>
                  </a:solidFill>
                  <a:latin typeface="微软雅黑" panose="020B0503020204020204" pitchFamily="34" charset="-122"/>
                  <a:ea typeface="微软雅黑" panose="020B0503020204020204" pitchFamily="34" charset="-122"/>
                </a:rPr>
                <a:t>此处添加标题内容</a:t>
              </a:r>
              <a:endParaRPr lang="en-US" altLang="zh-CN" sz="1800" b="1" dirty="0">
                <a:solidFill>
                  <a:schemeClr val="accent1"/>
                </a:solidFill>
                <a:latin typeface="微软雅黑" panose="020B0503020204020204" pitchFamily="34" charset="-122"/>
                <a:ea typeface="微软雅黑" panose="020B0503020204020204" pitchFamily="34" charset="-122"/>
              </a:endParaRPr>
            </a:p>
          </p:txBody>
        </p:sp>
        <p:sp>
          <p:nvSpPr>
            <p:cNvPr id="15" name="Freeform 11"/>
            <p:cNvSpPr/>
            <p:nvPr/>
          </p:nvSpPr>
          <p:spPr bwMode="auto">
            <a:xfrm>
              <a:off x="7939194" y="2163657"/>
              <a:ext cx="357717" cy="313267"/>
            </a:xfrm>
            <a:custGeom>
              <a:avLst/>
              <a:gdLst>
                <a:gd name="T0" fmla="*/ 2147483647 w 478"/>
                <a:gd name="T1" fmla="*/ 2147483647 h 420"/>
                <a:gd name="T2" fmla="*/ 2147483647 w 478"/>
                <a:gd name="T3" fmla="*/ 2147483647 h 420"/>
                <a:gd name="T4" fmla="*/ 2147483647 w 478"/>
                <a:gd name="T5" fmla="*/ 2147483647 h 420"/>
                <a:gd name="T6" fmla="*/ 2147483647 w 478"/>
                <a:gd name="T7" fmla="*/ 2147483647 h 420"/>
                <a:gd name="T8" fmla="*/ 2147483647 w 478"/>
                <a:gd name="T9" fmla="*/ 0 h 420"/>
                <a:gd name="T10" fmla="*/ 2147483647 w 478"/>
                <a:gd name="T11" fmla="*/ 0 h 420"/>
                <a:gd name="T12" fmla="*/ 2147483647 w 478"/>
                <a:gd name="T13" fmla="*/ 2147483647 h 420"/>
                <a:gd name="T14" fmla="*/ 2147483647 w 478"/>
                <a:gd name="T15" fmla="*/ 2147483647 h 420"/>
                <a:gd name="T16" fmla="*/ 2147483647 w 478"/>
                <a:gd name="T17" fmla="*/ 2147483647 h 420"/>
                <a:gd name="T18" fmla="*/ 2147483647 w 478"/>
                <a:gd name="T19" fmla="*/ 2147483647 h 420"/>
                <a:gd name="T20" fmla="*/ 2147483647 w 478"/>
                <a:gd name="T21" fmla="*/ 2147483647 h 420"/>
                <a:gd name="T22" fmla="*/ 2147483647 w 478"/>
                <a:gd name="T23" fmla="*/ 2147483647 h 420"/>
                <a:gd name="T24" fmla="*/ 2147483647 w 478"/>
                <a:gd name="T25" fmla="*/ 2147483647 h 420"/>
                <a:gd name="T26" fmla="*/ 2147483647 w 478"/>
                <a:gd name="T27" fmla="*/ 2147483647 h 420"/>
                <a:gd name="T28" fmla="*/ 2147483647 w 478"/>
                <a:gd name="T29" fmla="*/ 2147483647 h 420"/>
                <a:gd name="T30" fmla="*/ 2147483647 w 478"/>
                <a:gd name="T31" fmla="*/ 2147483647 h 420"/>
                <a:gd name="T32" fmla="*/ 2147483647 w 478"/>
                <a:gd name="T33" fmla="*/ 2147483647 h 420"/>
                <a:gd name="T34" fmla="*/ 2147483647 w 478"/>
                <a:gd name="T35" fmla="*/ 2147483647 h 420"/>
                <a:gd name="T36" fmla="*/ 2147483647 w 478"/>
                <a:gd name="T37" fmla="*/ 2147483647 h 420"/>
                <a:gd name="T38" fmla="*/ 0 w 478"/>
                <a:gd name="T39" fmla="*/ 2147483647 h 420"/>
                <a:gd name="T40" fmla="*/ 2147483647 w 478"/>
                <a:gd name="T41" fmla="*/ 2147483647 h 420"/>
                <a:gd name="T42" fmla="*/ 2147483647 w 478"/>
                <a:gd name="T43" fmla="*/ 2147483647 h 420"/>
                <a:gd name="T44" fmla="*/ 2147483647 w 478"/>
                <a:gd name="T45" fmla="*/ 2147483647 h 420"/>
                <a:gd name="T46" fmla="*/ 2147483647 w 478"/>
                <a:gd name="T47" fmla="*/ 2147483647 h 420"/>
                <a:gd name="T48" fmla="*/ 2147483647 w 478"/>
                <a:gd name="T49" fmla="*/ 2147483647 h 420"/>
                <a:gd name="T50" fmla="*/ 2147483647 w 478"/>
                <a:gd name="T51" fmla="*/ 2147483647 h 420"/>
                <a:gd name="T52" fmla="*/ 2147483647 w 478"/>
                <a:gd name="T53" fmla="*/ 2147483647 h 420"/>
                <a:gd name="T54" fmla="*/ 2147483647 w 478"/>
                <a:gd name="T55" fmla="*/ 2147483647 h 420"/>
                <a:gd name="T56" fmla="*/ 2147483647 w 478"/>
                <a:gd name="T57" fmla="*/ 2147483647 h 420"/>
                <a:gd name="T58" fmla="*/ 2147483647 w 478"/>
                <a:gd name="T59" fmla="*/ 2147483647 h 420"/>
                <a:gd name="T60" fmla="*/ 2147483647 w 478"/>
                <a:gd name="T61" fmla="*/ 2147483647 h 420"/>
                <a:gd name="T62" fmla="*/ 2147483647 w 478"/>
                <a:gd name="T63" fmla="*/ 2147483647 h 420"/>
                <a:gd name="T64" fmla="*/ 2147483647 w 478"/>
                <a:gd name="T65" fmla="*/ 2147483647 h 420"/>
                <a:gd name="T66" fmla="*/ 2147483647 w 478"/>
                <a:gd name="T67" fmla="*/ 2147483647 h 420"/>
                <a:gd name="T68" fmla="*/ 2147483647 w 478"/>
                <a:gd name="T69" fmla="*/ 2147483647 h 420"/>
                <a:gd name="T70" fmla="*/ 2147483647 w 478"/>
                <a:gd name="T71" fmla="*/ 2147483647 h 420"/>
                <a:gd name="T72" fmla="*/ 2147483647 w 478"/>
                <a:gd name="T73" fmla="*/ 2147483647 h 4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8" h="420">
                  <a:moveTo>
                    <a:pt x="478" y="72"/>
                  </a:moveTo>
                  <a:lnTo>
                    <a:pt x="478" y="72"/>
                  </a:lnTo>
                  <a:lnTo>
                    <a:pt x="478" y="56"/>
                  </a:lnTo>
                  <a:lnTo>
                    <a:pt x="474" y="44"/>
                  </a:lnTo>
                  <a:lnTo>
                    <a:pt x="466" y="30"/>
                  </a:lnTo>
                  <a:lnTo>
                    <a:pt x="458" y="20"/>
                  </a:lnTo>
                  <a:lnTo>
                    <a:pt x="448" y="12"/>
                  </a:lnTo>
                  <a:lnTo>
                    <a:pt x="434" y="4"/>
                  </a:lnTo>
                  <a:lnTo>
                    <a:pt x="422" y="0"/>
                  </a:lnTo>
                  <a:lnTo>
                    <a:pt x="406" y="0"/>
                  </a:lnTo>
                  <a:lnTo>
                    <a:pt x="392" y="0"/>
                  </a:lnTo>
                  <a:lnTo>
                    <a:pt x="378" y="4"/>
                  </a:lnTo>
                  <a:lnTo>
                    <a:pt x="366" y="12"/>
                  </a:lnTo>
                  <a:lnTo>
                    <a:pt x="356" y="20"/>
                  </a:lnTo>
                  <a:lnTo>
                    <a:pt x="348" y="30"/>
                  </a:lnTo>
                  <a:lnTo>
                    <a:pt x="340" y="44"/>
                  </a:lnTo>
                  <a:lnTo>
                    <a:pt x="336" y="56"/>
                  </a:lnTo>
                  <a:lnTo>
                    <a:pt x="336" y="72"/>
                  </a:lnTo>
                  <a:lnTo>
                    <a:pt x="336" y="86"/>
                  </a:lnTo>
                  <a:lnTo>
                    <a:pt x="342" y="100"/>
                  </a:lnTo>
                  <a:lnTo>
                    <a:pt x="348" y="112"/>
                  </a:lnTo>
                  <a:lnTo>
                    <a:pt x="358" y="124"/>
                  </a:lnTo>
                  <a:lnTo>
                    <a:pt x="276" y="318"/>
                  </a:lnTo>
                  <a:lnTo>
                    <a:pt x="208" y="168"/>
                  </a:lnTo>
                  <a:lnTo>
                    <a:pt x="148" y="160"/>
                  </a:lnTo>
                  <a:lnTo>
                    <a:pt x="96" y="226"/>
                  </a:lnTo>
                  <a:lnTo>
                    <a:pt x="84" y="222"/>
                  </a:lnTo>
                  <a:lnTo>
                    <a:pt x="72" y="222"/>
                  </a:lnTo>
                  <a:lnTo>
                    <a:pt x="58" y="222"/>
                  </a:lnTo>
                  <a:lnTo>
                    <a:pt x="44" y="226"/>
                  </a:lnTo>
                  <a:lnTo>
                    <a:pt x="32" y="234"/>
                  </a:lnTo>
                  <a:lnTo>
                    <a:pt x="22" y="242"/>
                  </a:lnTo>
                  <a:lnTo>
                    <a:pt x="14" y="252"/>
                  </a:lnTo>
                  <a:lnTo>
                    <a:pt x="6" y="264"/>
                  </a:lnTo>
                  <a:lnTo>
                    <a:pt x="2" y="278"/>
                  </a:lnTo>
                  <a:lnTo>
                    <a:pt x="0" y="292"/>
                  </a:lnTo>
                  <a:lnTo>
                    <a:pt x="2" y="308"/>
                  </a:lnTo>
                  <a:lnTo>
                    <a:pt x="6" y="320"/>
                  </a:lnTo>
                  <a:lnTo>
                    <a:pt x="14" y="334"/>
                  </a:lnTo>
                  <a:lnTo>
                    <a:pt x="22" y="344"/>
                  </a:lnTo>
                  <a:lnTo>
                    <a:pt x="32" y="352"/>
                  </a:lnTo>
                  <a:lnTo>
                    <a:pt x="44" y="360"/>
                  </a:lnTo>
                  <a:lnTo>
                    <a:pt x="58" y="364"/>
                  </a:lnTo>
                  <a:lnTo>
                    <a:pt x="72" y="364"/>
                  </a:lnTo>
                  <a:lnTo>
                    <a:pt x="88" y="364"/>
                  </a:lnTo>
                  <a:lnTo>
                    <a:pt x="100" y="360"/>
                  </a:lnTo>
                  <a:lnTo>
                    <a:pt x="112" y="352"/>
                  </a:lnTo>
                  <a:lnTo>
                    <a:pt x="124" y="344"/>
                  </a:lnTo>
                  <a:lnTo>
                    <a:pt x="132" y="334"/>
                  </a:lnTo>
                  <a:lnTo>
                    <a:pt x="138" y="320"/>
                  </a:lnTo>
                  <a:lnTo>
                    <a:pt x="144" y="308"/>
                  </a:lnTo>
                  <a:lnTo>
                    <a:pt x="144" y="292"/>
                  </a:lnTo>
                  <a:lnTo>
                    <a:pt x="144" y="278"/>
                  </a:lnTo>
                  <a:lnTo>
                    <a:pt x="168" y="248"/>
                  </a:lnTo>
                  <a:lnTo>
                    <a:pt x="244" y="420"/>
                  </a:lnTo>
                  <a:lnTo>
                    <a:pt x="308" y="418"/>
                  </a:lnTo>
                  <a:lnTo>
                    <a:pt x="426" y="140"/>
                  </a:lnTo>
                  <a:lnTo>
                    <a:pt x="436" y="136"/>
                  </a:lnTo>
                  <a:lnTo>
                    <a:pt x="448" y="130"/>
                  </a:lnTo>
                  <a:lnTo>
                    <a:pt x="456" y="124"/>
                  </a:lnTo>
                  <a:lnTo>
                    <a:pt x="464" y="114"/>
                  </a:lnTo>
                  <a:lnTo>
                    <a:pt x="470" y="106"/>
                  </a:lnTo>
                  <a:lnTo>
                    <a:pt x="474" y="94"/>
                  </a:lnTo>
                  <a:lnTo>
                    <a:pt x="478" y="84"/>
                  </a:lnTo>
                  <a:lnTo>
                    <a:pt x="478" y="72"/>
                  </a:lnTo>
                  <a:close/>
                </a:path>
              </a:pathLst>
            </a:custGeom>
            <a:solidFill>
              <a:schemeClr val="accent1"/>
            </a:solidFill>
            <a:ln>
              <a:noFill/>
            </a:ln>
          </p:spPr>
          <p:txBody>
            <a:bodyPr/>
            <a:lstStyle/>
            <a:p>
              <a:pPr fontAlgn="base">
                <a:spcBef>
                  <a:spcPct val="0"/>
                </a:spcBef>
                <a:spcAft>
                  <a:spcPct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1646321" y="1803244"/>
            <a:ext cx="2650066" cy="458908"/>
            <a:chOff x="1336673" y="2030307"/>
            <a:chExt cx="2650066" cy="458908"/>
          </a:xfrm>
        </p:grpSpPr>
        <p:sp>
          <p:nvSpPr>
            <p:cNvPr id="17" name="矩形 1"/>
            <p:cNvSpPr>
              <a:spLocks noChangeArrowheads="1"/>
            </p:cNvSpPr>
            <p:nvPr/>
          </p:nvSpPr>
          <p:spPr bwMode="auto">
            <a:xfrm>
              <a:off x="1688039" y="2030307"/>
              <a:ext cx="2298700"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50000"/>
                </a:lnSpc>
                <a:spcBef>
                  <a:spcPct val="0"/>
                </a:spcBef>
                <a:spcAft>
                  <a:spcPct val="0"/>
                </a:spcAft>
              </a:pPr>
              <a:r>
                <a:rPr lang="zh-CN" altLang="en-US" sz="1800" b="1" dirty="0">
                  <a:solidFill>
                    <a:schemeClr val="tx2"/>
                  </a:solidFill>
                  <a:latin typeface="微软雅黑" panose="020B0503020204020204" pitchFamily="34" charset="-122"/>
                  <a:ea typeface="微软雅黑" panose="020B0503020204020204" pitchFamily="34" charset="-122"/>
                </a:rPr>
                <a:t>此处添加标题内容</a:t>
              </a:r>
              <a:endParaRPr lang="en-US" altLang="zh-CN" sz="1800" b="1" dirty="0">
                <a:solidFill>
                  <a:schemeClr val="tx2"/>
                </a:solidFill>
                <a:latin typeface="微软雅黑" panose="020B0503020204020204" pitchFamily="34" charset="-122"/>
                <a:ea typeface="微软雅黑" panose="020B0503020204020204" pitchFamily="34" charset="-122"/>
              </a:endParaRPr>
            </a:p>
          </p:txBody>
        </p:sp>
        <p:grpSp>
          <p:nvGrpSpPr>
            <p:cNvPr id="18" name="组合 122"/>
            <p:cNvGrpSpPr/>
            <p:nvPr/>
          </p:nvGrpSpPr>
          <p:grpSpPr bwMode="auto">
            <a:xfrm>
              <a:off x="1336673" y="2178474"/>
              <a:ext cx="256116" cy="258233"/>
              <a:chOff x="3889445" y="2973091"/>
              <a:chExt cx="319708" cy="324921"/>
            </a:xfrm>
            <a:solidFill>
              <a:schemeClr val="tx2"/>
            </a:solidFill>
          </p:grpSpPr>
          <p:sp>
            <p:nvSpPr>
              <p:cNvPr id="19" name="Rectangle 12"/>
              <p:cNvSpPr>
                <a:spLocks noChangeArrowheads="1"/>
              </p:cNvSpPr>
              <p:nvPr/>
            </p:nvSpPr>
            <p:spPr bwMode="auto">
              <a:xfrm>
                <a:off x="3889445" y="3006104"/>
                <a:ext cx="128578" cy="126841"/>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0" name="Rectangle 13"/>
              <p:cNvSpPr>
                <a:spLocks noChangeArrowheads="1"/>
              </p:cNvSpPr>
              <p:nvPr/>
            </p:nvSpPr>
            <p:spPr bwMode="auto">
              <a:xfrm>
                <a:off x="4049299" y="2973091"/>
                <a:ext cx="159854" cy="159854"/>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1" name="Rectangle 14"/>
              <p:cNvSpPr>
                <a:spLocks noChangeArrowheads="1"/>
              </p:cNvSpPr>
              <p:nvPr/>
            </p:nvSpPr>
            <p:spPr bwMode="auto">
              <a:xfrm>
                <a:off x="3889445" y="3171171"/>
                <a:ext cx="128578" cy="126841"/>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2" name="Rectangle 15"/>
              <p:cNvSpPr>
                <a:spLocks noChangeArrowheads="1"/>
              </p:cNvSpPr>
              <p:nvPr/>
            </p:nvSpPr>
            <p:spPr bwMode="auto">
              <a:xfrm>
                <a:off x="4049299" y="3171171"/>
                <a:ext cx="126841" cy="126841"/>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grpSp>
      </p:grpSp>
      <p:grpSp>
        <p:nvGrpSpPr>
          <p:cNvPr id="23" name="组合 22"/>
          <p:cNvGrpSpPr/>
          <p:nvPr/>
        </p:nvGrpSpPr>
        <p:grpSpPr>
          <a:xfrm>
            <a:off x="8286942" y="3828895"/>
            <a:ext cx="2571751" cy="458908"/>
            <a:chOff x="7977294" y="4055958"/>
            <a:chExt cx="2571751" cy="458908"/>
          </a:xfrm>
        </p:grpSpPr>
        <p:sp>
          <p:nvSpPr>
            <p:cNvPr id="24" name="矩形 1"/>
            <p:cNvSpPr>
              <a:spLocks noChangeArrowheads="1"/>
            </p:cNvSpPr>
            <p:nvPr/>
          </p:nvSpPr>
          <p:spPr bwMode="auto">
            <a:xfrm>
              <a:off x="8250345" y="4055958"/>
              <a:ext cx="2298700"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50000"/>
                </a:lnSpc>
                <a:spcBef>
                  <a:spcPct val="0"/>
                </a:spcBef>
                <a:spcAft>
                  <a:spcPct val="0"/>
                </a:spcAft>
              </a:pPr>
              <a:r>
                <a:rPr lang="zh-CN" altLang="en-US" sz="1800" b="1" dirty="0">
                  <a:solidFill>
                    <a:schemeClr val="accent2"/>
                  </a:solidFill>
                  <a:latin typeface="微软雅黑" panose="020B0503020204020204" pitchFamily="34" charset="-122"/>
                  <a:ea typeface="微软雅黑" panose="020B0503020204020204" pitchFamily="34" charset="-122"/>
                </a:rPr>
                <a:t>此处添加标题内容</a:t>
              </a:r>
              <a:endParaRPr lang="en-US" altLang="zh-CN" sz="1800" b="1" dirty="0">
                <a:solidFill>
                  <a:schemeClr val="accent2"/>
                </a:solidFill>
                <a:latin typeface="微软雅黑" panose="020B0503020204020204" pitchFamily="34" charset="-122"/>
                <a:ea typeface="微软雅黑" panose="020B0503020204020204" pitchFamily="34" charset="-122"/>
              </a:endParaRPr>
            </a:p>
          </p:txBody>
        </p:sp>
        <p:grpSp>
          <p:nvGrpSpPr>
            <p:cNvPr id="25" name="组合 13321"/>
            <p:cNvGrpSpPr/>
            <p:nvPr/>
          </p:nvGrpSpPr>
          <p:grpSpPr bwMode="auto">
            <a:xfrm>
              <a:off x="7977294" y="4233757"/>
              <a:ext cx="281517" cy="279400"/>
              <a:chOff x="1057275" y="3008313"/>
              <a:chExt cx="368300" cy="368300"/>
            </a:xfrm>
            <a:solidFill>
              <a:schemeClr val="accent2"/>
            </a:solidFill>
          </p:grpSpPr>
          <p:sp>
            <p:nvSpPr>
              <p:cNvPr id="26" name="Freeform 11"/>
              <p:cNvSpPr/>
              <p:nvPr/>
            </p:nvSpPr>
            <p:spPr bwMode="auto">
              <a:xfrm>
                <a:off x="1057275" y="3033713"/>
                <a:ext cx="342900" cy="342900"/>
              </a:xfrm>
              <a:custGeom>
                <a:avLst/>
                <a:gdLst>
                  <a:gd name="T0" fmla="*/ 2147483647 w 216"/>
                  <a:gd name="T1" fmla="*/ 0 h 216"/>
                  <a:gd name="T2" fmla="*/ 2147483647 w 216"/>
                  <a:gd name="T3" fmla="*/ 0 h 216"/>
                  <a:gd name="T4" fmla="*/ 2147483647 w 216"/>
                  <a:gd name="T5" fmla="*/ 2147483647 h 216"/>
                  <a:gd name="T6" fmla="*/ 2147483647 w 216"/>
                  <a:gd name="T7" fmla="*/ 2147483647 h 216"/>
                  <a:gd name="T8" fmla="*/ 2147483647 w 216"/>
                  <a:gd name="T9" fmla="*/ 2147483647 h 216"/>
                  <a:gd name="T10" fmla="*/ 2147483647 w 216"/>
                  <a:gd name="T11" fmla="*/ 2147483647 h 216"/>
                  <a:gd name="T12" fmla="*/ 2147483647 w 216"/>
                  <a:gd name="T13" fmla="*/ 2147483647 h 216"/>
                  <a:gd name="T14" fmla="*/ 2147483647 w 216"/>
                  <a:gd name="T15" fmla="*/ 2147483647 h 216"/>
                  <a:gd name="T16" fmla="*/ 2147483647 w 216"/>
                  <a:gd name="T17" fmla="*/ 2147483647 h 216"/>
                  <a:gd name="T18" fmla="*/ 0 w 216"/>
                  <a:gd name="T19" fmla="*/ 2147483647 h 216"/>
                  <a:gd name="T20" fmla="*/ 0 w 216"/>
                  <a:gd name="T21" fmla="*/ 2147483647 h 216"/>
                  <a:gd name="T22" fmla="*/ 0 w 216"/>
                  <a:gd name="T23" fmla="*/ 2147483647 h 216"/>
                  <a:gd name="T24" fmla="*/ 2147483647 w 216"/>
                  <a:gd name="T25" fmla="*/ 2147483647 h 216"/>
                  <a:gd name="T26" fmla="*/ 2147483647 w 216"/>
                  <a:gd name="T27" fmla="*/ 2147483647 h 216"/>
                  <a:gd name="T28" fmla="*/ 2147483647 w 216"/>
                  <a:gd name="T29" fmla="*/ 2147483647 h 216"/>
                  <a:gd name="T30" fmla="*/ 2147483647 w 216"/>
                  <a:gd name="T31" fmla="*/ 2147483647 h 216"/>
                  <a:gd name="T32" fmla="*/ 2147483647 w 216"/>
                  <a:gd name="T33" fmla="*/ 2147483647 h 216"/>
                  <a:gd name="T34" fmla="*/ 2147483647 w 216"/>
                  <a:gd name="T35" fmla="*/ 2147483647 h 216"/>
                  <a:gd name="T36" fmla="*/ 2147483647 w 216"/>
                  <a:gd name="T37" fmla="*/ 2147483647 h 216"/>
                  <a:gd name="T38" fmla="*/ 2147483647 w 216"/>
                  <a:gd name="T39" fmla="*/ 2147483647 h 216"/>
                  <a:gd name="T40" fmla="*/ 2147483647 w 216"/>
                  <a:gd name="T41" fmla="*/ 2147483647 h 216"/>
                  <a:gd name="T42" fmla="*/ 2147483647 w 216"/>
                  <a:gd name="T43" fmla="*/ 2147483647 h 216"/>
                  <a:gd name="T44" fmla="*/ 2147483647 w 216"/>
                  <a:gd name="T45" fmla="*/ 2147483647 h 216"/>
                  <a:gd name="T46" fmla="*/ 2147483647 w 216"/>
                  <a:gd name="T47" fmla="*/ 2147483647 h 216"/>
                  <a:gd name="T48" fmla="*/ 2147483647 w 216"/>
                  <a:gd name="T49" fmla="*/ 2147483647 h 216"/>
                  <a:gd name="T50" fmla="*/ 2147483647 w 216"/>
                  <a:gd name="T51" fmla="*/ 2147483647 h 216"/>
                  <a:gd name="T52" fmla="*/ 2147483647 w 216"/>
                  <a:gd name="T53" fmla="*/ 2147483647 h 216"/>
                  <a:gd name="T54" fmla="*/ 2147483647 w 216"/>
                  <a:gd name="T55" fmla="*/ 2147483647 h 216"/>
                  <a:gd name="T56" fmla="*/ 2147483647 w 216"/>
                  <a:gd name="T57" fmla="*/ 2147483647 h 216"/>
                  <a:gd name="T58" fmla="*/ 2147483647 w 216"/>
                  <a:gd name="T59" fmla="*/ 2147483647 h 216"/>
                  <a:gd name="T60" fmla="*/ 2147483647 w 216"/>
                  <a:gd name="T61" fmla="*/ 0 h 2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 h="216">
                    <a:moveTo>
                      <a:pt x="100" y="0"/>
                    </a:moveTo>
                    <a:lnTo>
                      <a:pt x="100" y="0"/>
                    </a:lnTo>
                    <a:lnTo>
                      <a:pt x="80" y="2"/>
                    </a:lnTo>
                    <a:lnTo>
                      <a:pt x="62" y="10"/>
                    </a:lnTo>
                    <a:lnTo>
                      <a:pt x="46" y="18"/>
                    </a:lnTo>
                    <a:lnTo>
                      <a:pt x="30" y="32"/>
                    </a:lnTo>
                    <a:lnTo>
                      <a:pt x="16" y="48"/>
                    </a:lnTo>
                    <a:lnTo>
                      <a:pt x="6" y="68"/>
                    </a:lnTo>
                    <a:lnTo>
                      <a:pt x="0" y="88"/>
                    </a:lnTo>
                    <a:lnTo>
                      <a:pt x="0" y="108"/>
                    </a:lnTo>
                    <a:lnTo>
                      <a:pt x="0" y="128"/>
                    </a:lnTo>
                    <a:lnTo>
                      <a:pt x="6" y="148"/>
                    </a:lnTo>
                    <a:lnTo>
                      <a:pt x="16" y="168"/>
                    </a:lnTo>
                    <a:lnTo>
                      <a:pt x="30" y="184"/>
                    </a:lnTo>
                    <a:lnTo>
                      <a:pt x="48" y="198"/>
                    </a:lnTo>
                    <a:lnTo>
                      <a:pt x="66" y="208"/>
                    </a:lnTo>
                    <a:lnTo>
                      <a:pt x="86" y="214"/>
                    </a:lnTo>
                    <a:lnTo>
                      <a:pt x="108" y="216"/>
                    </a:lnTo>
                    <a:lnTo>
                      <a:pt x="128" y="214"/>
                    </a:lnTo>
                    <a:lnTo>
                      <a:pt x="148" y="208"/>
                    </a:lnTo>
                    <a:lnTo>
                      <a:pt x="168" y="198"/>
                    </a:lnTo>
                    <a:lnTo>
                      <a:pt x="184" y="184"/>
                    </a:lnTo>
                    <a:lnTo>
                      <a:pt x="198" y="170"/>
                    </a:lnTo>
                    <a:lnTo>
                      <a:pt x="206" y="152"/>
                    </a:lnTo>
                    <a:lnTo>
                      <a:pt x="212" y="134"/>
                    </a:lnTo>
                    <a:lnTo>
                      <a:pt x="216" y="116"/>
                    </a:lnTo>
                    <a:lnTo>
                      <a:pt x="100" y="116"/>
                    </a:lnTo>
                    <a:lnTo>
                      <a:pt x="10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7" name="Freeform 12"/>
              <p:cNvSpPr/>
              <p:nvPr/>
            </p:nvSpPr>
            <p:spPr bwMode="auto">
              <a:xfrm>
                <a:off x="1238250" y="3008313"/>
                <a:ext cx="187325" cy="184150"/>
              </a:xfrm>
              <a:custGeom>
                <a:avLst/>
                <a:gdLst>
                  <a:gd name="T0" fmla="*/ 2147483647 w 118"/>
                  <a:gd name="T1" fmla="*/ 2147483647 h 116"/>
                  <a:gd name="T2" fmla="*/ 2147483647 w 118"/>
                  <a:gd name="T3" fmla="*/ 2147483647 h 116"/>
                  <a:gd name="T4" fmla="*/ 2147483647 w 118"/>
                  <a:gd name="T5" fmla="*/ 2147483647 h 116"/>
                  <a:gd name="T6" fmla="*/ 2147483647 w 118"/>
                  <a:gd name="T7" fmla="*/ 2147483647 h 116"/>
                  <a:gd name="T8" fmla="*/ 2147483647 w 118"/>
                  <a:gd name="T9" fmla="*/ 2147483647 h 116"/>
                  <a:gd name="T10" fmla="*/ 2147483647 w 118"/>
                  <a:gd name="T11" fmla="*/ 2147483647 h 116"/>
                  <a:gd name="T12" fmla="*/ 2147483647 w 118"/>
                  <a:gd name="T13" fmla="*/ 2147483647 h 116"/>
                  <a:gd name="T14" fmla="*/ 2147483647 w 118"/>
                  <a:gd name="T15" fmla="*/ 0 h 116"/>
                  <a:gd name="T16" fmla="*/ 2147483647 w 118"/>
                  <a:gd name="T17" fmla="*/ 0 h 116"/>
                  <a:gd name="T18" fmla="*/ 0 w 118"/>
                  <a:gd name="T19" fmla="*/ 0 h 116"/>
                  <a:gd name="T20" fmla="*/ 0 w 118"/>
                  <a:gd name="T21" fmla="*/ 2147483647 h 116"/>
                  <a:gd name="T22" fmla="*/ 2147483647 w 118"/>
                  <a:gd name="T23" fmla="*/ 2147483647 h 116"/>
                  <a:gd name="T24" fmla="*/ 2147483647 w 118"/>
                  <a:gd name="T25" fmla="*/ 2147483647 h 116"/>
                  <a:gd name="T26" fmla="*/ 2147483647 w 118"/>
                  <a:gd name="T27" fmla="*/ 2147483647 h 116"/>
                  <a:gd name="T28" fmla="*/ 2147483647 w 118"/>
                  <a:gd name="T29" fmla="*/ 2147483647 h 116"/>
                  <a:gd name="T30" fmla="*/ 2147483647 w 118"/>
                  <a:gd name="T31" fmla="*/ 2147483647 h 116"/>
                  <a:gd name="T32" fmla="*/ 2147483647 w 118"/>
                  <a:gd name="T33" fmla="*/ 2147483647 h 116"/>
                  <a:gd name="T34" fmla="*/ 2147483647 w 118"/>
                  <a:gd name="T35" fmla="*/ 2147483647 h 116"/>
                  <a:gd name="T36" fmla="*/ 2147483647 w 118"/>
                  <a:gd name="T37" fmla="*/ 2147483647 h 116"/>
                  <a:gd name="T38" fmla="*/ 2147483647 w 118"/>
                  <a:gd name="T39" fmla="*/ 2147483647 h 116"/>
                  <a:gd name="T40" fmla="*/ 2147483647 w 118"/>
                  <a:gd name="T41" fmla="*/ 2147483647 h 116"/>
                  <a:gd name="T42" fmla="*/ 2147483647 w 118"/>
                  <a:gd name="T43" fmla="*/ 2147483647 h 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8" h="116">
                    <a:moveTo>
                      <a:pt x="86" y="32"/>
                    </a:moveTo>
                    <a:lnTo>
                      <a:pt x="86" y="32"/>
                    </a:lnTo>
                    <a:lnTo>
                      <a:pt x="78" y="24"/>
                    </a:lnTo>
                    <a:lnTo>
                      <a:pt x="68" y="16"/>
                    </a:lnTo>
                    <a:lnTo>
                      <a:pt x="56" y="10"/>
                    </a:lnTo>
                    <a:lnTo>
                      <a:pt x="46" y="6"/>
                    </a:lnTo>
                    <a:lnTo>
                      <a:pt x="36" y="2"/>
                    </a:lnTo>
                    <a:lnTo>
                      <a:pt x="24" y="0"/>
                    </a:lnTo>
                    <a:lnTo>
                      <a:pt x="12" y="0"/>
                    </a:lnTo>
                    <a:lnTo>
                      <a:pt x="0" y="0"/>
                    </a:lnTo>
                    <a:lnTo>
                      <a:pt x="0" y="116"/>
                    </a:lnTo>
                    <a:lnTo>
                      <a:pt x="118" y="116"/>
                    </a:lnTo>
                    <a:lnTo>
                      <a:pt x="118" y="106"/>
                    </a:lnTo>
                    <a:lnTo>
                      <a:pt x="118" y="94"/>
                    </a:lnTo>
                    <a:lnTo>
                      <a:pt x="114" y="82"/>
                    </a:lnTo>
                    <a:lnTo>
                      <a:pt x="112" y="72"/>
                    </a:lnTo>
                    <a:lnTo>
                      <a:pt x="108" y="60"/>
                    </a:lnTo>
                    <a:lnTo>
                      <a:pt x="102" y="50"/>
                    </a:lnTo>
                    <a:lnTo>
                      <a:pt x="94" y="40"/>
                    </a:lnTo>
                    <a:lnTo>
                      <a:pt x="86"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grpSp>
      </p:grpSp>
      <p:grpSp>
        <p:nvGrpSpPr>
          <p:cNvPr id="28" name="组合 27"/>
          <p:cNvGrpSpPr/>
          <p:nvPr/>
        </p:nvGrpSpPr>
        <p:grpSpPr>
          <a:xfrm>
            <a:off x="1634519" y="3831011"/>
            <a:ext cx="2613228" cy="458908"/>
            <a:chOff x="1324871" y="4058074"/>
            <a:chExt cx="2613228" cy="458908"/>
          </a:xfrm>
        </p:grpSpPr>
        <p:sp>
          <p:nvSpPr>
            <p:cNvPr id="29" name="矩形 1"/>
            <p:cNvSpPr>
              <a:spLocks noChangeArrowheads="1"/>
            </p:cNvSpPr>
            <p:nvPr/>
          </p:nvSpPr>
          <p:spPr bwMode="auto">
            <a:xfrm>
              <a:off x="1639399" y="4058074"/>
              <a:ext cx="2298700"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50000"/>
                </a:lnSpc>
                <a:spcBef>
                  <a:spcPct val="0"/>
                </a:spcBef>
                <a:spcAft>
                  <a:spcPct val="0"/>
                </a:spcAft>
              </a:pPr>
              <a:r>
                <a:rPr lang="zh-CN" altLang="en-US" sz="1800" b="1" dirty="0">
                  <a:solidFill>
                    <a:schemeClr val="accent3"/>
                  </a:solidFill>
                  <a:latin typeface="微软雅黑" panose="020B0503020204020204" pitchFamily="34" charset="-122"/>
                  <a:ea typeface="微软雅黑" panose="020B0503020204020204" pitchFamily="34" charset="-122"/>
                </a:rPr>
                <a:t>此处添加标题内容</a:t>
              </a:r>
              <a:endParaRPr lang="en-US" altLang="zh-CN" sz="1800" b="1" dirty="0">
                <a:solidFill>
                  <a:schemeClr val="accent3"/>
                </a:solidFill>
                <a:latin typeface="微软雅黑" panose="020B0503020204020204" pitchFamily="34" charset="-122"/>
                <a:ea typeface="微软雅黑" panose="020B0503020204020204" pitchFamily="34" charset="-122"/>
              </a:endParaRPr>
            </a:p>
          </p:txBody>
        </p:sp>
        <p:grpSp>
          <p:nvGrpSpPr>
            <p:cNvPr id="30" name="组合 13322"/>
            <p:cNvGrpSpPr/>
            <p:nvPr/>
          </p:nvGrpSpPr>
          <p:grpSpPr bwMode="auto">
            <a:xfrm>
              <a:off x="1324871" y="4185073"/>
              <a:ext cx="279400" cy="298451"/>
              <a:chOff x="1946500" y="2659080"/>
              <a:chExt cx="249236" cy="264850"/>
            </a:xfrm>
            <a:solidFill>
              <a:schemeClr val="accent3"/>
            </a:solidFill>
          </p:grpSpPr>
          <p:sp>
            <p:nvSpPr>
              <p:cNvPr id="31" name="Rectangle 13"/>
              <p:cNvSpPr>
                <a:spLocks noChangeArrowheads="1"/>
              </p:cNvSpPr>
              <p:nvPr/>
            </p:nvSpPr>
            <p:spPr bwMode="auto">
              <a:xfrm>
                <a:off x="1946500" y="2712050"/>
                <a:ext cx="40474" cy="211880"/>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32" name="Rectangle 14"/>
              <p:cNvSpPr>
                <a:spLocks noChangeArrowheads="1"/>
              </p:cNvSpPr>
              <p:nvPr/>
            </p:nvSpPr>
            <p:spPr bwMode="auto">
              <a:xfrm>
                <a:off x="2016797" y="2679947"/>
                <a:ext cx="40474" cy="243983"/>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33" name="Rectangle 15"/>
              <p:cNvSpPr>
                <a:spLocks noChangeArrowheads="1"/>
              </p:cNvSpPr>
              <p:nvPr/>
            </p:nvSpPr>
            <p:spPr bwMode="auto">
              <a:xfrm>
                <a:off x="2084964" y="2659080"/>
                <a:ext cx="42604" cy="264850"/>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34" name="Rectangle 16"/>
              <p:cNvSpPr>
                <a:spLocks noChangeArrowheads="1"/>
              </p:cNvSpPr>
              <p:nvPr/>
            </p:nvSpPr>
            <p:spPr bwMode="auto">
              <a:xfrm>
                <a:off x="2155262" y="2790702"/>
                <a:ext cx="40474" cy="133228"/>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grpSp>
      </p:grpSp>
      <p:grpSp>
        <p:nvGrpSpPr>
          <p:cNvPr id="35" name="组合 34"/>
          <p:cNvGrpSpPr/>
          <p:nvPr/>
        </p:nvGrpSpPr>
        <p:grpSpPr>
          <a:xfrm>
            <a:off x="1486695" y="2313361"/>
            <a:ext cx="4018947" cy="882650"/>
            <a:chOff x="1177047" y="2540424"/>
            <a:chExt cx="4018947" cy="882650"/>
          </a:xfrm>
        </p:grpSpPr>
        <p:sp>
          <p:nvSpPr>
            <p:cNvPr id="36" name="任意多边形 35"/>
            <p:cNvSpPr/>
            <p:nvPr/>
          </p:nvSpPr>
          <p:spPr>
            <a:xfrm flipH="1">
              <a:off x="1177047" y="2540424"/>
              <a:ext cx="3966030" cy="82126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37" name="Oval 54"/>
            <p:cNvSpPr>
              <a:spLocks noChangeArrowheads="1"/>
            </p:cNvSpPr>
            <p:nvPr/>
          </p:nvSpPr>
          <p:spPr bwMode="auto">
            <a:xfrm>
              <a:off x="5085927" y="3313007"/>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sz="2400">
                <a:solidFill>
                  <a:prstClr val="black"/>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6873008" y="2326061"/>
            <a:ext cx="3712633" cy="878416"/>
            <a:chOff x="6563360" y="2553124"/>
            <a:chExt cx="3712633" cy="878416"/>
          </a:xfrm>
        </p:grpSpPr>
        <p:sp>
          <p:nvSpPr>
            <p:cNvPr id="39" name="任意多边形 38"/>
            <p:cNvSpPr/>
            <p:nvPr/>
          </p:nvSpPr>
          <p:spPr>
            <a:xfrm>
              <a:off x="6626860" y="2553124"/>
              <a:ext cx="3649133" cy="82126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40" name="Oval 54"/>
            <p:cNvSpPr>
              <a:spLocks noChangeArrowheads="1"/>
            </p:cNvSpPr>
            <p:nvPr/>
          </p:nvSpPr>
          <p:spPr bwMode="auto">
            <a:xfrm>
              <a:off x="6563360" y="3321473"/>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sz="2400">
                <a:solidFill>
                  <a:prstClr val="black"/>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6936508" y="4347478"/>
            <a:ext cx="3676651" cy="882650"/>
            <a:chOff x="6626860" y="4574541"/>
            <a:chExt cx="3676651" cy="882650"/>
          </a:xfrm>
        </p:grpSpPr>
        <p:sp>
          <p:nvSpPr>
            <p:cNvPr id="42" name="任意多边形 41"/>
            <p:cNvSpPr/>
            <p:nvPr/>
          </p:nvSpPr>
          <p:spPr>
            <a:xfrm>
              <a:off x="6686127" y="4574541"/>
              <a:ext cx="3617384" cy="82761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43" name="Oval 54"/>
            <p:cNvSpPr>
              <a:spLocks noChangeArrowheads="1"/>
            </p:cNvSpPr>
            <p:nvPr/>
          </p:nvSpPr>
          <p:spPr bwMode="auto">
            <a:xfrm>
              <a:off x="6626860" y="5347124"/>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sz="2400">
                <a:solidFill>
                  <a:prstClr val="black"/>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1486694" y="4347478"/>
            <a:ext cx="3640065" cy="882650"/>
            <a:chOff x="1177046" y="4574541"/>
            <a:chExt cx="3640065" cy="882650"/>
          </a:xfrm>
        </p:grpSpPr>
        <p:sp>
          <p:nvSpPr>
            <p:cNvPr id="45" name="任意多边形 44"/>
            <p:cNvSpPr/>
            <p:nvPr/>
          </p:nvSpPr>
          <p:spPr>
            <a:xfrm flipH="1">
              <a:off x="1177046" y="4574541"/>
              <a:ext cx="3574447" cy="82761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46" name="Oval 54"/>
            <p:cNvSpPr>
              <a:spLocks noChangeArrowheads="1"/>
            </p:cNvSpPr>
            <p:nvPr/>
          </p:nvSpPr>
          <p:spPr bwMode="auto">
            <a:xfrm>
              <a:off x="4707044" y="5347124"/>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sz="2400">
                <a:solidFill>
                  <a:prstClr val="black"/>
                </a:solidFill>
                <a:latin typeface="微软雅黑" panose="020B0503020204020204" pitchFamily="34" charset="-122"/>
                <a:ea typeface="微软雅黑" panose="020B0503020204020204" pitchFamily="34" charset="-122"/>
              </a:endParaRPr>
            </a:p>
          </p:txBody>
        </p:sp>
      </p:grpSp>
      <p:sp>
        <p:nvSpPr>
          <p:cNvPr id="47" name="矩形 1"/>
          <p:cNvSpPr>
            <a:spLocks noChangeArrowheads="1"/>
          </p:cNvSpPr>
          <p:nvPr/>
        </p:nvSpPr>
        <p:spPr bwMode="auto">
          <a:xfrm>
            <a:off x="1545876" y="2402719"/>
            <a:ext cx="271319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400" dirty="0">
              <a:latin typeface="微软雅黑" panose="020B0503020204020204" pitchFamily="34" charset="-122"/>
              <a:ea typeface="微软雅黑" panose="020B0503020204020204" pitchFamily="34" charset="-122"/>
            </a:endParaRPr>
          </a:p>
        </p:txBody>
      </p:sp>
      <p:sp>
        <p:nvSpPr>
          <p:cNvPr id="48" name="矩形 1"/>
          <p:cNvSpPr>
            <a:spLocks noChangeArrowheads="1"/>
          </p:cNvSpPr>
          <p:nvPr/>
        </p:nvSpPr>
        <p:spPr bwMode="auto">
          <a:xfrm>
            <a:off x="1579381" y="4430037"/>
            <a:ext cx="271319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400" dirty="0">
              <a:latin typeface="微软雅黑" panose="020B0503020204020204" pitchFamily="34" charset="-122"/>
              <a:ea typeface="微软雅黑" panose="020B0503020204020204" pitchFamily="34" charset="-122"/>
            </a:endParaRPr>
          </a:p>
        </p:txBody>
      </p:sp>
      <p:sp>
        <p:nvSpPr>
          <p:cNvPr id="49" name="矩形 1"/>
          <p:cNvSpPr>
            <a:spLocks noChangeArrowheads="1"/>
          </p:cNvSpPr>
          <p:nvPr/>
        </p:nvSpPr>
        <p:spPr bwMode="auto">
          <a:xfrm>
            <a:off x="8277214" y="2417173"/>
            <a:ext cx="271319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400" dirty="0">
              <a:latin typeface="微软雅黑" panose="020B0503020204020204" pitchFamily="34" charset="-122"/>
              <a:ea typeface="微软雅黑" panose="020B0503020204020204" pitchFamily="34" charset="-122"/>
            </a:endParaRPr>
          </a:p>
        </p:txBody>
      </p:sp>
      <p:sp>
        <p:nvSpPr>
          <p:cNvPr id="50" name="矩形 1"/>
          <p:cNvSpPr>
            <a:spLocks noChangeArrowheads="1"/>
          </p:cNvSpPr>
          <p:nvPr/>
        </p:nvSpPr>
        <p:spPr bwMode="auto">
          <a:xfrm>
            <a:off x="8352744" y="4446711"/>
            <a:ext cx="271319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400" dirty="0">
              <a:latin typeface="微软雅黑" panose="020B0503020204020204" pitchFamily="34" charset="-122"/>
              <a:ea typeface="微软雅黑" panose="020B0503020204020204" pitchFamily="34" charset="-122"/>
            </a:endParaRPr>
          </a:p>
        </p:txBody>
      </p:sp>
      <p:sp>
        <p:nvSpPr>
          <p:cNvPr id="52" name="TextBox 8"/>
          <p:cNvSpPr txBox="1"/>
          <p:nvPr/>
        </p:nvSpPr>
        <p:spPr>
          <a:xfrm>
            <a:off x="190550" y="189434"/>
            <a:ext cx="6408712" cy="523220"/>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第五部分  </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点击在此输入你的标题内容</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wipe(right)">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wipe(up)">
                                      <p:cBhvr>
                                        <p:cTn id="24" dur="500"/>
                                        <p:tgtEl>
                                          <p:spTgt spid="4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500"/>
                                        <p:tgtEl>
                                          <p:spTgt spid="38"/>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horizont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wipe(right)">
                                      <p:cBhvr>
                                        <p:cTn id="44" dur="500"/>
                                        <p:tgtEl>
                                          <p:spTgt spid="44"/>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randombar(horizontal)">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wipe(up)">
                                      <p:cBhvr>
                                        <p:cTn id="54" dur="500"/>
                                        <p:tgtEl>
                                          <p:spTgt spid="4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500"/>
                                        <p:tgtEl>
                                          <p:spTgt spid="41"/>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randombar(horizontal)">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873050" y="2646502"/>
            <a:ext cx="2382671" cy="2383533"/>
          </a:xfrm>
          <a:prstGeom prst="ellipse">
            <a:avLst/>
          </a:prstGeom>
          <a:noFill/>
          <a:ln w="7620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6064386" y="2142204"/>
            <a:ext cx="0" cy="745450"/>
          </a:xfrm>
          <a:prstGeom prst="line">
            <a:avLst/>
          </a:prstGeom>
          <a:ln w="63500">
            <a:solidFill>
              <a:srgbClr val="333333"/>
            </a:solidFill>
            <a:headEnd type="arrow"/>
          </a:ln>
        </p:spPr>
        <p:style>
          <a:lnRef idx="2">
            <a:schemeClr val="accent1">
              <a:shade val="50000"/>
            </a:schemeClr>
          </a:lnRef>
          <a:fillRef idx="1">
            <a:schemeClr val="accent1"/>
          </a:fillRef>
          <a:effectRef idx="0">
            <a:schemeClr val="accent1"/>
          </a:effectRef>
          <a:fontRef idx="minor">
            <a:schemeClr val="lt1"/>
          </a:fontRef>
        </p:style>
      </p:cxnSp>
      <p:cxnSp>
        <p:nvCxnSpPr>
          <p:cNvPr id="4" name="直接连接符 3"/>
          <p:cNvCxnSpPr/>
          <p:nvPr/>
        </p:nvCxnSpPr>
        <p:spPr>
          <a:xfrm>
            <a:off x="6064386" y="4763674"/>
            <a:ext cx="0" cy="744172"/>
          </a:xfrm>
          <a:prstGeom prst="line">
            <a:avLst/>
          </a:prstGeom>
          <a:ln w="63500">
            <a:solidFill>
              <a:srgbClr val="333333"/>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5" name="直接连接符 4"/>
          <p:cNvCxnSpPr/>
          <p:nvPr/>
        </p:nvCxnSpPr>
        <p:spPr>
          <a:xfrm rot="5400000">
            <a:off x="7396318" y="3466317"/>
            <a:ext cx="0" cy="743903"/>
          </a:xfrm>
          <a:prstGeom prst="line">
            <a:avLst/>
          </a:prstGeom>
          <a:ln w="63500">
            <a:solidFill>
              <a:srgbClr val="333333"/>
            </a:solidFill>
            <a:headEnd type="arrow"/>
          </a:ln>
        </p:spPr>
        <p:style>
          <a:lnRef idx="2">
            <a:schemeClr val="accent1">
              <a:shade val="50000"/>
            </a:schemeClr>
          </a:lnRef>
          <a:fillRef idx="1">
            <a:schemeClr val="accent1"/>
          </a:fillRef>
          <a:effectRef idx="0">
            <a:schemeClr val="accent1"/>
          </a:effectRef>
          <a:fontRef idx="minor">
            <a:schemeClr val="lt1"/>
          </a:fontRef>
        </p:style>
      </p:cxnSp>
      <p:cxnSp>
        <p:nvCxnSpPr>
          <p:cNvPr id="6" name="直接连接符 5"/>
          <p:cNvCxnSpPr/>
          <p:nvPr/>
        </p:nvCxnSpPr>
        <p:spPr>
          <a:xfrm rot="5400000">
            <a:off x="4730481" y="3466317"/>
            <a:ext cx="0" cy="743903"/>
          </a:xfrm>
          <a:prstGeom prst="line">
            <a:avLst/>
          </a:prstGeom>
          <a:ln w="63500">
            <a:solidFill>
              <a:srgbClr val="333333"/>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7" name="TextBox 6"/>
          <p:cNvSpPr txBox="1"/>
          <p:nvPr/>
        </p:nvSpPr>
        <p:spPr>
          <a:xfrm>
            <a:off x="6878047" y="1392123"/>
            <a:ext cx="1852327" cy="323165"/>
          </a:xfrm>
          <a:prstGeom prst="rect">
            <a:avLst/>
          </a:prstGeom>
          <a:noFill/>
        </p:spPr>
        <p:txBody>
          <a:bodyPr wrap="square" lIns="0" tIns="0" rIns="0" bIns="0" rtlCol="0">
            <a:spAutoFit/>
          </a:bodyPr>
          <a:lstStyle/>
          <a:p>
            <a:r>
              <a:rPr lang="zh-CN" altLang="en-US" b="1" dirty="0">
                <a:solidFill>
                  <a:schemeClr val="accent1"/>
                </a:solidFill>
                <a:latin typeface="微软雅黑" panose="020B0503020204020204" pitchFamily="34" charset="-122"/>
                <a:ea typeface="微软雅黑" panose="020B0503020204020204" pitchFamily="34" charset="-122"/>
              </a:rPr>
              <a:t>添加标题内容</a:t>
            </a:r>
          </a:p>
        </p:txBody>
      </p:sp>
      <p:sp>
        <p:nvSpPr>
          <p:cNvPr id="8" name="TextBox 7"/>
          <p:cNvSpPr txBox="1"/>
          <p:nvPr/>
        </p:nvSpPr>
        <p:spPr>
          <a:xfrm>
            <a:off x="6878048" y="1847406"/>
            <a:ext cx="3928076" cy="872034"/>
          </a:xfrm>
          <a:prstGeom prst="rect">
            <a:avLst/>
          </a:prstGeom>
          <a:noFill/>
        </p:spPr>
        <p:txBody>
          <a:bodyPr wrap="square" lIns="0" tIns="0" rIns="0" bIns="0" rtlCol="0">
            <a:spAutoFit/>
          </a:bodyPr>
          <a:lstStyle/>
          <a:p>
            <a:pPr>
              <a:lnSpc>
                <a:spcPts val="1735"/>
              </a:lnSpc>
            </a:pPr>
            <a:r>
              <a:rPr lang="zh-CN" altLang="en-US" sz="16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a:t>
            </a:r>
            <a:r>
              <a:rPr lang="en-US" altLang="zh-CN" sz="1600" dirty="0">
                <a:latin typeface="微软雅黑" panose="020B0503020204020204" pitchFamily="34" charset="-122"/>
                <a:ea typeface="微软雅黑" panose="020B0503020204020204" pitchFamily="34" charset="-122"/>
              </a:rPr>
              <a:t>……</a:t>
            </a:r>
          </a:p>
        </p:txBody>
      </p:sp>
      <p:sp>
        <p:nvSpPr>
          <p:cNvPr id="9" name="TextBox 8"/>
          <p:cNvSpPr txBox="1"/>
          <p:nvPr/>
        </p:nvSpPr>
        <p:spPr>
          <a:xfrm>
            <a:off x="5745301" y="1477457"/>
            <a:ext cx="638169" cy="492557"/>
          </a:xfrm>
          <a:prstGeom prst="rect">
            <a:avLst/>
          </a:prstGeom>
          <a:noFill/>
        </p:spPr>
        <p:txBody>
          <a:bodyPr wrap="square" lIns="0" tIns="0" rIns="0" bIns="0" rtlCol="0">
            <a:spAutoFit/>
          </a:bodyPr>
          <a:lstStyle/>
          <a:p>
            <a:pPr algn="ctr"/>
            <a:r>
              <a:rPr lang="en-US" altLang="zh-CN" sz="3200" b="1" dirty="0">
                <a:solidFill>
                  <a:schemeClr val="accent1"/>
                </a:solidFill>
                <a:latin typeface="微软雅黑" panose="020B0503020204020204" pitchFamily="34" charset="-122"/>
                <a:ea typeface="微软雅黑" panose="020B0503020204020204" pitchFamily="34" charset="-122"/>
              </a:rPr>
              <a:t>01</a:t>
            </a:r>
            <a:endParaRPr lang="zh-CN" altLang="en-US" sz="3200" b="1" dirty="0">
              <a:solidFill>
                <a:schemeClr val="accent1"/>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7864268" y="3591991"/>
            <a:ext cx="638169" cy="492557"/>
          </a:xfrm>
          <a:prstGeom prst="rect">
            <a:avLst/>
          </a:prstGeom>
          <a:noFill/>
        </p:spPr>
        <p:txBody>
          <a:bodyPr wrap="square" lIns="0" tIns="0" rIns="0" bIns="0" rtlCol="0">
            <a:spAutoFit/>
          </a:bodyPr>
          <a:lstStyle/>
          <a:p>
            <a:pPr algn="ctr"/>
            <a:r>
              <a:rPr lang="en-US" altLang="zh-CN" sz="3200" b="1" dirty="0">
                <a:solidFill>
                  <a:schemeClr val="accent1"/>
                </a:solidFill>
                <a:latin typeface="微软雅黑" panose="020B0503020204020204" pitchFamily="34" charset="-122"/>
                <a:ea typeface="微软雅黑" panose="020B0503020204020204" pitchFamily="34" charset="-122"/>
              </a:rPr>
              <a:t>02</a:t>
            </a:r>
            <a:endParaRPr lang="zh-CN" altLang="en-US" sz="3200" b="1" dirty="0">
              <a:solidFill>
                <a:schemeClr val="accent1"/>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8953796" y="3264008"/>
            <a:ext cx="1852327" cy="323165"/>
          </a:xfrm>
          <a:prstGeom prst="rect">
            <a:avLst/>
          </a:prstGeom>
          <a:noFill/>
        </p:spPr>
        <p:txBody>
          <a:bodyPr wrap="square" lIns="0" tIns="0" rIns="0" bIns="0" rtlCol="0">
            <a:spAutoFit/>
          </a:bodyPr>
          <a:lstStyle/>
          <a:p>
            <a:r>
              <a:rPr lang="zh-CN" altLang="en-US" b="1" dirty="0">
                <a:solidFill>
                  <a:schemeClr val="accent1"/>
                </a:solidFill>
                <a:latin typeface="微软雅黑" panose="020B0503020204020204" pitchFamily="34" charset="-122"/>
                <a:ea typeface="微软雅黑" panose="020B0503020204020204" pitchFamily="34" charset="-122"/>
              </a:rPr>
              <a:t>添加标题内容</a:t>
            </a:r>
          </a:p>
        </p:txBody>
      </p:sp>
      <p:sp>
        <p:nvSpPr>
          <p:cNvPr id="12" name="TextBox 11"/>
          <p:cNvSpPr txBox="1"/>
          <p:nvPr/>
        </p:nvSpPr>
        <p:spPr>
          <a:xfrm>
            <a:off x="8960137" y="3760101"/>
            <a:ext cx="2319646" cy="1308050"/>
          </a:xfrm>
          <a:prstGeom prst="rect">
            <a:avLst/>
          </a:prstGeom>
          <a:noFill/>
        </p:spPr>
        <p:txBody>
          <a:bodyPr wrap="square" lIns="0" tIns="0" rIns="0" bIns="0" rtlCol="0">
            <a:spAutoFit/>
          </a:bodyPr>
          <a:lstStyle/>
          <a:p>
            <a:pPr algn="just">
              <a:lnSpc>
                <a:spcPts val="1735"/>
              </a:lnSpc>
            </a:pPr>
            <a:r>
              <a:rPr lang="zh-CN" altLang="en-US" sz="16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点击输入简要文字内容，文字内容需概括精炼，不用多余的文字修饰，言简意赅的说明分项内容。点击输炼，不用多余的文字修饰</a:t>
            </a:r>
            <a:r>
              <a:rPr lang="en-US" altLang="zh-CN" sz="1600" dirty="0">
                <a:latin typeface="微软雅黑" panose="020B0503020204020204" pitchFamily="34" charset="-122"/>
                <a:ea typeface="微软雅黑" panose="020B0503020204020204" pitchFamily="34" charset="-122"/>
              </a:rPr>
              <a:t>……</a:t>
            </a:r>
          </a:p>
        </p:txBody>
      </p:sp>
      <p:sp>
        <p:nvSpPr>
          <p:cNvPr id="13" name="TextBox 12"/>
          <p:cNvSpPr txBox="1"/>
          <p:nvPr/>
        </p:nvSpPr>
        <p:spPr>
          <a:xfrm>
            <a:off x="5745301" y="5618703"/>
            <a:ext cx="638169" cy="492557"/>
          </a:xfrm>
          <a:prstGeom prst="rect">
            <a:avLst/>
          </a:prstGeom>
          <a:noFill/>
        </p:spPr>
        <p:txBody>
          <a:bodyPr wrap="square" lIns="0" tIns="0" rIns="0" bIns="0" rtlCol="0">
            <a:spAutoFit/>
          </a:bodyPr>
          <a:lstStyle/>
          <a:p>
            <a:pPr algn="ctr"/>
            <a:r>
              <a:rPr lang="en-US" altLang="zh-CN" sz="3200" b="1" dirty="0">
                <a:solidFill>
                  <a:schemeClr val="accent1"/>
                </a:solidFill>
                <a:latin typeface="微软雅黑" panose="020B0503020204020204" pitchFamily="34" charset="-122"/>
                <a:ea typeface="微软雅黑" panose="020B0503020204020204" pitchFamily="34" charset="-122"/>
              </a:rPr>
              <a:t>03</a:t>
            </a:r>
            <a:endParaRPr lang="zh-CN" altLang="en-US" sz="3200" b="1" dirty="0">
              <a:solidFill>
                <a:schemeClr val="accent1"/>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3683422" y="3591991"/>
            <a:ext cx="638169" cy="492557"/>
          </a:xfrm>
          <a:prstGeom prst="rect">
            <a:avLst/>
          </a:prstGeom>
          <a:noFill/>
        </p:spPr>
        <p:txBody>
          <a:bodyPr wrap="square" lIns="0" tIns="0" rIns="0" bIns="0" rtlCol="0">
            <a:spAutoFit/>
          </a:bodyPr>
          <a:lstStyle/>
          <a:p>
            <a:pPr algn="ctr"/>
            <a:r>
              <a:rPr lang="en-US" altLang="zh-CN" sz="3200" b="1" dirty="0">
                <a:solidFill>
                  <a:schemeClr val="accent4"/>
                </a:solidFill>
                <a:latin typeface="微软雅黑" panose="020B0503020204020204" pitchFamily="34" charset="-122"/>
                <a:ea typeface="微软雅黑" panose="020B0503020204020204" pitchFamily="34" charset="-122"/>
              </a:rPr>
              <a:t>04</a:t>
            </a:r>
            <a:endParaRPr lang="zh-CN" altLang="en-US" sz="3200" b="1" dirty="0">
              <a:solidFill>
                <a:schemeClr val="accent4"/>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6730759" y="1392122"/>
            <a:ext cx="0" cy="1122807"/>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9" idx="3"/>
          </p:cNvCxnSpPr>
          <p:nvPr/>
        </p:nvCxnSpPr>
        <p:spPr>
          <a:xfrm>
            <a:off x="6383470" y="1723735"/>
            <a:ext cx="352903" cy="0"/>
          </a:xfrm>
          <a:prstGeom prst="line">
            <a:avLst/>
          </a:prstGeom>
          <a:ln>
            <a:solidFill>
              <a:srgbClr val="333333"/>
            </a:solidFill>
            <a:headEnd type="ova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8832432" y="3264008"/>
            <a:ext cx="0" cy="1607767"/>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8485142" y="3808942"/>
            <a:ext cx="352903" cy="0"/>
          </a:xfrm>
          <a:prstGeom prst="line">
            <a:avLst/>
          </a:prstGeom>
          <a:ln>
            <a:solidFill>
              <a:srgbClr val="333333"/>
            </a:solidFill>
            <a:headEnd type="ova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336987" y="5246617"/>
            <a:ext cx="0" cy="1063497"/>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5336987" y="5864982"/>
            <a:ext cx="352903" cy="0"/>
          </a:xfrm>
          <a:prstGeom prst="line">
            <a:avLst/>
          </a:prstGeom>
          <a:ln>
            <a:solidFill>
              <a:srgbClr val="333333"/>
            </a:solidFill>
            <a:headEnd type="ova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348074" y="5187700"/>
            <a:ext cx="1852327" cy="323165"/>
          </a:xfrm>
          <a:prstGeom prst="rect">
            <a:avLst/>
          </a:prstGeom>
          <a:noFill/>
        </p:spPr>
        <p:txBody>
          <a:bodyPr wrap="square" lIns="0" tIns="0" rIns="0" bIns="0" rtlCol="0">
            <a:spAutoFit/>
          </a:bodyPr>
          <a:lstStyle/>
          <a:p>
            <a:pPr algn="r"/>
            <a:r>
              <a:rPr lang="zh-CN" altLang="en-US" b="1" dirty="0">
                <a:solidFill>
                  <a:schemeClr val="accent1"/>
                </a:solidFill>
                <a:latin typeface="微软雅黑" panose="020B0503020204020204" pitchFamily="34" charset="-122"/>
                <a:ea typeface="微软雅黑" panose="020B0503020204020204" pitchFamily="34" charset="-122"/>
              </a:rPr>
              <a:t>添加标题内容</a:t>
            </a:r>
          </a:p>
        </p:txBody>
      </p:sp>
      <p:sp>
        <p:nvSpPr>
          <p:cNvPr id="22" name="TextBox 21"/>
          <p:cNvSpPr txBox="1"/>
          <p:nvPr/>
        </p:nvSpPr>
        <p:spPr>
          <a:xfrm>
            <a:off x="772229" y="5642983"/>
            <a:ext cx="4530889" cy="872034"/>
          </a:xfrm>
          <a:prstGeom prst="rect">
            <a:avLst/>
          </a:prstGeom>
          <a:noFill/>
        </p:spPr>
        <p:txBody>
          <a:bodyPr wrap="square" lIns="0" tIns="0" rIns="0" bIns="0" rtlCol="0">
            <a:spAutoFit/>
          </a:bodyPr>
          <a:lstStyle/>
          <a:p>
            <a:pPr>
              <a:lnSpc>
                <a:spcPts val="1735"/>
              </a:lnSpc>
            </a:pPr>
            <a:r>
              <a:rPr lang="zh-CN" altLang="en-US" sz="16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a:t>
            </a:r>
            <a:r>
              <a:rPr lang="en-US" altLang="zh-CN" sz="1600" dirty="0">
                <a:latin typeface="微软雅黑" panose="020B0503020204020204" pitchFamily="34" charset="-122"/>
                <a:ea typeface="微软雅黑" panose="020B0503020204020204" pitchFamily="34" charset="-122"/>
              </a:rPr>
              <a:t>……</a:t>
            </a:r>
          </a:p>
        </p:txBody>
      </p:sp>
      <p:cxnSp>
        <p:nvCxnSpPr>
          <p:cNvPr id="23" name="直接连接符 22"/>
          <p:cNvCxnSpPr/>
          <p:nvPr/>
        </p:nvCxnSpPr>
        <p:spPr>
          <a:xfrm>
            <a:off x="3295794" y="2643619"/>
            <a:ext cx="0" cy="1607767"/>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3295794" y="3808942"/>
            <a:ext cx="352903" cy="0"/>
          </a:xfrm>
          <a:prstGeom prst="line">
            <a:avLst/>
          </a:prstGeom>
          <a:ln>
            <a:solidFill>
              <a:srgbClr val="333333"/>
            </a:solidFill>
            <a:headEnd type="ova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295173" y="2623864"/>
            <a:ext cx="1852327" cy="323165"/>
          </a:xfrm>
          <a:prstGeom prst="rect">
            <a:avLst/>
          </a:prstGeom>
          <a:noFill/>
        </p:spPr>
        <p:txBody>
          <a:bodyPr wrap="square" lIns="0" tIns="0" rIns="0" bIns="0" rtlCol="0">
            <a:spAutoFit/>
          </a:bodyPr>
          <a:lstStyle/>
          <a:p>
            <a:pPr algn="r"/>
            <a:r>
              <a:rPr lang="zh-CN" altLang="en-US" b="1" dirty="0">
                <a:solidFill>
                  <a:schemeClr val="accent4"/>
                </a:solidFill>
                <a:latin typeface="微软雅黑" panose="020B0503020204020204" pitchFamily="34" charset="-122"/>
                <a:ea typeface="微软雅黑" panose="020B0503020204020204" pitchFamily="34" charset="-122"/>
              </a:rPr>
              <a:t>添加标题内容</a:t>
            </a:r>
          </a:p>
        </p:txBody>
      </p:sp>
      <p:sp>
        <p:nvSpPr>
          <p:cNvPr id="26" name="TextBox 25"/>
          <p:cNvSpPr txBox="1"/>
          <p:nvPr/>
        </p:nvSpPr>
        <p:spPr>
          <a:xfrm>
            <a:off x="708453" y="3119957"/>
            <a:ext cx="2578441" cy="1514261"/>
          </a:xfrm>
          <a:prstGeom prst="rect">
            <a:avLst/>
          </a:prstGeom>
          <a:noFill/>
        </p:spPr>
        <p:txBody>
          <a:bodyPr wrap="square" lIns="0" tIns="0" rIns="0" bIns="0" rtlCol="0">
            <a:spAutoFit/>
          </a:bodyPr>
          <a:lstStyle/>
          <a:p>
            <a:pPr>
              <a:lnSpc>
                <a:spcPts val="1735"/>
              </a:lnSpc>
            </a:pPr>
            <a:r>
              <a:rPr lang="zh-CN" altLang="en-US" sz="16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a:t>
            </a:r>
            <a:r>
              <a:rPr lang="en-US" altLang="zh-CN" sz="1600" dirty="0">
                <a:latin typeface="微软雅黑" panose="020B0503020204020204" pitchFamily="34" charset="-122"/>
                <a:ea typeface="微软雅黑" panose="020B0503020204020204" pitchFamily="34" charset="-122"/>
              </a:rPr>
              <a:t>……</a:t>
            </a:r>
          </a:p>
        </p:txBody>
      </p:sp>
      <p:sp>
        <p:nvSpPr>
          <p:cNvPr id="27" name="椭圆 26"/>
          <p:cNvSpPr/>
          <p:nvPr/>
        </p:nvSpPr>
        <p:spPr>
          <a:xfrm>
            <a:off x="4965979" y="2739465"/>
            <a:ext cx="2196813" cy="2197607"/>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TextBox 27"/>
          <p:cNvSpPr txBox="1"/>
          <p:nvPr/>
        </p:nvSpPr>
        <p:spPr>
          <a:xfrm>
            <a:off x="5265773" y="3170197"/>
            <a:ext cx="1597228" cy="1354213"/>
          </a:xfrm>
          <a:prstGeom prst="rect">
            <a:avLst/>
          </a:prstGeom>
          <a:noFill/>
        </p:spPr>
        <p:txBody>
          <a:bodyPr wrap="square" lIns="121917" tIns="60958" rIns="121917" bIns="60958" rtlCol="0">
            <a:spAutoFit/>
          </a:bodyPr>
          <a:lstStyle/>
          <a:p>
            <a:pPr algn="ctr"/>
            <a:r>
              <a:rPr lang="zh-CN" altLang="en-US" sz="4000" b="1" dirty="0">
                <a:solidFill>
                  <a:schemeClr val="bg1"/>
                </a:solidFill>
                <a:latin typeface="微软雅黑" panose="020B0503020204020204" pitchFamily="34" charset="-122"/>
                <a:ea typeface="微软雅黑" panose="020B0503020204020204" pitchFamily="34" charset="-122"/>
              </a:rPr>
              <a:t>总体目标</a:t>
            </a:r>
          </a:p>
        </p:txBody>
      </p:sp>
      <p:sp>
        <p:nvSpPr>
          <p:cNvPr id="30" name="TextBox 8"/>
          <p:cNvSpPr txBox="1"/>
          <p:nvPr/>
        </p:nvSpPr>
        <p:spPr>
          <a:xfrm>
            <a:off x="190550" y="189434"/>
            <a:ext cx="6408712" cy="523220"/>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第五部分  </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点击在此输入你的标题内容</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strVal val="(6*min(max(#ppt_w*#ppt_h,.3),1)-7.4)/-.7*#ppt_w"/>
                                          </p:val>
                                        </p:tav>
                                        <p:tav tm="100000">
                                          <p:val>
                                            <p:strVal val="#ppt_w"/>
                                          </p:val>
                                        </p:tav>
                                      </p:tavLst>
                                    </p:anim>
                                    <p:anim calcmode="lin" valueType="num">
                                      <p:cBhvr>
                                        <p:cTn id="8" dur="500" fill="hold"/>
                                        <p:tgtEl>
                                          <p:spTgt spid="27"/>
                                        </p:tgtEl>
                                        <p:attrNameLst>
                                          <p:attrName>ppt_h</p:attrName>
                                        </p:attrNameLst>
                                      </p:cBhvr>
                                      <p:tavLst>
                                        <p:tav tm="0">
                                          <p:val>
                                            <p:strVal val="(6*min(max(#ppt_w*#ppt_h,.3),1)-7.4)/-.7*#ppt_h"/>
                                          </p:val>
                                        </p:tav>
                                        <p:tav tm="100000">
                                          <p:val>
                                            <p:strVal val="#ppt_h"/>
                                          </p:val>
                                        </p:tav>
                                      </p:tavLst>
                                    </p:anim>
                                    <p:anim calcmode="lin" valueType="num">
                                      <p:cBhvr>
                                        <p:cTn id="9" dur="500" fill="hold"/>
                                        <p:tgtEl>
                                          <p:spTgt spid="27"/>
                                        </p:tgtEl>
                                        <p:attrNameLst>
                                          <p:attrName>ppt_x</p:attrName>
                                        </p:attrNameLst>
                                      </p:cBhvr>
                                      <p:tavLst>
                                        <p:tav tm="0">
                                          <p:val>
                                            <p:fltVal val="0.5"/>
                                          </p:val>
                                        </p:tav>
                                        <p:tav tm="100000">
                                          <p:val>
                                            <p:strVal val="#ppt_x"/>
                                          </p:val>
                                        </p:tav>
                                      </p:tavLst>
                                    </p:anim>
                                    <p:anim calcmode="lin" valueType="num">
                                      <p:cBhvr>
                                        <p:cTn id="10" dur="500" fill="hold"/>
                                        <p:tgtEl>
                                          <p:spTgt spid="27"/>
                                        </p:tgtEl>
                                        <p:attrNameLst>
                                          <p:attrName>ppt_y</p:attrName>
                                        </p:attrNameLst>
                                      </p:cBhvr>
                                      <p:tavLst>
                                        <p:tav tm="0">
                                          <p:val>
                                            <p:strVal val="1+(6*min(max(#ppt_w*#ppt_h,.3),1)-7.4)/-.7*#ppt_h/2"/>
                                          </p:val>
                                        </p:tav>
                                        <p:tav tm="100000">
                                          <p:val>
                                            <p:strVal val="#ppt_y"/>
                                          </p:val>
                                        </p:tav>
                                      </p:tavLst>
                                    </p:anim>
                                  </p:childTnLst>
                                </p:cTn>
                              </p:par>
                              <p:par>
                                <p:cTn id="11" presetID="23" presetClass="entr" presetSubtype="36"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strVal val="(6*min(max(#ppt_w*#ppt_h,.3),1)-7.4)/-.7*#ppt_w"/>
                                          </p:val>
                                        </p:tav>
                                        <p:tav tm="100000">
                                          <p:val>
                                            <p:strVal val="#ppt_w"/>
                                          </p:val>
                                        </p:tav>
                                      </p:tavLst>
                                    </p:anim>
                                    <p:anim calcmode="lin" valueType="num">
                                      <p:cBhvr>
                                        <p:cTn id="14" dur="500" fill="hold"/>
                                        <p:tgtEl>
                                          <p:spTgt spid="28"/>
                                        </p:tgtEl>
                                        <p:attrNameLst>
                                          <p:attrName>ppt_h</p:attrName>
                                        </p:attrNameLst>
                                      </p:cBhvr>
                                      <p:tavLst>
                                        <p:tav tm="0">
                                          <p:val>
                                            <p:strVal val="(6*min(max(#ppt_w*#ppt_h,.3),1)-7.4)/-.7*#ppt_h"/>
                                          </p:val>
                                        </p:tav>
                                        <p:tav tm="100000">
                                          <p:val>
                                            <p:strVal val="#ppt_h"/>
                                          </p:val>
                                        </p:tav>
                                      </p:tavLst>
                                    </p:anim>
                                    <p:anim calcmode="lin" valueType="num">
                                      <p:cBhvr>
                                        <p:cTn id="15" dur="500" fill="hold"/>
                                        <p:tgtEl>
                                          <p:spTgt spid="28"/>
                                        </p:tgtEl>
                                        <p:attrNameLst>
                                          <p:attrName>ppt_x</p:attrName>
                                        </p:attrNameLst>
                                      </p:cBhvr>
                                      <p:tavLst>
                                        <p:tav tm="0">
                                          <p:val>
                                            <p:fltVal val="0.5"/>
                                          </p:val>
                                        </p:tav>
                                        <p:tav tm="100000">
                                          <p:val>
                                            <p:strVal val="#ppt_x"/>
                                          </p:val>
                                        </p:tav>
                                      </p:tavLst>
                                    </p:anim>
                                    <p:anim calcmode="lin" valueType="num">
                                      <p:cBhvr>
                                        <p:cTn id="16" dur="500" fill="hold"/>
                                        <p:tgtEl>
                                          <p:spTgt spid="28"/>
                                        </p:tgtEl>
                                        <p:attrNameLst>
                                          <p:attrName>ppt_y</p:attrName>
                                        </p:attrNameLst>
                                      </p:cBhvr>
                                      <p:tavLst>
                                        <p:tav tm="0">
                                          <p:val>
                                            <p:strVal val="1+(6*min(max(#ppt_w*#ppt_h,.3),1)-7.4)/-.7*#ppt_h/2"/>
                                          </p:val>
                                        </p:tav>
                                        <p:tav tm="100000">
                                          <p:val>
                                            <p:strVal val="#ppt_y"/>
                                          </p:val>
                                        </p:tav>
                                      </p:tavLst>
                                    </p:anim>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par>
                          <p:cTn id="21" fill="hold">
                            <p:stCondLst>
                              <p:cond delay="1000"/>
                            </p:stCondLst>
                            <p:childTnLst>
                              <p:par>
                                <p:cTn id="22" presetID="53" presetClass="entr" presetSubtype="528"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anim calcmode="lin" valueType="num">
                                      <p:cBhvr>
                                        <p:cTn id="27" dur="500" fill="hold"/>
                                        <p:tgtEl>
                                          <p:spTgt spid="5"/>
                                        </p:tgtEl>
                                        <p:attrNameLst>
                                          <p:attrName>ppt_x</p:attrName>
                                        </p:attrNameLst>
                                      </p:cBhvr>
                                      <p:tavLst>
                                        <p:tav tm="0">
                                          <p:val>
                                            <p:fltVal val="0.5"/>
                                          </p:val>
                                        </p:tav>
                                        <p:tav tm="100000">
                                          <p:val>
                                            <p:strVal val="#ppt_x"/>
                                          </p:val>
                                        </p:tav>
                                      </p:tavLst>
                                    </p:anim>
                                    <p:anim calcmode="lin" valueType="num">
                                      <p:cBhvr>
                                        <p:cTn id="28" dur="500" fill="hold"/>
                                        <p:tgtEl>
                                          <p:spTgt spid="5"/>
                                        </p:tgtEl>
                                        <p:attrNameLst>
                                          <p:attrName>ppt_y</p:attrName>
                                        </p:attrNameLst>
                                      </p:cBhvr>
                                      <p:tavLst>
                                        <p:tav tm="0">
                                          <p:val>
                                            <p:fltVal val="0.5"/>
                                          </p:val>
                                        </p:tav>
                                        <p:tav tm="100000">
                                          <p:val>
                                            <p:strVal val="#ppt_y"/>
                                          </p:val>
                                        </p:tav>
                                      </p:tavLst>
                                    </p:anim>
                                  </p:childTnLst>
                                </p:cTn>
                              </p:par>
                              <p:par>
                                <p:cTn id="29" presetID="53" presetClass="entr" presetSubtype="528"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anim calcmode="lin" valueType="num">
                                      <p:cBhvr>
                                        <p:cTn id="34" dur="500" fill="hold"/>
                                        <p:tgtEl>
                                          <p:spTgt spid="3"/>
                                        </p:tgtEl>
                                        <p:attrNameLst>
                                          <p:attrName>ppt_x</p:attrName>
                                        </p:attrNameLst>
                                      </p:cBhvr>
                                      <p:tavLst>
                                        <p:tav tm="0">
                                          <p:val>
                                            <p:fltVal val="0.5"/>
                                          </p:val>
                                        </p:tav>
                                        <p:tav tm="100000">
                                          <p:val>
                                            <p:strVal val="#ppt_x"/>
                                          </p:val>
                                        </p:tav>
                                      </p:tavLst>
                                    </p:anim>
                                    <p:anim calcmode="lin" valueType="num">
                                      <p:cBhvr>
                                        <p:cTn id="35" dur="500" fill="hold"/>
                                        <p:tgtEl>
                                          <p:spTgt spid="3"/>
                                        </p:tgtEl>
                                        <p:attrNameLst>
                                          <p:attrName>ppt_y</p:attrName>
                                        </p:attrNameLst>
                                      </p:cBhvr>
                                      <p:tavLst>
                                        <p:tav tm="0">
                                          <p:val>
                                            <p:fltVal val="0.5"/>
                                          </p:val>
                                        </p:tav>
                                        <p:tav tm="100000">
                                          <p:val>
                                            <p:strVal val="#ppt_y"/>
                                          </p:val>
                                        </p:tav>
                                      </p:tavLst>
                                    </p:anim>
                                  </p:childTnLst>
                                </p:cTn>
                              </p:par>
                              <p:par>
                                <p:cTn id="36" presetID="53" presetClass="entr" presetSubtype="528"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Effect transition="in" filter="fade">
                                      <p:cBhvr>
                                        <p:cTn id="40" dur="500"/>
                                        <p:tgtEl>
                                          <p:spTgt spid="6"/>
                                        </p:tgtEl>
                                      </p:cBhvr>
                                    </p:animEffect>
                                    <p:anim calcmode="lin" valueType="num">
                                      <p:cBhvr>
                                        <p:cTn id="41" dur="500" fill="hold"/>
                                        <p:tgtEl>
                                          <p:spTgt spid="6"/>
                                        </p:tgtEl>
                                        <p:attrNameLst>
                                          <p:attrName>ppt_x</p:attrName>
                                        </p:attrNameLst>
                                      </p:cBhvr>
                                      <p:tavLst>
                                        <p:tav tm="0">
                                          <p:val>
                                            <p:fltVal val="0.5"/>
                                          </p:val>
                                        </p:tav>
                                        <p:tav tm="100000">
                                          <p:val>
                                            <p:strVal val="#ppt_x"/>
                                          </p:val>
                                        </p:tav>
                                      </p:tavLst>
                                    </p:anim>
                                    <p:anim calcmode="lin" valueType="num">
                                      <p:cBhvr>
                                        <p:cTn id="42" dur="500" fill="hold"/>
                                        <p:tgtEl>
                                          <p:spTgt spid="6"/>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animEffect transition="in" filter="fade">
                                      <p:cBhvr>
                                        <p:cTn id="47" dur="500"/>
                                        <p:tgtEl>
                                          <p:spTgt spid="4"/>
                                        </p:tgtEl>
                                      </p:cBhvr>
                                    </p:animEffect>
                                    <p:anim calcmode="lin" valueType="num">
                                      <p:cBhvr>
                                        <p:cTn id="48" dur="500" fill="hold"/>
                                        <p:tgtEl>
                                          <p:spTgt spid="4"/>
                                        </p:tgtEl>
                                        <p:attrNameLst>
                                          <p:attrName>ppt_x</p:attrName>
                                        </p:attrNameLst>
                                      </p:cBhvr>
                                      <p:tavLst>
                                        <p:tav tm="0">
                                          <p:val>
                                            <p:fltVal val="0.5"/>
                                          </p:val>
                                        </p:tav>
                                        <p:tav tm="100000">
                                          <p:val>
                                            <p:strVal val="#ppt_x"/>
                                          </p:val>
                                        </p:tav>
                                      </p:tavLst>
                                    </p:anim>
                                    <p:anim calcmode="lin" valueType="num">
                                      <p:cBhvr>
                                        <p:cTn id="49" dur="500" fill="hold"/>
                                        <p:tgtEl>
                                          <p:spTgt spid="4"/>
                                        </p:tgtEl>
                                        <p:attrNameLst>
                                          <p:attrName>ppt_y</p:attrName>
                                        </p:attrNameLst>
                                      </p:cBhvr>
                                      <p:tavLst>
                                        <p:tav tm="0">
                                          <p:val>
                                            <p:fltVal val="0.5"/>
                                          </p:val>
                                        </p:tav>
                                        <p:tav tm="100000">
                                          <p:val>
                                            <p:strVal val="#ppt_y"/>
                                          </p:val>
                                        </p:tav>
                                      </p:tavLst>
                                    </p:anim>
                                  </p:childTnLst>
                                </p:cTn>
                              </p:par>
                            </p:childTnLst>
                          </p:cTn>
                        </p:par>
                        <p:par>
                          <p:cTn id="50" fill="hold">
                            <p:stCondLst>
                              <p:cond delay="1500"/>
                            </p:stCondLst>
                            <p:childTnLst>
                              <p:par>
                                <p:cTn id="51" presetID="10"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par>
                          <p:cTn id="54" fill="hold">
                            <p:stCondLst>
                              <p:cond delay="2000"/>
                            </p:stCondLst>
                            <p:childTnLst>
                              <p:par>
                                <p:cTn id="55" presetID="16" presetClass="entr" presetSubtype="42"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outHorizontal)">
                                      <p:cBhvr>
                                        <p:cTn id="57" dur="500"/>
                                        <p:tgtEl>
                                          <p:spTgt spid="15"/>
                                        </p:tgtEl>
                                      </p:cBhvr>
                                    </p:animEffect>
                                  </p:childTnLst>
                                </p:cTn>
                              </p:par>
                            </p:childTnLst>
                          </p:cTn>
                        </p:par>
                        <p:par>
                          <p:cTn id="58" fill="hold">
                            <p:stCondLst>
                              <p:cond delay="2500"/>
                            </p:stCondLst>
                            <p:childTnLst>
                              <p:par>
                                <p:cTn id="59" presetID="22" presetClass="entr" presetSubtype="2" fill="hold"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right)">
                                      <p:cBhvr>
                                        <p:cTn id="61" dur="500"/>
                                        <p:tgtEl>
                                          <p:spTgt spid="16"/>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wipe(left)">
                                      <p:cBhvr>
                                        <p:cTn id="64" dur="500"/>
                                        <p:tgtEl>
                                          <p:spTgt spid="7"/>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left)">
                                      <p:cBhvr>
                                        <p:cTn id="67" dur="500"/>
                                        <p:tgtEl>
                                          <p:spTgt spid="8"/>
                                        </p:tgtEl>
                                      </p:cBhvr>
                                    </p:animEffect>
                                  </p:childTnLst>
                                </p:cTn>
                              </p:par>
                            </p:childTnLst>
                          </p:cTn>
                        </p:par>
                        <p:par>
                          <p:cTn id="68" fill="hold">
                            <p:stCondLst>
                              <p:cond delay="3000"/>
                            </p:stCondLst>
                            <p:childTnLst>
                              <p:par>
                                <p:cTn id="69" presetID="10" presetClass="entr" presetSubtype="0" fill="hold" grpId="0" nodeType="after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fade">
                                      <p:cBhvr>
                                        <p:cTn id="71" dur="500"/>
                                        <p:tgtEl>
                                          <p:spTgt spid="10"/>
                                        </p:tgtEl>
                                      </p:cBhvr>
                                    </p:animEffect>
                                  </p:childTnLst>
                                </p:cTn>
                              </p:par>
                            </p:childTnLst>
                          </p:cTn>
                        </p:par>
                        <p:par>
                          <p:cTn id="72" fill="hold">
                            <p:stCondLst>
                              <p:cond delay="3500"/>
                            </p:stCondLst>
                            <p:childTnLst>
                              <p:par>
                                <p:cTn id="73" presetID="16" presetClass="entr" presetSubtype="42"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barn(outHorizontal)">
                                      <p:cBhvr>
                                        <p:cTn id="75" dur="500"/>
                                        <p:tgtEl>
                                          <p:spTgt spid="17"/>
                                        </p:tgtEl>
                                      </p:cBhvr>
                                    </p:animEffect>
                                  </p:childTnLst>
                                </p:cTn>
                              </p:par>
                            </p:childTnLst>
                          </p:cTn>
                        </p:par>
                        <p:par>
                          <p:cTn id="76" fill="hold">
                            <p:stCondLst>
                              <p:cond delay="4000"/>
                            </p:stCondLst>
                            <p:childTnLst>
                              <p:par>
                                <p:cTn id="77" presetID="22" presetClass="entr" presetSubtype="2" fill="hold"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wipe(right)">
                                      <p:cBhvr>
                                        <p:cTn id="79" dur="500"/>
                                        <p:tgtEl>
                                          <p:spTgt spid="18"/>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wipe(left)">
                                      <p:cBhvr>
                                        <p:cTn id="82" dur="500"/>
                                        <p:tgtEl>
                                          <p:spTgt spid="11"/>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left)">
                                      <p:cBhvr>
                                        <p:cTn id="85" dur="500"/>
                                        <p:tgtEl>
                                          <p:spTgt spid="12"/>
                                        </p:tgtEl>
                                      </p:cBhvr>
                                    </p:animEffect>
                                  </p:childTnLst>
                                </p:cTn>
                              </p:par>
                            </p:childTnLst>
                          </p:cTn>
                        </p:par>
                        <p:par>
                          <p:cTn id="86" fill="hold">
                            <p:stCondLst>
                              <p:cond delay="4500"/>
                            </p:stCondLst>
                            <p:childTnLst>
                              <p:par>
                                <p:cTn id="87" presetID="10" presetClass="entr" presetSubtype="0" fill="hold" grpId="0" nodeType="after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fade">
                                      <p:cBhvr>
                                        <p:cTn id="89" dur="500"/>
                                        <p:tgtEl>
                                          <p:spTgt spid="13"/>
                                        </p:tgtEl>
                                      </p:cBhvr>
                                    </p:animEffect>
                                  </p:childTnLst>
                                </p:cTn>
                              </p:par>
                            </p:childTnLst>
                          </p:cTn>
                        </p:par>
                        <p:par>
                          <p:cTn id="90" fill="hold">
                            <p:stCondLst>
                              <p:cond delay="5000"/>
                            </p:stCondLst>
                            <p:childTnLst>
                              <p:par>
                                <p:cTn id="91" presetID="16" presetClass="entr" presetSubtype="42" fill="hold"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barn(outHorizontal)">
                                      <p:cBhvr>
                                        <p:cTn id="93" dur="500"/>
                                        <p:tgtEl>
                                          <p:spTgt spid="19"/>
                                        </p:tgtEl>
                                      </p:cBhvr>
                                    </p:animEffect>
                                  </p:childTnLst>
                                </p:cTn>
                              </p:par>
                            </p:childTnLst>
                          </p:cTn>
                        </p:par>
                        <p:par>
                          <p:cTn id="94" fill="hold">
                            <p:stCondLst>
                              <p:cond delay="5500"/>
                            </p:stCondLst>
                            <p:childTnLst>
                              <p:par>
                                <p:cTn id="95" presetID="22" presetClass="entr" presetSubtype="8" fill="hold" nodeType="after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wipe(left)">
                                      <p:cBhvr>
                                        <p:cTn id="97" dur="500"/>
                                        <p:tgtEl>
                                          <p:spTgt spid="20"/>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wipe(right)">
                                      <p:cBhvr>
                                        <p:cTn id="100" dur="500"/>
                                        <p:tgtEl>
                                          <p:spTgt spid="21"/>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right)">
                                      <p:cBhvr>
                                        <p:cTn id="103" dur="500"/>
                                        <p:tgtEl>
                                          <p:spTgt spid="22"/>
                                        </p:tgtEl>
                                      </p:cBhvr>
                                    </p:animEffect>
                                  </p:childTnLst>
                                </p:cTn>
                              </p:par>
                            </p:childTnLst>
                          </p:cTn>
                        </p:par>
                        <p:par>
                          <p:cTn id="104" fill="hold">
                            <p:stCondLst>
                              <p:cond delay="6000"/>
                            </p:stCondLst>
                            <p:childTnLst>
                              <p:par>
                                <p:cTn id="105" presetID="10" presetClass="entr" presetSubtype="0" fill="hold" grpId="0" nodeType="afterEffect">
                                  <p:stCondLst>
                                    <p:cond delay="0"/>
                                  </p:stCondLst>
                                  <p:childTnLst>
                                    <p:set>
                                      <p:cBhvr>
                                        <p:cTn id="106" dur="1" fill="hold">
                                          <p:stCondLst>
                                            <p:cond delay="0"/>
                                          </p:stCondLst>
                                        </p:cTn>
                                        <p:tgtEl>
                                          <p:spTgt spid="14"/>
                                        </p:tgtEl>
                                        <p:attrNameLst>
                                          <p:attrName>style.visibility</p:attrName>
                                        </p:attrNameLst>
                                      </p:cBhvr>
                                      <p:to>
                                        <p:strVal val="visible"/>
                                      </p:to>
                                    </p:set>
                                    <p:animEffect transition="in" filter="fade">
                                      <p:cBhvr>
                                        <p:cTn id="107" dur="500"/>
                                        <p:tgtEl>
                                          <p:spTgt spid="14"/>
                                        </p:tgtEl>
                                      </p:cBhvr>
                                    </p:animEffect>
                                  </p:childTnLst>
                                </p:cTn>
                              </p:par>
                            </p:childTnLst>
                          </p:cTn>
                        </p:par>
                        <p:par>
                          <p:cTn id="108" fill="hold">
                            <p:stCondLst>
                              <p:cond delay="6500"/>
                            </p:stCondLst>
                            <p:childTnLst>
                              <p:par>
                                <p:cTn id="109" presetID="16" presetClass="entr" presetSubtype="42" fill="hold" nodeType="afterEffect">
                                  <p:stCondLst>
                                    <p:cond delay="0"/>
                                  </p:stCondLst>
                                  <p:childTnLst>
                                    <p:set>
                                      <p:cBhvr>
                                        <p:cTn id="110" dur="1" fill="hold">
                                          <p:stCondLst>
                                            <p:cond delay="0"/>
                                          </p:stCondLst>
                                        </p:cTn>
                                        <p:tgtEl>
                                          <p:spTgt spid="23"/>
                                        </p:tgtEl>
                                        <p:attrNameLst>
                                          <p:attrName>style.visibility</p:attrName>
                                        </p:attrNameLst>
                                      </p:cBhvr>
                                      <p:to>
                                        <p:strVal val="visible"/>
                                      </p:to>
                                    </p:set>
                                    <p:animEffect transition="in" filter="barn(outHorizontal)">
                                      <p:cBhvr>
                                        <p:cTn id="111" dur="500"/>
                                        <p:tgtEl>
                                          <p:spTgt spid="23"/>
                                        </p:tgtEl>
                                      </p:cBhvr>
                                    </p:animEffect>
                                  </p:childTnLst>
                                </p:cTn>
                              </p:par>
                            </p:childTnLst>
                          </p:cTn>
                        </p:par>
                        <p:par>
                          <p:cTn id="112" fill="hold">
                            <p:stCondLst>
                              <p:cond delay="7000"/>
                            </p:stCondLst>
                            <p:childTnLst>
                              <p:par>
                                <p:cTn id="113" presetID="22" presetClass="entr" presetSubtype="8" fill="hold"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left)">
                                      <p:cBhvr>
                                        <p:cTn id="115" dur="500"/>
                                        <p:tgtEl>
                                          <p:spTgt spid="24"/>
                                        </p:tgtEl>
                                      </p:cBhvr>
                                    </p:animEffect>
                                  </p:childTnLst>
                                </p:cTn>
                              </p:par>
                              <p:par>
                                <p:cTn id="116" presetID="22" presetClass="entr" presetSubtype="2" fill="hold" grpId="0" nodeType="withEffect">
                                  <p:stCondLst>
                                    <p:cond delay="0"/>
                                  </p:stCondLst>
                                  <p:childTnLst>
                                    <p:set>
                                      <p:cBhvr>
                                        <p:cTn id="117" dur="1" fill="hold">
                                          <p:stCondLst>
                                            <p:cond delay="0"/>
                                          </p:stCondLst>
                                        </p:cTn>
                                        <p:tgtEl>
                                          <p:spTgt spid="25"/>
                                        </p:tgtEl>
                                        <p:attrNameLst>
                                          <p:attrName>style.visibility</p:attrName>
                                        </p:attrNameLst>
                                      </p:cBhvr>
                                      <p:to>
                                        <p:strVal val="visible"/>
                                      </p:to>
                                    </p:set>
                                    <p:animEffect transition="in" filter="wipe(right)">
                                      <p:cBhvr>
                                        <p:cTn id="118" dur="500"/>
                                        <p:tgtEl>
                                          <p:spTgt spid="25"/>
                                        </p:tgtEl>
                                      </p:cBhvr>
                                    </p:animEffect>
                                  </p:childTnLst>
                                </p:cTn>
                              </p:par>
                              <p:par>
                                <p:cTn id="119" presetID="22" presetClass="entr" presetSubtype="2" fill="hold" grpId="0" nodeType="withEffect">
                                  <p:stCondLst>
                                    <p:cond delay="0"/>
                                  </p:stCondLst>
                                  <p:childTnLst>
                                    <p:set>
                                      <p:cBhvr>
                                        <p:cTn id="120" dur="1" fill="hold">
                                          <p:stCondLst>
                                            <p:cond delay="0"/>
                                          </p:stCondLst>
                                        </p:cTn>
                                        <p:tgtEl>
                                          <p:spTgt spid="26"/>
                                        </p:tgtEl>
                                        <p:attrNameLst>
                                          <p:attrName>style.visibility</p:attrName>
                                        </p:attrNameLst>
                                      </p:cBhvr>
                                      <p:to>
                                        <p:strVal val="visible"/>
                                      </p:to>
                                    </p:set>
                                    <p:animEffect transition="in" filter="wipe(right)">
                                      <p:cBhvr>
                                        <p:cTn id="1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9" grpId="0"/>
      <p:bldP spid="10" grpId="0"/>
      <p:bldP spid="11" grpId="0"/>
      <p:bldP spid="12" grpId="0"/>
      <p:bldP spid="13" grpId="0"/>
      <p:bldP spid="14" grpId="0"/>
      <p:bldP spid="21" grpId="0"/>
      <p:bldP spid="22" grpId="0"/>
      <p:bldP spid="25" grpId="0"/>
      <p:bldP spid="26" grpId="0"/>
      <p:bldP spid="27" grpId="0" animBg="1"/>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6383238" y="1701602"/>
            <a:ext cx="5036317" cy="1303412"/>
            <a:chOff x="5161824" y="1994966"/>
            <a:chExt cx="3297964" cy="756804"/>
          </a:xfrm>
        </p:grpSpPr>
        <p:sp>
          <p:nvSpPr>
            <p:cNvPr id="15" name="矩形 14"/>
            <p:cNvSpPr/>
            <p:nvPr/>
          </p:nvSpPr>
          <p:spPr>
            <a:xfrm>
              <a:off x="5161824" y="1994966"/>
              <a:ext cx="3297964" cy="7568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5284317" y="2032622"/>
              <a:ext cx="3036413" cy="609254"/>
              <a:chOff x="5284317" y="2911032"/>
              <a:chExt cx="3036413" cy="609254"/>
            </a:xfrm>
          </p:grpSpPr>
          <p:sp>
            <p:nvSpPr>
              <p:cNvPr id="17" name="矩形 16"/>
              <p:cNvSpPr/>
              <p:nvPr/>
            </p:nvSpPr>
            <p:spPr>
              <a:xfrm>
                <a:off x="5284317" y="2911032"/>
                <a:ext cx="1396070" cy="241084"/>
              </a:xfrm>
              <a:prstGeom prst="rect">
                <a:avLst/>
              </a:prstGeom>
            </p:spPr>
            <p:txBody>
              <a:bodyPr wrap="none">
                <a:spAutoFit/>
              </a:bodyPr>
              <a:lstStyle/>
              <a:p>
                <a:pPr lvl="0" eaLnBrk="0" fontAlgn="base" hangingPunct="0">
                  <a:spcBef>
                    <a:spcPct val="0"/>
                  </a:spcBef>
                  <a:spcAft>
                    <a:spcPct val="0"/>
                  </a:spcAft>
                  <a:defRPr/>
                </a:pPr>
                <a:r>
                  <a:rPr lang="zh-CN" altLang="en-US" sz="1800" b="1" kern="0" dirty="0">
                    <a:solidFill>
                      <a:schemeClr val="bg1"/>
                    </a:solidFill>
                    <a:latin typeface="微软雅黑" panose="020B0503020204020204" pitchFamily="34" charset="-122"/>
                    <a:ea typeface="微软雅黑" panose="020B0503020204020204" pitchFamily="34" charset="-122"/>
                  </a:rPr>
                  <a:t>点击添加标题内容</a:t>
                </a:r>
                <a:endParaRPr lang="en-US" altLang="zh-CN" sz="1800" b="1" kern="0"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5284317" y="3153940"/>
                <a:ext cx="3036413" cy="366346"/>
              </a:xfrm>
              <a:prstGeom prst="rect">
                <a:avLst/>
              </a:prstGeom>
            </p:spPr>
            <p:txBody>
              <a:bodyPr wrap="square">
                <a:spAutoFit/>
              </a:bodyPr>
              <a:lstStyle/>
              <a:p>
                <a:pPr lvl="0" fontAlgn="base">
                  <a:lnSpc>
                    <a:spcPct val="125000"/>
                  </a:lnSpc>
                  <a:spcBef>
                    <a:spcPct val="0"/>
                  </a:spcBef>
                  <a:spcAft>
                    <a:spcPct val="0"/>
                  </a:spcAft>
                  <a:buClr>
                    <a:srgbClr val="007EEA"/>
                  </a:buClr>
                  <a:defRPr/>
                </a:pPr>
                <a:r>
                  <a:rPr lang="zh-CN" altLang="en-US" sz="1400" dirty="0">
                    <a:solidFill>
                      <a:schemeClr val="bg1"/>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点击此处添加文字说明内容，可以通过复制您的文本内容，在此文本框粘贴并选择只保留文字。点击此处添加文字说明内容，可以通过复制您的文本内容。</a:t>
                </a:r>
                <a:endParaRPr lang="zh-CN" altLang="en-US" sz="1400" kern="0" dirty="0">
                  <a:solidFill>
                    <a:schemeClr val="bg1"/>
                  </a:solidFill>
                  <a:latin typeface="微软雅黑" panose="020B0503020204020204" pitchFamily="34" charset="-122"/>
                  <a:ea typeface="微软雅黑" panose="020B0503020204020204" pitchFamily="34" charset="-122"/>
                </a:endParaRPr>
              </a:p>
            </p:txBody>
          </p:sp>
        </p:grpSp>
      </p:grpSp>
      <p:grpSp>
        <p:nvGrpSpPr>
          <p:cNvPr id="19" name="组合 18"/>
          <p:cNvGrpSpPr/>
          <p:nvPr/>
        </p:nvGrpSpPr>
        <p:grpSpPr>
          <a:xfrm>
            <a:off x="6383238" y="3109806"/>
            <a:ext cx="5036317" cy="1303412"/>
            <a:chOff x="5161824" y="1994966"/>
            <a:chExt cx="3297964" cy="756804"/>
          </a:xfrm>
        </p:grpSpPr>
        <p:sp>
          <p:nvSpPr>
            <p:cNvPr id="20" name="矩形 19"/>
            <p:cNvSpPr/>
            <p:nvPr/>
          </p:nvSpPr>
          <p:spPr>
            <a:xfrm>
              <a:off x="5161824" y="1994966"/>
              <a:ext cx="3297964" cy="756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5284317" y="2032622"/>
              <a:ext cx="3036413" cy="609254"/>
              <a:chOff x="5284317" y="2911032"/>
              <a:chExt cx="3036413" cy="609254"/>
            </a:xfrm>
          </p:grpSpPr>
          <p:sp>
            <p:nvSpPr>
              <p:cNvPr id="22" name="矩形 21"/>
              <p:cNvSpPr/>
              <p:nvPr/>
            </p:nvSpPr>
            <p:spPr>
              <a:xfrm>
                <a:off x="5284317" y="2911032"/>
                <a:ext cx="1396070" cy="241084"/>
              </a:xfrm>
              <a:prstGeom prst="rect">
                <a:avLst/>
              </a:prstGeom>
            </p:spPr>
            <p:txBody>
              <a:bodyPr wrap="none">
                <a:spAutoFit/>
              </a:bodyPr>
              <a:lstStyle/>
              <a:p>
                <a:pPr lvl="0" eaLnBrk="0" fontAlgn="base" hangingPunct="0">
                  <a:spcBef>
                    <a:spcPct val="0"/>
                  </a:spcBef>
                  <a:spcAft>
                    <a:spcPct val="0"/>
                  </a:spcAft>
                  <a:defRPr/>
                </a:pPr>
                <a:r>
                  <a:rPr lang="zh-CN" altLang="en-US" sz="1800" b="1" kern="0" dirty="0">
                    <a:solidFill>
                      <a:schemeClr val="bg1"/>
                    </a:solidFill>
                    <a:latin typeface="微软雅黑" panose="020B0503020204020204" pitchFamily="34" charset="-122"/>
                    <a:ea typeface="微软雅黑" panose="020B0503020204020204" pitchFamily="34" charset="-122"/>
                  </a:rPr>
                  <a:t>点击添加标题内容</a:t>
                </a:r>
                <a:endParaRPr lang="en-US" altLang="zh-CN" sz="1800" b="1" kern="0"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5284317" y="3153940"/>
                <a:ext cx="3036413" cy="366346"/>
              </a:xfrm>
              <a:prstGeom prst="rect">
                <a:avLst/>
              </a:prstGeom>
            </p:spPr>
            <p:txBody>
              <a:bodyPr wrap="square">
                <a:spAutoFit/>
              </a:bodyPr>
              <a:lstStyle/>
              <a:p>
                <a:pPr lvl="0" fontAlgn="base">
                  <a:lnSpc>
                    <a:spcPct val="125000"/>
                  </a:lnSpc>
                  <a:spcBef>
                    <a:spcPct val="0"/>
                  </a:spcBef>
                  <a:spcAft>
                    <a:spcPct val="0"/>
                  </a:spcAft>
                  <a:buClr>
                    <a:srgbClr val="007EEA"/>
                  </a:buClr>
                  <a:defRPr/>
                </a:pPr>
                <a:r>
                  <a:rPr lang="zh-CN" altLang="en-US" sz="1400" dirty="0">
                    <a:solidFill>
                      <a:schemeClr val="bg1"/>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点击此处添加文字说明内容，可以通过复制您的文本内容，在此文本框粘贴并选择只保留文字。点击此处添加文字说明内容，可以通过复制您的文本内容。</a:t>
                </a:r>
                <a:endParaRPr lang="zh-CN" altLang="en-US" sz="1400" kern="0" dirty="0">
                  <a:solidFill>
                    <a:schemeClr val="bg1"/>
                  </a:solidFill>
                  <a:latin typeface="微软雅黑" panose="020B0503020204020204" pitchFamily="34" charset="-122"/>
                  <a:ea typeface="微软雅黑" panose="020B0503020204020204" pitchFamily="34" charset="-122"/>
                </a:endParaRPr>
              </a:p>
            </p:txBody>
          </p:sp>
        </p:grpSp>
      </p:grpSp>
      <p:grpSp>
        <p:nvGrpSpPr>
          <p:cNvPr id="24" name="组合 23"/>
          <p:cNvGrpSpPr/>
          <p:nvPr/>
        </p:nvGrpSpPr>
        <p:grpSpPr>
          <a:xfrm>
            <a:off x="6383238" y="4502646"/>
            <a:ext cx="5036317" cy="1303412"/>
            <a:chOff x="5161824" y="1994966"/>
            <a:chExt cx="3297964" cy="756804"/>
          </a:xfrm>
        </p:grpSpPr>
        <p:sp>
          <p:nvSpPr>
            <p:cNvPr id="25" name="矩形 24"/>
            <p:cNvSpPr/>
            <p:nvPr/>
          </p:nvSpPr>
          <p:spPr>
            <a:xfrm>
              <a:off x="5161824" y="1994966"/>
              <a:ext cx="3297964" cy="7568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5284317" y="2032622"/>
              <a:ext cx="2939494" cy="609254"/>
              <a:chOff x="5284317" y="2911032"/>
              <a:chExt cx="2939494" cy="609254"/>
            </a:xfrm>
          </p:grpSpPr>
          <p:sp>
            <p:nvSpPr>
              <p:cNvPr id="27" name="矩形 26"/>
              <p:cNvSpPr/>
              <p:nvPr/>
            </p:nvSpPr>
            <p:spPr>
              <a:xfrm>
                <a:off x="5284317" y="2911032"/>
                <a:ext cx="1396070" cy="241084"/>
              </a:xfrm>
              <a:prstGeom prst="rect">
                <a:avLst/>
              </a:prstGeom>
            </p:spPr>
            <p:txBody>
              <a:bodyPr wrap="none">
                <a:spAutoFit/>
              </a:bodyPr>
              <a:lstStyle/>
              <a:p>
                <a:pPr lvl="0" eaLnBrk="0" fontAlgn="base" hangingPunct="0">
                  <a:spcBef>
                    <a:spcPct val="0"/>
                  </a:spcBef>
                  <a:spcAft>
                    <a:spcPct val="0"/>
                  </a:spcAft>
                  <a:defRPr/>
                </a:pPr>
                <a:r>
                  <a:rPr lang="zh-CN" altLang="en-US" sz="1800" b="1" kern="0" dirty="0">
                    <a:solidFill>
                      <a:schemeClr val="bg1"/>
                    </a:solidFill>
                    <a:latin typeface="微软雅黑" panose="020B0503020204020204" pitchFamily="34" charset="-122"/>
                    <a:ea typeface="微软雅黑" panose="020B0503020204020204" pitchFamily="34" charset="-122"/>
                  </a:rPr>
                  <a:t>点击添加标题内容</a:t>
                </a:r>
                <a:endParaRPr lang="en-US" altLang="zh-CN" sz="1800" b="1" kern="0" dirty="0">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a:xfrm>
                <a:off x="5284317" y="3153940"/>
                <a:ext cx="2939494" cy="366346"/>
              </a:xfrm>
              <a:prstGeom prst="rect">
                <a:avLst/>
              </a:prstGeom>
            </p:spPr>
            <p:txBody>
              <a:bodyPr wrap="square">
                <a:spAutoFit/>
              </a:bodyPr>
              <a:lstStyle/>
              <a:p>
                <a:pPr lvl="0" fontAlgn="base">
                  <a:lnSpc>
                    <a:spcPct val="125000"/>
                  </a:lnSpc>
                  <a:spcBef>
                    <a:spcPct val="0"/>
                  </a:spcBef>
                  <a:spcAft>
                    <a:spcPct val="0"/>
                  </a:spcAft>
                  <a:buClr>
                    <a:srgbClr val="007EEA"/>
                  </a:buClr>
                  <a:defRPr/>
                </a:pPr>
                <a:r>
                  <a:rPr lang="zh-CN" altLang="en-US" sz="1400" dirty="0">
                    <a:solidFill>
                      <a:schemeClr val="bg1"/>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点击此处添加文字说明内容，可以通过复制您的文本内容，在此文本框粘贴并选择只保留文字。点击此处添加文字说明内容，可以通过复制您的文本内容。</a:t>
                </a:r>
                <a:endParaRPr lang="zh-CN" altLang="en-US" sz="1400" kern="0" dirty="0">
                  <a:solidFill>
                    <a:schemeClr val="bg1"/>
                  </a:solidFill>
                  <a:latin typeface="微软雅黑" panose="020B0503020204020204" pitchFamily="34" charset="-122"/>
                  <a:ea typeface="微软雅黑" panose="020B0503020204020204" pitchFamily="34" charset="-122"/>
                </a:endParaRPr>
              </a:p>
            </p:txBody>
          </p:sp>
        </p:grpSp>
      </p:grpSp>
      <p:pic>
        <p:nvPicPr>
          <p:cNvPr id="29"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30362" y="1701602"/>
            <a:ext cx="5466214" cy="4104456"/>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8"/>
          <p:cNvSpPr txBox="1"/>
          <p:nvPr/>
        </p:nvSpPr>
        <p:spPr>
          <a:xfrm>
            <a:off x="190550" y="477466"/>
            <a:ext cx="6408712" cy="415498"/>
          </a:xfrm>
          <a:prstGeom prst="rect">
            <a:avLst/>
          </a:prstGeom>
          <a:noFill/>
        </p:spPr>
        <p:txBody>
          <a:bodyPr wrap="square" rtlCol="0">
            <a:spAutoFit/>
          </a:bodyPr>
          <a:lstStyle/>
          <a:p>
            <a:pPr>
              <a:lnSpc>
                <a:spcPts val="2400"/>
              </a:lnSpc>
            </a:pPr>
            <a:r>
              <a:rPr lang="zh-CN" altLang="en-US" dirty="0">
                <a:solidFill>
                  <a:schemeClr val="bg1"/>
                </a:solidFill>
                <a:latin typeface="微软雅黑" panose="020B0503020204020204" pitchFamily="34" charset="-122"/>
                <a:ea typeface="微软雅黑" panose="020B0503020204020204" pitchFamily="34" charset="-122"/>
              </a:rPr>
              <a:t>第一部分    </a:t>
            </a:r>
            <a:r>
              <a:rPr lang="zh-CN" altLang="en-US"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点击在此输入你的标题内容</a:t>
            </a:r>
            <a:endParaRPr lang="en-US" alt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TextBox 8"/>
          <p:cNvSpPr txBox="1"/>
          <p:nvPr/>
        </p:nvSpPr>
        <p:spPr>
          <a:xfrm>
            <a:off x="190550" y="189434"/>
            <a:ext cx="6408712" cy="523220"/>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第一部分  </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点击在此输入你的标题内容</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1+#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p:tgtEl>
                                          <p:spTgt spid="14"/>
                                        </p:tgtEl>
                                        <p:attrNameLst>
                                          <p:attrName>ppt_x</p:attrName>
                                        </p:attrNameLst>
                                      </p:cBhvr>
                                      <p:tavLst>
                                        <p:tav tm="0">
                                          <p:val>
                                            <p:strVal val="#ppt_x-#ppt_w*1.125000"/>
                                          </p:val>
                                        </p:tav>
                                        <p:tav tm="100000">
                                          <p:val>
                                            <p:strVal val="#ppt_x"/>
                                          </p:val>
                                        </p:tav>
                                      </p:tavLst>
                                    </p:anim>
                                    <p:animEffect transition="in" filter="wipe(right)">
                                      <p:cBhvr>
                                        <p:cTn id="13" dur="500"/>
                                        <p:tgtEl>
                                          <p:spTgt spid="14"/>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p:tgtEl>
                                          <p:spTgt spid="19"/>
                                        </p:tgtEl>
                                        <p:attrNameLst>
                                          <p:attrName>ppt_x</p:attrName>
                                        </p:attrNameLst>
                                      </p:cBhvr>
                                      <p:tavLst>
                                        <p:tav tm="0">
                                          <p:val>
                                            <p:strVal val="#ppt_x-#ppt_w*1.125000"/>
                                          </p:val>
                                        </p:tav>
                                        <p:tav tm="100000">
                                          <p:val>
                                            <p:strVal val="#ppt_x"/>
                                          </p:val>
                                        </p:tav>
                                      </p:tavLst>
                                    </p:anim>
                                    <p:animEffect transition="in" filter="wipe(right)">
                                      <p:cBhvr>
                                        <p:cTn id="18" dur="500"/>
                                        <p:tgtEl>
                                          <p:spTgt spid="19"/>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p:tgtEl>
                                          <p:spTgt spid="24"/>
                                        </p:tgtEl>
                                        <p:attrNameLst>
                                          <p:attrName>ppt_x</p:attrName>
                                        </p:attrNameLst>
                                      </p:cBhvr>
                                      <p:tavLst>
                                        <p:tav tm="0">
                                          <p:val>
                                            <p:strVal val="#ppt_x-#ppt_w*1.125000"/>
                                          </p:val>
                                        </p:tav>
                                        <p:tav tm="100000">
                                          <p:val>
                                            <p:strVal val="#ppt_x"/>
                                          </p:val>
                                        </p:tav>
                                      </p:tavLst>
                                    </p:anim>
                                    <p:animEffect transition="in" filter="wipe(right)">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7315" y="856223"/>
            <a:ext cx="3394196" cy="1872207"/>
          </a:xfrm>
          <a:prstGeom prst="rect">
            <a:avLst/>
          </a:prstGeom>
        </p:spPr>
      </p:pic>
      <p:sp>
        <p:nvSpPr>
          <p:cNvPr id="8" name="矩形 7"/>
          <p:cNvSpPr/>
          <p:nvPr/>
        </p:nvSpPr>
        <p:spPr>
          <a:xfrm>
            <a:off x="0" y="3069754"/>
            <a:ext cx="12190413" cy="2016224"/>
          </a:xfrm>
          <a:prstGeom prst="rect">
            <a:avLst/>
          </a:prstGeom>
          <a:solidFill>
            <a:srgbClr val="1E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3"/>
          <p:cNvSpPr txBox="1"/>
          <p:nvPr/>
        </p:nvSpPr>
        <p:spPr>
          <a:xfrm>
            <a:off x="2206774" y="3395820"/>
            <a:ext cx="7848872" cy="830997"/>
          </a:xfrm>
          <a:prstGeom prst="rect">
            <a:avLst/>
          </a:prstGeom>
          <a:noFill/>
        </p:spPr>
        <p:txBody>
          <a:bodyPr wrap="square" rtlCol="0" anchor="ctr">
            <a:spAutoFit/>
            <a:scene3d>
              <a:camera prst="orthographicFront"/>
              <a:lightRig rig="soft" dir="tl">
                <a:rot lat="0" lon="0" rev="0"/>
              </a:lightRig>
            </a:scene3d>
            <a:sp3d contourW="25400" prstMaterial="matte">
              <a:contourClr>
                <a:schemeClr val="accent2">
                  <a:tint val="20000"/>
                </a:schemeClr>
              </a:contourClr>
            </a:sp3d>
          </a:bodyPr>
          <a:lstStyle>
            <a:defPPr>
              <a:defRPr lang="zh-CN"/>
            </a:defPPr>
            <a:lvl1pPr>
              <a:defRPr sz="7200" spc="50">
                <a:ln w="11430"/>
                <a:solidFill>
                  <a:schemeClr val="tx1">
                    <a:lumMod val="65000"/>
                    <a:lumOff val="35000"/>
                  </a:schemeClr>
                </a:solidFill>
                <a:effectLst>
                  <a:outerShdw blurRad="38100" dist="38100" dir="2700000" algn="tl">
                    <a:srgbClr val="000000">
                      <a:alpha val="43137"/>
                    </a:srgbClr>
                  </a:outerShdw>
                </a:effectLst>
                <a:latin typeface="华康俪金黑W8(P)" pitchFamily="34" charset="-122"/>
                <a:ea typeface="华康俪金黑W8(P)" pitchFamily="34" charset="-122"/>
                <a:cs typeface="经典繁仿黑" pitchFamily="49" charset="-122"/>
              </a:defRPr>
            </a:lvl1pPr>
          </a:lstStyle>
          <a:p>
            <a:pPr lvl="0" algn="ctr"/>
            <a:r>
              <a:rPr lang="zh-CN" altLang="en-US" sz="4800" b="1" spc="0" dirty="0">
                <a:solidFill>
                  <a:schemeClr val="bg1"/>
                </a:solidFill>
                <a:effectLst/>
                <a:latin typeface="微软雅黑" panose="020B0503020204020204" pitchFamily="34" charset="-122"/>
                <a:ea typeface="微软雅黑" panose="020B0503020204020204" pitchFamily="34" charset="-122"/>
              </a:rPr>
              <a:t>感谢观看 请多指点</a:t>
            </a:r>
          </a:p>
        </p:txBody>
      </p:sp>
      <p:sp>
        <p:nvSpPr>
          <p:cNvPr id="11" name="矩形 10"/>
          <p:cNvSpPr/>
          <p:nvPr/>
        </p:nvSpPr>
        <p:spPr>
          <a:xfrm>
            <a:off x="3106874" y="4325828"/>
            <a:ext cx="6048672" cy="400110"/>
          </a:xfrm>
          <a:prstGeom prst="rect">
            <a:avLst/>
          </a:prstGeom>
        </p:spPr>
        <p:txBody>
          <a:bodyPr wrap="square" anchor="ctr">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适用工作计划</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项目总结</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述职报告等幻灯片演示</a:t>
            </a:r>
            <a:endParaRPr lang="zh-CN" altLang="en-US" sz="2000" dirty="0">
              <a:solidFill>
                <a:schemeClr val="bg1"/>
              </a:solidFill>
              <a:effectLst/>
              <a:latin typeface="微软雅黑" panose="020B0503020204020204" pitchFamily="34" charset="-122"/>
              <a:ea typeface="微软雅黑" panose="020B0503020204020204" pitchFamily="34" charset="-122"/>
              <a:cs typeface="经典繁仿黑"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800" fill="hold"/>
                                        <p:tgtEl>
                                          <p:spTgt spid="5"/>
                                        </p:tgtEl>
                                        <p:attrNameLst>
                                          <p:attrName>ppt_x</p:attrName>
                                        </p:attrNameLst>
                                      </p:cBhvr>
                                      <p:tavLst>
                                        <p:tav tm="0">
                                          <p:val>
                                            <p:strVal val="1+#ppt_w/2"/>
                                          </p:val>
                                        </p:tav>
                                        <p:tav tm="100000">
                                          <p:val>
                                            <p:strVal val="#ppt_x"/>
                                          </p:val>
                                        </p:tav>
                                      </p:tavLst>
                                    </p:anim>
                                    <p:anim calcmode="lin" valueType="num">
                                      <p:cBhvr additive="base">
                                        <p:cTn id="8" dur="8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1500"/>
                                        <p:tgtEl>
                                          <p:spTgt spid="9"/>
                                        </p:tgtEl>
                                      </p:cBhvr>
                                    </p:animEffect>
                                  </p:childTnLst>
                                </p:cTn>
                              </p:par>
                            </p:childTnLst>
                          </p:cTn>
                        </p:par>
                        <p:par>
                          <p:cTn id="13" fill="hold">
                            <p:stCondLst>
                              <p:cond delay="2500"/>
                            </p:stCondLst>
                            <p:childTnLst>
                              <p:par>
                                <p:cTn id="14" presetID="2" presetClass="entr" presetSubtype="2" decel="100000" fill="hold" grpId="0" nodeType="afterEffect">
                                  <p:stCondLst>
                                    <p:cond delay="0"/>
                                  </p:stCondLst>
                                  <p:iterate type="lt">
                                    <p:tmPct val="10000"/>
                                  </p:iterate>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700" fill="hold"/>
                                        <p:tgtEl>
                                          <p:spTgt spid="11"/>
                                        </p:tgtEl>
                                        <p:attrNameLst>
                                          <p:attrName>ppt_x</p:attrName>
                                        </p:attrNameLst>
                                      </p:cBhvr>
                                      <p:tavLst>
                                        <p:tav tm="0">
                                          <p:val>
                                            <p:strVal val="1+#ppt_w/2"/>
                                          </p:val>
                                        </p:tav>
                                        <p:tav tm="100000">
                                          <p:val>
                                            <p:strVal val="#ppt_x"/>
                                          </p:val>
                                        </p:tav>
                                      </p:tavLst>
                                    </p:anim>
                                    <p:anim calcmode="lin" valueType="num">
                                      <p:cBhvr additive="base">
                                        <p:cTn id="17" dur="7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8"/>
          <p:cNvSpPr txBox="1"/>
          <p:nvPr/>
        </p:nvSpPr>
        <p:spPr>
          <a:xfrm>
            <a:off x="190550" y="477466"/>
            <a:ext cx="6408712" cy="415498"/>
          </a:xfrm>
          <a:prstGeom prst="rect">
            <a:avLst/>
          </a:prstGeom>
          <a:noFill/>
        </p:spPr>
        <p:txBody>
          <a:bodyPr wrap="square" rtlCol="0">
            <a:spAutoFit/>
          </a:bodyPr>
          <a:lstStyle/>
          <a:p>
            <a:pPr>
              <a:lnSpc>
                <a:spcPts val="2400"/>
              </a:lnSpc>
            </a:pPr>
            <a:r>
              <a:rPr lang="zh-CN" altLang="en-US" dirty="0">
                <a:solidFill>
                  <a:schemeClr val="bg1"/>
                </a:solidFill>
                <a:latin typeface="微软雅黑" panose="020B0503020204020204" pitchFamily="34" charset="-122"/>
                <a:ea typeface="微软雅黑" panose="020B0503020204020204" pitchFamily="34" charset="-122"/>
              </a:rPr>
              <a:t>第一部分    </a:t>
            </a:r>
            <a:r>
              <a:rPr lang="zh-CN" altLang="en-US"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点击在此输入你的标题内容</a:t>
            </a:r>
            <a:endParaRPr lang="en-US" alt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0" name="TextBox 8"/>
          <p:cNvSpPr txBox="1"/>
          <p:nvPr/>
        </p:nvSpPr>
        <p:spPr>
          <a:xfrm>
            <a:off x="190550" y="189434"/>
            <a:ext cx="6408712" cy="523220"/>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第一部分  </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点击在此输入你的标题内容</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8" name="组合 37"/>
          <p:cNvGrpSpPr/>
          <p:nvPr/>
        </p:nvGrpSpPr>
        <p:grpSpPr>
          <a:xfrm>
            <a:off x="766614" y="3541345"/>
            <a:ext cx="10725492" cy="647699"/>
            <a:chOff x="842322" y="3341038"/>
            <a:chExt cx="10725492" cy="647699"/>
          </a:xfrm>
        </p:grpSpPr>
        <p:pic>
          <p:nvPicPr>
            <p:cNvPr id="39" name="Pentagon 1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322" y="3383899"/>
              <a:ext cx="6022871" cy="592138"/>
            </a:xfrm>
            <a:prstGeom prst="rect">
              <a:avLst/>
            </a:prstGeom>
            <a:noFill/>
            <a:extLst>
              <a:ext uri="{909E8E84-426E-40DD-AFC4-6F175D3DCCD1}">
                <a14:hiddenFill xmlns:a14="http://schemas.microsoft.com/office/drawing/2010/main">
                  <a:solidFill>
                    <a:srgbClr val="FFFFFF"/>
                  </a:solidFill>
                </a14:hiddenFill>
              </a:ext>
            </a:extLst>
          </p:spPr>
        </p:pic>
        <p:pic>
          <p:nvPicPr>
            <p:cNvPr id="40" name="Pentagon 1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2340" y="3396599"/>
              <a:ext cx="5445474" cy="592138"/>
            </a:xfrm>
            <a:prstGeom prst="rect">
              <a:avLst/>
            </a:prstGeom>
            <a:noFill/>
            <a:extLst>
              <a:ext uri="{909E8E84-426E-40DD-AFC4-6F175D3DCCD1}">
                <a14:hiddenFill xmlns:a14="http://schemas.microsoft.com/office/drawing/2010/main">
                  <a:solidFill>
                    <a:srgbClr val="FFFFFF"/>
                  </a:solidFill>
                </a14:hiddenFill>
              </a:ext>
            </a:extLst>
          </p:spPr>
        </p:pic>
        <p:sp>
          <p:nvSpPr>
            <p:cNvPr id="41" name="Pentagon 12"/>
            <p:cNvSpPr>
              <a:spLocks noChangeArrowheads="1"/>
            </p:cNvSpPr>
            <p:nvPr/>
          </p:nvSpPr>
          <p:spPr bwMode="auto">
            <a:xfrm>
              <a:off x="914331" y="3341038"/>
              <a:ext cx="10526500" cy="466725"/>
            </a:xfrm>
            <a:prstGeom prst="homePlate">
              <a:avLst>
                <a:gd name="adj" fmla="val 51672"/>
              </a:avLst>
            </a:prstGeom>
            <a:solidFill>
              <a:schemeClr val="accent1"/>
            </a:solidFill>
            <a:ln>
              <a:noFill/>
            </a:ln>
          </p:spPr>
          <p:txBody>
            <a:bodyPr anchor="ctr"/>
            <a:lstStyle>
              <a:lvl1pPr indent="-342900">
                <a:defRPr>
                  <a:solidFill>
                    <a:schemeClr val="tx1"/>
                  </a:solidFill>
                  <a:latin typeface="Arial" panose="020B0604020202020204" pitchFamily="34" charset="0"/>
                  <a:ea typeface="宋体" panose="02010600030101010101" pitchFamily="2" charset="-122"/>
                </a:defRPr>
              </a:lvl1pPr>
              <a:lvl2pPr marL="37931725" indent="-37474525">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4572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Calibri" panose="020F0502020204030204" pitchFamily="34" charset="0"/>
                <a:buAutoNum type="arabicPeriod"/>
              </a:pPr>
              <a:endParaRPr lang="zh-CN" altLang="zh-CN" sz="2800" noProof="1">
                <a:solidFill>
                  <a:srgbClr val="FFFFFF"/>
                </a:solidFill>
                <a:latin typeface="Calibri" panose="020F0502020204030204" pitchFamily="34" charset="0"/>
                <a:ea typeface="MS PGothic" panose="020B0600070205080204" pitchFamily="34" charset="-128"/>
              </a:endParaRPr>
            </a:p>
          </p:txBody>
        </p:sp>
        <p:sp>
          <p:nvSpPr>
            <p:cNvPr id="42" name="Text Box 20"/>
            <p:cNvSpPr txBox="1">
              <a:spLocks noChangeArrowheads="1"/>
            </p:cNvSpPr>
            <p:nvPr/>
          </p:nvSpPr>
          <p:spPr bwMode="auto">
            <a:xfrm>
              <a:off x="1562402" y="3373503"/>
              <a:ext cx="7457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20xx</a:t>
              </a:r>
            </a:p>
          </p:txBody>
        </p:sp>
        <p:sp>
          <p:nvSpPr>
            <p:cNvPr id="43" name="Text Box 21"/>
            <p:cNvSpPr txBox="1">
              <a:spLocks noChangeArrowheads="1"/>
            </p:cNvSpPr>
            <p:nvPr/>
          </p:nvSpPr>
          <p:spPr bwMode="auto">
            <a:xfrm>
              <a:off x="2686205" y="3373503"/>
              <a:ext cx="7457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20xx</a:t>
              </a:r>
            </a:p>
          </p:txBody>
        </p:sp>
        <p:sp>
          <p:nvSpPr>
            <p:cNvPr id="44" name="Text Box 22"/>
            <p:cNvSpPr txBox="1">
              <a:spLocks noChangeArrowheads="1"/>
            </p:cNvSpPr>
            <p:nvPr/>
          </p:nvSpPr>
          <p:spPr bwMode="auto">
            <a:xfrm>
              <a:off x="3810009" y="3373503"/>
              <a:ext cx="7457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20xx</a:t>
              </a:r>
            </a:p>
          </p:txBody>
        </p:sp>
        <p:sp>
          <p:nvSpPr>
            <p:cNvPr id="45" name="Text Box 23"/>
            <p:cNvSpPr txBox="1">
              <a:spLocks noChangeArrowheads="1"/>
            </p:cNvSpPr>
            <p:nvPr/>
          </p:nvSpPr>
          <p:spPr bwMode="auto">
            <a:xfrm>
              <a:off x="4935929" y="3373503"/>
              <a:ext cx="7457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20xx</a:t>
              </a:r>
            </a:p>
          </p:txBody>
        </p:sp>
        <p:sp>
          <p:nvSpPr>
            <p:cNvPr id="46" name="Text Box 24"/>
            <p:cNvSpPr txBox="1">
              <a:spLocks noChangeArrowheads="1"/>
            </p:cNvSpPr>
            <p:nvPr/>
          </p:nvSpPr>
          <p:spPr bwMode="auto">
            <a:xfrm>
              <a:off x="6059732" y="3373503"/>
              <a:ext cx="7457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20xx</a:t>
              </a:r>
            </a:p>
          </p:txBody>
        </p:sp>
        <p:sp>
          <p:nvSpPr>
            <p:cNvPr id="48" name="Text Box 25"/>
            <p:cNvSpPr txBox="1">
              <a:spLocks noChangeArrowheads="1"/>
            </p:cNvSpPr>
            <p:nvPr/>
          </p:nvSpPr>
          <p:spPr bwMode="auto">
            <a:xfrm>
              <a:off x="7185652" y="3373503"/>
              <a:ext cx="7457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20xx</a:t>
              </a:r>
            </a:p>
          </p:txBody>
        </p:sp>
        <p:sp>
          <p:nvSpPr>
            <p:cNvPr id="49" name="Text Box 26"/>
            <p:cNvSpPr txBox="1">
              <a:spLocks noChangeArrowheads="1"/>
            </p:cNvSpPr>
            <p:nvPr/>
          </p:nvSpPr>
          <p:spPr bwMode="auto">
            <a:xfrm>
              <a:off x="8309457" y="3373503"/>
              <a:ext cx="7457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20xx</a:t>
              </a:r>
            </a:p>
          </p:txBody>
        </p:sp>
        <p:sp>
          <p:nvSpPr>
            <p:cNvPr id="85" name="Text Box 27"/>
            <p:cNvSpPr txBox="1">
              <a:spLocks noChangeArrowheads="1"/>
            </p:cNvSpPr>
            <p:nvPr/>
          </p:nvSpPr>
          <p:spPr bwMode="auto">
            <a:xfrm>
              <a:off x="9435377" y="3373503"/>
              <a:ext cx="61587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20x</a:t>
              </a:r>
            </a:p>
          </p:txBody>
        </p:sp>
      </p:grpSp>
      <p:grpSp>
        <p:nvGrpSpPr>
          <p:cNvPr id="86" name="组合 85"/>
          <p:cNvGrpSpPr/>
          <p:nvPr/>
        </p:nvGrpSpPr>
        <p:grpSpPr>
          <a:xfrm>
            <a:off x="871117" y="1818968"/>
            <a:ext cx="1980029" cy="968172"/>
            <a:chOff x="946825" y="1556792"/>
            <a:chExt cx="1980029" cy="968172"/>
          </a:xfrm>
        </p:grpSpPr>
        <p:sp>
          <p:nvSpPr>
            <p:cNvPr id="87" name="Text Box 28"/>
            <p:cNvSpPr txBox="1">
              <a:spLocks noChangeArrowheads="1"/>
            </p:cNvSpPr>
            <p:nvPr/>
          </p:nvSpPr>
          <p:spPr bwMode="auto">
            <a:xfrm>
              <a:off x="1131889" y="1556792"/>
              <a:ext cx="15696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800" b="1" dirty="0">
                  <a:solidFill>
                    <a:schemeClr val="tx1">
                      <a:lumMod val="85000"/>
                      <a:lumOff val="15000"/>
                    </a:schemeClr>
                  </a:solidFill>
                  <a:ea typeface="微软雅黑" panose="020B0503020204020204" pitchFamily="34" charset="-122"/>
                </a:rPr>
                <a:t>这里添加文字</a:t>
              </a:r>
            </a:p>
          </p:txBody>
        </p:sp>
        <p:sp>
          <p:nvSpPr>
            <p:cNvPr id="88" name="Text Box 29"/>
            <p:cNvSpPr txBox="1">
              <a:spLocks noChangeArrowheads="1"/>
            </p:cNvSpPr>
            <p:nvPr/>
          </p:nvSpPr>
          <p:spPr bwMode="auto">
            <a:xfrm>
              <a:off x="946825" y="1915566"/>
              <a:ext cx="1980029"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单击此处添加文字内容</a:t>
              </a:r>
            </a:p>
          </p:txBody>
        </p:sp>
      </p:grpSp>
      <p:sp>
        <p:nvSpPr>
          <p:cNvPr id="89" name="Line 30"/>
          <p:cNvSpPr>
            <a:spLocks noChangeShapeType="1"/>
          </p:cNvSpPr>
          <p:nvPr/>
        </p:nvSpPr>
        <p:spPr bwMode="auto">
          <a:xfrm>
            <a:off x="1824431" y="2837219"/>
            <a:ext cx="0" cy="697328"/>
          </a:xfrm>
          <a:prstGeom prst="line">
            <a:avLst/>
          </a:prstGeom>
          <a:noFill/>
          <a:ln w="19050" cap="rnd">
            <a:solidFill>
              <a:schemeClr val="tx1">
                <a:lumMod val="75000"/>
                <a:lumOff val="25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90" name="组合 89"/>
          <p:cNvGrpSpPr/>
          <p:nvPr/>
        </p:nvGrpSpPr>
        <p:grpSpPr>
          <a:xfrm>
            <a:off x="3175196" y="1818968"/>
            <a:ext cx="1980029" cy="968172"/>
            <a:chOff x="3250904" y="1556792"/>
            <a:chExt cx="1980029" cy="968172"/>
          </a:xfrm>
        </p:grpSpPr>
        <p:sp>
          <p:nvSpPr>
            <p:cNvPr id="91" name="Text Box 31"/>
            <p:cNvSpPr txBox="1">
              <a:spLocks noChangeArrowheads="1"/>
            </p:cNvSpPr>
            <p:nvPr/>
          </p:nvSpPr>
          <p:spPr bwMode="auto">
            <a:xfrm>
              <a:off x="3436638" y="1556792"/>
              <a:ext cx="15696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800" b="1" dirty="0">
                  <a:solidFill>
                    <a:schemeClr val="tx1">
                      <a:lumMod val="85000"/>
                      <a:lumOff val="15000"/>
                    </a:schemeClr>
                  </a:solidFill>
                  <a:ea typeface="微软雅黑" panose="020B0503020204020204" pitchFamily="34" charset="-122"/>
                </a:rPr>
                <a:t>这里添加文字</a:t>
              </a:r>
            </a:p>
          </p:txBody>
        </p:sp>
        <p:sp>
          <p:nvSpPr>
            <p:cNvPr id="92" name="Text Box 32"/>
            <p:cNvSpPr txBox="1">
              <a:spLocks noChangeArrowheads="1"/>
            </p:cNvSpPr>
            <p:nvPr/>
          </p:nvSpPr>
          <p:spPr bwMode="auto">
            <a:xfrm>
              <a:off x="3250904" y="1915566"/>
              <a:ext cx="1980029"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单击此处添加文字内容</a:t>
              </a:r>
            </a:p>
          </p:txBody>
        </p:sp>
      </p:grpSp>
      <p:sp>
        <p:nvSpPr>
          <p:cNvPr id="93" name="Line 33"/>
          <p:cNvSpPr>
            <a:spLocks noChangeShapeType="1"/>
          </p:cNvSpPr>
          <p:nvPr/>
        </p:nvSpPr>
        <p:spPr bwMode="auto">
          <a:xfrm>
            <a:off x="4129181" y="2837219"/>
            <a:ext cx="0" cy="697328"/>
          </a:xfrm>
          <a:prstGeom prst="line">
            <a:avLst/>
          </a:prstGeom>
          <a:noFill/>
          <a:ln w="19050" cap="rnd">
            <a:solidFill>
              <a:schemeClr val="tx1">
                <a:lumMod val="75000"/>
                <a:lumOff val="25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94" name="组合 93"/>
          <p:cNvGrpSpPr/>
          <p:nvPr/>
        </p:nvGrpSpPr>
        <p:grpSpPr>
          <a:xfrm>
            <a:off x="5382593" y="1818968"/>
            <a:ext cx="1980029" cy="968172"/>
            <a:chOff x="5458301" y="1556792"/>
            <a:chExt cx="1980029" cy="968172"/>
          </a:xfrm>
        </p:grpSpPr>
        <p:sp>
          <p:nvSpPr>
            <p:cNvPr id="95" name="Text Box 34"/>
            <p:cNvSpPr txBox="1">
              <a:spLocks noChangeArrowheads="1"/>
            </p:cNvSpPr>
            <p:nvPr/>
          </p:nvSpPr>
          <p:spPr bwMode="auto">
            <a:xfrm>
              <a:off x="5644035" y="1556792"/>
              <a:ext cx="15696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800" b="1" dirty="0">
                  <a:solidFill>
                    <a:schemeClr val="tx1">
                      <a:lumMod val="85000"/>
                      <a:lumOff val="15000"/>
                    </a:schemeClr>
                  </a:solidFill>
                  <a:ea typeface="微软雅黑" panose="020B0503020204020204" pitchFamily="34" charset="-122"/>
                </a:rPr>
                <a:t>这里添加文字</a:t>
              </a:r>
            </a:p>
          </p:txBody>
        </p:sp>
        <p:sp>
          <p:nvSpPr>
            <p:cNvPr id="96" name="Text Box 35"/>
            <p:cNvSpPr txBox="1">
              <a:spLocks noChangeArrowheads="1"/>
            </p:cNvSpPr>
            <p:nvPr/>
          </p:nvSpPr>
          <p:spPr bwMode="auto">
            <a:xfrm>
              <a:off x="5458301" y="1915566"/>
              <a:ext cx="1980029"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单击此处添加文字内容</a:t>
              </a:r>
            </a:p>
          </p:txBody>
        </p:sp>
      </p:grpSp>
      <p:sp>
        <p:nvSpPr>
          <p:cNvPr id="97" name="Line 36"/>
          <p:cNvSpPr>
            <a:spLocks noChangeShapeType="1"/>
          </p:cNvSpPr>
          <p:nvPr/>
        </p:nvSpPr>
        <p:spPr bwMode="auto">
          <a:xfrm>
            <a:off x="6336576" y="2837219"/>
            <a:ext cx="0" cy="697328"/>
          </a:xfrm>
          <a:prstGeom prst="line">
            <a:avLst/>
          </a:prstGeom>
          <a:noFill/>
          <a:ln w="19050" cap="rnd">
            <a:solidFill>
              <a:schemeClr val="tx1">
                <a:lumMod val="75000"/>
                <a:lumOff val="25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98" name="组合 97"/>
          <p:cNvGrpSpPr/>
          <p:nvPr/>
        </p:nvGrpSpPr>
        <p:grpSpPr>
          <a:xfrm>
            <a:off x="7643569" y="1818968"/>
            <a:ext cx="1980029" cy="968172"/>
            <a:chOff x="7858289" y="1556792"/>
            <a:chExt cx="1980029" cy="968172"/>
          </a:xfrm>
        </p:grpSpPr>
        <p:sp>
          <p:nvSpPr>
            <p:cNvPr id="99" name="Text Box 37"/>
            <p:cNvSpPr txBox="1">
              <a:spLocks noChangeArrowheads="1"/>
            </p:cNvSpPr>
            <p:nvPr/>
          </p:nvSpPr>
          <p:spPr bwMode="auto">
            <a:xfrm>
              <a:off x="8044023" y="1556792"/>
              <a:ext cx="15696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800" b="1" dirty="0">
                  <a:solidFill>
                    <a:schemeClr val="tx1">
                      <a:lumMod val="85000"/>
                      <a:lumOff val="15000"/>
                    </a:schemeClr>
                  </a:solidFill>
                  <a:ea typeface="微软雅黑" panose="020B0503020204020204" pitchFamily="34" charset="-122"/>
                </a:rPr>
                <a:t>这里添加文字</a:t>
              </a:r>
            </a:p>
          </p:txBody>
        </p:sp>
        <p:sp>
          <p:nvSpPr>
            <p:cNvPr id="100" name="Text Box 38"/>
            <p:cNvSpPr txBox="1">
              <a:spLocks noChangeArrowheads="1"/>
            </p:cNvSpPr>
            <p:nvPr/>
          </p:nvSpPr>
          <p:spPr bwMode="auto">
            <a:xfrm>
              <a:off x="7858289" y="1915566"/>
              <a:ext cx="1980029"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单击此处添加文字内容</a:t>
              </a:r>
            </a:p>
          </p:txBody>
        </p:sp>
      </p:grpSp>
      <p:sp>
        <p:nvSpPr>
          <p:cNvPr id="101" name="Line 39"/>
          <p:cNvSpPr>
            <a:spLocks noChangeShapeType="1"/>
          </p:cNvSpPr>
          <p:nvPr/>
        </p:nvSpPr>
        <p:spPr bwMode="auto">
          <a:xfrm>
            <a:off x="8597552" y="2837219"/>
            <a:ext cx="0" cy="697328"/>
          </a:xfrm>
          <a:prstGeom prst="line">
            <a:avLst/>
          </a:prstGeom>
          <a:noFill/>
          <a:ln w="19050" cap="rnd">
            <a:solidFill>
              <a:schemeClr val="tx1">
                <a:lumMod val="75000"/>
                <a:lumOff val="25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02" name="组合 101"/>
          <p:cNvGrpSpPr/>
          <p:nvPr/>
        </p:nvGrpSpPr>
        <p:grpSpPr>
          <a:xfrm>
            <a:off x="1990750" y="4693870"/>
            <a:ext cx="1980029" cy="968172"/>
            <a:chOff x="2194826" y="4431694"/>
            <a:chExt cx="1980029" cy="968172"/>
          </a:xfrm>
        </p:grpSpPr>
        <p:sp>
          <p:nvSpPr>
            <p:cNvPr id="103" name="Text Box 40"/>
            <p:cNvSpPr txBox="1">
              <a:spLocks noChangeArrowheads="1"/>
            </p:cNvSpPr>
            <p:nvPr/>
          </p:nvSpPr>
          <p:spPr bwMode="auto">
            <a:xfrm>
              <a:off x="2380560" y="4431694"/>
              <a:ext cx="15696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800" b="1" dirty="0">
                  <a:solidFill>
                    <a:schemeClr val="tx1">
                      <a:lumMod val="85000"/>
                      <a:lumOff val="15000"/>
                    </a:schemeClr>
                  </a:solidFill>
                  <a:ea typeface="微软雅黑" panose="020B0503020204020204" pitchFamily="34" charset="-122"/>
                </a:rPr>
                <a:t>这里添加文字</a:t>
              </a:r>
            </a:p>
          </p:txBody>
        </p:sp>
        <p:sp>
          <p:nvSpPr>
            <p:cNvPr id="104" name="Text Box 41"/>
            <p:cNvSpPr txBox="1">
              <a:spLocks noChangeArrowheads="1"/>
            </p:cNvSpPr>
            <p:nvPr/>
          </p:nvSpPr>
          <p:spPr bwMode="auto">
            <a:xfrm>
              <a:off x="2194826" y="4790468"/>
              <a:ext cx="1980029"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单击此处添加文字内容</a:t>
              </a:r>
            </a:p>
          </p:txBody>
        </p:sp>
      </p:grpSp>
      <p:sp>
        <p:nvSpPr>
          <p:cNvPr id="105" name="Line 42"/>
          <p:cNvSpPr>
            <a:spLocks noChangeShapeType="1"/>
          </p:cNvSpPr>
          <p:nvPr/>
        </p:nvSpPr>
        <p:spPr bwMode="auto">
          <a:xfrm>
            <a:off x="2944733" y="4038603"/>
            <a:ext cx="0" cy="503237"/>
          </a:xfrm>
          <a:prstGeom prst="line">
            <a:avLst/>
          </a:prstGeom>
          <a:noFill/>
          <a:ln w="19050" cap="rnd">
            <a:solidFill>
              <a:schemeClr val="tx1">
                <a:lumMod val="75000"/>
                <a:lumOff val="25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06" name="组合 105"/>
          <p:cNvGrpSpPr/>
          <p:nvPr/>
        </p:nvGrpSpPr>
        <p:grpSpPr>
          <a:xfrm>
            <a:off x="4295006" y="4693870"/>
            <a:ext cx="1980029" cy="968172"/>
            <a:chOff x="4499575" y="4431694"/>
            <a:chExt cx="1980029" cy="968172"/>
          </a:xfrm>
        </p:grpSpPr>
        <p:sp>
          <p:nvSpPr>
            <p:cNvPr id="107" name="Text Box 43"/>
            <p:cNvSpPr txBox="1">
              <a:spLocks noChangeArrowheads="1"/>
            </p:cNvSpPr>
            <p:nvPr/>
          </p:nvSpPr>
          <p:spPr bwMode="auto">
            <a:xfrm>
              <a:off x="4685309" y="4431694"/>
              <a:ext cx="15696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800" b="1" dirty="0">
                  <a:solidFill>
                    <a:schemeClr val="tx1">
                      <a:lumMod val="85000"/>
                      <a:lumOff val="15000"/>
                    </a:schemeClr>
                  </a:solidFill>
                  <a:ea typeface="微软雅黑" panose="020B0503020204020204" pitchFamily="34" charset="-122"/>
                </a:rPr>
                <a:t>这里添加文字</a:t>
              </a:r>
            </a:p>
          </p:txBody>
        </p:sp>
        <p:sp>
          <p:nvSpPr>
            <p:cNvPr id="108" name="Text Box 44"/>
            <p:cNvSpPr txBox="1">
              <a:spLocks noChangeArrowheads="1"/>
            </p:cNvSpPr>
            <p:nvPr/>
          </p:nvSpPr>
          <p:spPr bwMode="auto">
            <a:xfrm>
              <a:off x="4499575" y="4790468"/>
              <a:ext cx="1980029"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单击此处添加文字内容</a:t>
              </a:r>
            </a:p>
          </p:txBody>
        </p:sp>
      </p:grpSp>
      <p:sp>
        <p:nvSpPr>
          <p:cNvPr id="109" name="Line 45"/>
          <p:cNvSpPr>
            <a:spLocks noChangeShapeType="1"/>
          </p:cNvSpPr>
          <p:nvPr/>
        </p:nvSpPr>
        <p:spPr bwMode="auto">
          <a:xfrm>
            <a:off x="5248991" y="4038603"/>
            <a:ext cx="0" cy="503237"/>
          </a:xfrm>
          <a:prstGeom prst="line">
            <a:avLst/>
          </a:prstGeom>
          <a:noFill/>
          <a:ln w="19050" cap="rnd">
            <a:solidFill>
              <a:schemeClr val="tx1">
                <a:lumMod val="75000"/>
                <a:lumOff val="25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10" name="组合 109"/>
          <p:cNvGrpSpPr/>
          <p:nvPr/>
        </p:nvGrpSpPr>
        <p:grpSpPr>
          <a:xfrm>
            <a:off x="6527254" y="4693870"/>
            <a:ext cx="1980029" cy="968172"/>
            <a:chOff x="6706972" y="4431694"/>
            <a:chExt cx="1980029" cy="968172"/>
          </a:xfrm>
        </p:grpSpPr>
        <p:sp>
          <p:nvSpPr>
            <p:cNvPr id="111" name="Text Box 46"/>
            <p:cNvSpPr txBox="1">
              <a:spLocks noChangeArrowheads="1"/>
            </p:cNvSpPr>
            <p:nvPr/>
          </p:nvSpPr>
          <p:spPr bwMode="auto">
            <a:xfrm>
              <a:off x="6892706" y="4431694"/>
              <a:ext cx="15696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800" b="1" dirty="0">
                  <a:solidFill>
                    <a:schemeClr val="tx1">
                      <a:lumMod val="85000"/>
                      <a:lumOff val="15000"/>
                    </a:schemeClr>
                  </a:solidFill>
                  <a:ea typeface="微软雅黑" panose="020B0503020204020204" pitchFamily="34" charset="-122"/>
                </a:rPr>
                <a:t>这里添加文字</a:t>
              </a:r>
            </a:p>
          </p:txBody>
        </p:sp>
        <p:sp>
          <p:nvSpPr>
            <p:cNvPr id="112" name="Text Box 47"/>
            <p:cNvSpPr txBox="1">
              <a:spLocks noChangeArrowheads="1"/>
            </p:cNvSpPr>
            <p:nvPr/>
          </p:nvSpPr>
          <p:spPr bwMode="auto">
            <a:xfrm>
              <a:off x="6706972" y="4790468"/>
              <a:ext cx="1980029"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单击此处添加文字内容</a:t>
              </a:r>
            </a:p>
          </p:txBody>
        </p:sp>
      </p:grpSp>
      <p:sp>
        <p:nvSpPr>
          <p:cNvPr id="113" name="Line 48"/>
          <p:cNvSpPr>
            <a:spLocks noChangeShapeType="1"/>
          </p:cNvSpPr>
          <p:nvPr/>
        </p:nvSpPr>
        <p:spPr bwMode="auto">
          <a:xfrm>
            <a:off x="7481237" y="4038603"/>
            <a:ext cx="0" cy="503237"/>
          </a:xfrm>
          <a:prstGeom prst="line">
            <a:avLst/>
          </a:prstGeom>
          <a:noFill/>
          <a:ln w="19050" cap="rnd">
            <a:solidFill>
              <a:schemeClr val="tx1">
                <a:lumMod val="75000"/>
                <a:lumOff val="25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14" name="组合 113"/>
          <p:cNvGrpSpPr/>
          <p:nvPr/>
        </p:nvGrpSpPr>
        <p:grpSpPr>
          <a:xfrm>
            <a:off x="8831510" y="4693870"/>
            <a:ext cx="1980029" cy="968172"/>
            <a:chOff x="9011721" y="4431694"/>
            <a:chExt cx="1980029" cy="968172"/>
          </a:xfrm>
        </p:grpSpPr>
        <p:sp>
          <p:nvSpPr>
            <p:cNvPr id="115" name="Text Box 49"/>
            <p:cNvSpPr txBox="1">
              <a:spLocks noChangeArrowheads="1"/>
            </p:cNvSpPr>
            <p:nvPr/>
          </p:nvSpPr>
          <p:spPr bwMode="auto">
            <a:xfrm>
              <a:off x="9197455" y="4431694"/>
              <a:ext cx="15696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800" b="1" dirty="0">
                  <a:solidFill>
                    <a:schemeClr val="tx1">
                      <a:lumMod val="85000"/>
                      <a:lumOff val="15000"/>
                    </a:schemeClr>
                  </a:solidFill>
                  <a:ea typeface="微软雅黑" panose="020B0503020204020204" pitchFamily="34" charset="-122"/>
                </a:rPr>
                <a:t>这里添加文字</a:t>
              </a:r>
            </a:p>
          </p:txBody>
        </p:sp>
        <p:sp>
          <p:nvSpPr>
            <p:cNvPr id="116" name="Text Box 50"/>
            <p:cNvSpPr txBox="1">
              <a:spLocks noChangeArrowheads="1"/>
            </p:cNvSpPr>
            <p:nvPr/>
          </p:nvSpPr>
          <p:spPr bwMode="auto">
            <a:xfrm>
              <a:off x="9011721" y="4790468"/>
              <a:ext cx="1980029"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单击此处添加文字内容</a:t>
              </a:r>
            </a:p>
          </p:txBody>
        </p:sp>
      </p:grpSp>
      <p:sp>
        <p:nvSpPr>
          <p:cNvPr id="117" name="Line 51"/>
          <p:cNvSpPr>
            <a:spLocks noChangeShapeType="1"/>
          </p:cNvSpPr>
          <p:nvPr/>
        </p:nvSpPr>
        <p:spPr bwMode="auto">
          <a:xfrm>
            <a:off x="9785495" y="4038603"/>
            <a:ext cx="0" cy="503237"/>
          </a:xfrm>
          <a:prstGeom prst="line">
            <a:avLst/>
          </a:prstGeom>
          <a:noFill/>
          <a:ln w="19050" cap="rnd">
            <a:solidFill>
              <a:schemeClr val="tx1">
                <a:lumMod val="75000"/>
                <a:lumOff val="25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89"/>
                                        </p:tgtEl>
                                        <p:attrNameLst>
                                          <p:attrName>style.visibility</p:attrName>
                                        </p:attrNameLst>
                                      </p:cBhvr>
                                      <p:to>
                                        <p:strVal val="visible"/>
                                      </p:to>
                                    </p:set>
                                    <p:anim calcmode="lin" valueType="num">
                                      <p:cBhvr>
                                        <p:cTn id="12" dur="400" fill="hold"/>
                                        <p:tgtEl>
                                          <p:spTgt spid="89"/>
                                        </p:tgtEl>
                                        <p:attrNameLst>
                                          <p:attrName>ppt_w</p:attrName>
                                        </p:attrNameLst>
                                      </p:cBhvr>
                                      <p:tavLst>
                                        <p:tav tm="0">
                                          <p:val>
                                            <p:fltVal val="0"/>
                                          </p:val>
                                        </p:tav>
                                        <p:tav tm="100000">
                                          <p:val>
                                            <p:strVal val="#ppt_w"/>
                                          </p:val>
                                        </p:tav>
                                      </p:tavLst>
                                    </p:anim>
                                    <p:anim calcmode="lin" valueType="num">
                                      <p:cBhvr>
                                        <p:cTn id="13" dur="400" fill="hold"/>
                                        <p:tgtEl>
                                          <p:spTgt spid="89"/>
                                        </p:tgtEl>
                                        <p:attrNameLst>
                                          <p:attrName>ppt_h</p:attrName>
                                        </p:attrNameLst>
                                      </p:cBhvr>
                                      <p:tavLst>
                                        <p:tav tm="0">
                                          <p:val>
                                            <p:fltVal val="0"/>
                                          </p:val>
                                        </p:tav>
                                        <p:tav tm="100000">
                                          <p:val>
                                            <p:strVal val="#ppt_h"/>
                                          </p:val>
                                        </p:tav>
                                      </p:tavLst>
                                    </p:anim>
                                    <p:anim calcmode="lin" valueType="num">
                                      <p:cBhvr>
                                        <p:cTn id="14" dur="400" fill="hold"/>
                                        <p:tgtEl>
                                          <p:spTgt spid="89"/>
                                        </p:tgtEl>
                                        <p:attrNameLst>
                                          <p:attrName>style.rotation</p:attrName>
                                        </p:attrNameLst>
                                      </p:cBhvr>
                                      <p:tavLst>
                                        <p:tav tm="0">
                                          <p:val>
                                            <p:fltVal val="360"/>
                                          </p:val>
                                        </p:tav>
                                        <p:tav tm="100000">
                                          <p:val>
                                            <p:fltVal val="0"/>
                                          </p:val>
                                        </p:tav>
                                      </p:tavLst>
                                    </p:anim>
                                    <p:animEffect transition="in" filter="fade">
                                      <p:cBhvr>
                                        <p:cTn id="15" dur="400"/>
                                        <p:tgtEl>
                                          <p:spTgt spid="89"/>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86"/>
                                        </p:tgtEl>
                                        <p:attrNameLst>
                                          <p:attrName>style.visibility</p:attrName>
                                        </p:attrNameLst>
                                      </p:cBhvr>
                                      <p:to>
                                        <p:strVal val="visible"/>
                                      </p:to>
                                    </p:set>
                                    <p:anim calcmode="lin" valueType="num">
                                      <p:cBhvr>
                                        <p:cTn id="19" dur="400" fill="hold"/>
                                        <p:tgtEl>
                                          <p:spTgt spid="86"/>
                                        </p:tgtEl>
                                        <p:attrNameLst>
                                          <p:attrName>ppt_w</p:attrName>
                                        </p:attrNameLst>
                                      </p:cBhvr>
                                      <p:tavLst>
                                        <p:tav tm="0">
                                          <p:val>
                                            <p:fltVal val="0"/>
                                          </p:val>
                                        </p:tav>
                                        <p:tav tm="100000">
                                          <p:val>
                                            <p:strVal val="#ppt_w"/>
                                          </p:val>
                                        </p:tav>
                                      </p:tavLst>
                                    </p:anim>
                                    <p:anim calcmode="lin" valueType="num">
                                      <p:cBhvr>
                                        <p:cTn id="20" dur="400" fill="hold"/>
                                        <p:tgtEl>
                                          <p:spTgt spid="86"/>
                                        </p:tgtEl>
                                        <p:attrNameLst>
                                          <p:attrName>ppt_h</p:attrName>
                                        </p:attrNameLst>
                                      </p:cBhvr>
                                      <p:tavLst>
                                        <p:tav tm="0">
                                          <p:val>
                                            <p:fltVal val="0"/>
                                          </p:val>
                                        </p:tav>
                                        <p:tav tm="100000">
                                          <p:val>
                                            <p:strVal val="#ppt_h"/>
                                          </p:val>
                                        </p:tav>
                                      </p:tavLst>
                                    </p:anim>
                                    <p:animEffect transition="in" filter="fade">
                                      <p:cBhvr>
                                        <p:cTn id="21" dur="400"/>
                                        <p:tgtEl>
                                          <p:spTgt spid="86"/>
                                        </p:tgtEl>
                                      </p:cBhvr>
                                    </p:animEffect>
                                  </p:childTnLst>
                                </p:cTn>
                              </p:par>
                            </p:childTnLst>
                          </p:cTn>
                        </p:par>
                        <p:par>
                          <p:cTn id="22" fill="hold">
                            <p:stCondLst>
                              <p:cond delay="1500"/>
                            </p:stCondLst>
                            <p:childTnLst>
                              <p:par>
                                <p:cTn id="23" presetID="49" presetClass="entr" presetSubtype="0" decel="100000" fill="hold" grpId="0" nodeType="afterEffect">
                                  <p:stCondLst>
                                    <p:cond delay="0"/>
                                  </p:stCondLst>
                                  <p:childTnLst>
                                    <p:set>
                                      <p:cBhvr>
                                        <p:cTn id="24" dur="1" fill="hold">
                                          <p:stCondLst>
                                            <p:cond delay="0"/>
                                          </p:stCondLst>
                                        </p:cTn>
                                        <p:tgtEl>
                                          <p:spTgt spid="105"/>
                                        </p:tgtEl>
                                        <p:attrNameLst>
                                          <p:attrName>style.visibility</p:attrName>
                                        </p:attrNameLst>
                                      </p:cBhvr>
                                      <p:to>
                                        <p:strVal val="visible"/>
                                      </p:to>
                                    </p:set>
                                    <p:anim calcmode="lin" valueType="num">
                                      <p:cBhvr>
                                        <p:cTn id="25" dur="400" fill="hold"/>
                                        <p:tgtEl>
                                          <p:spTgt spid="105"/>
                                        </p:tgtEl>
                                        <p:attrNameLst>
                                          <p:attrName>ppt_w</p:attrName>
                                        </p:attrNameLst>
                                      </p:cBhvr>
                                      <p:tavLst>
                                        <p:tav tm="0">
                                          <p:val>
                                            <p:fltVal val="0"/>
                                          </p:val>
                                        </p:tav>
                                        <p:tav tm="100000">
                                          <p:val>
                                            <p:strVal val="#ppt_w"/>
                                          </p:val>
                                        </p:tav>
                                      </p:tavLst>
                                    </p:anim>
                                    <p:anim calcmode="lin" valueType="num">
                                      <p:cBhvr>
                                        <p:cTn id="26" dur="400" fill="hold"/>
                                        <p:tgtEl>
                                          <p:spTgt spid="105"/>
                                        </p:tgtEl>
                                        <p:attrNameLst>
                                          <p:attrName>ppt_h</p:attrName>
                                        </p:attrNameLst>
                                      </p:cBhvr>
                                      <p:tavLst>
                                        <p:tav tm="0">
                                          <p:val>
                                            <p:fltVal val="0"/>
                                          </p:val>
                                        </p:tav>
                                        <p:tav tm="100000">
                                          <p:val>
                                            <p:strVal val="#ppt_h"/>
                                          </p:val>
                                        </p:tav>
                                      </p:tavLst>
                                    </p:anim>
                                    <p:anim calcmode="lin" valueType="num">
                                      <p:cBhvr>
                                        <p:cTn id="27" dur="400" fill="hold"/>
                                        <p:tgtEl>
                                          <p:spTgt spid="105"/>
                                        </p:tgtEl>
                                        <p:attrNameLst>
                                          <p:attrName>style.rotation</p:attrName>
                                        </p:attrNameLst>
                                      </p:cBhvr>
                                      <p:tavLst>
                                        <p:tav tm="0">
                                          <p:val>
                                            <p:fltVal val="360"/>
                                          </p:val>
                                        </p:tav>
                                        <p:tav tm="100000">
                                          <p:val>
                                            <p:fltVal val="0"/>
                                          </p:val>
                                        </p:tav>
                                      </p:tavLst>
                                    </p:anim>
                                    <p:animEffect transition="in" filter="fade">
                                      <p:cBhvr>
                                        <p:cTn id="28" dur="400"/>
                                        <p:tgtEl>
                                          <p:spTgt spid="105"/>
                                        </p:tgtEl>
                                      </p:cBhvr>
                                    </p:animEffect>
                                  </p:childTnLst>
                                </p:cTn>
                              </p:par>
                            </p:childTnLst>
                          </p:cTn>
                        </p:par>
                        <p:par>
                          <p:cTn id="29" fill="hold">
                            <p:stCondLst>
                              <p:cond delay="2000"/>
                            </p:stCondLst>
                            <p:childTnLst>
                              <p:par>
                                <p:cTn id="30" presetID="53" presetClass="entr" presetSubtype="16" fill="hold" nodeType="afterEffect">
                                  <p:stCondLst>
                                    <p:cond delay="0"/>
                                  </p:stCondLst>
                                  <p:childTnLst>
                                    <p:set>
                                      <p:cBhvr>
                                        <p:cTn id="31" dur="1" fill="hold">
                                          <p:stCondLst>
                                            <p:cond delay="0"/>
                                          </p:stCondLst>
                                        </p:cTn>
                                        <p:tgtEl>
                                          <p:spTgt spid="102"/>
                                        </p:tgtEl>
                                        <p:attrNameLst>
                                          <p:attrName>style.visibility</p:attrName>
                                        </p:attrNameLst>
                                      </p:cBhvr>
                                      <p:to>
                                        <p:strVal val="visible"/>
                                      </p:to>
                                    </p:set>
                                    <p:anim calcmode="lin" valueType="num">
                                      <p:cBhvr>
                                        <p:cTn id="32" dur="400" fill="hold"/>
                                        <p:tgtEl>
                                          <p:spTgt spid="102"/>
                                        </p:tgtEl>
                                        <p:attrNameLst>
                                          <p:attrName>ppt_w</p:attrName>
                                        </p:attrNameLst>
                                      </p:cBhvr>
                                      <p:tavLst>
                                        <p:tav tm="0">
                                          <p:val>
                                            <p:fltVal val="0"/>
                                          </p:val>
                                        </p:tav>
                                        <p:tav tm="100000">
                                          <p:val>
                                            <p:strVal val="#ppt_w"/>
                                          </p:val>
                                        </p:tav>
                                      </p:tavLst>
                                    </p:anim>
                                    <p:anim calcmode="lin" valueType="num">
                                      <p:cBhvr>
                                        <p:cTn id="33" dur="400" fill="hold"/>
                                        <p:tgtEl>
                                          <p:spTgt spid="102"/>
                                        </p:tgtEl>
                                        <p:attrNameLst>
                                          <p:attrName>ppt_h</p:attrName>
                                        </p:attrNameLst>
                                      </p:cBhvr>
                                      <p:tavLst>
                                        <p:tav tm="0">
                                          <p:val>
                                            <p:fltVal val="0"/>
                                          </p:val>
                                        </p:tav>
                                        <p:tav tm="100000">
                                          <p:val>
                                            <p:strVal val="#ppt_h"/>
                                          </p:val>
                                        </p:tav>
                                      </p:tavLst>
                                    </p:anim>
                                    <p:animEffect transition="in" filter="fade">
                                      <p:cBhvr>
                                        <p:cTn id="34" dur="400"/>
                                        <p:tgtEl>
                                          <p:spTgt spid="102"/>
                                        </p:tgtEl>
                                      </p:cBhvr>
                                    </p:animEffect>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400" fill="hold"/>
                                        <p:tgtEl>
                                          <p:spTgt spid="93"/>
                                        </p:tgtEl>
                                        <p:attrNameLst>
                                          <p:attrName>ppt_w</p:attrName>
                                        </p:attrNameLst>
                                      </p:cBhvr>
                                      <p:tavLst>
                                        <p:tav tm="0">
                                          <p:val>
                                            <p:fltVal val="0"/>
                                          </p:val>
                                        </p:tav>
                                        <p:tav tm="100000">
                                          <p:val>
                                            <p:strVal val="#ppt_w"/>
                                          </p:val>
                                        </p:tav>
                                      </p:tavLst>
                                    </p:anim>
                                    <p:anim calcmode="lin" valueType="num">
                                      <p:cBhvr>
                                        <p:cTn id="39" dur="400" fill="hold"/>
                                        <p:tgtEl>
                                          <p:spTgt spid="93"/>
                                        </p:tgtEl>
                                        <p:attrNameLst>
                                          <p:attrName>ppt_h</p:attrName>
                                        </p:attrNameLst>
                                      </p:cBhvr>
                                      <p:tavLst>
                                        <p:tav tm="0">
                                          <p:val>
                                            <p:fltVal val="0"/>
                                          </p:val>
                                        </p:tav>
                                        <p:tav tm="100000">
                                          <p:val>
                                            <p:strVal val="#ppt_h"/>
                                          </p:val>
                                        </p:tav>
                                      </p:tavLst>
                                    </p:anim>
                                    <p:anim calcmode="lin" valueType="num">
                                      <p:cBhvr>
                                        <p:cTn id="40" dur="400" fill="hold"/>
                                        <p:tgtEl>
                                          <p:spTgt spid="93"/>
                                        </p:tgtEl>
                                        <p:attrNameLst>
                                          <p:attrName>style.rotation</p:attrName>
                                        </p:attrNameLst>
                                      </p:cBhvr>
                                      <p:tavLst>
                                        <p:tav tm="0">
                                          <p:val>
                                            <p:fltVal val="360"/>
                                          </p:val>
                                        </p:tav>
                                        <p:tav tm="100000">
                                          <p:val>
                                            <p:fltVal val="0"/>
                                          </p:val>
                                        </p:tav>
                                      </p:tavLst>
                                    </p:anim>
                                    <p:animEffect transition="in" filter="fade">
                                      <p:cBhvr>
                                        <p:cTn id="41" dur="400"/>
                                        <p:tgtEl>
                                          <p:spTgt spid="93"/>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90"/>
                                        </p:tgtEl>
                                        <p:attrNameLst>
                                          <p:attrName>style.visibility</p:attrName>
                                        </p:attrNameLst>
                                      </p:cBhvr>
                                      <p:to>
                                        <p:strVal val="visible"/>
                                      </p:to>
                                    </p:set>
                                    <p:anim calcmode="lin" valueType="num">
                                      <p:cBhvr>
                                        <p:cTn id="45" dur="400" fill="hold"/>
                                        <p:tgtEl>
                                          <p:spTgt spid="90"/>
                                        </p:tgtEl>
                                        <p:attrNameLst>
                                          <p:attrName>ppt_w</p:attrName>
                                        </p:attrNameLst>
                                      </p:cBhvr>
                                      <p:tavLst>
                                        <p:tav tm="0">
                                          <p:val>
                                            <p:fltVal val="0"/>
                                          </p:val>
                                        </p:tav>
                                        <p:tav tm="100000">
                                          <p:val>
                                            <p:strVal val="#ppt_w"/>
                                          </p:val>
                                        </p:tav>
                                      </p:tavLst>
                                    </p:anim>
                                    <p:anim calcmode="lin" valueType="num">
                                      <p:cBhvr>
                                        <p:cTn id="46" dur="400" fill="hold"/>
                                        <p:tgtEl>
                                          <p:spTgt spid="90"/>
                                        </p:tgtEl>
                                        <p:attrNameLst>
                                          <p:attrName>ppt_h</p:attrName>
                                        </p:attrNameLst>
                                      </p:cBhvr>
                                      <p:tavLst>
                                        <p:tav tm="0">
                                          <p:val>
                                            <p:fltVal val="0"/>
                                          </p:val>
                                        </p:tav>
                                        <p:tav tm="100000">
                                          <p:val>
                                            <p:strVal val="#ppt_h"/>
                                          </p:val>
                                        </p:tav>
                                      </p:tavLst>
                                    </p:anim>
                                    <p:animEffect transition="in" filter="fade">
                                      <p:cBhvr>
                                        <p:cTn id="47" dur="400"/>
                                        <p:tgtEl>
                                          <p:spTgt spid="90"/>
                                        </p:tgtEl>
                                      </p:cBhvr>
                                    </p:animEffect>
                                  </p:childTnLst>
                                </p:cTn>
                              </p:par>
                            </p:childTnLst>
                          </p:cTn>
                        </p:par>
                        <p:par>
                          <p:cTn id="48" fill="hold">
                            <p:stCondLst>
                              <p:cond delay="3500"/>
                            </p:stCondLst>
                            <p:childTnLst>
                              <p:par>
                                <p:cTn id="49" presetID="49" presetClass="entr" presetSubtype="0" decel="100000" fill="hold" grpId="0" nodeType="afterEffect">
                                  <p:stCondLst>
                                    <p:cond delay="0"/>
                                  </p:stCondLst>
                                  <p:childTnLst>
                                    <p:set>
                                      <p:cBhvr>
                                        <p:cTn id="50" dur="1" fill="hold">
                                          <p:stCondLst>
                                            <p:cond delay="0"/>
                                          </p:stCondLst>
                                        </p:cTn>
                                        <p:tgtEl>
                                          <p:spTgt spid="109"/>
                                        </p:tgtEl>
                                        <p:attrNameLst>
                                          <p:attrName>style.visibility</p:attrName>
                                        </p:attrNameLst>
                                      </p:cBhvr>
                                      <p:to>
                                        <p:strVal val="visible"/>
                                      </p:to>
                                    </p:set>
                                    <p:anim calcmode="lin" valueType="num">
                                      <p:cBhvr>
                                        <p:cTn id="51" dur="400" fill="hold"/>
                                        <p:tgtEl>
                                          <p:spTgt spid="109"/>
                                        </p:tgtEl>
                                        <p:attrNameLst>
                                          <p:attrName>ppt_w</p:attrName>
                                        </p:attrNameLst>
                                      </p:cBhvr>
                                      <p:tavLst>
                                        <p:tav tm="0">
                                          <p:val>
                                            <p:fltVal val="0"/>
                                          </p:val>
                                        </p:tav>
                                        <p:tav tm="100000">
                                          <p:val>
                                            <p:strVal val="#ppt_w"/>
                                          </p:val>
                                        </p:tav>
                                      </p:tavLst>
                                    </p:anim>
                                    <p:anim calcmode="lin" valueType="num">
                                      <p:cBhvr>
                                        <p:cTn id="52" dur="400" fill="hold"/>
                                        <p:tgtEl>
                                          <p:spTgt spid="109"/>
                                        </p:tgtEl>
                                        <p:attrNameLst>
                                          <p:attrName>ppt_h</p:attrName>
                                        </p:attrNameLst>
                                      </p:cBhvr>
                                      <p:tavLst>
                                        <p:tav tm="0">
                                          <p:val>
                                            <p:fltVal val="0"/>
                                          </p:val>
                                        </p:tav>
                                        <p:tav tm="100000">
                                          <p:val>
                                            <p:strVal val="#ppt_h"/>
                                          </p:val>
                                        </p:tav>
                                      </p:tavLst>
                                    </p:anim>
                                    <p:anim calcmode="lin" valueType="num">
                                      <p:cBhvr>
                                        <p:cTn id="53" dur="400" fill="hold"/>
                                        <p:tgtEl>
                                          <p:spTgt spid="109"/>
                                        </p:tgtEl>
                                        <p:attrNameLst>
                                          <p:attrName>style.rotation</p:attrName>
                                        </p:attrNameLst>
                                      </p:cBhvr>
                                      <p:tavLst>
                                        <p:tav tm="0">
                                          <p:val>
                                            <p:fltVal val="360"/>
                                          </p:val>
                                        </p:tav>
                                        <p:tav tm="100000">
                                          <p:val>
                                            <p:fltVal val="0"/>
                                          </p:val>
                                        </p:tav>
                                      </p:tavLst>
                                    </p:anim>
                                    <p:animEffect transition="in" filter="fade">
                                      <p:cBhvr>
                                        <p:cTn id="54" dur="400"/>
                                        <p:tgtEl>
                                          <p:spTgt spid="109"/>
                                        </p:tgtEl>
                                      </p:cBhvr>
                                    </p:animEffect>
                                  </p:childTnLst>
                                </p:cTn>
                              </p:par>
                            </p:childTnLst>
                          </p:cTn>
                        </p:par>
                        <p:par>
                          <p:cTn id="55" fill="hold">
                            <p:stCondLst>
                              <p:cond delay="4000"/>
                            </p:stCondLst>
                            <p:childTnLst>
                              <p:par>
                                <p:cTn id="56" presetID="53" presetClass="entr" presetSubtype="16" fill="hold" nodeType="afterEffect">
                                  <p:stCondLst>
                                    <p:cond delay="0"/>
                                  </p:stCondLst>
                                  <p:childTnLst>
                                    <p:set>
                                      <p:cBhvr>
                                        <p:cTn id="57" dur="1" fill="hold">
                                          <p:stCondLst>
                                            <p:cond delay="0"/>
                                          </p:stCondLst>
                                        </p:cTn>
                                        <p:tgtEl>
                                          <p:spTgt spid="106"/>
                                        </p:tgtEl>
                                        <p:attrNameLst>
                                          <p:attrName>style.visibility</p:attrName>
                                        </p:attrNameLst>
                                      </p:cBhvr>
                                      <p:to>
                                        <p:strVal val="visible"/>
                                      </p:to>
                                    </p:set>
                                    <p:anim calcmode="lin" valueType="num">
                                      <p:cBhvr>
                                        <p:cTn id="58" dur="400" fill="hold"/>
                                        <p:tgtEl>
                                          <p:spTgt spid="106"/>
                                        </p:tgtEl>
                                        <p:attrNameLst>
                                          <p:attrName>ppt_w</p:attrName>
                                        </p:attrNameLst>
                                      </p:cBhvr>
                                      <p:tavLst>
                                        <p:tav tm="0">
                                          <p:val>
                                            <p:fltVal val="0"/>
                                          </p:val>
                                        </p:tav>
                                        <p:tav tm="100000">
                                          <p:val>
                                            <p:strVal val="#ppt_w"/>
                                          </p:val>
                                        </p:tav>
                                      </p:tavLst>
                                    </p:anim>
                                    <p:anim calcmode="lin" valueType="num">
                                      <p:cBhvr>
                                        <p:cTn id="59" dur="400" fill="hold"/>
                                        <p:tgtEl>
                                          <p:spTgt spid="106"/>
                                        </p:tgtEl>
                                        <p:attrNameLst>
                                          <p:attrName>ppt_h</p:attrName>
                                        </p:attrNameLst>
                                      </p:cBhvr>
                                      <p:tavLst>
                                        <p:tav tm="0">
                                          <p:val>
                                            <p:fltVal val="0"/>
                                          </p:val>
                                        </p:tav>
                                        <p:tav tm="100000">
                                          <p:val>
                                            <p:strVal val="#ppt_h"/>
                                          </p:val>
                                        </p:tav>
                                      </p:tavLst>
                                    </p:anim>
                                    <p:animEffect transition="in" filter="fade">
                                      <p:cBhvr>
                                        <p:cTn id="60" dur="400"/>
                                        <p:tgtEl>
                                          <p:spTgt spid="106"/>
                                        </p:tgtEl>
                                      </p:cBhvr>
                                    </p:animEffect>
                                  </p:childTnLst>
                                </p:cTn>
                              </p:par>
                            </p:childTnLst>
                          </p:cTn>
                        </p:par>
                        <p:par>
                          <p:cTn id="61" fill="hold">
                            <p:stCondLst>
                              <p:cond delay="4500"/>
                            </p:stCondLst>
                            <p:childTnLst>
                              <p:par>
                                <p:cTn id="62" presetID="49" presetClass="entr" presetSubtype="0" decel="100000" fill="hold" grpId="0" nodeType="afterEffect">
                                  <p:stCondLst>
                                    <p:cond delay="0"/>
                                  </p:stCondLst>
                                  <p:childTnLst>
                                    <p:set>
                                      <p:cBhvr>
                                        <p:cTn id="63" dur="1" fill="hold">
                                          <p:stCondLst>
                                            <p:cond delay="0"/>
                                          </p:stCondLst>
                                        </p:cTn>
                                        <p:tgtEl>
                                          <p:spTgt spid="97"/>
                                        </p:tgtEl>
                                        <p:attrNameLst>
                                          <p:attrName>style.visibility</p:attrName>
                                        </p:attrNameLst>
                                      </p:cBhvr>
                                      <p:to>
                                        <p:strVal val="visible"/>
                                      </p:to>
                                    </p:set>
                                    <p:anim calcmode="lin" valueType="num">
                                      <p:cBhvr>
                                        <p:cTn id="64" dur="400" fill="hold"/>
                                        <p:tgtEl>
                                          <p:spTgt spid="97"/>
                                        </p:tgtEl>
                                        <p:attrNameLst>
                                          <p:attrName>ppt_w</p:attrName>
                                        </p:attrNameLst>
                                      </p:cBhvr>
                                      <p:tavLst>
                                        <p:tav tm="0">
                                          <p:val>
                                            <p:fltVal val="0"/>
                                          </p:val>
                                        </p:tav>
                                        <p:tav tm="100000">
                                          <p:val>
                                            <p:strVal val="#ppt_w"/>
                                          </p:val>
                                        </p:tav>
                                      </p:tavLst>
                                    </p:anim>
                                    <p:anim calcmode="lin" valueType="num">
                                      <p:cBhvr>
                                        <p:cTn id="65" dur="400" fill="hold"/>
                                        <p:tgtEl>
                                          <p:spTgt spid="97"/>
                                        </p:tgtEl>
                                        <p:attrNameLst>
                                          <p:attrName>ppt_h</p:attrName>
                                        </p:attrNameLst>
                                      </p:cBhvr>
                                      <p:tavLst>
                                        <p:tav tm="0">
                                          <p:val>
                                            <p:fltVal val="0"/>
                                          </p:val>
                                        </p:tav>
                                        <p:tav tm="100000">
                                          <p:val>
                                            <p:strVal val="#ppt_h"/>
                                          </p:val>
                                        </p:tav>
                                      </p:tavLst>
                                    </p:anim>
                                    <p:anim calcmode="lin" valueType="num">
                                      <p:cBhvr>
                                        <p:cTn id="66" dur="400" fill="hold"/>
                                        <p:tgtEl>
                                          <p:spTgt spid="97"/>
                                        </p:tgtEl>
                                        <p:attrNameLst>
                                          <p:attrName>style.rotation</p:attrName>
                                        </p:attrNameLst>
                                      </p:cBhvr>
                                      <p:tavLst>
                                        <p:tav tm="0">
                                          <p:val>
                                            <p:fltVal val="360"/>
                                          </p:val>
                                        </p:tav>
                                        <p:tav tm="100000">
                                          <p:val>
                                            <p:fltVal val="0"/>
                                          </p:val>
                                        </p:tav>
                                      </p:tavLst>
                                    </p:anim>
                                    <p:animEffect transition="in" filter="fade">
                                      <p:cBhvr>
                                        <p:cTn id="67" dur="400"/>
                                        <p:tgtEl>
                                          <p:spTgt spid="97"/>
                                        </p:tgtEl>
                                      </p:cBhvr>
                                    </p:animEffect>
                                  </p:childTnLst>
                                </p:cTn>
                              </p:par>
                            </p:childTnLst>
                          </p:cTn>
                        </p:par>
                        <p:par>
                          <p:cTn id="68" fill="hold">
                            <p:stCondLst>
                              <p:cond delay="5000"/>
                            </p:stCondLst>
                            <p:childTnLst>
                              <p:par>
                                <p:cTn id="69" presetID="53" presetClass="entr" presetSubtype="16" fill="hold" nodeType="afterEffect">
                                  <p:stCondLst>
                                    <p:cond delay="0"/>
                                  </p:stCondLst>
                                  <p:childTnLst>
                                    <p:set>
                                      <p:cBhvr>
                                        <p:cTn id="70" dur="1" fill="hold">
                                          <p:stCondLst>
                                            <p:cond delay="0"/>
                                          </p:stCondLst>
                                        </p:cTn>
                                        <p:tgtEl>
                                          <p:spTgt spid="94"/>
                                        </p:tgtEl>
                                        <p:attrNameLst>
                                          <p:attrName>style.visibility</p:attrName>
                                        </p:attrNameLst>
                                      </p:cBhvr>
                                      <p:to>
                                        <p:strVal val="visible"/>
                                      </p:to>
                                    </p:set>
                                    <p:anim calcmode="lin" valueType="num">
                                      <p:cBhvr>
                                        <p:cTn id="71" dur="400" fill="hold"/>
                                        <p:tgtEl>
                                          <p:spTgt spid="94"/>
                                        </p:tgtEl>
                                        <p:attrNameLst>
                                          <p:attrName>ppt_w</p:attrName>
                                        </p:attrNameLst>
                                      </p:cBhvr>
                                      <p:tavLst>
                                        <p:tav tm="0">
                                          <p:val>
                                            <p:fltVal val="0"/>
                                          </p:val>
                                        </p:tav>
                                        <p:tav tm="100000">
                                          <p:val>
                                            <p:strVal val="#ppt_w"/>
                                          </p:val>
                                        </p:tav>
                                      </p:tavLst>
                                    </p:anim>
                                    <p:anim calcmode="lin" valueType="num">
                                      <p:cBhvr>
                                        <p:cTn id="72" dur="400" fill="hold"/>
                                        <p:tgtEl>
                                          <p:spTgt spid="94"/>
                                        </p:tgtEl>
                                        <p:attrNameLst>
                                          <p:attrName>ppt_h</p:attrName>
                                        </p:attrNameLst>
                                      </p:cBhvr>
                                      <p:tavLst>
                                        <p:tav tm="0">
                                          <p:val>
                                            <p:fltVal val="0"/>
                                          </p:val>
                                        </p:tav>
                                        <p:tav tm="100000">
                                          <p:val>
                                            <p:strVal val="#ppt_h"/>
                                          </p:val>
                                        </p:tav>
                                      </p:tavLst>
                                    </p:anim>
                                    <p:animEffect transition="in" filter="fade">
                                      <p:cBhvr>
                                        <p:cTn id="73" dur="400"/>
                                        <p:tgtEl>
                                          <p:spTgt spid="94"/>
                                        </p:tgtEl>
                                      </p:cBhvr>
                                    </p:animEffect>
                                  </p:childTnLst>
                                </p:cTn>
                              </p:par>
                            </p:childTnLst>
                          </p:cTn>
                        </p:par>
                        <p:par>
                          <p:cTn id="74" fill="hold">
                            <p:stCondLst>
                              <p:cond delay="5500"/>
                            </p:stCondLst>
                            <p:childTnLst>
                              <p:par>
                                <p:cTn id="75" presetID="49" presetClass="entr" presetSubtype="0" decel="100000" fill="hold" grpId="0" nodeType="afterEffect">
                                  <p:stCondLst>
                                    <p:cond delay="0"/>
                                  </p:stCondLst>
                                  <p:childTnLst>
                                    <p:set>
                                      <p:cBhvr>
                                        <p:cTn id="76" dur="1" fill="hold">
                                          <p:stCondLst>
                                            <p:cond delay="0"/>
                                          </p:stCondLst>
                                        </p:cTn>
                                        <p:tgtEl>
                                          <p:spTgt spid="113"/>
                                        </p:tgtEl>
                                        <p:attrNameLst>
                                          <p:attrName>style.visibility</p:attrName>
                                        </p:attrNameLst>
                                      </p:cBhvr>
                                      <p:to>
                                        <p:strVal val="visible"/>
                                      </p:to>
                                    </p:set>
                                    <p:anim calcmode="lin" valueType="num">
                                      <p:cBhvr>
                                        <p:cTn id="77" dur="400" fill="hold"/>
                                        <p:tgtEl>
                                          <p:spTgt spid="113"/>
                                        </p:tgtEl>
                                        <p:attrNameLst>
                                          <p:attrName>ppt_w</p:attrName>
                                        </p:attrNameLst>
                                      </p:cBhvr>
                                      <p:tavLst>
                                        <p:tav tm="0">
                                          <p:val>
                                            <p:fltVal val="0"/>
                                          </p:val>
                                        </p:tav>
                                        <p:tav tm="100000">
                                          <p:val>
                                            <p:strVal val="#ppt_w"/>
                                          </p:val>
                                        </p:tav>
                                      </p:tavLst>
                                    </p:anim>
                                    <p:anim calcmode="lin" valueType="num">
                                      <p:cBhvr>
                                        <p:cTn id="78" dur="400" fill="hold"/>
                                        <p:tgtEl>
                                          <p:spTgt spid="113"/>
                                        </p:tgtEl>
                                        <p:attrNameLst>
                                          <p:attrName>ppt_h</p:attrName>
                                        </p:attrNameLst>
                                      </p:cBhvr>
                                      <p:tavLst>
                                        <p:tav tm="0">
                                          <p:val>
                                            <p:fltVal val="0"/>
                                          </p:val>
                                        </p:tav>
                                        <p:tav tm="100000">
                                          <p:val>
                                            <p:strVal val="#ppt_h"/>
                                          </p:val>
                                        </p:tav>
                                      </p:tavLst>
                                    </p:anim>
                                    <p:anim calcmode="lin" valueType="num">
                                      <p:cBhvr>
                                        <p:cTn id="79" dur="400" fill="hold"/>
                                        <p:tgtEl>
                                          <p:spTgt spid="113"/>
                                        </p:tgtEl>
                                        <p:attrNameLst>
                                          <p:attrName>style.rotation</p:attrName>
                                        </p:attrNameLst>
                                      </p:cBhvr>
                                      <p:tavLst>
                                        <p:tav tm="0">
                                          <p:val>
                                            <p:fltVal val="360"/>
                                          </p:val>
                                        </p:tav>
                                        <p:tav tm="100000">
                                          <p:val>
                                            <p:fltVal val="0"/>
                                          </p:val>
                                        </p:tav>
                                      </p:tavLst>
                                    </p:anim>
                                    <p:animEffect transition="in" filter="fade">
                                      <p:cBhvr>
                                        <p:cTn id="80" dur="400"/>
                                        <p:tgtEl>
                                          <p:spTgt spid="113"/>
                                        </p:tgtEl>
                                      </p:cBhvr>
                                    </p:animEffect>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110"/>
                                        </p:tgtEl>
                                        <p:attrNameLst>
                                          <p:attrName>style.visibility</p:attrName>
                                        </p:attrNameLst>
                                      </p:cBhvr>
                                      <p:to>
                                        <p:strVal val="visible"/>
                                      </p:to>
                                    </p:set>
                                    <p:anim calcmode="lin" valueType="num">
                                      <p:cBhvr>
                                        <p:cTn id="84" dur="400" fill="hold"/>
                                        <p:tgtEl>
                                          <p:spTgt spid="110"/>
                                        </p:tgtEl>
                                        <p:attrNameLst>
                                          <p:attrName>ppt_w</p:attrName>
                                        </p:attrNameLst>
                                      </p:cBhvr>
                                      <p:tavLst>
                                        <p:tav tm="0">
                                          <p:val>
                                            <p:fltVal val="0"/>
                                          </p:val>
                                        </p:tav>
                                        <p:tav tm="100000">
                                          <p:val>
                                            <p:strVal val="#ppt_w"/>
                                          </p:val>
                                        </p:tav>
                                      </p:tavLst>
                                    </p:anim>
                                    <p:anim calcmode="lin" valueType="num">
                                      <p:cBhvr>
                                        <p:cTn id="85" dur="400" fill="hold"/>
                                        <p:tgtEl>
                                          <p:spTgt spid="110"/>
                                        </p:tgtEl>
                                        <p:attrNameLst>
                                          <p:attrName>ppt_h</p:attrName>
                                        </p:attrNameLst>
                                      </p:cBhvr>
                                      <p:tavLst>
                                        <p:tav tm="0">
                                          <p:val>
                                            <p:fltVal val="0"/>
                                          </p:val>
                                        </p:tav>
                                        <p:tav tm="100000">
                                          <p:val>
                                            <p:strVal val="#ppt_h"/>
                                          </p:val>
                                        </p:tav>
                                      </p:tavLst>
                                    </p:anim>
                                    <p:animEffect transition="in" filter="fade">
                                      <p:cBhvr>
                                        <p:cTn id="86" dur="400"/>
                                        <p:tgtEl>
                                          <p:spTgt spid="110"/>
                                        </p:tgtEl>
                                      </p:cBhvr>
                                    </p:animEffect>
                                  </p:childTnLst>
                                </p:cTn>
                              </p:par>
                            </p:childTnLst>
                          </p:cTn>
                        </p:par>
                        <p:par>
                          <p:cTn id="87" fill="hold">
                            <p:stCondLst>
                              <p:cond delay="6500"/>
                            </p:stCondLst>
                            <p:childTnLst>
                              <p:par>
                                <p:cTn id="88" presetID="49" presetClass="entr" presetSubtype="0" decel="100000" fill="hold" grpId="0"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400" fill="hold"/>
                                        <p:tgtEl>
                                          <p:spTgt spid="101"/>
                                        </p:tgtEl>
                                        <p:attrNameLst>
                                          <p:attrName>ppt_w</p:attrName>
                                        </p:attrNameLst>
                                      </p:cBhvr>
                                      <p:tavLst>
                                        <p:tav tm="0">
                                          <p:val>
                                            <p:fltVal val="0"/>
                                          </p:val>
                                        </p:tav>
                                        <p:tav tm="100000">
                                          <p:val>
                                            <p:strVal val="#ppt_w"/>
                                          </p:val>
                                        </p:tav>
                                      </p:tavLst>
                                    </p:anim>
                                    <p:anim calcmode="lin" valueType="num">
                                      <p:cBhvr>
                                        <p:cTn id="91" dur="400" fill="hold"/>
                                        <p:tgtEl>
                                          <p:spTgt spid="101"/>
                                        </p:tgtEl>
                                        <p:attrNameLst>
                                          <p:attrName>ppt_h</p:attrName>
                                        </p:attrNameLst>
                                      </p:cBhvr>
                                      <p:tavLst>
                                        <p:tav tm="0">
                                          <p:val>
                                            <p:fltVal val="0"/>
                                          </p:val>
                                        </p:tav>
                                        <p:tav tm="100000">
                                          <p:val>
                                            <p:strVal val="#ppt_h"/>
                                          </p:val>
                                        </p:tav>
                                      </p:tavLst>
                                    </p:anim>
                                    <p:anim calcmode="lin" valueType="num">
                                      <p:cBhvr>
                                        <p:cTn id="92" dur="400" fill="hold"/>
                                        <p:tgtEl>
                                          <p:spTgt spid="101"/>
                                        </p:tgtEl>
                                        <p:attrNameLst>
                                          <p:attrName>style.rotation</p:attrName>
                                        </p:attrNameLst>
                                      </p:cBhvr>
                                      <p:tavLst>
                                        <p:tav tm="0">
                                          <p:val>
                                            <p:fltVal val="360"/>
                                          </p:val>
                                        </p:tav>
                                        <p:tav tm="100000">
                                          <p:val>
                                            <p:fltVal val="0"/>
                                          </p:val>
                                        </p:tav>
                                      </p:tavLst>
                                    </p:anim>
                                    <p:animEffect transition="in" filter="fade">
                                      <p:cBhvr>
                                        <p:cTn id="93" dur="400"/>
                                        <p:tgtEl>
                                          <p:spTgt spid="101"/>
                                        </p:tgtEl>
                                      </p:cBhvr>
                                    </p:animEffect>
                                  </p:childTnLst>
                                </p:cTn>
                              </p:par>
                            </p:childTnLst>
                          </p:cTn>
                        </p:par>
                        <p:par>
                          <p:cTn id="94" fill="hold">
                            <p:stCondLst>
                              <p:cond delay="7000"/>
                            </p:stCondLst>
                            <p:childTnLst>
                              <p:par>
                                <p:cTn id="95" presetID="53" presetClass="entr" presetSubtype="16" fill="hold" nodeType="afterEffect">
                                  <p:stCondLst>
                                    <p:cond delay="0"/>
                                  </p:stCondLst>
                                  <p:childTnLst>
                                    <p:set>
                                      <p:cBhvr>
                                        <p:cTn id="96" dur="1" fill="hold">
                                          <p:stCondLst>
                                            <p:cond delay="0"/>
                                          </p:stCondLst>
                                        </p:cTn>
                                        <p:tgtEl>
                                          <p:spTgt spid="98"/>
                                        </p:tgtEl>
                                        <p:attrNameLst>
                                          <p:attrName>style.visibility</p:attrName>
                                        </p:attrNameLst>
                                      </p:cBhvr>
                                      <p:to>
                                        <p:strVal val="visible"/>
                                      </p:to>
                                    </p:set>
                                    <p:anim calcmode="lin" valueType="num">
                                      <p:cBhvr>
                                        <p:cTn id="97" dur="400" fill="hold"/>
                                        <p:tgtEl>
                                          <p:spTgt spid="98"/>
                                        </p:tgtEl>
                                        <p:attrNameLst>
                                          <p:attrName>ppt_w</p:attrName>
                                        </p:attrNameLst>
                                      </p:cBhvr>
                                      <p:tavLst>
                                        <p:tav tm="0">
                                          <p:val>
                                            <p:fltVal val="0"/>
                                          </p:val>
                                        </p:tav>
                                        <p:tav tm="100000">
                                          <p:val>
                                            <p:strVal val="#ppt_w"/>
                                          </p:val>
                                        </p:tav>
                                      </p:tavLst>
                                    </p:anim>
                                    <p:anim calcmode="lin" valueType="num">
                                      <p:cBhvr>
                                        <p:cTn id="98" dur="400" fill="hold"/>
                                        <p:tgtEl>
                                          <p:spTgt spid="98"/>
                                        </p:tgtEl>
                                        <p:attrNameLst>
                                          <p:attrName>ppt_h</p:attrName>
                                        </p:attrNameLst>
                                      </p:cBhvr>
                                      <p:tavLst>
                                        <p:tav tm="0">
                                          <p:val>
                                            <p:fltVal val="0"/>
                                          </p:val>
                                        </p:tav>
                                        <p:tav tm="100000">
                                          <p:val>
                                            <p:strVal val="#ppt_h"/>
                                          </p:val>
                                        </p:tav>
                                      </p:tavLst>
                                    </p:anim>
                                    <p:animEffect transition="in" filter="fade">
                                      <p:cBhvr>
                                        <p:cTn id="99" dur="400"/>
                                        <p:tgtEl>
                                          <p:spTgt spid="98"/>
                                        </p:tgtEl>
                                      </p:cBhvr>
                                    </p:animEffect>
                                  </p:childTnLst>
                                </p:cTn>
                              </p:par>
                            </p:childTnLst>
                          </p:cTn>
                        </p:par>
                        <p:par>
                          <p:cTn id="100" fill="hold">
                            <p:stCondLst>
                              <p:cond delay="7500"/>
                            </p:stCondLst>
                            <p:childTnLst>
                              <p:par>
                                <p:cTn id="101" presetID="49" presetClass="entr" presetSubtype="0" decel="100000" fill="hold" grpId="0" nodeType="afterEffect">
                                  <p:stCondLst>
                                    <p:cond delay="0"/>
                                  </p:stCondLst>
                                  <p:childTnLst>
                                    <p:set>
                                      <p:cBhvr>
                                        <p:cTn id="102" dur="1" fill="hold">
                                          <p:stCondLst>
                                            <p:cond delay="0"/>
                                          </p:stCondLst>
                                        </p:cTn>
                                        <p:tgtEl>
                                          <p:spTgt spid="117"/>
                                        </p:tgtEl>
                                        <p:attrNameLst>
                                          <p:attrName>style.visibility</p:attrName>
                                        </p:attrNameLst>
                                      </p:cBhvr>
                                      <p:to>
                                        <p:strVal val="visible"/>
                                      </p:to>
                                    </p:set>
                                    <p:anim calcmode="lin" valueType="num">
                                      <p:cBhvr>
                                        <p:cTn id="103" dur="400" fill="hold"/>
                                        <p:tgtEl>
                                          <p:spTgt spid="117"/>
                                        </p:tgtEl>
                                        <p:attrNameLst>
                                          <p:attrName>ppt_w</p:attrName>
                                        </p:attrNameLst>
                                      </p:cBhvr>
                                      <p:tavLst>
                                        <p:tav tm="0">
                                          <p:val>
                                            <p:fltVal val="0"/>
                                          </p:val>
                                        </p:tav>
                                        <p:tav tm="100000">
                                          <p:val>
                                            <p:strVal val="#ppt_w"/>
                                          </p:val>
                                        </p:tav>
                                      </p:tavLst>
                                    </p:anim>
                                    <p:anim calcmode="lin" valueType="num">
                                      <p:cBhvr>
                                        <p:cTn id="104" dur="400" fill="hold"/>
                                        <p:tgtEl>
                                          <p:spTgt spid="117"/>
                                        </p:tgtEl>
                                        <p:attrNameLst>
                                          <p:attrName>ppt_h</p:attrName>
                                        </p:attrNameLst>
                                      </p:cBhvr>
                                      <p:tavLst>
                                        <p:tav tm="0">
                                          <p:val>
                                            <p:fltVal val="0"/>
                                          </p:val>
                                        </p:tav>
                                        <p:tav tm="100000">
                                          <p:val>
                                            <p:strVal val="#ppt_h"/>
                                          </p:val>
                                        </p:tav>
                                      </p:tavLst>
                                    </p:anim>
                                    <p:anim calcmode="lin" valueType="num">
                                      <p:cBhvr>
                                        <p:cTn id="105" dur="400" fill="hold"/>
                                        <p:tgtEl>
                                          <p:spTgt spid="117"/>
                                        </p:tgtEl>
                                        <p:attrNameLst>
                                          <p:attrName>style.rotation</p:attrName>
                                        </p:attrNameLst>
                                      </p:cBhvr>
                                      <p:tavLst>
                                        <p:tav tm="0">
                                          <p:val>
                                            <p:fltVal val="360"/>
                                          </p:val>
                                        </p:tav>
                                        <p:tav tm="100000">
                                          <p:val>
                                            <p:fltVal val="0"/>
                                          </p:val>
                                        </p:tav>
                                      </p:tavLst>
                                    </p:anim>
                                    <p:animEffect transition="in" filter="fade">
                                      <p:cBhvr>
                                        <p:cTn id="106" dur="400"/>
                                        <p:tgtEl>
                                          <p:spTgt spid="117"/>
                                        </p:tgtEl>
                                      </p:cBhvr>
                                    </p:animEffect>
                                  </p:childTnLst>
                                </p:cTn>
                              </p:par>
                            </p:childTnLst>
                          </p:cTn>
                        </p:par>
                        <p:par>
                          <p:cTn id="107" fill="hold">
                            <p:stCondLst>
                              <p:cond delay="8000"/>
                            </p:stCondLst>
                            <p:childTnLst>
                              <p:par>
                                <p:cTn id="108" presetID="53" presetClass="entr" presetSubtype="16" fill="hold" nodeType="afterEffect">
                                  <p:stCondLst>
                                    <p:cond delay="0"/>
                                  </p:stCondLst>
                                  <p:childTnLst>
                                    <p:set>
                                      <p:cBhvr>
                                        <p:cTn id="109" dur="1" fill="hold">
                                          <p:stCondLst>
                                            <p:cond delay="0"/>
                                          </p:stCondLst>
                                        </p:cTn>
                                        <p:tgtEl>
                                          <p:spTgt spid="114"/>
                                        </p:tgtEl>
                                        <p:attrNameLst>
                                          <p:attrName>style.visibility</p:attrName>
                                        </p:attrNameLst>
                                      </p:cBhvr>
                                      <p:to>
                                        <p:strVal val="visible"/>
                                      </p:to>
                                    </p:set>
                                    <p:anim calcmode="lin" valueType="num">
                                      <p:cBhvr>
                                        <p:cTn id="110" dur="400" fill="hold"/>
                                        <p:tgtEl>
                                          <p:spTgt spid="114"/>
                                        </p:tgtEl>
                                        <p:attrNameLst>
                                          <p:attrName>ppt_w</p:attrName>
                                        </p:attrNameLst>
                                      </p:cBhvr>
                                      <p:tavLst>
                                        <p:tav tm="0">
                                          <p:val>
                                            <p:fltVal val="0"/>
                                          </p:val>
                                        </p:tav>
                                        <p:tav tm="100000">
                                          <p:val>
                                            <p:strVal val="#ppt_w"/>
                                          </p:val>
                                        </p:tav>
                                      </p:tavLst>
                                    </p:anim>
                                    <p:anim calcmode="lin" valueType="num">
                                      <p:cBhvr>
                                        <p:cTn id="111" dur="400" fill="hold"/>
                                        <p:tgtEl>
                                          <p:spTgt spid="114"/>
                                        </p:tgtEl>
                                        <p:attrNameLst>
                                          <p:attrName>ppt_h</p:attrName>
                                        </p:attrNameLst>
                                      </p:cBhvr>
                                      <p:tavLst>
                                        <p:tav tm="0">
                                          <p:val>
                                            <p:fltVal val="0"/>
                                          </p:val>
                                        </p:tav>
                                        <p:tav tm="100000">
                                          <p:val>
                                            <p:strVal val="#ppt_h"/>
                                          </p:val>
                                        </p:tav>
                                      </p:tavLst>
                                    </p:anim>
                                    <p:animEffect transition="in" filter="fade">
                                      <p:cBhvr>
                                        <p:cTn id="112" dur="4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3" grpId="0" animBg="1"/>
      <p:bldP spid="97" grpId="0" animBg="1"/>
      <p:bldP spid="101" grpId="0" animBg="1"/>
      <p:bldP spid="105" grpId="0" animBg="1"/>
      <p:bldP spid="109" grpId="0" animBg="1"/>
      <p:bldP spid="113" grpId="0" animBg="1"/>
      <p:bldP spid="1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2"/>
          <p:cNvSpPr>
            <a:spLocks noChangeArrowheads="1"/>
          </p:cNvSpPr>
          <p:nvPr/>
        </p:nvSpPr>
        <p:spPr bwMode="auto">
          <a:xfrm>
            <a:off x="9757073" y="3839840"/>
            <a:ext cx="923925" cy="2260600"/>
          </a:xfrm>
          <a:prstGeom prst="rect">
            <a:avLst/>
          </a:prstGeom>
          <a:solidFill>
            <a:schemeClr val="accent2"/>
          </a:solidFill>
          <a:ln>
            <a:noFill/>
          </a:ln>
        </p:spPr>
        <p:txBody>
          <a:bodyPr lIns="121912" tIns="60956" rIns="121912" bIns="60956"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40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3" name="矩形 37"/>
          <p:cNvSpPr>
            <a:spLocks noChangeArrowheads="1"/>
          </p:cNvSpPr>
          <p:nvPr/>
        </p:nvSpPr>
        <p:spPr bwMode="auto">
          <a:xfrm>
            <a:off x="4967586" y="3839840"/>
            <a:ext cx="4667250" cy="2260600"/>
          </a:xfrm>
          <a:prstGeom prst="rect">
            <a:avLst/>
          </a:prstGeom>
          <a:solidFill>
            <a:schemeClr val="accent3"/>
          </a:solidFill>
          <a:ln>
            <a:noFill/>
          </a:ln>
        </p:spPr>
        <p:txBody>
          <a:bodyPr lIns="121912" tIns="60956" rIns="121912" bIns="60956"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4" name="矩形 46"/>
          <p:cNvSpPr>
            <a:spLocks noChangeAspect="1" noChangeArrowheads="1"/>
          </p:cNvSpPr>
          <p:nvPr/>
        </p:nvSpPr>
        <p:spPr bwMode="auto">
          <a:xfrm>
            <a:off x="1457623" y="3839840"/>
            <a:ext cx="3389313" cy="2260600"/>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121912" tIns="60956" rIns="121912" bIns="60956"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5" name="矩形 47"/>
          <p:cNvSpPr>
            <a:spLocks noChangeAspect="1" noChangeArrowheads="1"/>
          </p:cNvSpPr>
          <p:nvPr/>
        </p:nvSpPr>
        <p:spPr bwMode="auto">
          <a:xfrm>
            <a:off x="3811886" y="1487165"/>
            <a:ext cx="3386137" cy="2259013"/>
          </a:xfrm>
          <a:prstGeom prst="rect">
            <a:avLst/>
          </a:prstGeom>
          <a:blipFill dpi="0" rotWithShape="1">
            <a:blip r:embed="rId4" cstate="print"/>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121912" tIns="60956" rIns="121912" bIns="60956"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6" name="矩形 1"/>
          <p:cNvSpPr>
            <a:spLocks noChangeArrowheads="1"/>
          </p:cNvSpPr>
          <p:nvPr/>
        </p:nvSpPr>
        <p:spPr bwMode="auto">
          <a:xfrm>
            <a:off x="1457623" y="1485578"/>
            <a:ext cx="2260600" cy="2260600"/>
          </a:xfrm>
          <a:prstGeom prst="rect">
            <a:avLst/>
          </a:prstGeom>
          <a:solidFill>
            <a:schemeClr val="accent4"/>
          </a:solidFill>
          <a:ln>
            <a:noFill/>
          </a:ln>
        </p:spPr>
        <p:txBody>
          <a:bodyPr lIns="121912" tIns="60956" rIns="121912" bIns="60956"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7" name="矩形 59"/>
          <p:cNvSpPr>
            <a:spLocks noChangeAspect="1" noChangeArrowheads="1"/>
          </p:cNvSpPr>
          <p:nvPr/>
        </p:nvSpPr>
        <p:spPr bwMode="auto">
          <a:xfrm>
            <a:off x="7291686" y="1485578"/>
            <a:ext cx="3389312" cy="2260600"/>
          </a:xfrm>
          <a:prstGeom prst="rect">
            <a:avLst/>
          </a:prstGeom>
          <a:blipFill dpi="0" rotWithShape="1">
            <a:blip r:embed="rId5" cstate="print"/>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121912" tIns="60956" rIns="121912" bIns="60956"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8" name="矩形 56"/>
          <p:cNvSpPr>
            <a:spLocks noChangeArrowheads="1"/>
          </p:cNvSpPr>
          <p:nvPr/>
        </p:nvSpPr>
        <p:spPr bwMode="auto">
          <a:xfrm>
            <a:off x="1630710" y="1614165"/>
            <a:ext cx="1829271"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121912" tIns="60956" rIns="121912" bIns="6095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200" b="1" dirty="0">
                <a:solidFill>
                  <a:schemeClr val="bg1"/>
                </a:solidFill>
                <a:latin typeface="微软雅黑" panose="020B0503020204020204" pitchFamily="34" charset="-122"/>
                <a:ea typeface="微软雅黑" panose="020B0503020204020204" pitchFamily="34" charset="-122"/>
                <a:sym typeface="方正兰亭黑_GBK" pitchFamily="2" charset="-122"/>
              </a:rPr>
              <a:t>添加主题</a:t>
            </a:r>
            <a:endParaRPr lang="zh-CN" altLang="en-US" sz="2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矩形 57"/>
          <p:cNvSpPr>
            <a:spLocks noChangeArrowheads="1"/>
          </p:cNvSpPr>
          <p:nvPr/>
        </p:nvSpPr>
        <p:spPr bwMode="auto">
          <a:xfrm>
            <a:off x="1630710" y="2061642"/>
            <a:ext cx="1984326" cy="1092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121912" tIns="60956" rIns="121912" bIns="6095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buNone/>
            </a:pPr>
            <a:r>
              <a:rPr lang="zh-CN" altLang="en-US" sz="1400" dirty="0">
                <a:solidFill>
                  <a:schemeClr val="bg1"/>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10" name="矩形 44"/>
          <p:cNvSpPr>
            <a:spLocks noChangeArrowheads="1"/>
          </p:cNvSpPr>
          <p:nvPr/>
        </p:nvSpPr>
        <p:spPr bwMode="auto">
          <a:xfrm>
            <a:off x="5097761" y="3981128"/>
            <a:ext cx="3098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21912" tIns="60956" rIns="121912" bIns="6095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200" b="1" dirty="0">
                <a:solidFill>
                  <a:schemeClr val="bg1"/>
                </a:solidFill>
                <a:latin typeface="微软雅黑" panose="020B0503020204020204" pitchFamily="34" charset="-122"/>
                <a:ea typeface="微软雅黑" panose="020B0503020204020204" pitchFamily="34" charset="-122"/>
                <a:sym typeface="方正兰亭黑_GBK" pitchFamily="2" charset="-122"/>
              </a:rPr>
              <a:t>添加主题</a:t>
            </a:r>
            <a:endParaRPr lang="zh-CN" altLang="en-US" sz="2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 name="矩形 45"/>
          <p:cNvSpPr>
            <a:spLocks noChangeArrowheads="1"/>
          </p:cNvSpPr>
          <p:nvPr/>
        </p:nvSpPr>
        <p:spPr bwMode="auto">
          <a:xfrm>
            <a:off x="5097761" y="4382765"/>
            <a:ext cx="4281487"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21912" tIns="60956" rIns="121912" bIns="6095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400" dirty="0">
                <a:solidFill>
                  <a:schemeClr val="bg1"/>
                </a:solidFill>
                <a:latin typeface="微软雅黑" panose="020B0503020204020204" pitchFamily="34" charset="-122"/>
                <a:ea typeface="微软雅黑" panose="020B0503020204020204" pitchFamily="34" charset="-122"/>
                <a:sym typeface="方正兰亭黑_GBK" pitchFamily="2" charset="-122"/>
              </a:rPr>
              <a:t>右键点击图片选择设置图片格式可直接替换图片，在此录入上述图表的综合描述说明，在此录入上述图表的综合分析说明，在此录入上述图表的综合分析说明，在此录入上述图表的综合分析说明。 </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12" name="燕尾形 1"/>
          <p:cNvSpPr>
            <a:spLocks noChangeArrowheads="1"/>
          </p:cNvSpPr>
          <p:nvPr/>
        </p:nvSpPr>
        <p:spPr bwMode="auto">
          <a:xfrm>
            <a:off x="11057236" y="3489003"/>
            <a:ext cx="512762" cy="512762"/>
          </a:xfrm>
          <a:prstGeom prst="chevron">
            <a:avLst>
              <a:gd name="adj" fmla="val 50000"/>
            </a:avLst>
          </a:prstGeom>
          <a:solidFill>
            <a:schemeClr val="accent3"/>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tx1">
                  <a:lumMod val="75000"/>
                  <a:lumOff val="2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3" name="燕尾形 23"/>
          <p:cNvSpPr>
            <a:spLocks noChangeArrowheads="1"/>
          </p:cNvSpPr>
          <p:nvPr/>
        </p:nvSpPr>
        <p:spPr bwMode="auto">
          <a:xfrm flipH="1">
            <a:off x="622598" y="3489003"/>
            <a:ext cx="512763" cy="512762"/>
          </a:xfrm>
          <a:prstGeom prst="chevron">
            <a:avLst>
              <a:gd name="adj" fmla="val 50000"/>
            </a:avLst>
          </a:prstGeom>
          <a:solidFill>
            <a:schemeClr val="accent3"/>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tx1">
                  <a:lumMod val="75000"/>
                  <a:lumOff val="2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4" name="TextBox 8"/>
          <p:cNvSpPr txBox="1"/>
          <p:nvPr/>
        </p:nvSpPr>
        <p:spPr>
          <a:xfrm>
            <a:off x="190550" y="477466"/>
            <a:ext cx="6408712" cy="415498"/>
          </a:xfrm>
          <a:prstGeom prst="rect">
            <a:avLst/>
          </a:prstGeom>
          <a:noFill/>
        </p:spPr>
        <p:txBody>
          <a:bodyPr wrap="square" rtlCol="0">
            <a:spAutoFit/>
          </a:bodyPr>
          <a:lstStyle/>
          <a:p>
            <a:pPr>
              <a:lnSpc>
                <a:spcPts val="2400"/>
              </a:lnSpc>
            </a:pPr>
            <a:r>
              <a:rPr lang="zh-CN" altLang="en-US" dirty="0">
                <a:solidFill>
                  <a:schemeClr val="bg1"/>
                </a:solidFill>
                <a:latin typeface="微软雅黑" panose="020B0503020204020204" pitchFamily="34" charset="-122"/>
                <a:ea typeface="微软雅黑" panose="020B0503020204020204" pitchFamily="34" charset="-122"/>
              </a:rPr>
              <a:t>第一部分    </a:t>
            </a:r>
            <a:r>
              <a:rPr lang="zh-CN" altLang="en-US"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点击在此输入你的标题内容</a:t>
            </a:r>
            <a:endParaRPr lang="en-US" alt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TextBox 8"/>
          <p:cNvSpPr txBox="1"/>
          <p:nvPr/>
        </p:nvSpPr>
        <p:spPr>
          <a:xfrm>
            <a:off x="190550" y="189434"/>
            <a:ext cx="6408712" cy="523220"/>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第一部分  </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点击在此输入你的标题内容</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0-#ppt_w/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0-#ppt_w/2"/>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ppt_x</p:attrName>
                                        </p:attrNameLst>
                                      </p:cBhvr>
                                      <p:tavLst>
                                        <p:tav tm="0">
                                          <p:val>
                                            <p:strVal val="1+#ppt_w/2"/>
                                          </p:val>
                                        </p:tav>
                                        <p:tav tm="100000">
                                          <p:val>
                                            <p:strVal val="#ppt_x"/>
                                          </p:val>
                                        </p:tav>
                                      </p:tavLst>
                                    </p:anim>
                                    <p:anim calcmode="lin" valueType="num">
                                      <p:cBhvr>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ppt_x</p:attrName>
                                        </p:attrNameLst>
                                      </p:cBhvr>
                                      <p:tavLst>
                                        <p:tav tm="0">
                                          <p:val>
                                            <p:strVal val="0-#ppt_w/2"/>
                                          </p:val>
                                        </p:tav>
                                        <p:tav tm="100000">
                                          <p:val>
                                            <p:strVal val="#ppt_x"/>
                                          </p:val>
                                        </p:tav>
                                      </p:tavLst>
                                    </p:anim>
                                    <p:anim calcmode="lin" valueType="num">
                                      <p:cBhvr>
                                        <p:cTn id="23" dur="500" fill="hold"/>
                                        <p:tgtEl>
                                          <p:spTgt spid="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ppt_x</p:attrName>
                                        </p:attrNameLst>
                                      </p:cBhvr>
                                      <p:tavLst>
                                        <p:tav tm="0">
                                          <p:val>
                                            <p:strVal val="1+#ppt_w/2"/>
                                          </p:val>
                                        </p:tav>
                                        <p:tav tm="100000">
                                          <p:val>
                                            <p:strVal val="#ppt_x"/>
                                          </p:val>
                                        </p:tav>
                                      </p:tavLst>
                                    </p:anim>
                                    <p:anim calcmode="lin" valueType="num">
                                      <p:cBhvr>
                                        <p:cTn id="28" dur="500" fill="hold"/>
                                        <p:tgtEl>
                                          <p:spTgt spid="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ppt_x</p:attrName>
                                        </p:attrNameLst>
                                      </p:cBhvr>
                                      <p:tavLst>
                                        <p:tav tm="0">
                                          <p:val>
                                            <p:strVal val="1+#ppt_w/2"/>
                                          </p:val>
                                        </p:tav>
                                        <p:tav tm="100000">
                                          <p:val>
                                            <p:strVal val="#ppt_x"/>
                                          </p:val>
                                        </p:tav>
                                      </p:tavLst>
                                    </p:anim>
                                    <p:anim calcmode="lin" valueType="num">
                                      <p:cBhvr>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up)">
                                      <p:cBhvr>
                                        <p:cTn id="37" dur="500"/>
                                        <p:tgtEl>
                                          <p:spTgt spid="8"/>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up)">
                                      <p:cBhvr>
                                        <p:cTn id="41" dur="500"/>
                                        <p:tgtEl>
                                          <p:spTgt spid="9"/>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up)">
                                      <p:cBhvr>
                                        <p:cTn id="45" dur="500"/>
                                        <p:tgtEl>
                                          <p:spTgt spid="10"/>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up)">
                                      <p:cBhvr>
                                        <p:cTn id="48" dur="500"/>
                                        <p:tgtEl>
                                          <p:spTgt spid="11"/>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par>
                                <p:cTn id="56" presetID="6" presetClass="emph" presetSubtype="0" fill="hold" grpId="1" nodeType="withEffect">
                                  <p:stCondLst>
                                    <p:cond delay="0"/>
                                  </p:stCondLst>
                                  <p:childTnLst>
                                    <p:animScale>
                                      <p:cBhvr>
                                        <p:cTn id="57" dur="2000" fill="hold"/>
                                        <p:tgtEl>
                                          <p:spTgt spid="12"/>
                                        </p:tgtEl>
                                      </p:cBhvr>
                                      <p:by x="150000" y="150000"/>
                                    </p:animScale>
                                  </p:childTnLst>
                                </p:cTn>
                              </p:par>
                              <p:par>
                                <p:cTn id="58" presetID="6" presetClass="emph" presetSubtype="0" fill="hold" grpId="1" nodeType="withEffect">
                                  <p:stCondLst>
                                    <p:cond delay="0"/>
                                  </p:stCondLst>
                                  <p:childTnLst>
                                    <p:animScale>
                                      <p:cBhvr>
                                        <p:cTn id="59" dur="2000" fill="hold"/>
                                        <p:tgtEl>
                                          <p:spTgt spid="1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P spid="3" grpId="0" bldLvl="0" animBg="1" autoUpdateAnimBg="0"/>
      <p:bldP spid="4" grpId="0" bldLvl="0" animBg="1" autoUpdateAnimBg="0"/>
      <p:bldP spid="5" grpId="0" bldLvl="0" animBg="1" autoUpdateAnimBg="0"/>
      <p:bldP spid="6" grpId="0" bldLvl="0" animBg="1" autoUpdateAnimBg="0"/>
      <p:bldP spid="7" grpId="0" bldLvl="0" animBg="1" autoUpdateAnimBg="0"/>
      <p:bldP spid="8" grpId="0"/>
      <p:bldP spid="9" grpId="0"/>
      <p:bldP spid="10" grpId="0"/>
      <p:bldP spid="11" grpId="0"/>
      <p:bldP spid="12" grpId="0" bldLvl="0" animBg="1" autoUpdateAnimBg="0"/>
      <p:bldP spid="12" grpId="1" bldLvl="0" animBg="1" autoUpdateAnimBg="0"/>
      <p:bldP spid="13" grpId="0" bldLvl="0" animBg="1" autoUpdateAnimBg="0"/>
      <p:bldP spid="13" grpId="1" bldLvl="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6580" y="1485578"/>
            <a:ext cx="6689186" cy="1154162"/>
          </a:xfrm>
          <a:prstGeom prst="rect">
            <a:avLst/>
          </a:prstGeom>
          <a:noFill/>
        </p:spPr>
        <p:txBody>
          <a:bodyPr wrap="square" rtlCol="0">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US" altLang="zh-CN" b="1"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本模板所有颜色、图标均符合中国移动推出</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4G</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业务以后的</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VIS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规范，所有图标均非图片格式，因此可以编辑、换色、放大。版式设计简约、实用，所有页面均有动画效果。</a:t>
            </a:r>
          </a:p>
        </p:txBody>
      </p:sp>
      <p:sp>
        <p:nvSpPr>
          <p:cNvPr id="3" name="TextBox 2"/>
          <p:cNvSpPr txBox="1"/>
          <p:nvPr/>
        </p:nvSpPr>
        <p:spPr>
          <a:xfrm>
            <a:off x="4446580" y="3165569"/>
            <a:ext cx="6689186" cy="907941"/>
          </a:xfrm>
          <a:prstGeom prst="rect">
            <a:avLst/>
          </a:prstGeom>
          <a:noFill/>
        </p:spPr>
        <p:txBody>
          <a:bodyPr wrap="square" rtlCol="0">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US" altLang="zh-CN" b="1"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漂亮的动态封面，各种精制的动态图形，包含各种逻辑关系图、图表、图文混排，让您制作</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PPT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省时省力。所有图型均根据不同类型设有动画效果。</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4511030" y="4597831"/>
            <a:ext cx="6624736" cy="907941"/>
          </a:xfrm>
          <a:prstGeom prst="rect">
            <a:avLst/>
          </a:prstGeom>
          <a:noFill/>
        </p:spPr>
        <p:txBody>
          <a:bodyPr wrap="square" rtlCol="0">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US" altLang="zh-CN"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模板规划出了封面、前言、目录页、过渡页、内容页，让您制起</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PPT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条理清楚，节省时间。</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V="1">
            <a:off x="4446580" y="2769139"/>
            <a:ext cx="6689186" cy="26216"/>
          </a:xfrm>
          <a:prstGeom prst="line">
            <a:avLst/>
          </a:prstGeom>
          <a:noFill/>
          <a:ln w="9525" cap="flat" cmpd="sng" algn="ctr">
            <a:solidFill>
              <a:schemeClr val="tx1"/>
            </a:solidFill>
            <a:prstDash val="dash"/>
          </a:ln>
          <a:effectLst/>
        </p:spPr>
      </p:cxnSp>
      <p:cxnSp>
        <p:nvCxnSpPr>
          <p:cNvPr id="6" name="直接连接符 5"/>
          <p:cNvCxnSpPr/>
          <p:nvPr/>
        </p:nvCxnSpPr>
        <p:spPr>
          <a:xfrm>
            <a:off x="4446580" y="4509914"/>
            <a:ext cx="6833202" cy="0"/>
          </a:xfrm>
          <a:prstGeom prst="line">
            <a:avLst/>
          </a:prstGeom>
          <a:noFill/>
          <a:ln w="9525" cap="flat" cmpd="sng" algn="ctr">
            <a:solidFill>
              <a:schemeClr val="tx1"/>
            </a:solidFill>
            <a:prstDash val="dash"/>
          </a:ln>
          <a:effectLst/>
        </p:spPr>
      </p:cxnSp>
      <p:grpSp>
        <p:nvGrpSpPr>
          <p:cNvPr id="7" name="组合 6"/>
          <p:cNvGrpSpPr/>
          <p:nvPr/>
        </p:nvGrpSpPr>
        <p:grpSpPr>
          <a:xfrm>
            <a:off x="3358902" y="1648501"/>
            <a:ext cx="874557" cy="874557"/>
            <a:chOff x="5068579" y="1163938"/>
            <a:chExt cx="555066" cy="555066"/>
          </a:xfrm>
        </p:grpSpPr>
        <p:sp>
          <p:nvSpPr>
            <p:cNvPr id="8" name="椭圆 7"/>
            <p:cNvSpPr/>
            <p:nvPr/>
          </p:nvSpPr>
          <p:spPr>
            <a:xfrm>
              <a:off x="5068579" y="1163938"/>
              <a:ext cx="555066" cy="555066"/>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9" name="Freeform 70"/>
            <p:cNvSpPr>
              <a:spLocks noEditPoints="1"/>
            </p:cNvSpPr>
            <p:nvPr/>
          </p:nvSpPr>
          <p:spPr bwMode="auto">
            <a:xfrm>
              <a:off x="5235099" y="1295926"/>
              <a:ext cx="242524" cy="290241"/>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3358956" y="3244642"/>
            <a:ext cx="873509" cy="873509"/>
            <a:chOff x="5068633" y="2251819"/>
            <a:chExt cx="554400" cy="554400"/>
          </a:xfrm>
        </p:grpSpPr>
        <p:sp>
          <p:nvSpPr>
            <p:cNvPr id="11" name="椭圆 10"/>
            <p:cNvSpPr/>
            <p:nvPr/>
          </p:nvSpPr>
          <p:spPr>
            <a:xfrm>
              <a:off x="5068633" y="2251819"/>
              <a:ext cx="554400" cy="554400"/>
            </a:xfrm>
            <a:prstGeom prst="ellipse">
              <a:avLst/>
            </a:prstGeom>
            <a:solidFill>
              <a:schemeClr val="accent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2" name="Freeform 72"/>
            <p:cNvSpPr>
              <a:spLocks noEditPoints="1"/>
            </p:cNvSpPr>
            <p:nvPr/>
          </p:nvSpPr>
          <p:spPr bwMode="auto">
            <a:xfrm>
              <a:off x="5180447" y="2343925"/>
              <a:ext cx="369521" cy="370187"/>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cxnSp>
        <p:nvCxnSpPr>
          <p:cNvPr id="16" name="直接连接符 15"/>
          <p:cNvCxnSpPr/>
          <p:nvPr/>
        </p:nvCxnSpPr>
        <p:spPr>
          <a:xfrm>
            <a:off x="4446580" y="5710731"/>
            <a:ext cx="6833202" cy="0"/>
          </a:xfrm>
          <a:prstGeom prst="line">
            <a:avLst/>
          </a:prstGeom>
          <a:noFill/>
          <a:ln w="9525" cap="flat" cmpd="sng" algn="ctr">
            <a:solidFill>
              <a:schemeClr val="tx1"/>
            </a:solidFill>
            <a:prstDash val="dash"/>
          </a:ln>
          <a:effectLst/>
        </p:spPr>
      </p:cxnSp>
      <p:grpSp>
        <p:nvGrpSpPr>
          <p:cNvPr id="17" name="组合 16"/>
          <p:cNvGrpSpPr/>
          <p:nvPr/>
        </p:nvGrpSpPr>
        <p:grpSpPr>
          <a:xfrm>
            <a:off x="1201837" y="1546825"/>
            <a:ext cx="1865711" cy="4573916"/>
            <a:chOff x="10256838" y="1484313"/>
            <a:chExt cx="1163638" cy="2852737"/>
          </a:xfrm>
        </p:grpSpPr>
        <p:sp>
          <p:nvSpPr>
            <p:cNvPr id="18" name="Freeform 33"/>
            <p:cNvSpPr/>
            <p:nvPr/>
          </p:nvSpPr>
          <p:spPr bwMode="auto">
            <a:xfrm>
              <a:off x="10591801" y="1736725"/>
              <a:ext cx="188913" cy="273050"/>
            </a:xfrm>
            <a:custGeom>
              <a:avLst/>
              <a:gdLst>
                <a:gd name="T0" fmla="*/ 0 w 132"/>
                <a:gd name="T1" fmla="*/ 83 h 190"/>
                <a:gd name="T2" fmla="*/ 5 w 132"/>
                <a:gd name="T3" fmla="*/ 7 h 190"/>
                <a:gd name="T4" fmla="*/ 90 w 132"/>
                <a:gd name="T5" fmla="*/ 44 h 190"/>
                <a:gd name="T6" fmla="*/ 124 w 132"/>
                <a:gd name="T7" fmla="*/ 131 h 190"/>
                <a:gd name="T8" fmla="*/ 62 w 132"/>
                <a:gd name="T9" fmla="*/ 190 h 190"/>
                <a:gd name="T10" fmla="*/ 0 w 132"/>
                <a:gd name="T11" fmla="*/ 83 h 190"/>
              </a:gdLst>
              <a:ahLst/>
              <a:cxnLst>
                <a:cxn ang="0">
                  <a:pos x="T0" y="T1"/>
                </a:cxn>
                <a:cxn ang="0">
                  <a:pos x="T2" y="T3"/>
                </a:cxn>
                <a:cxn ang="0">
                  <a:pos x="T4" y="T5"/>
                </a:cxn>
                <a:cxn ang="0">
                  <a:pos x="T6" y="T7"/>
                </a:cxn>
                <a:cxn ang="0">
                  <a:pos x="T8" y="T9"/>
                </a:cxn>
                <a:cxn ang="0">
                  <a:pos x="T10" y="T11"/>
                </a:cxn>
              </a:cxnLst>
              <a:rect l="0" t="0" r="r" b="b"/>
              <a:pathLst>
                <a:path w="132" h="190">
                  <a:moveTo>
                    <a:pt x="0" y="83"/>
                  </a:moveTo>
                  <a:cubicBezTo>
                    <a:pt x="0" y="83"/>
                    <a:pt x="5" y="15"/>
                    <a:pt x="5" y="7"/>
                  </a:cubicBezTo>
                  <a:cubicBezTo>
                    <a:pt x="5" y="0"/>
                    <a:pt x="90" y="44"/>
                    <a:pt x="90" y="44"/>
                  </a:cubicBezTo>
                  <a:cubicBezTo>
                    <a:pt x="90" y="44"/>
                    <a:pt x="116" y="103"/>
                    <a:pt x="124" y="131"/>
                  </a:cubicBezTo>
                  <a:cubicBezTo>
                    <a:pt x="132" y="159"/>
                    <a:pt x="62" y="190"/>
                    <a:pt x="62" y="190"/>
                  </a:cubicBezTo>
                  <a:lnTo>
                    <a:pt x="0" y="83"/>
                  </a:lnTo>
                  <a:close/>
                </a:path>
              </a:pathLst>
            </a:custGeom>
            <a:solidFill>
              <a:srgbClr val="C68C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4"/>
            <p:cNvSpPr/>
            <p:nvPr/>
          </p:nvSpPr>
          <p:spPr bwMode="auto">
            <a:xfrm>
              <a:off x="10456863" y="4075113"/>
              <a:ext cx="282575" cy="261937"/>
            </a:xfrm>
            <a:custGeom>
              <a:avLst/>
              <a:gdLst>
                <a:gd name="T0" fmla="*/ 27 w 196"/>
                <a:gd name="T1" fmla="*/ 16 h 182"/>
                <a:gd name="T2" fmla="*/ 16 w 196"/>
                <a:gd name="T3" fmla="*/ 102 h 182"/>
                <a:gd name="T4" fmla="*/ 11 w 196"/>
                <a:gd name="T5" fmla="*/ 126 h 182"/>
                <a:gd name="T6" fmla="*/ 38 w 196"/>
                <a:gd name="T7" fmla="*/ 126 h 182"/>
                <a:gd name="T8" fmla="*/ 129 w 196"/>
                <a:gd name="T9" fmla="*/ 174 h 182"/>
                <a:gd name="T10" fmla="*/ 196 w 196"/>
                <a:gd name="T11" fmla="*/ 153 h 182"/>
                <a:gd name="T12" fmla="*/ 161 w 196"/>
                <a:gd name="T13" fmla="*/ 96 h 182"/>
                <a:gd name="T14" fmla="*/ 121 w 196"/>
                <a:gd name="T15" fmla="*/ 16 h 182"/>
                <a:gd name="T16" fmla="*/ 27 w 196"/>
                <a:gd name="T17" fmla="*/ 1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182">
                  <a:moveTo>
                    <a:pt x="27" y="16"/>
                  </a:moveTo>
                  <a:cubicBezTo>
                    <a:pt x="27" y="16"/>
                    <a:pt x="0" y="81"/>
                    <a:pt x="16" y="102"/>
                  </a:cubicBezTo>
                  <a:lnTo>
                    <a:pt x="11" y="126"/>
                  </a:lnTo>
                  <a:lnTo>
                    <a:pt x="38" y="126"/>
                  </a:lnTo>
                  <a:cubicBezTo>
                    <a:pt x="38" y="126"/>
                    <a:pt x="46" y="182"/>
                    <a:pt x="129" y="174"/>
                  </a:cubicBezTo>
                  <a:lnTo>
                    <a:pt x="196" y="153"/>
                  </a:lnTo>
                  <a:cubicBezTo>
                    <a:pt x="196" y="153"/>
                    <a:pt x="166" y="103"/>
                    <a:pt x="161" y="96"/>
                  </a:cubicBezTo>
                  <a:cubicBezTo>
                    <a:pt x="156" y="89"/>
                    <a:pt x="124" y="33"/>
                    <a:pt x="121" y="16"/>
                  </a:cubicBezTo>
                  <a:cubicBezTo>
                    <a:pt x="118" y="0"/>
                    <a:pt x="27" y="16"/>
                    <a:pt x="27" y="16"/>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5"/>
            <p:cNvSpPr/>
            <p:nvPr/>
          </p:nvSpPr>
          <p:spPr bwMode="auto">
            <a:xfrm>
              <a:off x="11185526" y="2214563"/>
              <a:ext cx="234950" cy="152400"/>
            </a:xfrm>
            <a:custGeom>
              <a:avLst/>
              <a:gdLst>
                <a:gd name="T0" fmla="*/ 29 w 163"/>
                <a:gd name="T1" fmla="*/ 101 h 106"/>
                <a:gd name="T2" fmla="*/ 91 w 163"/>
                <a:gd name="T3" fmla="*/ 101 h 106"/>
                <a:gd name="T4" fmla="*/ 163 w 163"/>
                <a:gd name="T5" fmla="*/ 61 h 106"/>
                <a:gd name="T6" fmla="*/ 163 w 163"/>
                <a:gd name="T7" fmla="*/ 40 h 106"/>
                <a:gd name="T8" fmla="*/ 120 w 163"/>
                <a:gd name="T9" fmla="*/ 40 h 106"/>
                <a:gd name="T10" fmla="*/ 62 w 163"/>
                <a:gd name="T11" fmla="*/ 48 h 106"/>
                <a:gd name="T12" fmla="*/ 48 w 163"/>
                <a:gd name="T13" fmla="*/ 35 h 106"/>
                <a:gd name="T14" fmla="*/ 56 w 163"/>
                <a:gd name="T15" fmla="*/ 7 h 106"/>
                <a:gd name="T16" fmla="*/ 29 w 163"/>
                <a:gd name="T17" fmla="*/ 42 h 106"/>
                <a:gd name="T18" fmla="*/ 0 w 163"/>
                <a:gd name="T19" fmla="*/ 69 h 106"/>
                <a:gd name="T20" fmla="*/ 29 w 163"/>
                <a:gd name="T21" fmla="*/ 10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06">
                  <a:moveTo>
                    <a:pt x="29" y="101"/>
                  </a:moveTo>
                  <a:cubicBezTo>
                    <a:pt x="29" y="101"/>
                    <a:pt x="80" y="106"/>
                    <a:pt x="91" y="101"/>
                  </a:cubicBezTo>
                  <a:cubicBezTo>
                    <a:pt x="102" y="96"/>
                    <a:pt x="163" y="61"/>
                    <a:pt x="163" y="61"/>
                  </a:cubicBezTo>
                  <a:lnTo>
                    <a:pt x="163" y="40"/>
                  </a:lnTo>
                  <a:cubicBezTo>
                    <a:pt x="163" y="40"/>
                    <a:pt x="131" y="29"/>
                    <a:pt x="120" y="40"/>
                  </a:cubicBezTo>
                  <a:cubicBezTo>
                    <a:pt x="120" y="40"/>
                    <a:pt x="72" y="48"/>
                    <a:pt x="62" y="48"/>
                  </a:cubicBezTo>
                  <a:lnTo>
                    <a:pt x="48" y="35"/>
                  </a:lnTo>
                  <a:cubicBezTo>
                    <a:pt x="48" y="35"/>
                    <a:pt x="64" y="16"/>
                    <a:pt x="56" y="7"/>
                  </a:cubicBezTo>
                  <a:cubicBezTo>
                    <a:pt x="48" y="0"/>
                    <a:pt x="29" y="42"/>
                    <a:pt x="29" y="42"/>
                  </a:cubicBezTo>
                  <a:lnTo>
                    <a:pt x="0" y="69"/>
                  </a:lnTo>
                  <a:lnTo>
                    <a:pt x="29" y="101"/>
                  </a:lnTo>
                  <a:close/>
                </a:path>
              </a:pathLst>
            </a:custGeom>
            <a:solidFill>
              <a:srgbClr val="EAAD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36"/>
            <p:cNvSpPr/>
            <p:nvPr/>
          </p:nvSpPr>
          <p:spPr bwMode="auto">
            <a:xfrm>
              <a:off x="10599738" y="4027488"/>
              <a:ext cx="347663" cy="182562"/>
            </a:xfrm>
            <a:custGeom>
              <a:avLst/>
              <a:gdLst>
                <a:gd name="T0" fmla="*/ 22 w 241"/>
                <a:gd name="T1" fmla="*/ 99 h 127"/>
                <a:gd name="T2" fmla="*/ 118 w 241"/>
                <a:gd name="T3" fmla="*/ 126 h 127"/>
                <a:gd name="T4" fmla="*/ 228 w 241"/>
                <a:gd name="T5" fmla="*/ 126 h 127"/>
                <a:gd name="T6" fmla="*/ 201 w 241"/>
                <a:gd name="T7" fmla="*/ 99 h 127"/>
                <a:gd name="T8" fmla="*/ 126 w 241"/>
                <a:gd name="T9" fmla="*/ 72 h 127"/>
                <a:gd name="T10" fmla="*/ 57 w 241"/>
                <a:gd name="T11" fmla="*/ 0 h 127"/>
                <a:gd name="T12" fmla="*/ 5 w 241"/>
                <a:gd name="T13" fmla="*/ 10 h 127"/>
                <a:gd name="T14" fmla="*/ 22 w 241"/>
                <a:gd name="T15" fmla="*/ 99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1" h="127">
                  <a:moveTo>
                    <a:pt x="22" y="99"/>
                  </a:moveTo>
                  <a:cubicBezTo>
                    <a:pt x="22" y="99"/>
                    <a:pt x="75" y="127"/>
                    <a:pt x="118" y="126"/>
                  </a:cubicBezTo>
                  <a:lnTo>
                    <a:pt x="228" y="126"/>
                  </a:lnTo>
                  <a:cubicBezTo>
                    <a:pt x="228" y="126"/>
                    <a:pt x="241" y="99"/>
                    <a:pt x="201" y="99"/>
                  </a:cubicBezTo>
                  <a:cubicBezTo>
                    <a:pt x="201" y="99"/>
                    <a:pt x="168" y="99"/>
                    <a:pt x="126" y="72"/>
                  </a:cubicBezTo>
                  <a:cubicBezTo>
                    <a:pt x="83" y="45"/>
                    <a:pt x="57" y="0"/>
                    <a:pt x="57" y="0"/>
                  </a:cubicBezTo>
                  <a:lnTo>
                    <a:pt x="5" y="10"/>
                  </a:lnTo>
                  <a:cubicBezTo>
                    <a:pt x="5" y="10"/>
                    <a:pt x="0" y="69"/>
                    <a:pt x="22" y="99"/>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7"/>
            <p:cNvSpPr/>
            <p:nvPr/>
          </p:nvSpPr>
          <p:spPr bwMode="auto">
            <a:xfrm>
              <a:off x="10563226" y="2703513"/>
              <a:ext cx="322263" cy="1371600"/>
            </a:xfrm>
            <a:custGeom>
              <a:avLst/>
              <a:gdLst>
                <a:gd name="T0" fmla="*/ 20 w 224"/>
                <a:gd name="T1" fmla="*/ 954 h 954"/>
                <a:gd name="T2" fmla="*/ 91 w 224"/>
                <a:gd name="T3" fmla="*/ 933 h 954"/>
                <a:gd name="T4" fmla="*/ 91 w 224"/>
                <a:gd name="T5" fmla="*/ 901 h 954"/>
                <a:gd name="T6" fmla="*/ 75 w 224"/>
                <a:gd name="T7" fmla="*/ 873 h 954"/>
                <a:gd name="T8" fmla="*/ 84 w 224"/>
                <a:gd name="T9" fmla="*/ 842 h 954"/>
                <a:gd name="T10" fmla="*/ 70 w 224"/>
                <a:gd name="T11" fmla="*/ 816 h 954"/>
                <a:gd name="T12" fmla="*/ 94 w 224"/>
                <a:gd name="T13" fmla="*/ 796 h 954"/>
                <a:gd name="T14" fmla="*/ 81 w 224"/>
                <a:gd name="T15" fmla="*/ 750 h 954"/>
                <a:gd name="T16" fmla="*/ 94 w 224"/>
                <a:gd name="T17" fmla="*/ 668 h 954"/>
                <a:gd name="T18" fmla="*/ 103 w 224"/>
                <a:gd name="T19" fmla="*/ 613 h 954"/>
                <a:gd name="T20" fmla="*/ 101 w 224"/>
                <a:gd name="T21" fmla="*/ 605 h 954"/>
                <a:gd name="T22" fmla="*/ 132 w 224"/>
                <a:gd name="T23" fmla="*/ 580 h 954"/>
                <a:gd name="T24" fmla="*/ 123 w 224"/>
                <a:gd name="T25" fmla="*/ 545 h 954"/>
                <a:gd name="T26" fmla="*/ 143 w 224"/>
                <a:gd name="T27" fmla="*/ 503 h 954"/>
                <a:gd name="T28" fmla="*/ 213 w 224"/>
                <a:gd name="T29" fmla="*/ 156 h 954"/>
                <a:gd name="T30" fmla="*/ 214 w 224"/>
                <a:gd name="T31" fmla="*/ 0 h 954"/>
                <a:gd name="T32" fmla="*/ 143 w 224"/>
                <a:gd name="T33" fmla="*/ 18 h 954"/>
                <a:gd name="T34" fmla="*/ 101 w 224"/>
                <a:gd name="T35" fmla="*/ 66 h 954"/>
                <a:gd name="T36" fmla="*/ 31 w 224"/>
                <a:gd name="T37" fmla="*/ 279 h 954"/>
                <a:gd name="T38" fmla="*/ 40 w 224"/>
                <a:gd name="T39" fmla="*/ 477 h 954"/>
                <a:gd name="T40" fmla="*/ 7 w 224"/>
                <a:gd name="T41" fmla="*/ 640 h 954"/>
                <a:gd name="T42" fmla="*/ 7 w 224"/>
                <a:gd name="T43" fmla="*/ 879 h 954"/>
                <a:gd name="T44" fmla="*/ 20 w 224"/>
                <a:gd name="T45" fmla="*/ 954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4" h="954">
                  <a:moveTo>
                    <a:pt x="20" y="954"/>
                  </a:moveTo>
                  <a:lnTo>
                    <a:pt x="91" y="933"/>
                  </a:lnTo>
                  <a:cubicBezTo>
                    <a:pt x="91" y="933"/>
                    <a:pt x="97" y="908"/>
                    <a:pt x="91" y="901"/>
                  </a:cubicBezTo>
                  <a:cubicBezTo>
                    <a:pt x="86" y="895"/>
                    <a:pt x="75" y="873"/>
                    <a:pt x="75" y="873"/>
                  </a:cubicBezTo>
                  <a:cubicBezTo>
                    <a:pt x="75" y="873"/>
                    <a:pt x="90" y="855"/>
                    <a:pt x="84" y="842"/>
                  </a:cubicBezTo>
                  <a:cubicBezTo>
                    <a:pt x="77" y="829"/>
                    <a:pt x="70" y="816"/>
                    <a:pt x="70" y="816"/>
                  </a:cubicBezTo>
                  <a:lnTo>
                    <a:pt x="94" y="796"/>
                  </a:lnTo>
                  <a:cubicBezTo>
                    <a:pt x="94" y="796"/>
                    <a:pt x="79" y="761"/>
                    <a:pt x="81" y="750"/>
                  </a:cubicBezTo>
                  <a:cubicBezTo>
                    <a:pt x="84" y="739"/>
                    <a:pt x="94" y="668"/>
                    <a:pt x="94" y="668"/>
                  </a:cubicBezTo>
                  <a:cubicBezTo>
                    <a:pt x="94" y="668"/>
                    <a:pt x="106" y="622"/>
                    <a:pt x="103" y="613"/>
                  </a:cubicBezTo>
                  <a:lnTo>
                    <a:pt x="101" y="605"/>
                  </a:lnTo>
                  <a:lnTo>
                    <a:pt x="132" y="580"/>
                  </a:lnTo>
                  <a:lnTo>
                    <a:pt x="123" y="545"/>
                  </a:lnTo>
                  <a:lnTo>
                    <a:pt x="143" y="503"/>
                  </a:lnTo>
                  <a:cubicBezTo>
                    <a:pt x="143" y="503"/>
                    <a:pt x="224" y="174"/>
                    <a:pt x="213" y="156"/>
                  </a:cubicBezTo>
                  <a:cubicBezTo>
                    <a:pt x="202" y="139"/>
                    <a:pt x="214" y="0"/>
                    <a:pt x="214" y="0"/>
                  </a:cubicBezTo>
                  <a:lnTo>
                    <a:pt x="143" y="18"/>
                  </a:lnTo>
                  <a:cubicBezTo>
                    <a:pt x="143" y="18"/>
                    <a:pt x="103" y="53"/>
                    <a:pt x="101" y="66"/>
                  </a:cubicBezTo>
                  <a:cubicBezTo>
                    <a:pt x="99" y="79"/>
                    <a:pt x="31" y="279"/>
                    <a:pt x="31" y="279"/>
                  </a:cubicBezTo>
                  <a:lnTo>
                    <a:pt x="40" y="477"/>
                  </a:lnTo>
                  <a:lnTo>
                    <a:pt x="7" y="640"/>
                  </a:lnTo>
                  <a:cubicBezTo>
                    <a:pt x="7" y="640"/>
                    <a:pt x="13" y="873"/>
                    <a:pt x="7" y="879"/>
                  </a:cubicBezTo>
                  <a:cubicBezTo>
                    <a:pt x="0" y="886"/>
                    <a:pt x="20" y="954"/>
                    <a:pt x="20" y="954"/>
                  </a:cubicBezTo>
                  <a:close/>
                </a:path>
              </a:pathLst>
            </a:custGeom>
            <a:solidFill>
              <a:srgbClr val="3838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8"/>
            <p:cNvSpPr/>
            <p:nvPr/>
          </p:nvSpPr>
          <p:spPr bwMode="auto">
            <a:xfrm>
              <a:off x="10563226" y="2703513"/>
              <a:ext cx="307975" cy="1371600"/>
            </a:xfrm>
            <a:custGeom>
              <a:avLst/>
              <a:gdLst>
                <a:gd name="T0" fmla="*/ 214 w 214"/>
                <a:gd name="T1" fmla="*/ 0 h 954"/>
                <a:gd name="T2" fmla="*/ 143 w 214"/>
                <a:gd name="T3" fmla="*/ 18 h 954"/>
                <a:gd name="T4" fmla="*/ 101 w 214"/>
                <a:gd name="T5" fmla="*/ 66 h 954"/>
                <a:gd name="T6" fmla="*/ 31 w 214"/>
                <a:gd name="T7" fmla="*/ 279 h 954"/>
                <a:gd name="T8" fmla="*/ 40 w 214"/>
                <a:gd name="T9" fmla="*/ 477 h 954"/>
                <a:gd name="T10" fmla="*/ 7 w 214"/>
                <a:gd name="T11" fmla="*/ 640 h 954"/>
                <a:gd name="T12" fmla="*/ 7 w 214"/>
                <a:gd name="T13" fmla="*/ 879 h 954"/>
                <a:gd name="T14" fmla="*/ 20 w 214"/>
                <a:gd name="T15" fmla="*/ 954 h 954"/>
                <a:gd name="T16" fmla="*/ 91 w 214"/>
                <a:gd name="T17" fmla="*/ 933 h 954"/>
                <a:gd name="T18" fmla="*/ 93 w 214"/>
                <a:gd name="T19" fmla="*/ 919 h 954"/>
                <a:gd name="T20" fmla="*/ 62 w 214"/>
                <a:gd name="T21" fmla="*/ 887 h 954"/>
                <a:gd name="T22" fmla="*/ 76 w 214"/>
                <a:gd name="T23" fmla="*/ 875 h 954"/>
                <a:gd name="T24" fmla="*/ 75 w 214"/>
                <a:gd name="T25" fmla="*/ 873 h 954"/>
                <a:gd name="T26" fmla="*/ 85 w 214"/>
                <a:gd name="T27" fmla="*/ 854 h 954"/>
                <a:gd name="T28" fmla="*/ 55 w 214"/>
                <a:gd name="T29" fmla="*/ 810 h 954"/>
                <a:gd name="T30" fmla="*/ 73 w 214"/>
                <a:gd name="T31" fmla="*/ 814 h 954"/>
                <a:gd name="T32" fmla="*/ 94 w 214"/>
                <a:gd name="T33" fmla="*/ 796 h 954"/>
                <a:gd name="T34" fmla="*/ 93 w 214"/>
                <a:gd name="T35" fmla="*/ 794 h 954"/>
                <a:gd name="T36" fmla="*/ 55 w 214"/>
                <a:gd name="T37" fmla="*/ 773 h 954"/>
                <a:gd name="T38" fmla="*/ 40 w 214"/>
                <a:gd name="T39" fmla="*/ 716 h 954"/>
                <a:gd name="T40" fmla="*/ 82 w 214"/>
                <a:gd name="T41" fmla="*/ 757 h 954"/>
                <a:gd name="T42" fmla="*/ 66 w 214"/>
                <a:gd name="T43" fmla="*/ 675 h 954"/>
                <a:gd name="T44" fmla="*/ 87 w 214"/>
                <a:gd name="T45" fmla="*/ 714 h 954"/>
                <a:gd name="T46" fmla="*/ 93 w 214"/>
                <a:gd name="T47" fmla="*/ 671 h 954"/>
                <a:gd name="T48" fmla="*/ 66 w 214"/>
                <a:gd name="T49" fmla="*/ 608 h 954"/>
                <a:gd name="T50" fmla="*/ 78 w 214"/>
                <a:gd name="T51" fmla="*/ 558 h 954"/>
                <a:gd name="T52" fmla="*/ 106 w 214"/>
                <a:gd name="T53" fmla="*/ 600 h 954"/>
                <a:gd name="T54" fmla="*/ 132 w 214"/>
                <a:gd name="T55" fmla="*/ 580 h 954"/>
                <a:gd name="T56" fmla="*/ 78 w 214"/>
                <a:gd name="T57" fmla="*/ 519 h 954"/>
                <a:gd name="T58" fmla="*/ 93 w 214"/>
                <a:gd name="T59" fmla="*/ 491 h 954"/>
                <a:gd name="T60" fmla="*/ 140 w 214"/>
                <a:gd name="T61" fmla="*/ 510 h 954"/>
                <a:gd name="T62" fmla="*/ 143 w 214"/>
                <a:gd name="T63" fmla="*/ 504 h 954"/>
                <a:gd name="T64" fmla="*/ 94 w 214"/>
                <a:gd name="T65" fmla="*/ 448 h 954"/>
                <a:gd name="T66" fmla="*/ 143 w 214"/>
                <a:gd name="T67" fmla="*/ 295 h 954"/>
                <a:gd name="T68" fmla="*/ 212 w 214"/>
                <a:gd name="T69" fmla="*/ 153 h 954"/>
                <a:gd name="T70" fmla="*/ 214 w 214"/>
                <a:gd name="T71" fmla="*/ 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4" h="954">
                  <a:moveTo>
                    <a:pt x="214" y="0"/>
                  </a:moveTo>
                  <a:lnTo>
                    <a:pt x="143" y="18"/>
                  </a:lnTo>
                  <a:cubicBezTo>
                    <a:pt x="143" y="18"/>
                    <a:pt x="103" y="53"/>
                    <a:pt x="101" y="66"/>
                  </a:cubicBezTo>
                  <a:cubicBezTo>
                    <a:pt x="99" y="79"/>
                    <a:pt x="31" y="279"/>
                    <a:pt x="31" y="279"/>
                  </a:cubicBezTo>
                  <a:lnTo>
                    <a:pt x="40" y="477"/>
                  </a:lnTo>
                  <a:lnTo>
                    <a:pt x="7" y="640"/>
                  </a:lnTo>
                  <a:cubicBezTo>
                    <a:pt x="7" y="640"/>
                    <a:pt x="13" y="873"/>
                    <a:pt x="7" y="879"/>
                  </a:cubicBezTo>
                  <a:cubicBezTo>
                    <a:pt x="0" y="886"/>
                    <a:pt x="20" y="954"/>
                    <a:pt x="20" y="954"/>
                  </a:cubicBezTo>
                  <a:lnTo>
                    <a:pt x="91" y="933"/>
                  </a:lnTo>
                  <a:cubicBezTo>
                    <a:pt x="91" y="933"/>
                    <a:pt x="93" y="926"/>
                    <a:pt x="93" y="919"/>
                  </a:cubicBezTo>
                  <a:cubicBezTo>
                    <a:pt x="72" y="906"/>
                    <a:pt x="54" y="893"/>
                    <a:pt x="62" y="887"/>
                  </a:cubicBezTo>
                  <a:cubicBezTo>
                    <a:pt x="66" y="884"/>
                    <a:pt x="71" y="880"/>
                    <a:pt x="76" y="875"/>
                  </a:cubicBezTo>
                  <a:cubicBezTo>
                    <a:pt x="75" y="874"/>
                    <a:pt x="75" y="873"/>
                    <a:pt x="75" y="873"/>
                  </a:cubicBezTo>
                  <a:cubicBezTo>
                    <a:pt x="75" y="873"/>
                    <a:pt x="83" y="864"/>
                    <a:pt x="85" y="854"/>
                  </a:cubicBezTo>
                  <a:cubicBezTo>
                    <a:pt x="29" y="866"/>
                    <a:pt x="55" y="810"/>
                    <a:pt x="55" y="810"/>
                  </a:cubicBezTo>
                  <a:cubicBezTo>
                    <a:pt x="58" y="811"/>
                    <a:pt x="65" y="813"/>
                    <a:pt x="73" y="814"/>
                  </a:cubicBezTo>
                  <a:lnTo>
                    <a:pt x="94" y="796"/>
                  </a:lnTo>
                  <a:cubicBezTo>
                    <a:pt x="94" y="796"/>
                    <a:pt x="93" y="795"/>
                    <a:pt x="93" y="794"/>
                  </a:cubicBezTo>
                  <a:cubicBezTo>
                    <a:pt x="78" y="788"/>
                    <a:pt x="62" y="781"/>
                    <a:pt x="55" y="773"/>
                  </a:cubicBezTo>
                  <a:cubicBezTo>
                    <a:pt x="39" y="757"/>
                    <a:pt x="40" y="716"/>
                    <a:pt x="40" y="716"/>
                  </a:cubicBezTo>
                  <a:cubicBezTo>
                    <a:pt x="49" y="739"/>
                    <a:pt x="82" y="757"/>
                    <a:pt x="82" y="757"/>
                  </a:cubicBezTo>
                  <a:lnTo>
                    <a:pt x="66" y="675"/>
                  </a:lnTo>
                  <a:lnTo>
                    <a:pt x="87" y="714"/>
                  </a:lnTo>
                  <a:cubicBezTo>
                    <a:pt x="90" y="696"/>
                    <a:pt x="92" y="677"/>
                    <a:pt x="93" y="671"/>
                  </a:cubicBezTo>
                  <a:cubicBezTo>
                    <a:pt x="81" y="645"/>
                    <a:pt x="69" y="618"/>
                    <a:pt x="66" y="608"/>
                  </a:cubicBezTo>
                  <a:cubicBezTo>
                    <a:pt x="62" y="588"/>
                    <a:pt x="78" y="558"/>
                    <a:pt x="78" y="558"/>
                  </a:cubicBezTo>
                  <a:cubicBezTo>
                    <a:pt x="85" y="576"/>
                    <a:pt x="96" y="590"/>
                    <a:pt x="106" y="600"/>
                  </a:cubicBezTo>
                  <a:lnTo>
                    <a:pt x="132" y="580"/>
                  </a:lnTo>
                  <a:lnTo>
                    <a:pt x="78" y="519"/>
                  </a:lnTo>
                  <a:lnTo>
                    <a:pt x="93" y="491"/>
                  </a:lnTo>
                  <a:cubicBezTo>
                    <a:pt x="102" y="488"/>
                    <a:pt x="125" y="500"/>
                    <a:pt x="140" y="510"/>
                  </a:cubicBezTo>
                  <a:lnTo>
                    <a:pt x="143" y="504"/>
                  </a:lnTo>
                  <a:lnTo>
                    <a:pt x="94" y="448"/>
                  </a:lnTo>
                  <a:cubicBezTo>
                    <a:pt x="85" y="416"/>
                    <a:pt x="133" y="318"/>
                    <a:pt x="143" y="295"/>
                  </a:cubicBezTo>
                  <a:cubicBezTo>
                    <a:pt x="149" y="282"/>
                    <a:pt x="183" y="213"/>
                    <a:pt x="212" y="153"/>
                  </a:cubicBezTo>
                  <a:cubicBezTo>
                    <a:pt x="203" y="125"/>
                    <a:pt x="214" y="0"/>
                    <a:pt x="214" y="0"/>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39"/>
            <p:cNvSpPr/>
            <p:nvPr/>
          </p:nvSpPr>
          <p:spPr bwMode="auto">
            <a:xfrm>
              <a:off x="10394951" y="2676525"/>
              <a:ext cx="438150" cy="1462087"/>
            </a:xfrm>
            <a:custGeom>
              <a:avLst/>
              <a:gdLst>
                <a:gd name="T0" fmla="*/ 35 w 304"/>
                <a:gd name="T1" fmla="*/ 865 h 1016"/>
                <a:gd name="T2" fmla="*/ 61 w 304"/>
                <a:gd name="T3" fmla="*/ 1016 h 1016"/>
                <a:gd name="T4" fmla="*/ 121 w 304"/>
                <a:gd name="T5" fmla="*/ 1016 h 1016"/>
                <a:gd name="T6" fmla="*/ 164 w 304"/>
                <a:gd name="T7" fmla="*/ 988 h 1016"/>
                <a:gd name="T8" fmla="*/ 164 w 304"/>
                <a:gd name="T9" fmla="*/ 915 h 1016"/>
                <a:gd name="T10" fmla="*/ 147 w 304"/>
                <a:gd name="T11" fmla="*/ 856 h 1016"/>
                <a:gd name="T12" fmla="*/ 147 w 304"/>
                <a:gd name="T13" fmla="*/ 755 h 1016"/>
                <a:gd name="T14" fmla="*/ 160 w 304"/>
                <a:gd name="T15" fmla="*/ 587 h 1016"/>
                <a:gd name="T16" fmla="*/ 184 w 304"/>
                <a:gd name="T17" fmla="*/ 495 h 1016"/>
                <a:gd name="T18" fmla="*/ 184 w 304"/>
                <a:gd name="T19" fmla="*/ 385 h 1016"/>
                <a:gd name="T20" fmla="*/ 226 w 304"/>
                <a:gd name="T21" fmla="*/ 291 h 1016"/>
                <a:gd name="T22" fmla="*/ 283 w 304"/>
                <a:gd name="T23" fmla="*/ 108 h 1016"/>
                <a:gd name="T24" fmla="*/ 304 w 304"/>
                <a:gd name="T25" fmla="*/ 25 h 1016"/>
                <a:gd name="T26" fmla="*/ 177 w 304"/>
                <a:gd name="T27" fmla="*/ 5 h 1016"/>
                <a:gd name="T28" fmla="*/ 50 w 304"/>
                <a:gd name="T29" fmla="*/ 5 h 1016"/>
                <a:gd name="T30" fmla="*/ 13 w 304"/>
                <a:gd name="T31" fmla="*/ 162 h 1016"/>
                <a:gd name="T32" fmla="*/ 26 w 304"/>
                <a:gd name="T33" fmla="*/ 282 h 1016"/>
                <a:gd name="T34" fmla="*/ 30 w 304"/>
                <a:gd name="T35" fmla="*/ 346 h 1016"/>
                <a:gd name="T36" fmla="*/ 39 w 304"/>
                <a:gd name="T37" fmla="*/ 449 h 1016"/>
                <a:gd name="T38" fmla="*/ 12 w 304"/>
                <a:gd name="T39" fmla="*/ 521 h 1016"/>
                <a:gd name="T40" fmla="*/ 10 w 304"/>
                <a:gd name="T41" fmla="*/ 737 h 1016"/>
                <a:gd name="T42" fmla="*/ 35 w 304"/>
                <a:gd name="T43" fmla="*/ 865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4" h="1016">
                  <a:moveTo>
                    <a:pt x="35" y="865"/>
                  </a:moveTo>
                  <a:cubicBezTo>
                    <a:pt x="35" y="865"/>
                    <a:pt x="17" y="989"/>
                    <a:pt x="61" y="1016"/>
                  </a:cubicBezTo>
                  <a:lnTo>
                    <a:pt x="121" y="1016"/>
                  </a:lnTo>
                  <a:lnTo>
                    <a:pt x="164" y="988"/>
                  </a:lnTo>
                  <a:cubicBezTo>
                    <a:pt x="164" y="988"/>
                    <a:pt x="183" y="937"/>
                    <a:pt x="164" y="915"/>
                  </a:cubicBezTo>
                  <a:cubicBezTo>
                    <a:pt x="145" y="893"/>
                    <a:pt x="147" y="856"/>
                    <a:pt x="147" y="856"/>
                  </a:cubicBezTo>
                  <a:lnTo>
                    <a:pt x="147" y="755"/>
                  </a:lnTo>
                  <a:cubicBezTo>
                    <a:pt x="147" y="755"/>
                    <a:pt x="145" y="645"/>
                    <a:pt x="160" y="587"/>
                  </a:cubicBezTo>
                  <a:cubicBezTo>
                    <a:pt x="175" y="530"/>
                    <a:pt x="184" y="495"/>
                    <a:pt x="184" y="495"/>
                  </a:cubicBezTo>
                  <a:cubicBezTo>
                    <a:pt x="184" y="495"/>
                    <a:pt x="180" y="398"/>
                    <a:pt x="184" y="385"/>
                  </a:cubicBezTo>
                  <a:cubicBezTo>
                    <a:pt x="189" y="372"/>
                    <a:pt x="226" y="302"/>
                    <a:pt x="226" y="291"/>
                  </a:cubicBezTo>
                  <a:cubicBezTo>
                    <a:pt x="226" y="280"/>
                    <a:pt x="274" y="119"/>
                    <a:pt x="283" y="108"/>
                  </a:cubicBezTo>
                  <a:cubicBezTo>
                    <a:pt x="292" y="97"/>
                    <a:pt x="304" y="25"/>
                    <a:pt x="304" y="25"/>
                  </a:cubicBezTo>
                  <a:cubicBezTo>
                    <a:pt x="304" y="25"/>
                    <a:pt x="185" y="9"/>
                    <a:pt x="177" y="5"/>
                  </a:cubicBezTo>
                  <a:cubicBezTo>
                    <a:pt x="169" y="0"/>
                    <a:pt x="50" y="5"/>
                    <a:pt x="50" y="5"/>
                  </a:cubicBezTo>
                  <a:cubicBezTo>
                    <a:pt x="50" y="5"/>
                    <a:pt x="6" y="135"/>
                    <a:pt x="13" y="162"/>
                  </a:cubicBezTo>
                  <a:cubicBezTo>
                    <a:pt x="19" y="189"/>
                    <a:pt x="33" y="264"/>
                    <a:pt x="26" y="282"/>
                  </a:cubicBezTo>
                  <a:cubicBezTo>
                    <a:pt x="19" y="299"/>
                    <a:pt x="30" y="346"/>
                    <a:pt x="30" y="346"/>
                  </a:cubicBezTo>
                  <a:cubicBezTo>
                    <a:pt x="30" y="346"/>
                    <a:pt x="37" y="436"/>
                    <a:pt x="39" y="449"/>
                  </a:cubicBezTo>
                  <a:cubicBezTo>
                    <a:pt x="41" y="462"/>
                    <a:pt x="0" y="497"/>
                    <a:pt x="12" y="521"/>
                  </a:cubicBezTo>
                  <a:cubicBezTo>
                    <a:pt x="24" y="546"/>
                    <a:pt x="3" y="719"/>
                    <a:pt x="10" y="737"/>
                  </a:cubicBezTo>
                  <a:cubicBezTo>
                    <a:pt x="17" y="755"/>
                    <a:pt x="35" y="865"/>
                    <a:pt x="35" y="865"/>
                  </a:cubicBezTo>
                  <a:close/>
                </a:path>
              </a:pathLst>
            </a:custGeom>
            <a:solidFill>
              <a:srgbClr val="3838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40"/>
            <p:cNvSpPr/>
            <p:nvPr/>
          </p:nvSpPr>
          <p:spPr bwMode="auto">
            <a:xfrm>
              <a:off x="10396538" y="3327400"/>
              <a:ext cx="238125" cy="811212"/>
            </a:xfrm>
            <a:custGeom>
              <a:avLst/>
              <a:gdLst>
                <a:gd name="T0" fmla="*/ 165 w 165"/>
                <a:gd name="T1" fmla="*/ 57 h 564"/>
                <a:gd name="T2" fmla="*/ 38 w 165"/>
                <a:gd name="T3" fmla="*/ 0 h 564"/>
                <a:gd name="T4" fmla="*/ 11 w 165"/>
                <a:gd name="T5" fmla="*/ 69 h 564"/>
                <a:gd name="T6" fmla="*/ 8 w 165"/>
                <a:gd name="T7" fmla="*/ 279 h 564"/>
                <a:gd name="T8" fmla="*/ 8 w 165"/>
                <a:gd name="T9" fmla="*/ 281 h 564"/>
                <a:gd name="T10" fmla="*/ 8 w 165"/>
                <a:gd name="T11" fmla="*/ 282 h 564"/>
                <a:gd name="T12" fmla="*/ 8 w 165"/>
                <a:gd name="T13" fmla="*/ 283 h 564"/>
                <a:gd name="T14" fmla="*/ 9 w 165"/>
                <a:gd name="T15" fmla="*/ 285 h 564"/>
                <a:gd name="T16" fmla="*/ 34 w 165"/>
                <a:gd name="T17" fmla="*/ 413 h 564"/>
                <a:gd name="T18" fmla="*/ 56 w 165"/>
                <a:gd name="T19" fmla="*/ 561 h 564"/>
                <a:gd name="T20" fmla="*/ 57 w 165"/>
                <a:gd name="T21" fmla="*/ 560 h 564"/>
                <a:gd name="T22" fmla="*/ 60 w 165"/>
                <a:gd name="T23" fmla="*/ 564 h 564"/>
                <a:gd name="T24" fmla="*/ 120 w 165"/>
                <a:gd name="T25" fmla="*/ 564 h 564"/>
                <a:gd name="T26" fmla="*/ 159 w 165"/>
                <a:gd name="T27" fmla="*/ 539 h 564"/>
                <a:gd name="T28" fmla="*/ 138 w 165"/>
                <a:gd name="T29" fmla="*/ 504 h 564"/>
                <a:gd name="T30" fmla="*/ 74 w 165"/>
                <a:gd name="T31" fmla="*/ 504 h 564"/>
                <a:gd name="T32" fmla="*/ 163 w 165"/>
                <a:gd name="T33" fmla="*/ 463 h 564"/>
                <a:gd name="T34" fmla="*/ 50 w 165"/>
                <a:gd name="T35" fmla="*/ 479 h 564"/>
                <a:gd name="T36" fmla="*/ 51 w 165"/>
                <a:gd name="T37" fmla="*/ 414 h 564"/>
                <a:gd name="T38" fmla="*/ 93 w 165"/>
                <a:gd name="T39" fmla="*/ 440 h 564"/>
                <a:gd name="T40" fmla="*/ 53 w 165"/>
                <a:gd name="T41" fmla="*/ 371 h 564"/>
                <a:gd name="T42" fmla="*/ 93 w 165"/>
                <a:gd name="T43" fmla="*/ 380 h 564"/>
                <a:gd name="T44" fmla="*/ 51 w 165"/>
                <a:gd name="T45" fmla="*/ 339 h 564"/>
                <a:gd name="T46" fmla="*/ 93 w 165"/>
                <a:gd name="T47" fmla="*/ 296 h 564"/>
                <a:gd name="T48" fmla="*/ 79 w 165"/>
                <a:gd name="T49" fmla="*/ 243 h 564"/>
                <a:gd name="T50" fmla="*/ 40 w 165"/>
                <a:gd name="T51" fmla="*/ 234 h 564"/>
                <a:gd name="T52" fmla="*/ 42 w 165"/>
                <a:gd name="T53" fmla="*/ 225 h 564"/>
                <a:gd name="T54" fmla="*/ 93 w 165"/>
                <a:gd name="T55" fmla="*/ 154 h 564"/>
                <a:gd name="T56" fmla="*/ 37 w 165"/>
                <a:gd name="T57" fmla="*/ 154 h 564"/>
                <a:gd name="T58" fmla="*/ 108 w 165"/>
                <a:gd name="T59" fmla="*/ 110 h 564"/>
                <a:gd name="T60" fmla="*/ 90 w 165"/>
                <a:gd name="T61" fmla="*/ 99 h 564"/>
                <a:gd name="T62" fmla="*/ 37 w 165"/>
                <a:gd name="T63" fmla="*/ 90 h 564"/>
                <a:gd name="T64" fmla="*/ 74 w 165"/>
                <a:gd name="T65" fmla="*/ 81 h 564"/>
                <a:gd name="T66" fmla="*/ 40 w 165"/>
                <a:gd name="T67" fmla="*/ 57 h 564"/>
                <a:gd name="T68" fmla="*/ 165 w 165"/>
                <a:gd name="T69" fmla="*/ 5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 h="564">
                  <a:moveTo>
                    <a:pt x="165" y="57"/>
                  </a:moveTo>
                  <a:cubicBezTo>
                    <a:pt x="148" y="40"/>
                    <a:pt x="82" y="15"/>
                    <a:pt x="38" y="0"/>
                  </a:cubicBezTo>
                  <a:cubicBezTo>
                    <a:pt x="34" y="15"/>
                    <a:pt x="0" y="47"/>
                    <a:pt x="11" y="69"/>
                  </a:cubicBezTo>
                  <a:cubicBezTo>
                    <a:pt x="22" y="92"/>
                    <a:pt x="5" y="243"/>
                    <a:pt x="8" y="279"/>
                  </a:cubicBezTo>
                  <a:cubicBezTo>
                    <a:pt x="8" y="279"/>
                    <a:pt x="8" y="280"/>
                    <a:pt x="8" y="281"/>
                  </a:cubicBezTo>
                  <a:cubicBezTo>
                    <a:pt x="8" y="281"/>
                    <a:pt x="8" y="282"/>
                    <a:pt x="8" y="282"/>
                  </a:cubicBezTo>
                  <a:cubicBezTo>
                    <a:pt x="8" y="283"/>
                    <a:pt x="8" y="283"/>
                    <a:pt x="8" y="283"/>
                  </a:cubicBezTo>
                  <a:cubicBezTo>
                    <a:pt x="9" y="284"/>
                    <a:pt x="9" y="284"/>
                    <a:pt x="9" y="285"/>
                  </a:cubicBezTo>
                  <a:cubicBezTo>
                    <a:pt x="16" y="303"/>
                    <a:pt x="34" y="413"/>
                    <a:pt x="34" y="413"/>
                  </a:cubicBezTo>
                  <a:cubicBezTo>
                    <a:pt x="34" y="413"/>
                    <a:pt x="17" y="530"/>
                    <a:pt x="56" y="561"/>
                  </a:cubicBezTo>
                  <a:lnTo>
                    <a:pt x="57" y="560"/>
                  </a:lnTo>
                  <a:cubicBezTo>
                    <a:pt x="58" y="561"/>
                    <a:pt x="59" y="563"/>
                    <a:pt x="60" y="564"/>
                  </a:cubicBezTo>
                  <a:lnTo>
                    <a:pt x="120" y="564"/>
                  </a:lnTo>
                  <a:lnTo>
                    <a:pt x="159" y="539"/>
                  </a:lnTo>
                  <a:cubicBezTo>
                    <a:pt x="148" y="521"/>
                    <a:pt x="138" y="504"/>
                    <a:pt x="138" y="504"/>
                  </a:cubicBezTo>
                  <a:lnTo>
                    <a:pt x="74" y="504"/>
                  </a:lnTo>
                  <a:cubicBezTo>
                    <a:pt x="79" y="471"/>
                    <a:pt x="163" y="463"/>
                    <a:pt x="163" y="463"/>
                  </a:cubicBezTo>
                  <a:cubicBezTo>
                    <a:pt x="150" y="443"/>
                    <a:pt x="81" y="467"/>
                    <a:pt x="50" y="479"/>
                  </a:cubicBezTo>
                  <a:cubicBezTo>
                    <a:pt x="41" y="463"/>
                    <a:pt x="48" y="429"/>
                    <a:pt x="51" y="414"/>
                  </a:cubicBezTo>
                  <a:cubicBezTo>
                    <a:pt x="71" y="417"/>
                    <a:pt x="93" y="440"/>
                    <a:pt x="93" y="440"/>
                  </a:cubicBezTo>
                  <a:lnTo>
                    <a:pt x="53" y="371"/>
                  </a:lnTo>
                  <a:cubicBezTo>
                    <a:pt x="49" y="357"/>
                    <a:pt x="93" y="380"/>
                    <a:pt x="93" y="380"/>
                  </a:cubicBezTo>
                  <a:lnTo>
                    <a:pt x="51" y="339"/>
                  </a:lnTo>
                  <a:cubicBezTo>
                    <a:pt x="51" y="339"/>
                    <a:pt x="76" y="325"/>
                    <a:pt x="93" y="296"/>
                  </a:cubicBezTo>
                  <a:cubicBezTo>
                    <a:pt x="110" y="266"/>
                    <a:pt x="79" y="243"/>
                    <a:pt x="79" y="243"/>
                  </a:cubicBezTo>
                  <a:cubicBezTo>
                    <a:pt x="79" y="243"/>
                    <a:pt x="30" y="277"/>
                    <a:pt x="40" y="234"/>
                  </a:cubicBezTo>
                  <a:cubicBezTo>
                    <a:pt x="40" y="231"/>
                    <a:pt x="41" y="228"/>
                    <a:pt x="42" y="225"/>
                  </a:cubicBezTo>
                  <a:cubicBezTo>
                    <a:pt x="54" y="186"/>
                    <a:pt x="93" y="154"/>
                    <a:pt x="93" y="154"/>
                  </a:cubicBezTo>
                  <a:lnTo>
                    <a:pt x="37" y="154"/>
                  </a:lnTo>
                  <a:cubicBezTo>
                    <a:pt x="49" y="122"/>
                    <a:pt x="124" y="129"/>
                    <a:pt x="108" y="110"/>
                  </a:cubicBezTo>
                  <a:cubicBezTo>
                    <a:pt x="104" y="106"/>
                    <a:pt x="98" y="102"/>
                    <a:pt x="90" y="99"/>
                  </a:cubicBezTo>
                  <a:cubicBezTo>
                    <a:pt x="68" y="91"/>
                    <a:pt x="37" y="90"/>
                    <a:pt x="37" y="90"/>
                  </a:cubicBezTo>
                  <a:lnTo>
                    <a:pt x="74" y="81"/>
                  </a:lnTo>
                  <a:lnTo>
                    <a:pt x="40" y="57"/>
                  </a:lnTo>
                  <a:cubicBezTo>
                    <a:pt x="68" y="45"/>
                    <a:pt x="165" y="57"/>
                    <a:pt x="165" y="57"/>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41"/>
            <p:cNvSpPr/>
            <p:nvPr/>
          </p:nvSpPr>
          <p:spPr bwMode="auto">
            <a:xfrm>
              <a:off x="10380663" y="2678113"/>
              <a:ext cx="452438" cy="608012"/>
            </a:xfrm>
            <a:custGeom>
              <a:avLst/>
              <a:gdLst>
                <a:gd name="T0" fmla="*/ 187 w 314"/>
                <a:gd name="T1" fmla="*/ 4 h 422"/>
                <a:gd name="T2" fmla="*/ 60 w 314"/>
                <a:gd name="T3" fmla="*/ 4 h 422"/>
                <a:gd name="T4" fmla="*/ 7 w 314"/>
                <a:gd name="T5" fmla="*/ 146 h 422"/>
                <a:gd name="T6" fmla="*/ 9 w 314"/>
                <a:gd name="T7" fmla="*/ 267 h 422"/>
                <a:gd name="T8" fmla="*/ 18 w 314"/>
                <a:gd name="T9" fmla="*/ 349 h 422"/>
                <a:gd name="T10" fmla="*/ 46 w 314"/>
                <a:gd name="T11" fmla="*/ 422 h 422"/>
                <a:gd name="T12" fmla="*/ 104 w 314"/>
                <a:gd name="T13" fmla="*/ 337 h 422"/>
                <a:gd name="T14" fmla="*/ 62 w 314"/>
                <a:gd name="T15" fmla="*/ 353 h 422"/>
                <a:gd name="T16" fmla="*/ 89 w 314"/>
                <a:gd name="T17" fmla="*/ 209 h 422"/>
                <a:gd name="T18" fmla="*/ 104 w 314"/>
                <a:gd name="T19" fmla="*/ 99 h 422"/>
                <a:gd name="T20" fmla="*/ 236 w 314"/>
                <a:gd name="T21" fmla="*/ 99 h 422"/>
                <a:gd name="T22" fmla="*/ 288 w 314"/>
                <a:gd name="T23" fmla="*/ 119 h 422"/>
                <a:gd name="T24" fmla="*/ 293 w 314"/>
                <a:gd name="T25" fmla="*/ 107 h 422"/>
                <a:gd name="T26" fmla="*/ 314 w 314"/>
                <a:gd name="T27" fmla="*/ 24 h 422"/>
                <a:gd name="T28" fmla="*/ 187 w 314"/>
                <a:gd name="T29" fmla="*/ 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4" h="422">
                  <a:moveTo>
                    <a:pt x="187" y="4"/>
                  </a:moveTo>
                  <a:cubicBezTo>
                    <a:pt x="179" y="0"/>
                    <a:pt x="60" y="4"/>
                    <a:pt x="60" y="4"/>
                  </a:cubicBezTo>
                  <a:cubicBezTo>
                    <a:pt x="60" y="4"/>
                    <a:pt x="0" y="119"/>
                    <a:pt x="7" y="146"/>
                  </a:cubicBezTo>
                  <a:cubicBezTo>
                    <a:pt x="13" y="173"/>
                    <a:pt x="15" y="250"/>
                    <a:pt x="9" y="267"/>
                  </a:cubicBezTo>
                  <a:cubicBezTo>
                    <a:pt x="2" y="285"/>
                    <a:pt x="18" y="349"/>
                    <a:pt x="18" y="349"/>
                  </a:cubicBezTo>
                  <a:cubicBezTo>
                    <a:pt x="18" y="349"/>
                    <a:pt x="44" y="391"/>
                    <a:pt x="46" y="422"/>
                  </a:cubicBezTo>
                  <a:cubicBezTo>
                    <a:pt x="79" y="388"/>
                    <a:pt x="104" y="337"/>
                    <a:pt x="104" y="337"/>
                  </a:cubicBezTo>
                  <a:cubicBezTo>
                    <a:pt x="91" y="346"/>
                    <a:pt x="62" y="353"/>
                    <a:pt x="62" y="353"/>
                  </a:cubicBezTo>
                  <a:cubicBezTo>
                    <a:pt x="65" y="321"/>
                    <a:pt x="89" y="209"/>
                    <a:pt x="89" y="209"/>
                  </a:cubicBezTo>
                  <a:cubicBezTo>
                    <a:pt x="89" y="209"/>
                    <a:pt x="202" y="129"/>
                    <a:pt x="104" y="99"/>
                  </a:cubicBezTo>
                  <a:cubicBezTo>
                    <a:pt x="114" y="60"/>
                    <a:pt x="236" y="99"/>
                    <a:pt x="236" y="99"/>
                  </a:cubicBezTo>
                  <a:lnTo>
                    <a:pt x="288" y="119"/>
                  </a:lnTo>
                  <a:cubicBezTo>
                    <a:pt x="290" y="113"/>
                    <a:pt x="292" y="109"/>
                    <a:pt x="293" y="107"/>
                  </a:cubicBezTo>
                  <a:cubicBezTo>
                    <a:pt x="302" y="96"/>
                    <a:pt x="314" y="24"/>
                    <a:pt x="314" y="24"/>
                  </a:cubicBezTo>
                  <a:cubicBezTo>
                    <a:pt x="314" y="24"/>
                    <a:pt x="195" y="8"/>
                    <a:pt x="187" y="4"/>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42"/>
            <p:cNvSpPr/>
            <p:nvPr/>
          </p:nvSpPr>
          <p:spPr bwMode="auto">
            <a:xfrm>
              <a:off x="10531476" y="2614613"/>
              <a:ext cx="339725" cy="120650"/>
            </a:xfrm>
            <a:custGeom>
              <a:avLst/>
              <a:gdLst>
                <a:gd name="T0" fmla="*/ 0 w 236"/>
                <a:gd name="T1" fmla="*/ 39 h 83"/>
                <a:gd name="T2" fmla="*/ 191 w 236"/>
                <a:gd name="T3" fmla="*/ 81 h 83"/>
                <a:gd name="T4" fmla="*/ 236 w 236"/>
                <a:gd name="T5" fmla="*/ 61 h 83"/>
                <a:gd name="T6" fmla="*/ 230 w 236"/>
                <a:gd name="T7" fmla="*/ 17 h 83"/>
                <a:gd name="T8" fmla="*/ 9 w 236"/>
                <a:gd name="T9" fmla="*/ 0 h 83"/>
                <a:gd name="T10" fmla="*/ 0 w 236"/>
                <a:gd name="T11" fmla="*/ 39 h 83"/>
              </a:gdLst>
              <a:ahLst/>
              <a:cxnLst>
                <a:cxn ang="0">
                  <a:pos x="T0" y="T1"/>
                </a:cxn>
                <a:cxn ang="0">
                  <a:pos x="T2" y="T3"/>
                </a:cxn>
                <a:cxn ang="0">
                  <a:pos x="T4" y="T5"/>
                </a:cxn>
                <a:cxn ang="0">
                  <a:pos x="T6" y="T7"/>
                </a:cxn>
                <a:cxn ang="0">
                  <a:pos x="T8" y="T9"/>
                </a:cxn>
                <a:cxn ang="0">
                  <a:pos x="T10" y="T11"/>
                </a:cxn>
              </a:cxnLst>
              <a:rect l="0" t="0" r="r" b="b"/>
              <a:pathLst>
                <a:path w="236" h="83">
                  <a:moveTo>
                    <a:pt x="0" y="39"/>
                  </a:moveTo>
                  <a:cubicBezTo>
                    <a:pt x="0" y="39"/>
                    <a:pt x="136" y="83"/>
                    <a:pt x="191" y="81"/>
                  </a:cubicBezTo>
                  <a:lnTo>
                    <a:pt x="236" y="61"/>
                  </a:lnTo>
                  <a:lnTo>
                    <a:pt x="230" y="17"/>
                  </a:lnTo>
                  <a:lnTo>
                    <a:pt x="9" y="0"/>
                  </a:lnTo>
                  <a:lnTo>
                    <a:pt x="0" y="39"/>
                  </a:ln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43"/>
            <p:cNvSpPr/>
            <p:nvPr/>
          </p:nvSpPr>
          <p:spPr bwMode="auto">
            <a:xfrm>
              <a:off x="10555288" y="1828800"/>
              <a:ext cx="309563" cy="857250"/>
            </a:xfrm>
            <a:custGeom>
              <a:avLst/>
              <a:gdLst>
                <a:gd name="T0" fmla="*/ 2 w 215"/>
                <a:gd name="T1" fmla="*/ 534 h 596"/>
                <a:gd name="T2" fmla="*/ 71 w 215"/>
                <a:gd name="T3" fmla="*/ 586 h 596"/>
                <a:gd name="T4" fmla="*/ 215 w 215"/>
                <a:gd name="T5" fmla="*/ 576 h 596"/>
                <a:gd name="T6" fmla="*/ 193 w 215"/>
                <a:gd name="T7" fmla="*/ 388 h 596"/>
                <a:gd name="T8" fmla="*/ 204 w 215"/>
                <a:gd name="T9" fmla="*/ 267 h 596"/>
                <a:gd name="T10" fmla="*/ 149 w 215"/>
                <a:gd name="T11" fmla="*/ 111 h 596"/>
                <a:gd name="T12" fmla="*/ 141 w 215"/>
                <a:gd name="T13" fmla="*/ 32 h 596"/>
                <a:gd name="T14" fmla="*/ 123 w 215"/>
                <a:gd name="T15" fmla="*/ 79 h 596"/>
                <a:gd name="T16" fmla="*/ 25 w 215"/>
                <a:gd name="T17" fmla="*/ 0 h 596"/>
                <a:gd name="T18" fmla="*/ 2 w 215"/>
                <a:gd name="T19" fmla="*/ 28 h 596"/>
                <a:gd name="T20" fmla="*/ 2 w 215"/>
                <a:gd name="T21" fmla="*/ 53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596">
                  <a:moveTo>
                    <a:pt x="2" y="534"/>
                  </a:moveTo>
                  <a:cubicBezTo>
                    <a:pt x="2" y="534"/>
                    <a:pt x="0" y="576"/>
                    <a:pt x="71" y="586"/>
                  </a:cubicBezTo>
                  <a:cubicBezTo>
                    <a:pt x="141" y="596"/>
                    <a:pt x="200" y="596"/>
                    <a:pt x="215" y="576"/>
                  </a:cubicBezTo>
                  <a:lnTo>
                    <a:pt x="193" y="388"/>
                  </a:lnTo>
                  <a:cubicBezTo>
                    <a:pt x="193" y="388"/>
                    <a:pt x="208" y="305"/>
                    <a:pt x="204" y="267"/>
                  </a:cubicBezTo>
                  <a:cubicBezTo>
                    <a:pt x="200" y="228"/>
                    <a:pt x="149" y="111"/>
                    <a:pt x="149" y="111"/>
                  </a:cubicBezTo>
                  <a:cubicBezTo>
                    <a:pt x="149" y="111"/>
                    <a:pt x="161" y="54"/>
                    <a:pt x="141" y="32"/>
                  </a:cubicBezTo>
                  <a:lnTo>
                    <a:pt x="123" y="79"/>
                  </a:lnTo>
                  <a:cubicBezTo>
                    <a:pt x="123" y="79"/>
                    <a:pt x="103" y="79"/>
                    <a:pt x="25" y="0"/>
                  </a:cubicBezTo>
                  <a:cubicBezTo>
                    <a:pt x="25" y="0"/>
                    <a:pt x="9" y="18"/>
                    <a:pt x="2" y="28"/>
                  </a:cubicBezTo>
                  <a:lnTo>
                    <a:pt x="2" y="534"/>
                  </a:lnTo>
                  <a:close/>
                </a:path>
              </a:pathLst>
            </a:custGeom>
            <a:solidFill>
              <a:srgbClr val="D8DC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44"/>
            <p:cNvSpPr/>
            <p:nvPr/>
          </p:nvSpPr>
          <p:spPr bwMode="auto">
            <a:xfrm>
              <a:off x="10555288" y="1828800"/>
              <a:ext cx="309563" cy="857250"/>
            </a:xfrm>
            <a:custGeom>
              <a:avLst/>
              <a:gdLst>
                <a:gd name="T0" fmla="*/ 149 w 215"/>
                <a:gd name="T1" fmla="*/ 578 h 596"/>
                <a:gd name="T2" fmla="*/ 39 w 215"/>
                <a:gd name="T3" fmla="*/ 509 h 596"/>
                <a:gd name="T4" fmla="*/ 45 w 215"/>
                <a:gd name="T5" fmla="*/ 470 h 596"/>
                <a:gd name="T6" fmla="*/ 149 w 215"/>
                <a:gd name="T7" fmla="*/ 530 h 596"/>
                <a:gd name="T8" fmla="*/ 47 w 215"/>
                <a:gd name="T9" fmla="*/ 372 h 596"/>
                <a:gd name="T10" fmla="*/ 32 w 215"/>
                <a:gd name="T11" fmla="*/ 79 h 596"/>
                <a:gd name="T12" fmla="*/ 78 w 215"/>
                <a:gd name="T13" fmla="*/ 121 h 596"/>
                <a:gd name="T14" fmla="*/ 47 w 215"/>
                <a:gd name="T15" fmla="*/ 69 h 596"/>
                <a:gd name="T16" fmla="*/ 96 w 215"/>
                <a:gd name="T17" fmla="*/ 63 h 596"/>
                <a:gd name="T18" fmla="*/ 25 w 215"/>
                <a:gd name="T19" fmla="*/ 0 h 596"/>
                <a:gd name="T20" fmla="*/ 2 w 215"/>
                <a:gd name="T21" fmla="*/ 28 h 596"/>
                <a:gd name="T22" fmla="*/ 2 w 215"/>
                <a:gd name="T23" fmla="*/ 534 h 596"/>
                <a:gd name="T24" fmla="*/ 71 w 215"/>
                <a:gd name="T25" fmla="*/ 586 h 596"/>
                <a:gd name="T26" fmla="*/ 215 w 215"/>
                <a:gd name="T27" fmla="*/ 576 h 596"/>
                <a:gd name="T28" fmla="*/ 215 w 215"/>
                <a:gd name="T29" fmla="*/ 575 h 596"/>
                <a:gd name="T30" fmla="*/ 149 w 215"/>
                <a:gd name="T31" fmla="*/ 578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5" h="596">
                  <a:moveTo>
                    <a:pt x="149" y="578"/>
                  </a:moveTo>
                  <a:cubicBezTo>
                    <a:pt x="66" y="574"/>
                    <a:pt x="39" y="509"/>
                    <a:pt x="39" y="509"/>
                  </a:cubicBezTo>
                  <a:cubicBezTo>
                    <a:pt x="39" y="509"/>
                    <a:pt x="17" y="470"/>
                    <a:pt x="45" y="470"/>
                  </a:cubicBezTo>
                  <a:cubicBezTo>
                    <a:pt x="73" y="471"/>
                    <a:pt x="149" y="530"/>
                    <a:pt x="149" y="530"/>
                  </a:cubicBezTo>
                  <a:cubicBezTo>
                    <a:pt x="130" y="485"/>
                    <a:pt x="83" y="428"/>
                    <a:pt x="47" y="372"/>
                  </a:cubicBezTo>
                  <a:cubicBezTo>
                    <a:pt x="11" y="315"/>
                    <a:pt x="32" y="79"/>
                    <a:pt x="32" y="79"/>
                  </a:cubicBezTo>
                  <a:lnTo>
                    <a:pt x="78" y="121"/>
                  </a:lnTo>
                  <a:lnTo>
                    <a:pt x="47" y="69"/>
                  </a:lnTo>
                  <a:cubicBezTo>
                    <a:pt x="72" y="84"/>
                    <a:pt x="87" y="77"/>
                    <a:pt x="96" y="63"/>
                  </a:cubicBezTo>
                  <a:cubicBezTo>
                    <a:pt x="80" y="52"/>
                    <a:pt x="58" y="33"/>
                    <a:pt x="25" y="0"/>
                  </a:cubicBezTo>
                  <a:cubicBezTo>
                    <a:pt x="25" y="0"/>
                    <a:pt x="9" y="18"/>
                    <a:pt x="2" y="28"/>
                  </a:cubicBezTo>
                  <a:lnTo>
                    <a:pt x="2" y="534"/>
                  </a:lnTo>
                  <a:cubicBezTo>
                    <a:pt x="2" y="534"/>
                    <a:pt x="0" y="576"/>
                    <a:pt x="71" y="586"/>
                  </a:cubicBezTo>
                  <a:cubicBezTo>
                    <a:pt x="141" y="596"/>
                    <a:pt x="200" y="596"/>
                    <a:pt x="215" y="576"/>
                  </a:cubicBezTo>
                  <a:lnTo>
                    <a:pt x="215" y="575"/>
                  </a:lnTo>
                  <a:cubicBezTo>
                    <a:pt x="192" y="577"/>
                    <a:pt x="169" y="578"/>
                    <a:pt x="149" y="578"/>
                  </a:cubicBezTo>
                  <a:close/>
                </a:path>
              </a:pathLst>
            </a:custGeom>
            <a:solidFill>
              <a:srgbClr val="AFB0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45"/>
            <p:cNvSpPr/>
            <p:nvPr/>
          </p:nvSpPr>
          <p:spPr bwMode="auto">
            <a:xfrm>
              <a:off x="10256838" y="1855788"/>
              <a:ext cx="457200" cy="1096962"/>
            </a:xfrm>
            <a:custGeom>
              <a:avLst/>
              <a:gdLst>
                <a:gd name="T0" fmla="*/ 0 w 318"/>
                <a:gd name="T1" fmla="*/ 730 h 763"/>
                <a:gd name="T2" fmla="*/ 116 w 318"/>
                <a:gd name="T3" fmla="*/ 763 h 763"/>
                <a:gd name="T4" fmla="*/ 263 w 318"/>
                <a:gd name="T5" fmla="*/ 490 h 763"/>
                <a:gd name="T6" fmla="*/ 309 w 318"/>
                <a:gd name="T7" fmla="*/ 362 h 763"/>
                <a:gd name="T8" fmla="*/ 203 w 318"/>
                <a:gd name="T9" fmla="*/ 0 h 763"/>
                <a:gd name="T10" fmla="*/ 116 w 318"/>
                <a:gd name="T11" fmla="*/ 48 h 763"/>
                <a:gd name="T12" fmla="*/ 118 w 318"/>
                <a:gd name="T13" fmla="*/ 238 h 763"/>
                <a:gd name="T14" fmla="*/ 0 w 318"/>
                <a:gd name="T15" fmla="*/ 730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8" h="763">
                  <a:moveTo>
                    <a:pt x="0" y="730"/>
                  </a:moveTo>
                  <a:lnTo>
                    <a:pt x="116" y="763"/>
                  </a:lnTo>
                  <a:cubicBezTo>
                    <a:pt x="116" y="763"/>
                    <a:pt x="251" y="503"/>
                    <a:pt x="263" y="490"/>
                  </a:cubicBezTo>
                  <a:cubicBezTo>
                    <a:pt x="275" y="476"/>
                    <a:pt x="318" y="439"/>
                    <a:pt x="309" y="362"/>
                  </a:cubicBezTo>
                  <a:cubicBezTo>
                    <a:pt x="301" y="285"/>
                    <a:pt x="292" y="104"/>
                    <a:pt x="203" y="0"/>
                  </a:cubicBezTo>
                  <a:cubicBezTo>
                    <a:pt x="203" y="0"/>
                    <a:pt x="166" y="51"/>
                    <a:pt x="116" y="48"/>
                  </a:cubicBezTo>
                  <a:lnTo>
                    <a:pt x="118" y="238"/>
                  </a:lnTo>
                  <a:cubicBezTo>
                    <a:pt x="118" y="238"/>
                    <a:pt x="92" y="554"/>
                    <a:pt x="0" y="730"/>
                  </a:cubicBezTo>
                  <a:close/>
                </a:path>
              </a:pathLst>
            </a:custGeom>
            <a:solidFill>
              <a:srgbClr val="3838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46"/>
            <p:cNvSpPr/>
            <p:nvPr/>
          </p:nvSpPr>
          <p:spPr bwMode="auto">
            <a:xfrm>
              <a:off x="10687051" y="1941513"/>
              <a:ext cx="184150" cy="730250"/>
            </a:xfrm>
            <a:custGeom>
              <a:avLst/>
              <a:gdLst>
                <a:gd name="T0" fmla="*/ 68 w 127"/>
                <a:gd name="T1" fmla="*/ 472 h 507"/>
                <a:gd name="T2" fmla="*/ 101 w 127"/>
                <a:gd name="T3" fmla="*/ 507 h 507"/>
                <a:gd name="T4" fmla="*/ 127 w 127"/>
                <a:gd name="T5" fmla="*/ 478 h 507"/>
                <a:gd name="T6" fmla="*/ 98 w 127"/>
                <a:gd name="T7" fmla="*/ 218 h 507"/>
                <a:gd name="T8" fmla="*/ 43 w 127"/>
                <a:gd name="T9" fmla="*/ 53 h 507"/>
                <a:gd name="T10" fmla="*/ 31 w 127"/>
                <a:gd name="T11" fmla="*/ 0 h 507"/>
                <a:gd name="T12" fmla="*/ 0 w 127"/>
                <a:gd name="T13" fmla="*/ 32 h 507"/>
                <a:gd name="T14" fmla="*/ 14 w 127"/>
                <a:gd name="T15" fmla="*/ 59 h 507"/>
                <a:gd name="T16" fmla="*/ 41 w 127"/>
                <a:gd name="T17" fmla="*/ 184 h 507"/>
                <a:gd name="T18" fmla="*/ 68 w 127"/>
                <a:gd name="T19" fmla="*/ 472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507">
                  <a:moveTo>
                    <a:pt x="68" y="472"/>
                  </a:moveTo>
                  <a:lnTo>
                    <a:pt x="101" y="507"/>
                  </a:lnTo>
                  <a:lnTo>
                    <a:pt x="127" y="478"/>
                  </a:lnTo>
                  <a:cubicBezTo>
                    <a:pt x="127" y="478"/>
                    <a:pt x="107" y="272"/>
                    <a:pt x="98" y="218"/>
                  </a:cubicBezTo>
                  <a:cubicBezTo>
                    <a:pt x="88" y="164"/>
                    <a:pt x="43" y="53"/>
                    <a:pt x="43" y="53"/>
                  </a:cubicBezTo>
                  <a:cubicBezTo>
                    <a:pt x="43" y="53"/>
                    <a:pt x="61" y="22"/>
                    <a:pt x="31" y="0"/>
                  </a:cubicBezTo>
                  <a:cubicBezTo>
                    <a:pt x="31" y="0"/>
                    <a:pt x="6" y="5"/>
                    <a:pt x="0" y="32"/>
                  </a:cubicBezTo>
                  <a:lnTo>
                    <a:pt x="14" y="59"/>
                  </a:lnTo>
                  <a:cubicBezTo>
                    <a:pt x="14" y="59"/>
                    <a:pt x="36" y="146"/>
                    <a:pt x="41" y="184"/>
                  </a:cubicBezTo>
                  <a:cubicBezTo>
                    <a:pt x="46" y="223"/>
                    <a:pt x="48" y="451"/>
                    <a:pt x="68" y="472"/>
                  </a:cubicBezTo>
                  <a:close/>
                </a:path>
              </a:pathLst>
            </a:custGeom>
            <a:solidFill>
              <a:srgbClr val="9D3D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47"/>
            <p:cNvSpPr/>
            <p:nvPr/>
          </p:nvSpPr>
          <p:spPr bwMode="auto">
            <a:xfrm>
              <a:off x="10871201" y="2209800"/>
              <a:ext cx="412750" cy="296862"/>
            </a:xfrm>
            <a:custGeom>
              <a:avLst/>
              <a:gdLst>
                <a:gd name="T0" fmla="*/ 277 w 287"/>
                <a:gd name="T1" fmla="*/ 151 h 206"/>
                <a:gd name="T2" fmla="*/ 239 w 287"/>
                <a:gd name="T3" fmla="*/ 54 h 206"/>
                <a:gd name="T4" fmla="*/ 154 w 287"/>
                <a:gd name="T5" fmla="*/ 76 h 206"/>
                <a:gd name="T6" fmla="*/ 127 w 287"/>
                <a:gd name="T7" fmla="*/ 90 h 206"/>
                <a:gd name="T8" fmla="*/ 87 w 287"/>
                <a:gd name="T9" fmla="*/ 90 h 206"/>
                <a:gd name="T10" fmla="*/ 50 w 287"/>
                <a:gd name="T11" fmla="*/ 90 h 206"/>
                <a:gd name="T12" fmla="*/ 37 w 287"/>
                <a:gd name="T13" fmla="*/ 77 h 206"/>
                <a:gd name="T14" fmla="*/ 12 w 287"/>
                <a:gd name="T15" fmla="*/ 0 h 206"/>
                <a:gd name="T16" fmla="*/ 0 w 287"/>
                <a:gd name="T17" fmla="*/ 175 h 206"/>
                <a:gd name="T18" fmla="*/ 6 w 287"/>
                <a:gd name="T19" fmla="*/ 205 h 206"/>
                <a:gd name="T20" fmla="*/ 122 w 287"/>
                <a:gd name="T21" fmla="*/ 192 h 206"/>
                <a:gd name="T22" fmla="*/ 277 w 287"/>
                <a:gd name="T23" fmla="*/ 15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7" h="206">
                  <a:moveTo>
                    <a:pt x="277" y="151"/>
                  </a:moveTo>
                  <a:cubicBezTo>
                    <a:pt x="277" y="151"/>
                    <a:pt x="287" y="89"/>
                    <a:pt x="239" y="54"/>
                  </a:cubicBezTo>
                  <a:cubicBezTo>
                    <a:pt x="239" y="54"/>
                    <a:pt x="158" y="69"/>
                    <a:pt x="154" y="76"/>
                  </a:cubicBezTo>
                  <a:cubicBezTo>
                    <a:pt x="151" y="82"/>
                    <a:pt x="127" y="90"/>
                    <a:pt x="127" y="90"/>
                  </a:cubicBezTo>
                  <a:cubicBezTo>
                    <a:pt x="127" y="90"/>
                    <a:pt x="92" y="88"/>
                    <a:pt x="87" y="90"/>
                  </a:cubicBezTo>
                  <a:cubicBezTo>
                    <a:pt x="82" y="92"/>
                    <a:pt x="58" y="76"/>
                    <a:pt x="50" y="90"/>
                  </a:cubicBezTo>
                  <a:lnTo>
                    <a:pt x="37" y="77"/>
                  </a:lnTo>
                  <a:cubicBezTo>
                    <a:pt x="37" y="77"/>
                    <a:pt x="42" y="34"/>
                    <a:pt x="12" y="0"/>
                  </a:cubicBezTo>
                  <a:lnTo>
                    <a:pt x="0" y="175"/>
                  </a:lnTo>
                  <a:lnTo>
                    <a:pt x="6" y="205"/>
                  </a:lnTo>
                  <a:cubicBezTo>
                    <a:pt x="6" y="205"/>
                    <a:pt x="95" y="206"/>
                    <a:pt x="122" y="192"/>
                  </a:cubicBezTo>
                  <a:cubicBezTo>
                    <a:pt x="149" y="178"/>
                    <a:pt x="260" y="165"/>
                    <a:pt x="277" y="151"/>
                  </a:cubicBezTo>
                  <a:close/>
                </a:path>
              </a:pathLst>
            </a:custGeom>
            <a:solidFill>
              <a:srgbClr val="3838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48"/>
            <p:cNvSpPr/>
            <p:nvPr/>
          </p:nvSpPr>
          <p:spPr bwMode="auto">
            <a:xfrm>
              <a:off x="10910888" y="2284413"/>
              <a:ext cx="357188" cy="190500"/>
            </a:xfrm>
            <a:custGeom>
              <a:avLst/>
              <a:gdLst>
                <a:gd name="T0" fmla="*/ 211 w 248"/>
                <a:gd name="T1" fmla="*/ 2 h 133"/>
                <a:gd name="T2" fmla="*/ 126 w 248"/>
                <a:gd name="T3" fmla="*/ 24 h 133"/>
                <a:gd name="T4" fmla="*/ 99 w 248"/>
                <a:gd name="T5" fmla="*/ 38 h 133"/>
                <a:gd name="T6" fmla="*/ 59 w 248"/>
                <a:gd name="T7" fmla="*/ 38 h 133"/>
                <a:gd name="T8" fmla="*/ 31 w 248"/>
                <a:gd name="T9" fmla="*/ 33 h 133"/>
                <a:gd name="T10" fmla="*/ 14 w 248"/>
                <a:gd name="T11" fmla="*/ 69 h 133"/>
                <a:gd name="T12" fmla="*/ 37 w 248"/>
                <a:gd name="T13" fmla="*/ 64 h 133"/>
                <a:gd name="T14" fmla="*/ 0 w 248"/>
                <a:gd name="T15" fmla="*/ 133 h 133"/>
                <a:gd name="T16" fmla="*/ 59 w 248"/>
                <a:gd name="T17" fmla="*/ 67 h 133"/>
                <a:gd name="T18" fmla="*/ 111 w 248"/>
                <a:gd name="T19" fmla="*/ 51 h 133"/>
                <a:gd name="T20" fmla="*/ 83 w 248"/>
                <a:gd name="T21" fmla="*/ 114 h 133"/>
                <a:gd name="T22" fmla="*/ 162 w 248"/>
                <a:gd name="T23" fmla="*/ 38 h 133"/>
                <a:gd name="T24" fmla="*/ 199 w 248"/>
                <a:gd name="T25" fmla="*/ 51 h 133"/>
                <a:gd name="T26" fmla="*/ 242 w 248"/>
                <a:gd name="T27" fmla="*/ 67 h 133"/>
                <a:gd name="T28" fmla="*/ 248 w 248"/>
                <a:gd name="T29" fmla="*/ 66 h 133"/>
                <a:gd name="T30" fmla="*/ 211 w 248"/>
                <a:gd name="T31" fmla="*/ 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8" h="133">
                  <a:moveTo>
                    <a:pt x="211" y="2"/>
                  </a:moveTo>
                  <a:cubicBezTo>
                    <a:pt x="211" y="2"/>
                    <a:pt x="130" y="17"/>
                    <a:pt x="126" y="24"/>
                  </a:cubicBezTo>
                  <a:cubicBezTo>
                    <a:pt x="123" y="30"/>
                    <a:pt x="99" y="38"/>
                    <a:pt x="99" y="38"/>
                  </a:cubicBezTo>
                  <a:cubicBezTo>
                    <a:pt x="99" y="38"/>
                    <a:pt x="64" y="36"/>
                    <a:pt x="59" y="38"/>
                  </a:cubicBezTo>
                  <a:cubicBezTo>
                    <a:pt x="55" y="40"/>
                    <a:pt x="42" y="31"/>
                    <a:pt x="31" y="33"/>
                  </a:cubicBezTo>
                  <a:cubicBezTo>
                    <a:pt x="27" y="47"/>
                    <a:pt x="22" y="63"/>
                    <a:pt x="14" y="69"/>
                  </a:cubicBezTo>
                  <a:lnTo>
                    <a:pt x="37" y="64"/>
                  </a:lnTo>
                  <a:cubicBezTo>
                    <a:pt x="37" y="64"/>
                    <a:pt x="11" y="123"/>
                    <a:pt x="0" y="133"/>
                  </a:cubicBezTo>
                  <a:cubicBezTo>
                    <a:pt x="0" y="133"/>
                    <a:pt x="59" y="96"/>
                    <a:pt x="59" y="67"/>
                  </a:cubicBezTo>
                  <a:cubicBezTo>
                    <a:pt x="59" y="38"/>
                    <a:pt x="111" y="51"/>
                    <a:pt x="111" y="51"/>
                  </a:cubicBezTo>
                  <a:cubicBezTo>
                    <a:pt x="111" y="51"/>
                    <a:pt x="142" y="77"/>
                    <a:pt x="83" y="114"/>
                  </a:cubicBezTo>
                  <a:cubicBezTo>
                    <a:pt x="83" y="114"/>
                    <a:pt x="146" y="76"/>
                    <a:pt x="162" y="38"/>
                  </a:cubicBezTo>
                  <a:cubicBezTo>
                    <a:pt x="177" y="0"/>
                    <a:pt x="199" y="51"/>
                    <a:pt x="199" y="51"/>
                  </a:cubicBezTo>
                  <a:cubicBezTo>
                    <a:pt x="199" y="51"/>
                    <a:pt x="242" y="67"/>
                    <a:pt x="242" y="67"/>
                  </a:cubicBezTo>
                  <a:lnTo>
                    <a:pt x="248" y="66"/>
                  </a:lnTo>
                  <a:cubicBezTo>
                    <a:pt x="245" y="46"/>
                    <a:pt x="236" y="20"/>
                    <a:pt x="211" y="2"/>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49"/>
            <p:cNvSpPr/>
            <p:nvPr/>
          </p:nvSpPr>
          <p:spPr bwMode="auto">
            <a:xfrm>
              <a:off x="10520363" y="1876425"/>
              <a:ext cx="173038" cy="774700"/>
            </a:xfrm>
            <a:custGeom>
              <a:avLst/>
              <a:gdLst>
                <a:gd name="T0" fmla="*/ 43 w 120"/>
                <a:gd name="T1" fmla="*/ 538 h 538"/>
                <a:gd name="T2" fmla="*/ 79 w 120"/>
                <a:gd name="T3" fmla="*/ 475 h 538"/>
                <a:gd name="T4" fmla="*/ 114 w 120"/>
                <a:gd name="T5" fmla="*/ 427 h 538"/>
                <a:gd name="T6" fmla="*/ 116 w 120"/>
                <a:gd name="T7" fmla="*/ 334 h 538"/>
                <a:gd name="T8" fmla="*/ 16 w 120"/>
                <a:gd name="T9" fmla="*/ 77 h 538"/>
                <a:gd name="T10" fmla="*/ 26 w 120"/>
                <a:gd name="T11" fmla="*/ 60 h 538"/>
                <a:gd name="T12" fmla="*/ 6 w 120"/>
                <a:gd name="T13" fmla="*/ 0 h 538"/>
                <a:gd name="T14" fmla="*/ 0 w 120"/>
                <a:gd name="T15" fmla="*/ 5 h 538"/>
                <a:gd name="T16" fmla="*/ 7 w 120"/>
                <a:gd name="T17" fmla="*/ 55 h 538"/>
                <a:gd name="T18" fmla="*/ 7 w 120"/>
                <a:gd name="T19" fmla="*/ 77 h 538"/>
                <a:gd name="T20" fmla="*/ 103 w 120"/>
                <a:gd name="T21" fmla="*/ 338 h 538"/>
                <a:gd name="T22" fmla="*/ 63 w 120"/>
                <a:gd name="T23" fmla="*/ 461 h 538"/>
                <a:gd name="T24" fmla="*/ 43 w 120"/>
                <a:gd name="T25" fmla="*/ 53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538">
                  <a:moveTo>
                    <a:pt x="43" y="538"/>
                  </a:moveTo>
                  <a:cubicBezTo>
                    <a:pt x="61" y="504"/>
                    <a:pt x="76" y="479"/>
                    <a:pt x="79" y="475"/>
                  </a:cubicBezTo>
                  <a:cubicBezTo>
                    <a:pt x="86" y="467"/>
                    <a:pt x="102" y="452"/>
                    <a:pt x="114" y="427"/>
                  </a:cubicBezTo>
                  <a:cubicBezTo>
                    <a:pt x="118" y="389"/>
                    <a:pt x="120" y="350"/>
                    <a:pt x="116" y="334"/>
                  </a:cubicBezTo>
                  <a:cubicBezTo>
                    <a:pt x="106" y="297"/>
                    <a:pt x="16" y="77"/>
                    <a:pt x="16" y="77"/>
                  </a:cubicBezTo>
                  <a:lnTo>
                    <a:pt x="26" y="60"/>
                  </a:lnTo>
                  <a:lnTo>
                    <a:pt x="6" y="0"/>
                  </a:lnTo>
                  <a:cubicBezTo>
                    <a:pt x="4" y="2"/>
                    <a:pt x="2" y="3"/>
                    <a:pt x="0" y="5"/>
                  </a:cubicBezTo>
                  <a:lnTo>
                    <a:pt x="7" y="55"/>
                  </a:lnTo>
                  <a:lnTo>
                    <a:pt x="7" y="77"/>
                  </a:lnTo>
                  <a:cubicBezTo>
                    <a:pt x="7" y="77"/>
                    <a:pt x="95" y="313"/>
                    <a:pt x="103" y="338"/>
                  </a:cubicBezTo>
                  <a:cubicBezTo>
                    <a:pt x="112" y="362"/>
                    <a:pt x="76" y="437"/>
                    <a:pt x="63" y="461"/>
                  </a:cubicBezTo>
                  <a:cubicBezTo>
                    <a:pt x="56" y="474"/>
                    <a:pt x="49" y="509"/>
                    <a:pt x="43" y="538"/>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50"/>
            <p:cNvSpPr/>
            <p:nvPr/>
          </p:nvSpPr>
          <p:spPr bwMode="auto">
            <a:xfrm>
              <a:off x="10379076" y="1941513"/>
              <a:ext cx="198438" cy="841375"/>
            </a:xfrm>
            <a:custGeom>
              <a:avLst/>
              <a:gdLst>
                <a:gd name="T0" fmla="*/ 99 w 138"/>
                <a:gd name="T1" fmla="*/ 122 h 585"/>
                <a:gd name="T2" fmla="*/ 138 w 138"/>
                <a:gd name="T3" fmla="*/ 154 h 585"/>
                <a:gd name="T4" fmla="*/ 58 w 138"/>
                <a:gd name="T5" fmla="*/ 42 h 585"/>
                <a:gd name="T6" fmla="*/ 31 w 138"/>
                <a:gd name="T7" fmla="*/ 0 h 585"/>
                <a:gd name="T8" fmla="*/ 32 w 138"/>
                <a:gd name="T9" fmla="*/ 178 h 585"/>
                <a:gd name="T10" fmla="*/ 0 w 138"/>
                <a:gd name="T11" fmla="*/ 402 h 585"/>
                <a:gd name="T12" fmla="*/ 29 w 138"/>
                <a:gd name="T13" fmla="*/ 462 h 585"/>
                <a:gd name="T14" fmla="*/ 93 w 138"/>
                <a:gd name="T15" fmla="*/ 585 h 585"/>
                <a:gd name="T16" fmla="*/ 127 w 138"/>
                <a:gd name="T17" fmla="*/ 522 h 585"/>
                <a:gd name="T18" fmla="*/ 85 w 138"/>
                <a:gd name="T19" fmla="*/ 391 h 585"/>
                <a:gd name="T20" fmla="*/ 118 w 138"/>
                <a:gd name="T21" fmla="*/ 391 h 585"/>
                <a:gd name="T22" fmla="*/ 85 w 138"/>
                <a:gd name="T23" fmla="*/ 371 h 585"/>
                <a:gd name="T24" fmla="*/ 78 w 138"/>
                <a:gd name="T25" fmla="*/ 289 h 585"/>
                <a:gd name="T26" fmla="*/ 88 w 138"/>
                <a:gd name="T27" fmla="*/ 240 h 585"/>
                <a:gd name="T28" fmla="*/ 99 w 138"/>
                <a:gd name="T29" fmla="*/ 186 h 585"/>
                <a:gd name="T30" fmla="*/ 99 w 138"/>
                <a:gd name="T31" fmla="*/ 122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585">
                  <a:moveTo>
                    <a:pt x="99" y="122"/>
                  </a:moveTo>
                  <a:lnTo>
                    <a:pt x="138" y="154"/>
                  </a:lnTo>
                  <a:cubicBezTo>
                    <a:pt x="138" y="154"/>
                    <a:pt x="67" y="65"/>
                    <a:pt x="58" y="42"/>
                  </a:cubicBezTo>
                  <a:cubicBezTo>
                    <a:pt x="53" y="30"/>
                    <a:pt x="42" y="14"/>
                    <a:pt x="31" y="0"/>
                  </a:cubicBezTo>
                  <a:lnTo>
                    <a:pt x="32" y="178"/>
                  </a:lnTo>
                  <a:cubicBezTo>
                    <a:pt x="32" y="178"/>
                    <a:pt x="24" y="281"/>
                    <a:pt x="0" y="402"/>
                  </a:cubicBezTo>
                  <a:lnTo>
                    <a:pt x="29" y="462"/>
                  </a:lnTo>
                  <a:lnTo>
                    <a:pt x="93" y="585"/>
                  </a:lnTo>
                  <a:cubicBezTo>
                    <a:pt x="104" y="564"/>
                    <a:pt x="116" y="542"/>
                    <a:pt x="127" y="522"/>
                  </a:cubicBezTo>
                  <a:cubicBezTo>
                    <a:pt x="111" y="475"/>
                    <a:pt x="85" y="398"/>
                    <a:pt x="85" y="391"/>
                  </a:cubicBezTo>
                  <a:cubicBezTo>
                    <a:pt x="85" y="383"/>
                    <a:pt x="105" y="383"/>
                    <a:pt x="118" y="391"/>
                  </a:cubicBezTo>
                  <a:lnTo>
                    <a:pt x="85" y="371"/>
                  </a:lnTo>
                  <a:lnTo>
                    <a:pt x="78" y="289"/>
                  </a:lnTo>
                  <a:cubicBezTo>
                    <a:pt x="78" y="289"/>
                    <a:pt x="90" y="261"/>
                    <a:pt x="88" y="240"/>
                  </a:cubicBezTo>
                  <a:cubicBezTo>
                    <a:pt x="86" y="218"/>
                    <a:pt x="99" y="186"/>
                    <a:pt x="99" y="186"/>
                  </a:cubicBezTo>
                  <a:lnTo>
                    <a:pt x="99" y="122"/>
                  </a:ln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51"/>
            <p:cNvSpPr/>
            <p:nvPr/>
          </p:nvSpPr>
          <p:spPr bwMode="auto">
            <a:xfrm>
              <a:off x="10453688" y="1912938"/>
              <a:ext cx="77788" cy="134937"/>
            </a:xfrm>
            <a:custGeom>
              <a:avLst/>
              <a:gdLst>
                <a:gd name="T0" fmla="*/ 54 w 54"/>
                <a:gd name="T1" fmla="*/ 94 h 94"/>
                <a:gd name="T2" fmla="*/ 18 w 54"/>
                <a:gd name="T3" fmla="*/ 0 h 94"/>
                <a:gd name="T4" fmla="*/ 0 w 54"/>
                <a:gd name="T5" fmla="*/ 6 h 94"/>
                <a:gd name="T6" fmla="*/ 54 w 54"/>
                <a:gd name="T7" fmla="*/ 94 h 94"/>
              </a:gdLst>
              <a:ahLst/>
              <a:cxnLst>
                <a:cxn ang="0">
                  <a:pos x="T0" y="T1"/>
                </a:cxn>
                <a:cxn ang="0">
                  <a:pos x="T2" y="T3"/>
                </a:cxn>
                <a:cxn ang="0">
                  <a:pos x="T4" y="T5"/>
                </a:cxn>
                <a:cxn ang="0">
                  <a:pos x="T6" y="T7"/>
                </a:cxn>
              </a:cxnLst>
              <a:rect l="0" t="0" r="r" b="b"/>
              <a:pathLst>
                <a:path w="54" h="94">
                  <a:moveTo>
                    <a:pt x="54" y="94"/>
                  </a:moveTo>
                  <a:lnTo>
                    <a:pt x="18" y="0"/>
                  </a:lnTo>
                  <a:cubicBezTo>
                    <a:pt x="12" y="3"/>
                    <a:pt x="6" y="5"/>
                    <a:pt x="0" y="6"/>
                  </a:cubicBezTo>
                  <a:cubicBezTo>
                    <a:pt x="14" y="21"/>
                    <a:pt x="32" y="48"/>
                    <a:pt x="54" y="94"/>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52"/>
            <p:cNvSpPr/>
            <p:nvPr/>
          </p:nvSpPr>
          <p:spPr bwMode="auto">
            <a:xfrm>
              <a:off x="10467976" y="2744788"/>
              <a:ext cx="123825" cy="214312"/>
            </a:xfrm>
            <a:custGeom>
              <a:avLst/>
              <a:gdLst>
                <a:gd name="T0" fmla="*/ 4 w 86"/>
                <a:gd name="T1" fmla="*/ 46 h 149"/>
                <a:gd name="T2" fmla="*/ 15 w 86"/>
                <a:gd name="T3" fmla="*/ 115 h 149"/>
                <a:gd name="T4" fmla="*/ 15 w 86"/>
                <a:gd name="T5" fmla="*/ 149 h 149"/>
                <a:gd name="T6" fmla="*/ 86 w 86"/>
                <a:gd name="T7" fmla="*/ 88 h 149"/>
                <a:gd name="T8" fmla="*/ 59 w 86"/>
                <a:gd name="T9" fmla="*/ 24 h 149"/>
                <a:gd name="T10" fmla="*/ 4 w 86"/>
                <a:gd name="T11" fmla="*/ 46 h 149"/>
              </a:gdLst>
              <a:ahLst/>
              <a:cxnLst>
                <a:cxn ang="0">
                  <a:pos x="T0" y="T1"/>
                </a:cxn>
                <a:cxn ang="0">
                  <a:pos x="T2" y="T3"/>
                </a:cxn>
                <a:cxn ang="0">
                  <a:pos x="T4" y="T5"/>
                </a:cxn>
                <a:cxn ang="0">
                  <a:pos x="T6" y="T7"/>
                </a:cxn>
                <a:cxn ang="0">
                  <a:pos x="T8" y="T9"/>
                </a:cxn>
                <a:cxn ang="0">
                  <a:pos x="T10" y="T11"/>
                </a:cxn>
              </a:cxnLst>
              <a:rect l="0" t="0" r="r" b="b"/>
              <a:pathLst>
                <a:path w="86" h="149">
                  <a:moveTo>
                    <a:pt x="4" y="46"/>
                  </a:moveTo>
                  <a:cubicBezTo>
                    <a:pt x="0" y="52"/>
                    <a:pt x="2" y="110"/>
                    <a:pt x="15" y="115"/>
                  </a:cubicBezTo>
                  <a:lnTo>
                    <a:pt x="15" y="149"/>
                  </a:lnTo>
                  <a:lnTo>
                    <a:pt x="86" y="88"/>
                  </a:lnTo>
                  <a:cubicBezTo>
                    <a:pt x="86" y="88"/>
                    <a:pt x="77" y="48"/>
                    <a:pt x="59" y="24"/>
                  </a:cubicBezTo>
                  <a:cubicBezTo>
                    <a:pt x="42" y="0"/>
                    <a:pt x="4" y="46"/>
                    <a:pt x="4" y="46"/>
                  </a:cubicBezTo>
                  <a:close/>
                </a:path>
              </a:pathLst>
            </a:custGeom>
            <a:solidFill>
              <a:srgbClr val="EAAD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53"/>
            <p:cNvSpPr/>
            <p:nvPr/>
          </p:nvSpPr>
          <p:spPr bwMode="auto">
            <a:xfrm>
              <a:off x="10277476" y="1924050"/>
              <a:ext cx="280988" cy="928687"/>
            </a:xfrm>
            <a:custGeom>
              <a:avLst/>
              <a:gdLst>
                <a:gd name="T0" fmla="*/ 109 w 195"/>
                <a:gd name="T1" fmla="*/ 645 h 645"/>
                <a:gd name="T2" fmla="*/ 195 w 195"/>
                <a:gd name="T3" fmla="*/ 587 h 645"/>
                <a:gd name="T4" fmla="*/ 134 w 195"/>
                <a:gd name="T5" fmla="*/ 383 h 645"/>
                <a:gd name="T6" fmla="*/ 140 w 195"/>
                <a:gd name="T7" fmla="*/ 243 h 645"/>
                <a:gd name="T8" fmla="*/ 169 w 195"/>
                <a:gd name="T9" fmla="*/ 134 h 645"/>
                <a:gd name="T10" fmla="*/ 101 w 195"/>
                <a:gd name="T11" fmla="*/ 0 h 645"/>
                <a:gd name="T12" fmla="*/ 50 w 195"/>
                <a:gd name="T13" fmla="*/ 25 h 645"/>
                <a:gd name="T14" fmla="*/ 40 w 195"/>
                <a:gd name="T15" fmla="*/ 39 h 645"/>
                <a:gd name="T16" fmla="*/ 19 w 195"/>
                <a:gd name="T17" fmla="*/ 92 h 645"/>
                <a:gd name="T18" fmla="*/ 19 w 195"/>
                <a:gd name="T19" fmla="*/ 157 h 645"/>
                <a:gd name="T20" fmla="*/ 5 w 195"/>
                <a:gd name="T21" fmla="*/ 173 h 645"/>
                <a:gd name="T22" fmla="*/ 5 w 195"/>
                <a:gd name="T23" fmla="*/ 213 h 645"/>
                <a:gd name="T24" fmla="*/ 22 w 195"/>
                <a:gd name="T25" fmla="*/ 229 h 645"/>
                <a:gd name="T26" fmla="*/ 12 w 195"/>
                <a:gd name="T27" fmla="*/ 288 h 645"/>
                <a:gd name="T28" fmla="*/ 10 w 195"/>
                <a:gd name="T29" fmla="*/ 361 h 645"/>
                <a:gd name="T30" fmla="*/ 27 w 195"/>
                <a:gd name="T31" fmla="*/ 430 h 645"/>
                <a:gd name="T32" fmla="*/ 109 w 195"/>
                <a:gd name="T33" fmla="*/ 64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5" h="645">
                  <a:moveTo>
                    <a:pt x="109" y="645"/>
                  </a:moveTo>
                  <a:cubicBezTo>
                    <a:pt x="109" y="645"/>
                    <a:pt x="170" y="592"/>
                    <a:pt x="195" y="587"/>
                  </a:cubicBezTo>
                  <a:cubicBezTo>
                    <a:pt x="195" y="587"/>
                    <a:pt x="144" y="410"/>
                    <a:pt x="134" y="383"/>
                  </a:cubicBezTo>
                  <a:lnTo>
                    <a:pt x="140" y="243"/>
                  </a:lnTo>
                  <a:cubicBezTo>
                    <a:pt x="140" y="243"/>
                    <a:pt x="171" y="159"/>
                    <a:pt x="169" y="134"/>
                  </a:cubicBezTo>
                  <a:cubicBezTo>
                    <a:pt x="168" y="109"/>
                    <a:pt x="101" y="0"/>
                    <a:pt x="101" y="0"/>
                  </a:cubicBezTo>
                  <a:cubicBezTo>
                    <a:pt x="101" y="0"/>
                    <a:pt x="64" y="13"/>
                    <a:pt x="50" y="25"/>
                  </a:cubicBezTo>
                  <a:cubicBezTo>
                    <a:pt x="37" y="37"/>
                    <a:pt x="40" y="39"/>
                    <a:pt x="40" y="39"/>
                  </a:cubicBezTo>
                  <a:cubicBezTo>
                    <a:pt x="40" y="39"/>
                    <a:pt x="22" y="87"/>
                    <a:pt x="19" y="92"/>
                  </a:cubicBezTo>
                  <a:cubicBezTo>
                    <a:pt x="15" y="97"/>
                    <a:pt x="19" y="157"/>
                    <a:pt x="19" y="157"/>
                  </a:cubicBezTo>
                  <a:cubicBezTo>
                    <a:pt x="19" y="157"/>
                    <a:pt x="3" y="161"/>
                    <a:pt x="5" y="173"/>
                  </a:cubicBezTo>
                  <a:cubicBezTo>
                    <a:pt x="7" y="185"/>
                    <a:pt x="0" y="205"/>
                    <a:pt x="5" y="213"/>
                  </a:cubicBezTo>
                  <a:cubicBezTo>
                    <a:pt x="10" y="222"/>
                    <a:pt x="22" y="229"/>
                    <a:pt x="22" y="229"/>
                  </a:cubicBezTo>
                  <a:cubicBezTo>
                    <a:pt x="22" y="229"/>
                    <a:pt x="13" y="279"/>
                    <a:pt x="12" y="288"/>
                  </a:cubicBezTo>
                  <a:cubicBezTo>
                    <a:pt x="10" y="297"/>
                    <a:pt x="7" y="349"/>
                    <a:pt x="10" y="361"/>
                  </a:cubicBezTo>
                  <a:cubicBezTo>
                    <a:pt x="13" y="373"/>
                    <a:pt x="27" y="430"/>
                    <a:pt x="27" y="430"/>
                  </a:cubicBezTo>
                  <a:cubicBezTo>
                    <a:pt x="27" y="430"/>
                    <a:pt x="88" y="632"/>
                    <a:pt x="109" y="645"/>
                  </a:cubicBezTo>
                  <a:close/>
                </a:path>
              </a:pathLst>
            </a:custGeom>
            <a:solidFill>
              <a:srgbClr val="3838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54"/>
            <p:cNvSpPr>
              <a:spLocks noEditPoints="1"/>
            </p:cNvSpPr>
            <p:nvPr/>
          </p:nvSpPr>
          <p:spPr bwMode="auto">
            <a:xfrm>
              <a:off x="10277476" y="1955800"/>
              <a:ext cx="214313" cy="896937"/>
            </a:xfrm>
            <a:custGeom>
              <a:avLst/>
              <a:gdLst>
                <a:gd name="T0" fmla="*/ 31 w 149"/>
                <a:gd name="T1" fmla="*/ 109 h 623"/>
                <a:gd name="T2" fmla="*/ 30 w 149"/>
                <a:gd name="T3" fmla="*/ 108 h 623"/>
                <a:gd name="T4" fmla="*/ 31 w 149"/>
                <a:gd name="T5" fmla="*/ 109 h 623"/>
                <a:gd name="T6" fmla="*/ 70 w 149"/>
                <a:gd name="T7" fmla="*/ 483 h 623"/>
                <a:gd name="T8" fmla="*/ 26 w 149"/>
                <a:gd name="T9" fmla="*/ 333 h 623"/>
                <a:gd name="T10" fmla="*/ 44 w 149"/>
                <a:gd name="T11" fmla="*/ 332 h 623"/>
                <a:gd name="T12" fmla="*/ 111 w 149"/>
                <a:gd name="T13" fmla="*/ 295 h 623"/>
                <a:gd name="T14" fmla="*/ 57 w 149"/>
                <a:gd name="T15" fmla="*/ 319 h 623"/>
                <a:gd name="T16" fmla="*/ 27 w 149"/>
                <a:gd name="T17" fmla="*/ 295 h 623"/>
                <a:gd name="T18" fmla="*/ 47 w 149"/>
                <a:gd name="T19" fmla="*/ 242 h 623"/>
                <a:gd name="T20" fmla="*/ 54 w 149"/>
                <a:gd name="T21" fmla="*/ 197 h 623"/>
                <a:gd name="T22" fmla="*/ 134 w 149"/>
                <a:gd name="T23" fmla="*/ 234 h 623"/>
                <a:gd name="T24" fmla="*/ 100 w 149"/>
                <a:gd name="T25" fmla="*/ 191 h 623"/>
                <a:gd name="T26" fmla="*/ 61 w 149"/>
                <a:gd name="T27" fmla="*/ 169 h 623"/>
                <a:gd name="T28" fmla="*/ 125 w 149"/>
                <a:gd name="T29" fmla="*/ 170 h 623"/>
                <a:gd name="T30" fmla="*/ 70 w 149"/>
                <a:gd name="T31" fmla="*/ 139 h 623"/>
                <a:gd name="T32" fmla="*/ 102 w 149"/>
                <a:gd name="T33" fmla="*/ 129 h 623"/>
                <a:gd name="T34" fmla="*/ 27 w 149"/>
                <a:gd name="T35" fmla="*/ 129 h 623"/>
                <a:gd name="T36" fmla="*/ 57 w 149"/>
                <a:gd name="T37" fmla="*/ 89 h 623"/>
                <a:gd name="T38" fmla="*/ 29 w 149"/>
                <a:gd name="T39" fmla="*/ 100 h 623"/>
                <a:gd name="T40" fmla="*/ 30 w 149"/>
                <a:gd name="T41" fmla="*/ 83 h 623"/>
                <a:gd name="T42" fmla="*/ 57 w 149"/>
                <a:gd name="T43" fmla="*/ 32 h 623"/>
                <a:gd name="T44" fmla="*/ 57 w 149"/>
                <a:gd name="T45" fmla="*/ 0 h 623"/>
                <a:gd name="T46" fmla="*/ 50 w 149"/>
                <a:gd name="T47" fmla="*/ 3 h 623"/>
                <a:gd name="T48" fmla="*/ 43 w 149"/>
                <a:gd name="T49" fmla="*/ 6 h 623"/>
                <a:gd name="T50" fmla="*/ 19 w 149"/>
                <a:gd name="T51" fmla="*/ 70 h 623"/>
                <a:gd name="T52" fmla="*/ 19 w 149"/>
                <a:gd name="T53" fmla="*/ 135 h 623"/>
                <a:gd name="T54" fmla="*/ 5 w 149"/>
                <a:gd name="T55" fmla="*/ 151 h 623"/>
                <a:gd name="T56" fmla="*/ 5 w 149"/>
                <a:gd name="T57" fmla="*/ 191 h 623"/>
                <a:gd name="T58" fmla="*/ 22 w 149"/>
                <a:gd name="T59" fmla="*/ 207 h 623"/>
                <a:gd name="T60" fmla="*/ 12 w 149"/>
                <a:gd name="T61" fmla="*/ 266 h 623"/>
                <a:gd name="T62" fmla="*/ 10 w 149"/>
                <a:gd name="T63" fmla="*/ 339 h 623"/>
                <a:gd name="T64" fmla="*/ 27 w 149"/>
                <a:gd name="T65" fmla="*/ 408 h 623"/>
                <a:gd name="T66" fmla="*/ 109 w 149"/>
                <a:gd name="T67" fmla="*/ 623 h 623"/>
                <a:gd name="T68" fmla="*/ 149 w 149"/>
                <a:gd name="T69" fmla="*/ 591 h 623"/>
                <a:gd name="T70" fmla="*/ 111 w 149"/>
                <a:gd name="T71" fmla="*/ 575 h 623"/>
                <a:gd name="T72" fmla="*/ 70 w 149"/>
                <a:gd name="T73" fmla="*/ 483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623">
                  <a:moveTo>
                    <a:pt x="31" y="109"/>
                  </a:moveTo>
                  <a:cubicBezTo>
                    <a:pt x="31" y="108"/>
                    <a:pt x="31" y="108"/>
                    <a:pt x="30" y="108"/>
                  </a:cubicBezTo>
                  <a:cubicBezTo>
                    <a:pt x="31" y="108"/>
                    <a:pt x="31" y="108"/>
                    <a:pt x="31" y="109"/>
                  </a:cubicBezTo>
                  <a:close/>
                  <a:moveTo>
                    <a:pt x="70" y="483"/>
                  </a:moveTo>
                  <a:cubicBezTo>
                    <a:pt x="58" y="475"/>
                    <a:pt x="26" y="333"/>
                    <a:pt x="26" y="333"/>
                  </a:cubicBezTo>
                  <a:cubicBezTo>
                    <a:pt x="26" y="333"/>
                    <a:pt x="9" y="326"/>
                    <a:pt x="44" y="332"/>
                  </a:cubicBezTo>
                  <a:cubicBezTo>
                    <a:pt x="79" y="339"/>
                    <a:pt x="111" y="295"/>
                    <a:pt x="111" y="295"/>
                  </a:cubicBezTo>
                  <a:cubicBezTo>
                    <a:pt x="111" y="295"/>
                    <a:pt x="67" y="314"/>
                    <a:pt x="57" y="319"/>
                  </a:cubicBezTo>
                  <a:cubicBezTo>
                    <a:pt x="47" y="324"/>
                    <a:pt x="22" y="304"/>
                    <a:pt x="27" y="295"/>
                  </a:cubicBezTo>
                  <a:cubicBezTo>
                    <a:pt x="32" y="287"/>
                    <a:pt x="37" y="253"/>
                    <a:pt x="47" y="242"/>
                  </a:cubicBezTo>
                  <a:cubicBezTo>
                    <a:pt x="54" y="234"/>
                    <a:pt x="55" y="212"/>
                    <a:pt x="54" y="197"/>
                  </a:cubicBezTo>
                  <a:cubicBezTo>
                    <a:pt x="100" y="186"/>
                    <a:pt x="134" y="234"/>
                    <a:pt x="134" y="234"/>
                  </a:cubicBezTo>
                  <a:cubicBezTo>
                    <a:pt x="134" y="234"/>
                    <a:pt x="121" y="206"/>
                    <a:pt x="100" y="191"/>
                  </a:cubicBezTo>
                  <a:cubicBezTo>
                    <a:pt x="80" y="175"/>
                    <a:pt x="61" y="169"/>
                    <a:pt x="61" y="169"/>
                  </a:cubicBezTo>
                  <a:cubicBezTo>
                    <a:pt x="78" y="162"/>
                    <a:pt x="105" y="165"/>
                    <a:pt x="125" y="170"/>
                  </a:cubicBezTo>
                  <a:cubicBezTo>
                    <a:pt x="106" y="160"/>
                    <a:pt x="82" y="146"/>
                    <a:pt x="70" y="139"/>
                  </a:cubicBezTo>
                  <a:cubicBezTo>
                    <a:pt x="74" y="117"/>
                    <a:pt x="102" y="129"/>
                    <a:pt x="102" y="129"/>
                  </a:cubicBezTo>
                  <a:cubicBezTo>
                    <a:pt x="78" y="95"/>
                    <a:pt x="27" y="129"/>
                    <a:pt x="27" y="129"/>
                  </a:cubicBezTo>
                  <a:cubicBezTo>
                    <a:pt x="25" y="119"/>
                    <a:pt x="57" y="89"/>
                    <a:pt x="57" y="89"/>
                  </a:cubicBezTo>
                  <a:lnTo>
                    <a:pt x="29" y="100"/>
                  </a:lnTo>
                  <a:cubicBezTo>
                    <a:pt x="28" y="92"/>
                    <a:pt x="30" y="83"/>
                    <a:pt x="30" y="83"/>
                  </a:cubicBezTo>
                  <a:lnTo>
                    <a:pt x="57" y="32"/>
                  </a:lnTo>
                  <a:lnTo>
                    <a:pt x="57" y="0"/>
                  </a:lnTo>
                  <a:cubicBezTo>
                    <a:pt x="55" y="1"/>
                    <a:pt x="52" y="2"/>
                    <a:pt x="50" y="3"/>
                  </a:cubicBezTo>
                  <a:cubicBezTo>
                    <a:pt x="47" y="5"/>
                    <a:pt x="43" y="6"/>
                    <a:pt x="43" y="6"/>
                  </a:cubicBezTo>
                  <a:cubicBezTo>
                    <a:pt x="43" y="6"/>
                    <a:pt x="22" y="65"/>
                    <a:pt x="19" y="70"/>
                  </a:cubicBezTo>
                  <a:cubicBezTo>
                    <a:pt x="15" y="75"/>
                    <a:pt x="19" y="135"/>
                    <a:pt x="19" y="135"/>
                  </a:cubicBezTo>
                  <a:cubicBezTo>
                    <a:pt x="19" y="135"/>
                    <a:pt x="3" y="139"/>
                    <a:pt x="5" y="151"/>
                  </a:cubicBezTo>
                  <a:cubicBezTo>
                    <a:pt x="7" y="163"/>
                    <a:pt x="0" y="183"/>
                    <a:pt x="5" y="191"/>
                  </a:cubicBezTo>
                  <a:cubicBezTo>
                    <a:pt x="10" y="200"/>
                    <a:pt x="22" y="207"/>
                    <a:pt x="22" y="207"/>
                  </a:cubicBezTo>
                  <a:cubicBezTo>
                    <a:pt x="22" y="207"/>
                    <a:pt x="13" y="257"/>
                    <a:pt x="12" y="266"/>
                  </a:cubicBezTo>
                  <a:cubicBezTo>
                    <a:pt x="10" y="275"/>
                    <a:pt x="7" y="327"/>
                    <a:pt x="10" y="339"/>
                  </a:cubicBezTo>
                  <a:cubicBezTo>
                    <a:pt x="13" y="351"/>
                    <a:pt x="27" y="408"/>
                    <a:pt x="27" y="408"/>
                  </a:cubicBezTo>
                  <a:cubicBezTo>
                    <a:pt x="27" y="408"/>
                    <a:pt x="88" y="610"/>
                    <a:pt x="109" y="623"/>
                  </a:cubicBezTo>
                  <a:cubicBezTo>
                    <a:pt x="109" y="623"/>
                    <a:pt x="128" y="607"/>
                    <a:pt x="149" y="591"/>
                  </a:cubicBezTo>
                  <a:lnTo>
                    <a:pt x="111" y="575"/>
                  </a:lnTo>
                  <a:cubicBezTo>
                    <a:pt x="111" y="575"/>
                    <a:pt x="82" y="492"/>
                    <a:pt x="70" y="483"/>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55"/>
            <p:cNvSpPr/>
            <p:nvPr/>
          </p:nvSpPr>
          <p:spPr bwMode="auto">
            <a:xfrm>
              <a:off x="10467976" y="2203450"/>
              <a:ext cx="23813" cy="12700"/>
            </a:xfrm>
            <a:custGeom>
              <a:avLst/>
              <a:gdLst>
                <a:gd name="T0" fmla="*/ 17 w 17"/>
                <a:gd name="T1" fmla="*/ 4 h 9"/>
                <a:gd name="T2" fmla="*/ 0 w 17"/>
                <a:gd name="T3" fmla="*/ 0 h 9"/>
                <a:gd name="T4" fmla="*/ 17 w 17"/>
                <a:gd name="T5" fmla="*/ 4 h 9"/>
              </a:gdLst>
              <a:ahLst/>
              <a:cxnLst>
                <a:cxn ang="0">
                  <a:pos x="T0" y="T1"/>
                </a:cxn>
                <a:cxn ang="0">
                  <a:pos x="T2" y="T3"/>
                </a:cxn>
                <a:cxn ang="0">
                  <a:pos x="T4" y="T5"/>
                </a:cxn>
              </a:cxnLst>
              <a:rect l="0" t="0" r="r" b="b"/>
              <a:pathLst>
                <a:path w="17" h="9">
                  <a:moveTo>
                    <a:pt x="17" y="4"/>
                  </a:moveTo>
                  <a:cubicBezTo>
                    <a:pt x="17" y="4"/>
                    <a:pt x="14" y="3"/>
                    <a:pt x="0" y="0"/>
                  </a:cubicBezTo>
                  <a:cubicBezTo>
                    <a:pt x="14" y="9"/>
                    <a:pt x="14" y="6"/>
                    <a:pt x="17" y="4"/>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56"/>
            <p:cNvSpPr/>
            <p:nvPr/>
          </p:nvSpPr>
          <p:spPr bwMode="auto">
            <a:xfrm>
              <a:off x="10560051" y="1558925"/>
              <a:ext cx="280988" cy="354012"/>
            </a:xfrm>
            <a:custGeom>
              <a:avLst/>
              <a:gdLst>
                <a:gd name="T0" fmla="*/ 107 w 196"/>
                <a:gd name="T1" fmla="*/ 244 h 246"/>
                <a:gd name="T2" fmla="*/ 142 w 196"/>
                <a:gd name="T3" fmla="*/ 219 h 246"/>
                <a:gd name="T4" fmla="*/ 177 w 196"/>
                <a:gd name="T5" fmla="*/ 155 h 246"/>
                <a:gd name="T6" fmla="*/ 186 w 196"/>
                <a:gd name="T7" fmla="*/ 155 h 246"/>
                <a:gd name="T8" fmla="*/ 192 w 196"/>
                <a:gd name="T9" fmla="*/ 121 h 246"/>
                <a:gd name="T10" fmla="*/ 186 w 196"/>
                <a:gd name="T11" fmla="*/ 91 h 246"/>
                <a:gd name="T12" fmla="*/ 192 w 196"/>
                <a:gd name="T13" fmla="*/ 14 h 246"/>
                <a:gd name="T14" fmla="*/ 79 w 196"/>
                <a:gd name="T15" fmla="*/ 0 h 246"/>
                <a:gd name="T16" fmla="*/ 30 w 196"/>
                <a:gd name="T17" fmla="*/ 26 h 246"/>
                <a:gd name="T18" fmla="*/ 30 w 196"/>
                <a:gd name="T19" fmla="*/ 91 h 246"/>
                <a:gd name="T20" fmla="*/ 9 w 196"/>
                <a:gd name="T21" fmla="*/ 91 h 246"/>
                <a:gd name="T22" fmla="*/ 30 w 196"/>
                <a:gd name="T23" fmla="*/ 149 h 246"/>
                <a:gd name="T24" fmla="*/ 49 w 196"/>
                <a:gd name="T25" fmla="*/ 213 h 246"/>
                <a:gd name="T26" fmla="*/ 107 w 196"/>
                <a:gd name="T27" fmla="*/ 24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6" h="246">
                  <a:moveTo>
                    <a:pt x="107" y="244"/>
                  </a:moveTo>
                  <a:cubicBezTo>
                    <a:pt x="124" y="246"/>
                    <a:pt x="137" y="225"/>
                    <a:pt x="142" y="219"/>
                  </a:cubicBezTo>
                  <a:cubicBezTo>
                    <a:pt x="147" y="213"/>
                    <a:pt x="173" y="171"/>
                    <a:pt x="177" y="155"/>
                  </a:cubicBezTo>
                  <a:cubicBezTo>
                    <a:pt x="177" y="155"/>
                    <a:pt x="185" y="160"/>
                    <a:pt x="186" y="155"/>
                  </a:cubicBezTo>
                  <a:cubicBezTo>
                    <a:pt x="186" y="155"/>
                    <a:pt x="190" y="127"/>
                    <a:pt x="192" y="121"/>
                  </a:cubicBezTo>
                  <a:cubicBezTo>
                    <a:pt x="194" y="115"/>
                    <a:pt x="196" y="92"/>
                    <a:pt x="186" y="91"/>
                  </a:cubicBezTo>
                  <a:lnTo>
                    <a:pt x="192" y="14"/>
                  </a:lnTo>
                  <a:lnTo>
                    <a:pt x="79" y="0"/>
                  </a:lnTo>
                  <a:lnTo>
                    <a:pt x="30" y="26"/>
                  </a:lnTo>
                  <a:lnTo>
                    <a:pt x="30" y="91"/>
                  </a:lnTo>
                  <a:cubicBezTo>
                    <a:pt x="30" y="91"/>
                    <a:pt x="13" y="83"/>
                    <a:pt x="9" y="91"/>
                  </a:cubicBezTo>
                  <a:cubicBezTo>
                    <a:pt x="9" y="91"/>
                    <a:pt x="0" y="150"/>
                    <a:pt x="30" y="149"/>
                  </a:cubicBezTo>
                  <a:cubicBezTo>
                    <a:pt x="30" y="149"/>
                    <a:pt x="36" y="194"/>
                    <a:pt x="49" y="213"/>
                  </a:cubicBezTo>
                  <a:cubicBezTo>
                    <a:pt x="63" y="232"/>
                    <a:pt x="82" y="242"/>
                    <a:pt x="107" y="244"/>
                  </a:cubicBezTo>
                  <a:close/>
                </a:path>
              </a:pathLst>
            </a:custGeom>
            <a:solidFill>
              <a:srgbClr val="EAAD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57"/>
            <p:cNvSpPr/>
            <p:nvPr/>
          </p:nvSpPr>
          <p:spPr bwMode="auto">
            <a:xfrm>
              <a:off x="10560051" y="1560513"/>
              <a:ext cx="134938" cy="341312"/>
            </a:xfrm>
            <a:custGeom>
              <a:avLst/>
              <a:gdLst>
                <a:gd name="T0" fmla="*/ 82 w 94"/>
                <a:gd name="T1" fmla="*/ 237 h 237"/>
                <a:gd name="T2" fmla="*/ 55 w 94"/>
                <a:gd name="T3" fmla="*/ 169 h 237"/>
                <a:gd name="T4" fmla="*/ 64 w 94"/>
                <a:gd name="T5" fmla="*/ 134 h 237"/>
                <a:gd name="T6" fmla="*/ 55 w 94"/>
                <a:gd name="T7" fmla="*/ 113 h 237"/>
                <a:gd name="T8" fmla="*/ 73 w 94"/>
                <a:gd name="T9" fmla="*/ 96 h 237"/>
                <a:gd name="T10" fmla="*/ 85 w 94"/>
                <a:gd name="T11" fmla="*/ 59 h 237"/>
                <a:gd name="T12" fmla="*/ 94 w 94"/>
                <a:gd name="T13" fmla="*/ 1 h 237"/>
                <a:gd name="T14" fmla="*/ 79 w 94"/>
                <a:gd name="T15" fmla="*/ 0 h 237"/>
                <a:gd name="T16" fmla="*/ 30 w 94"/>
                <a:gd name="T17" fmla="*/ 25 h 237"/>
                <a:gd name="T18" fmla="*/ 30 w 94"/>
                <a:gd name="T19" fmla="*/ 90 h 237"/>
                <a:gd name="T20" fmla="*/ 9 w 94"/>
                <a:gd name="T21" fmla="*/ 90 h 237"/>
                <a:gd name="T22" fmla="*/ 30 w 94"/>
                <a:gd name="T23" fmla="*/ 148 h 237"/>
                <a:gd name="T24" fmla="*/ 49 w 94"/>
                <a:gd name="T25" fmla="*/ 212 h 237"/>
                <a:gd name="T26" fmla="*/ 82 w 94"/>
                <a:gd name="T2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237">
                  <a:moveTo>
                    <a:pt x="82" y="237"/>
                  </a:moveTo>
                  <a:cubicBezTo>
                    <a:pt x="68" y="217"/>
                    <a:pt x="55" y="169"/>
                    <a:pt x="55" y="169"/>
                  </a:cubicBezTo>
                  <a:cubicBezTo>
                    <a:pt x="53" y="157"/>
                    <a:pt x="64" y="134"/>
                    <a:pt x="64" y="134"/>
                  </a:cubicBezTo>
                  <a:lnTo>
                    <a:pt x="55" y="113"/>
                  </a:lnTo>
                  <a:cubicBezTo>
                    <a:pt x="55" y="106"/>
                    <a:pt x="73" y="96"/>
                    <a:pt x="73" y="96"/>
                  </a:cubicBezTo>
                  <a:cubicBezTo>
                    <a:pt x="73" y="96"/>
                    <a:pt x="84" y="69"/>
                    <a:pt x="85" y="59"/>
                  </a:cubicBezTo>
                  <a:cubicBezTo>
                    <a:pt x="86" y="53"/>
                    <a:pt x="91" y="26"/>
                    <a:pt x="94" y="1"/>
                  </a:cubicBezTo>
                  <a:lnTo>
                    <a:pt x="79" y="0"/>
                  </a:lnTo>
                  <a:lnTo>
                    <a:pt x="30" y="25"/>
                  </a:lnTo>
                  <a:lnTo>
                    <a:pt x="30" y="90"/>
                  </a:lnTo>
                  <a:cubicBezTo>
                    <a:pt x="30" y="90"/>
                    <a:pt x="13" y="82"/>
                    <a:pt x="9" y="90"/>
                  </a:cubicBezTo>
                  <a:cubicBezTo>
                    <a:pt x="9" y="90"/>
                    <a:pt x="0" y="149"/>
                    <a:pt x="30" y="148"/>
                  </a:cubicBezTo>
                  <a:cubicBezTo>
                    <a:pt x="30" y="148"/>
                    <a:pt x="36" y="193"/>
                    <a:pt x="49" y="212"/>
                  </a:cubicBezTo>
                  <a:cubicBezTo>
                    <a:pt x="58" y="224"/>
                    <a:pt x="69" y="232"/>
                    <a:pt x="82" y="237"/>
                  </a:cubicBezTo>
                  <a:close/>
                </a:path>
              </a:pathLst>
            </a:custGeom>
            <a:solidFill>
              <a:srgbClr val="E2A0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58"/>
            <p:cNvSpPr/>
            <p:nvPr/>
          </p:nvSpPr>
          <p:spPr bwMode="auto">
            <a:xfrm>
              <a:off x="10775951" y="1690688"/>
              <a:ext cx="68263" cy="166687"/>
            </a:xfrm>
            <a:custGeom>
              <a:avLst/>
              <a:gdLst>
                <a:gd name="T0" fmla="*/ 27 w 48"/>
                <a:gd name="T1" fmla="*/ 64 h 116"/>
                <a:gd name="T2" fmla="*/ 36 w 48"/>
                <a:gd name="T3" fmla="*/ 64 h 116"/>
                <a:gd name="T4" fmla="*/ 48 w 48"/>
                <a:gd name="T5" fmla="*/ 19 h 116"/>
                <a:gd name="T6" fmla="*/ 36 w 48"/>
                <a:gd name="T7" fmla="*/ 0 h 116"/>
                <a:gd name="T8" fmla="*/ 21 w 48"/>
                <a:gd name="T9" fmla="*/ 56 h 116"/>
                <a:gd name="T10" fmla="*/ 0 w 48"/>
                <a:gd name="T11" fmla="*/ 75 h 116"/>
                <a:gd name="T12" fmla="*/ 0 w 48"/>
                <a:gd name="T13" fmla="*/ 116 h 116"/>
                <a:gd name="T14" fmla="*/ 27 w 48"/>
                <a:gd name="T15" fmla="*/ 64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16">
                  <a:moveTo>
                    <a:pt x="27" y="64"/>
                  </a:moveTo>
                  <a:cubicBezTo>
                    <a:pt x="27" y="64"/>
                    <a:pt x="35" y="69"/>
                    <a:pt x="36" y="64"/>
                  </a:cubicBezTo>
                  <a:cubicBezTo>
                    <a:pt x="36" y="64"/>
                    <a:pt x="48" y="35"/>
                    <a:pt x="48" y="19"/>
                  </a:cubicBezTo>
                  <a:cubicBezTo>
                    <a:pt x="47" y="12"/>
                    <a:pt x="46" y="1"/>
                    <a:pt x="36" y="0"/>
                  </a:cubicBezTo>
                  <a:cubicBezTo>
                    <a:pt x="36" y="0"/>
                    <a:pt x="27" y="48"/>
                    <a:pt x="21" y="56"/>
                  </a:cubicBezTo>
                  <a:cubicBezTo>
                    <a:pt x="15" y="65"/>
                    <a:pt x="0" y="75"/>
                    <a:pt x="0" y="75"/>
                  </a:cubicBezTo>
                  <a:cubicBezTo>
                    <a:pt x="3" y="79"/>
                    <a:pt x="4" y="97"/>
                    <a:pt x="0" y="116"/>
                  </a:cubicBezTo>
                  <a:cubicBezTo>
                    <a:pt x="10" y="101"/>
                    <a:pt x="24" y="76"/>
                    <a:pt x="27" y="64"/>
                  </a:cubicBezTo>
                  <a:close/>
                </a:path>
              </a:pathLst>
            </a:custGeom>
            <a:solidFill>
              <a:srgbClr val="E2A0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59"/>
            <p:cNvSpPr/>
            <p:nvPr/>
          </p:nvSpPr>
          <p:spPr bwMode="auto">
            <a:xfrm>
              <a:off x="10583863" y="1484313"/>
              <a:ext cx="268288" cy="255587"/>
            </a:xfrm>
            <a:custGeom>
              <a:avLst/>
              <a:gdLst>
                <a:gd name="T0" fmla="*/ 185 w 186"/>
                <a:gd name="T1" fmla="*/ 76 h 178"/>
                <a:gd name="T2" fmla="*/ 127 w 186"/>
                <a:gd name="T3" fmla="*/ 0 h 178"/>
                <a:gd name="T4" fmla="*/ 93 w 186"/>
                <a:gd name="T5" fmla="*/ 7 h 178"/>
                <a:gd name="T6" fmla="*/ 55 w 186"/>
                <a:gd name="T7" fmla="*/ 11 h 178"/>
                <a:gd name="T8" fmla="*/ 34 w 186"/>
                <a:gd name="T9" fmla="*/ 22 h 178"/>
                <a:gd name="T10" fmla="*/ 0 w 186"/>
                <a:gd name="T11" fmla="*/ 71 h 178"/>
                <a:gd name="T12" fmla="*/ 3 w 186"/>
                <a:gd name="T13" fmla="*/ 140 h 178"/>
                <a:gd name="T14" fmla="*/ 11 w 186"/>
                <a:gd name="T15" fmla="*/ 142 h 178"/>
                <a:gd name="T16" fmla="*/ 15 w 186"/>
                <a:gd name="T17" fmla="*/ 169 h 178"/>
                <a:gd name="T18" fmla="*/ 20 w 186"/>
                <a:gd name="T19" fmla="*/ 165 h 178"/>
                <a:gd name="T20" fmla="*/ 25 w 186"/>
                <a:gd name="T21" fmla="*/ 126 h 178"/>
                <a:gd name="T22" fmla="*/ 25 w 186"/>
                <a:gd name="T23" fmla="*/ 96 h 178"/>
                <a:gd name="T24" fmla="*/ 44 w 186"/>
                <a:gd name="T25" fmla="*/ 79 h 178"/>
                <a:gd name="T26" fmla="*/ 80 w 186"/>
                <a:gd name="T27" fmla="*/ 91 h 178"/>
                <a:gd name="T28" fmla="*/ 107 w 186"/>
                <a:gd name="T29" fmla="*/ 105 h 178"/>
                <a:gd name="T30" fmla="*/ 110 w 186"/>
                <a:gd name="T31" fmla="*/ 105 h 178"/>
                <a:gd name="T32" fmla="*/ 124 w 186"/>
                <a:gd name="T33" fmla="*/ 104 h 178"/>
                <a:gd name="T34" fmla="*/ 150 w 186"/>
                <a:gd name="T35" fmla="*/ 116 h 178"/>
                <a:gd name="T36" fmla="*/ 144 w 186"/>
                <a:gd name="T37" fmla="*/ 97 h 178"/>
                <a:gd name="T38" fmla="*/ 149 w 186"/>
                <a:gd name="T39" fmla="*/ 96 h 178"/>
                <a:gd name="T40" fmla="*/ 157 w 186"/>
                <a:gd name="T41" fmla="*/ 108 h 178"/>
                <a:gd name="T42" fmla="*/ 160 w 186"/>
                <a:gd name="T43" fmla="*/ 143 h 178"/>
                <a:gd name="T44" fmla="*/ 159 w 186"/>
                <a:gd name="T45" fmla="*/ 174 h 178"/>
                <a:gd name="T46" fmla="*/ 161 w 186"/>
                <a:gd name="T47" fmla="*/ 178 h 178"/>
                <a:gd name="T48" fmla="*/ 169 w 186"/>
                <a:gd name="T49" fmla="*/ 143 h 178"/>
                <a:gd name="T50" fmla="*/ 176 w 186"/>
                <a:gd name="T51" fmla="*/ 147 h 178"/>
                <a:gd name="T52" fmla="*/ 184 w 186"/>
                <a:gd name="T53" fmla="*/ 115 h 178"/>
                <a:gd name="T54" fmla="*/ 185 w 186"/>
                <a:gd name="T55" fmla="*/ 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6" h="178">
                  <a:moveTo>
                    <a:pt x="185" y="76"/>
                  </a:moveTo>
                  <a:cubicBezTo>
                    <a:pt x="185" y="69"/>
                    <a:pt x="181" y="20"/>
                    <a:pt x="127" y="0"/>
                  </a:cubicBezTo>
                  <a:cubicBezTo>
                    <a:pt x="127" y="0"/>
                    <a:pt x="115" y="2"/>
                    <a:pt x="93" y="7"/>
                  </a:cubicBezTo>
                  <a:cubicBezTo>
                    <a:pt x="93" y="7"/>
                    <a:pt x="62" y="6"/>
                    <a:pt x="55" y="11"/>
                  </a:cubicBezTo>
                  <a:cubicBezTo>
                    <a:pt x="49" y="16"/>
                    <a:pt x="34" y="22"/>
                    <a:pt x="34" y="22"/>
                  </a:cubicBezTo>
                  <a:cubicBezTo>
                    <a:pt x="34" y="22"/>
                    <a:pt x="4" y="32"/>
                    <a:pt x="0" y="71"/>
                  </a:cubicBezTo>
                  <a:cubicBezTo>
                    <a:pt x="0" y="71"/>
                    <a:pt x="0" y="121"/>
                    <a:pt x="3" y="140"/>
                  </a:cubicBezTo>
                  <a:cubicBezTo>
                    <a:pt x="3" y="140"/>
                    <a:pt x="7" y="139"/>
                    <a:pt x="11" y="142"/>
                  </a:cubicBezTo>
                  <a:lnTo>
                    <a:pt x="15" y="169"/>
                  </a:lnTo>
                  <a:lnTo>
                    <a:pt x="20" y="165"/>
                  </a:lnTo>
                  <a:cubicBezTo>
                    <a:pt x="20" y="165"/>
                    <a:pt x="17" y="135"/>
                    <a:pt x="25" y="126"/>
                  </a:cubicBezTo>
                  <a:cubicBezTo>
                    <a:pt x="28" y="122"/>
                    <a:pt x="25" y="96"/>
                    <a:pt x="25" y="96"/>
                  </a:cubicBezTo>
                  <a:cubicBezTo>
                    <a:pt x="25" y="96"/>
                    <a:pt x="42" y="80"/>
                    <a:pt x="44" y="79"/>
                  </a:cubicBezTo>
                  <a:cubicBezTo>
                    <a:pt x="44" y="79"/>
                    <a:pt x="68" y="84"/>
                    <a:pt x="80" y="91"/>
                  </a:cubicBezTo>
                  <a:cubicBezTo>
                    <a:pt x="80" y="91"/>
                    <a:pt x="83" y="101"/>
                    <a:pt x="107" y="105"/>
                  </a:cubicBezTo>
                  <a:cubicBezTo>
                    <a:pt x="108" y="105"/>
                    <a:pt x="109" y="105"/>
                    <a:pt x="110" y="105"/>
                  </a:cubicBezTo>
                  <a:cubicBezTo>
                    <a:pt x="114" y="105"/>
                    <a:pt x="119" y="105"/>
                    <a:pt x="124" y="104"/>
                  </a:cubicBezTo>
                  <a:cubicBezTo>
                    <a:pt x="149" y="96"/>
                    <a:pt x="150" y="116"/>
                    <a:pt x="150" y="116"/>
                  </a:cubicBezTo>
                  <a:cubicBezTo>
                    <a:pt x="153" y="107"/>
                    <a:pt x="149" y="101"/>
                    <a:pt x="144" y="97"/>
                  </a:cubicBezTo>
                  <a:lnTo>
                    <a:pt x="149" y="96"/>
                  </a:lnTo>
                  <a:cubicBezTo>
                    <a:pt x="149" y="96"/>
                    <a:pt x="154" y="100"/>
                    <a:pt x="157" y="108"/>
                  </a:cubicBezTo>
                  <a:cubicBezTo>
                    <a:pt x="159" y="119"/>
                    <a:pt x="155" y="132"/>
                    <a:pt x="160" y="143"/>
                  </a:cubicBezTo>
                  <a:cubicBezTo>
                    <a:pt x="164" y="151"/>
                    <a:pt x="159" y="174"/>
                    <a:pt x="159" y="174"/>
                  </a:cubicBezTo>
                  <a:lnTo>
                    <a:pt x="161" y="178"/>
                  </a:lnTo>
                  <a:lnTo>
                    <a:pt x="169" y="143"/>
                  </a:lnTo>
                  <a:cubicBezTo>
                    <a:pt x="169" y="143"/>
                    <a:pt x="175" y="144"/>
                    <a:pt x="176" y="147"/>
                  </a:cubicBezTo>
                  <a:lnTo>
                    <a:pt x="184" y="115"/>
                  </a:lnTo>
                  <a:cubicBezTo>
                    <a:pt x="184" y="115"/>
                    <a:pt x="186" y="82"/>
                    <a:pt x="185" y="76"/>
                  </a:cubicBezTo>
                  <a:close/>
                </a:path>
              </a:pathLst>
            </a:custGeom>
            <a:solidFill>
              <a:srgbClr val="3838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60"/>
            <p:cNvSpPr/>
            <p:nvPr/>
          </p:nvSpPr>
          <p:spPr bwMode="auto">
            <a:xfrm>
              <a:off x="10871201" y="2224088"/>
              <a:ext cx="50800" cy="280987"/>
            </a:xfrm>
            <a:custGeom>
              <a:avLst/>
              <a:gdLst>
                <a:gd name="T0" fmla="*/ 28 w 36"/>
                <a:gd name="T1" fmla="*/ 109 h 195"/>
                <a:gd name="T2" fmla="*/ 11 w 36"/>
                <a:gd name="T3" fmla="*/ 0 h 195"/>
                <a:gd name="T4" fmla="*/ 0 w 36"/>
                <a:gd name="T5" fmla="*/ 165 h 195"/>
                <a:gd name="T6" fmla="*/ 6 w 36"/>
                <a:gd name="T7" fmla="*/ 195 h 195"/>
                <a:gd name="T8" fmla="*/ 34 w 36"/>
                <a:gd name="T9" fmla="*/ 195 h 195"/>
                <a:gd name="T10" fmla="*/ 28 w 36"/>
                <a:gd name="T11" fmla="*/ 109 h 195"/>
              </a:gdLst>
              <a:ahLst/>
              <a:cxnLst>
                <a:cxn ang="0">
                  <a:pos x="T0" y="T1"/>
                </a:cxn>
                <a:cxn ang="0">
                  <a:pos x="T2" y="T3"/>
                </a:cxn>
                <a:cxn ang="0">
                  <a:pos x="T4" y="T5"/>
                </a:cxn>
                <a:cxn ang="0">
                  <a:pos x="T6" y="T7"/>
                </a:cxn>
                <a:cxn ang="0">
                  <a:pos x="T8" y="T9"/>
                </a:cxn>
                <a:cxn ang="0">
                  <a:pos x="T10" y="T11"/>
                </a:cxn>
              </a:cxnLst>
              <a:rect l="0" t="0" r="r" b="b"/>
              <a:pathLst>
                <a:path w="36" h="195">
                  <a:moveTo>
                    <a:pt x="28" y="109"/>
                  </a:moveTo>
                  <a:cubicBezTo>
                    <a:pt x="36" y="79"/>
                    <a:pt x="20" y="16"/>
                    <a:pt x="11" y="0"/>
                  </a:cubicBezTo>
                  <a:lnTo>
                    <a:pt x="0" y="165"/>
                  </a:lnTo>
                  <a:lnTo>
                    <a:pt x="6" y="195"/>
                  </a:lnTo>
                  <a:cubicBezTo>
                    <a:pt x="6" y="195"/>
                    <a:pt x="18" y="195"/>
                    <a:pt x="34" y="195"/>
                  </a:cubicBezTo>
                  <a:cubicBezTo>
                    <a:pt x="29" y="170"/>
                    <a:pt x="23" y="129"/>
                    <a:pt x="28" y="109"/>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61"/>
            <p:cNvSpPr/>
            <p:nvPr/>
          </p:nvSpPr>
          <p:spPr bwMode="auto">
            <a:xfrm>
              <a:off x="10769601" y="1960563"/>
              <a:ext cx="173038" cy="1022350"/>
            </a:xfrm>
            <a:custGeom>
              <a:avLst/>
              <a:gdLst>
                <a:gd name="T0" fmla="*/ 55 w 120"/>
                <a:gd name="T1" fmla="*/ 694 h 711"/>
                <a:gd name="T2" fmla="*/ 108 w 120"/>
                <a:gd name="T3" fmla="*/ 711 h 711"/>
                <a:gd name="T4" fmla="*/ 120 w 120"/>
                <a:gd name="T5" fmla="*/ 703 h 711"/>
                <a:gd name="T6" fmla="*/ 88 w 120"/>
                <a:gd name="T7" fmla="*/ 368 h 711"/>
                <a:gd name="T8" fmla="*/ 88 w 120"/>
                <a:gd name="T9" fmla="*/ 218 h 711"/>
                <a:gd name="T10" fmla="*/ 88 w 120"/>
                <a:gd name="T11" fmla="*/ 126 h 711"/>
                <a:gd name="T12" fmla="*/ 55 w 120"/>
                <a:gd name="T13" fmla="*/ 40 h 711"/>
                <a:gd name="T14" fmla="*/ 1 w 120"/>
                <a:gd name="T15" fmla="*/ 0 h 711"/>
                <a:gd name="T16" fmla="*/ 0 w 120"/>
                <a:gd name="T17" fmla="*/ 40 h 711"/>
                <a:gd name="T18" fmla="*/ 55 w 120"/>
                <a:gd name="T19" fmla="*/ 193 h 711"/>
                <a:gd name="T20" fmla="*/ 44 w 120"/>
                <a:gd name="T21" fmla="*/ 296 h 711"/>
                <a:gd name="T22" fmla="*/ 66 w 120"/>
                <a:gd name="T23" fmla="*/ 509 h 711"/>
                <a:gd name="T24" fmla="*/ 55 w 120"/>
                <a:gd name="T25" fmla="*/ 694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711">
                  <a:moveTo>
                    <a:pt x="55" y="694"/>
                  </a:moveTo>
                  <a:lnTo>
                    <a:pt x="108" y="711"/>
                  </a:lnTo>
                  <a:lnTo>
                    <a:pt x="120" y="703"/>
                  </a:lnTo>
                  <a:cubicBezTo>
                    <a:pt x="120" y="703"/>
                    <a:pt x="111" y="437"/>
                    <a:pt x="88" y="368"/>
                  </a:cubicBezTo>
                  <a:cubicBezTo>
                    <a:pt x="88" y="368"/>
                    <a:pt x="87" y="244"/>
                    <a:pt x="88" y="218"/>
                  </a:cubicBezTo>
                  <a:cubicBezTo>
                    <a:pt x="88" y="193"/>
                    <a:pt x="89" y="140"/>
                    <a:pt x="88" y="126"/>
                  </a:cubicBezTo>
                  <a:cubicBezTo>
                    <a:pt x="87" y="113"/>
                    <a:pt x="67" y="57"/>
                    <a:pt x="55" y="40"/>
                  </a:cubicBezTo>
                  <a:lnTo>
                    <a:pt x="1" y="0"/>
                  </a:lnTo>
                  <a:lnTo>
                    <a:pt x="0" y="40"/>
                  </a:lnTo>
                  <a:cubicBezTo>
                    <a:pt x="0" y="40"/>
                    <a:pt x="57" y="160"/>
                    <a:pt x="55" y="193"/>
                  </a:cubicBezTo>
                  <a:cubicBezTo>
                    <a:pt x="55" y="193"/>
                    <a:pt x="43" y="288"/>
                    <a:pt x="44" y="296"/>
                  </a:cubicBezTo>
                  <a:cubicBezTo>
                    <a:pt x="45" y="304"/>
                    <a:pt x="66" y="492"/>
                    <a:pt x="66" y="509"/>
                  </a:cubicBezTo>
                  <a:cubicBezTo>
                    <a:pt x="66" y="526"/>
                    <a:pt x="55" y="694"/>
                    <a:pt x="55" y="694"/>
                  </a:cubicBezTo>
                  <a:close/>
                </a:path>
              </a:pathLst>
            </a:custGeom>
            <a:solidFill>
              <a:srgbClr val="3838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7" name="TextBox 8"/>
          <p:cNvSpPr txBox="1"/>
          <p:nvPr/>
        </p:nvSpPr>
        <p:spPr>
          <a:xfrm>
            <a:off x="190550" y="477466"/>
            <a:ext cx="6408712" cy="415498"/>
          </a:xfrm>
          <a:prstGeom prst="rect">
            <a:avLst/>
          </a:prstGeom>
          <a:noFill/>
        </p:spPr>
        <p:txBody>
          <a:bodyPr wrap="square" rtlCol="0">
            <a:spAutoFit/>
          </a:bodyPr>
          <a:lstStyle/>
          <a:p>
            <a:pPr>
              <a:lnSpc>
                <a:spcPts val="2400"/>
              </a:lnSpc>
            </a:pPr>
            <a:r>
              <a:rPr lang="zh-CN" altLang="en-US" dirty="0">
                <a:solidFill>
                  <a:schemeClr val="bg1"/>
                </a:solidFill>
                <a:latin typeface="微软雅黑" panose="020B0503020204020204" pitchFamily="34" charset="-122"/>
                <a:ea typeface="微软雅黑" panose="020B0503020204020204" pitchFamily="34" charset="-122"/>
              </a:rPr>
              <a:t>第一部分    </a:t>
            </a:r>
            <a:r>
              <a:rPr lang="zh-CN" altLang="en-US"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点击在此输入你的标题内容</a:t>
            </a:r>
            <a:endParaRPr lang="en-US" alt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9" name="组合 48"/>
          <p:cNvGrpSpPr/>
          <p:nvPr/>
        </p:nvGrpSpPr>
        <p:grpSpPr>
          <a:xfrm>
            <a:off x="3359567" y="4644517"/>
            <a:ext cx="873509" cy="873509"/>
            <a:chOff x="3359567" y="4644517"/>
            <a:chExt cx="873509" cy="873509"/>
          </a:xfrm>
        </p:grpSpPr>
        <p:sp>
          <p:nvSpPr>
            <p:cNvPr id="14" name="椭圆 13"/>
            <p:cNvSpPr/>
            <p:nvPr/>
          </p:nvSpPr>
          <p:spPr>
            <a:xfrm>
              <a:off x="3359567" y="4644517"/>
              <a:ext cx="873509" cy="873509"/>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8" name="Freeform 359"/>
            <p:cNvSpPr>
              <a:spLocks noChangeAspect="1" noEditPoints="1"/>
            </p:cNvSpPr>
            <p:nvPr/>
          </p:nvSpPr>
          <p:spPr bwMode="auto">
            <a:xfrm>
              <a:off x="3559649" y="4830139"/>
              <a:ext cx="460334" cy="502264"/>
            </a:xfrm>
            <a:custGeom>
              <a:avLst/>
              <a:gdLst>
                <a:gd name="T0" fmla="*/ 144 w 177"/>
                <a:gd name="T1" fmla="*/ 61 h 222"/>
                <a:gd name="T2" fmla="*/ 144 w 177"/>
                <a:gd name="T3" fmla="*/ 222 h 222"/>
                <a:gd name="T4" fmla="*/ 177 w 177"/>
                <a:gd name="T5" fmla="*/ 222 h 222"/>
                <a:gd name="T6" fmla="*/ 177 w 177"/>
                <a:gd name="T7" fmla="*/ 61 h 222"/>
                <a:gd name="T8" fmla="*/ 144 w 177"/>
                <a:gd name="T9" fmla="*/ 61 h 222"/>
                <a:gd name="T10" fmla="*/ 96 w 177"/>
                <a:gd name="T11" fmla="*/ 222 h 222"/>
                <a:gd name="T12" fmla="*/ 130 w 177"/>
                <a:gd name="T13" fmla="*/ 222 h 222"/>
                <a:gd name="T14" fmla="*/ 130 w 177"/>
                <a:gd name="T15" fmla="*/ 90 h 222"/>
                <a:gd name="T16" fmla="*/ 96 w 177"/>
                <a:gd name="T17" fmla="*/ 90 h 222"/>
                <a:gd name="T18" fmla="*/ 96 w 177"/>
                <a:gd name="T19" fmla="*/ 222 h 222"/>
                <a:gd name="T20" fmla="*/ 47 w 177"/>
                <a:gd name="T21" fmla="*/ 222 h 222"/>
                <a:gd name="T22" fmla="*/ 80 w 177"/>
                <a:gd name="T23" fmla="*/ 222 h 222"/>
                <a:gd name="T24" fmla="*/ 80 w 177"/>
                <a:gd name="T25" fmla="*/ 0 h 222"/>
                <a:gd name="T26" fmla="*/ 47 w 177"/>
                <a:gd name="T27" fmla="*/ 0 h 222"/>
                <a:gd name="T28" fmla="*/ 47 w 177"/>
                <a:gd name="T29" fmla="*/ 222 h 222"/>
                <a:gd name="T30" fmla="*/ 0 w 177"/>
                <a:gd name="T31" fmla="*/ 222 h 222"/>
                <a:gd name="T32" fmla="*/ 33 w 177"/>
                <a:gd name="T33" fmla="*/ 222 h 222"/>
                <a:gd name="T34" fmla="*/ 33 w 177"/>
                <a:gd name="T35" fmla="*/ 139 h 222"/>
                <a:gd name="T36" fmla="*/ 0 w 177"/>
                <a:gd name="T37" fmla="*/ 139 h 222"/>
                <a:gd name="T38" fmla="*/ 0 w 177"/>
                <a:gd name="T39"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7" h="222">
                  <a:moveTo>
                    <a:pt x="144" y="61"/>
                  </a:moveTo>
                  <a:lnTo>
                    <a:pt x="144" y="222"/>
                  </a:lnTo>
                  <a:lnTo>
                    <a:pt x="177" y="222"/>
                  </a:lnTo>
                  <a:lnTo>
                    <a:pt x="177" y="61"/>
                  </a:lnTo>
                  <a:lnTo>
                    <a:pt x="144" y="61"/>
                  </a:lnTo>
                  <a:close/>
                  <a:moveTo>
                    <a:pt x="96" y="222"/>
                  </a:moveTo>
                  <a:lnTo>
                    <a:pt x="130" y="222"/>
                  </a:lnTo>
                  <a:lnTo>
                    <a:pt x="130" y="90"/>
                  </a:lnTo>
                  <a:lnTo>
                    <a:pt x="96" y="90"/>
                  </a:lnTo>
                  <a:lnTo>
                    <a:pt x="96" y="222"/>
                  </a:lnTo>
                  <a:close/>
                  <a:moveTo>
                    <a:pt x="47" y="222"/>
                  </a:moveTo>
                  <a:lnTo>
                    <a:pt x="80" y="222"/>
                  </a:lnTo>
                  <a:lnTo>
                    <a:pt x="80" y="0"/>
                  </a:lnTo>
                  <a:lnTo>
                    <a:pt x="47" y="0"/>
                  </a:lnTo>
                  <a:lnTo>
                    <a:pt x="47" y="222"/>
                  </a:lnTo>
                  <a:close/>
                  <a:moveTo>
                    <a:pt x="0" y="222"/>
                  </a:moveTo>
                  <a:lnTo>
                    <a:pt x="33" y="222"/>
                  </a:lnTo>
                  <a:lnTo>
                    <a:pt x="33" y="139"/>
                  </a:lnTo>
                  <a:lnTo>
                    <a:pt x="0" y="139"/>
                  </a:lnTo>
                  <a:lnTo>
                    <a:pt x="0" y="222"/>
                  </a:ln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2490">
                <a:solidFill>
                  <a:schemeClr val="tx1">
                    <a:lumMod val="75000"/>
                    <a:lumOff val="25000"/>
                  </a:schemeClr>
                </a:solidFill>
              </a:endParaRPr>
            </a:p>
          </p:txBody>
        </p:sp>
      </p:grpSp>
      <p:sp>
        <p:nvSpPr>
          <p:cNvPr id="50" name="TextBox 8"/>
          <p:cNvSpPr txBox="1"/>
          <p:nvPr/>
        </p:nvSpPr>
        <p:spPr>
          <a:xfrm>
            <a:off x="190550" y="189434"/>
            <a:ext cx="6408712" cy="523220"/>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第一部分  </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点击在此输入你的标题内容</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500"/>
                                        <p:tgtEl>
                                          <p:spTgt spid="49"/>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8"/>
          <p:cNvSpPr txBox="1"/>
          <p:nvPr/>
        </p:nvSpPr>
        <p:spPr>
          <a:xfrm>
            <a:off x="190550" y="477466"/>
            <a:ext cx="6408712" cy="415498"/>
          </a:xfrm>
          <a:prstGeom prst="rect">
            <a:avLst/>
          </a:prstGeom>
          <a:noFill/>
        </p:spPr>
        <p:txBody>
          <a:bodyPr wrap="square" rtlCol="0">
            <a:spAutoFit/>
          </a:bodyPr>
          <a:lstStyle/>
          <a:p>
            <a:pPr>
              <a:lnSpc>
                <a:spcPts val="2400"/>
              </a:lnSpc>
            </a:pPr>
            <a:r>
              <a:rPr lang="zh-CN" altLang="en-US" dirty="0">
                <a:solidFill>
                  <a:schemeClr val="bg1"/>
                </a:solidFill>
                <a:latin typeface="微软雅黑" panose="020B0503020204020204" pitchFamily="34" charset="-122"/>
                <a:ea typeface="微软雅黑" panose="020B0503020204020204" pitchFamily="34" charset="-122"/>
              </a:rPr>
              <a:t>第一部分    </a:t>
            </a:r>
            <a:r>
              <a:rPr lang="zh-CN" altLang="en-US"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点击在此输入你的标题内容</a:t>
            </a:r>
            <a:endParaRPr lang="en-US" alt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0" name="TextBox 8"/>
          <p:cNvSpPr txBox="1"/>
          <p:nvPr/>
        </p:nvSpPr>
        <p:spPr>
          <a:xfrm>
            <a:off x="190550" y="189434"/>
            <a:ext cx="6408712" cy="523220"/>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第一部分  </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点击在此输入你的标题内容</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1" name="组合 50"/>
          <p:cNvGrpSpPr/>
          <p:nvPr/>
        </p:nvGrpSpPr>
        <p:grpSpPr>
          <a:xfrm>
            <a:off x="4479504" y="1969319"/>
            <a:ext cx="773113" cy="3705225"/>
            <a:chOff x="4527971" y="1752501"/>
            <a:chExt cx="773113" cy="3705225"/>
          </a:xfrm>
        </p:grpSpPr>
        <p:sp>
          <p:nvSpPr>
            <p:cNvPr id="52" name="Freeform 3"/>
            <p:cNvSpPr/>
            <p:nvPr/>
          </p:nvSpPr>
          <p:spPr bwMode="auto">
            <a:xfrm>
              <a:off x="4527971" y="1752501"/>
              <a:ext cx="387350" cy="3705225"/>
            </a:xfrm>
            <a:custGeom>
              <a:avLst/>
              <a:gdLst>
                <a:gd name="T0" fmla="*/ 0 w 227"/>
                <a:gd name="T1" fmla="*/ 0 h 2178"/>
                <a:gd name="T2" fmla="*/ 227 w 227"/>
                <a:gd name="T3" fmla="*/ 0 h 2178"/>
                <a:gd name="T4" fmla="*/ 227 w 227"/>
                <a:gd name="T5" fmla="*/ 2178 h 2178"/>
                <a:gd name="T6" fmla="*/ 0 w 227"/>
                <a:gd name="T7" fmla="*/ 2178 h 2178"/>
              </a:gdLst>
              <a:ahLst/>
              <a:cxnLst>
                <a:cxn ang="0">
                  <a:pos x="T0" y="T1"/>
                </a:cxn>
                <a:cxn ang="0">
                  <a:pos x="T2" y="T3"/>
                </a:cxn>
                <a:cxn ang="0">
                  <a:pos x="T4" y="T5"/>
                </a:cxn>
                <a:cxn ang="0">
                  <a:pos x="T6" y="T7"/>
                </a:cxn>
              </a:cxnLst>
              <a:rect l="0" t="0" r="r" b="b"/>
              <a:pathLst>
                <a:path w="227" h="2178">
                  <a:moveTo>
                    <a:pt x="0" y="0"/>
                  </a:moveTo>
                  <a:lnTo>
                    <a:pt x="227" y="0"/>
                  </a:lnTo>
                  <a:lnTo>
                    <a:pt x="227" y="2178"/>
                  </a:lnTo>
                  <a:lnTo>
                    <a:pt x="0" y="2178"/>
                  </a:lnTo>
                </a:path>
              </a:pathLst>
            </a:custGeom>
            <a:noFill/>
            <a:ln w="19050" cap="flat" cmpd="sng">
              <a:solidFill>
                <a:srgbClr val="5F5F5F"/>
              </a:solidFill>
              <a:prstDash val="solid"/>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3" name="Line 4"/>
            <p:cNvSpPr>
              <a:spLocks noChangeShapeType="1"/>
            </p:cNvSpPr>
            <p:nvPr/>
          </p:nvSpPr>
          <p:spPr bwMode="auto">
            <a:xfrm>
              <a:off x="4527971" y="3605114"/>
              <a:ext cx="773113" cy="0"/>
            </a:xfrm>
            <a:prstGeom prst="line">
              <a:avLst/>
            </a:prstGeom>
            <a:noFill/>
            <a:ln w="19050">
              <a:solidFill>
                <a:srgbClr val="5F5F5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4" name="Line 5"/>
            <p:cNvSpPr>
              <a:spLocks noChangeShapeType="1"/>
            </p:cNvSpPr>
            <p:nvPr/>
          </p:nvSpPr>
          <p:spPr bwMode="auto">
            <a:xfrm>
              <a:off x="4527971" y="2681189"/>
              <a:ext cx="387350" cy="0"/>
            </a:xfrm>
            <a:prstGeom prst="line">
              <a:avLst/>
            </a:prstGeom>
            <a:noFill/>
            <a:ln w="19050">
              <a:solidFill>
                <a:srgbClr val="5F5F5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5" name="Line 6"/>
            <p:cNvSpPr>
              <a:spLocks noChangeShapeType="1"/>
            </p:cNvSpPr>
            <p:nvPr/>
          </p:nvSpPr>
          <p:spPr bwMode="auto">
            <a:xfrm>
              <a:off x="4527971" y="4530626"/>
              <a:ext cx="387350" cy="0"/>
            </a:xfrm>
            <a:prstGeom prst="line">
              <a:avLst/>
            </a:prstGeom>
            <a:noFill/>
            <a:ln w="19050">
              <a:solidFill>
                <a:srgbClr val="5F5F5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56" name="组合 55"/>
          <p:cNvGrpSpPr/>
          <p:nvPr/>
        </p:nvGrpSpPr>
        <p:grpSpPr>
          <a:xfrm>
            <a:off x="6895951" y="1969319"/>
            <a:ext cx="773112" cy="3705225"/>
            <a:chOff x="6967959" y="1752501"/>
            <a:chExt cx="773112" cy="3705225"/>
          </a:xfrm>
        </p:grpSpPr>
        <p:sp>
          <p:nvSpPr>
            <p:cNvPr id="57" name="Freeform 7"/>
            <p:cNvSpPr/>
            <p:nvPr/>
          </p:nvSpPr>
          <p:spPr bwMode="auto">
            <a:xfrm rot="10800000">
              <a:off x="7352134" y="1752501"/>
              <a:ext cx="385762" cy="3705225"/>
            </a:xfrm>
            <a:custGeom>
              <a:avLst/>
              <a:gdLst>
                <a:gd name="T0" fmla="*/ 0 w 227"/>
                <a:gd name="T1" fmla="*/ 0 h 2178"/>
                <a:gd name="T2" fmla="*/ 227 w 227"/>
                <a:gd name="T3" fmla="*/ 0 h 2178"/>
                <a:gd name="T4" fmla="*/ 227 w 227"/>
                <a:gd name="T5" fmla="*/ 2178 h 2178"/>
                <a:gd name="T6" fmla="*/ 0 w 227"/>
                <a:gd name="T7" fmla="*/ 2178 h 2178"/>
              </a:gdLst>
              <a:ahLst/>
              <a:cxnLst>
                <a:cxn ang="0">
                  <a:pos x="T0" y="T1"/>
                </a:cxn>
                <a:cxn ang="0">
                  <a:pos x="T2" y="T3"/>
                </a:cxn>
                <a:cxn ang="0">
                  <a:pos x="T4" y="T5"/>
                </a:cxn>
                <a:cxn ang="0">
                  <a:pos x="T6" y="T7"/>
                </a:cxn>
              </a:cxnLst>
              <a:rect l="0" t="0" r="r" b="b"/>
              <a:pathLst>
                <a:path w="227" h="2178">
                  <a:moveTo>
                    <a:pt x="0" y="0"/>
                  </a:moveTo>
                  <a:lnTo>
                    <a:pt x="227" y="0"/>
                  </a:lnTo>
                  <a:lnTo>
                    <a:pt x="227" y="2178"/>
                  </a:lnTo>
                  <a:lnTo>
                    <a:pt x="0" y="2178"/>
                  </a:lnTo>
                </a:path>
              </a:pathLst>
            </a:custGeom>
            <a:noFill/>
            <a:ln w="19050" cap="flat" cmpd="sng">
              <a:solidFill>
                <a:srgbClr val="5F5F5F"/>
              </a:solidFill>
              <a:prstDash val="solid"/>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tx1">
                    <a:lumMod val="85000"/>
                    <a:lumOff val="15000"/>
                  </a:schemeClr>
                </a:solidFill>
              </a:endParaRPr>
            </a:p>
          </p:txBody>
        </p:sp>
        <p:sp>
          <p:nvSpPr>
            <p:cNvPr id="58" name="Line 8"/>
            <p:cNvSpPr>
              <a:spLocks noChangeShapeType="1"/>
            </p:cNvSpPr>
            <p:nvPr/>
          </p:nvSpPr>
          <p:spPr bwMode="auto">
            <a:xfrm rot="10800000">
              <a:off x="6967959" y="3605114"/>
              <a:ext cx="773112" cy="0"/>
            </a:xfrm>
            <a:prstGeom prst="line">
              <a:avLst/>
            </a:prstGeom>
            <a:noFill/>
            <a:ln w="19050">
              <a:solidFill>
                <a:srgbClr val="5F5F5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tx1">
                    <a:lumMod val="85000"/>
                    <a:lumOff val="15000"/>
                  </a:schemeClr>
                </a:solidFill>
              </a:endParaRPr>
            </a:p>
          </p:txBody>
        </p:sp>
        <p:sp>
          <p:nvSpPr>
            <p:cNvPr id="59" name="Line 9"/>
            <p:cNvSpPr>
              <a:spLocks noChangeShapeType="1"/>
            </p:cNvSpPr>
            <p:nvPr/>
          </p:nvSpPr>
          <p:spPr bwMode="auto">
            <a:xfrm rot="10800000">
              <a:off x="7352134" y="4530626"/>
              <a:ext cx="387350" cy="0"/>
            </a:xfrm>
            <a:prstGeom prst="line">
              <a:avLst/>
            </a:prstGeom>
            <a:noFill/>
            <a:ln w="19050">
              <a:solidFill>
                <a:srgbClr val="5F5F5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tx1">
                    <a:lumMod val="85000"/>
                    <a:lumOff val="15000"/>
                  </a:schemeClr>
                </a:solidFill>
              </a:endParaRPr>
            </a:p>
          </p:txBody>
        </p:sp>
        <p:sp>
          <p:nvSpPr>
            <p:cNvPr id="60" name="Line 10"/>
            <p:cNvSpPr>
              <a:spLocks noChangeShapeType="1"/>
            </p:cNvSpPr>
            <p:nvPr/>
          </p:nvSpPr>
          <p:spPr bwMode="auto">
            <a:xfrm rot="10800000">
              <a:off x="7352134" y="2681189"/>
              <a:ext cx="385762" cy="0"/>
            </a:xfrm>
            <a:prstGeom prst="line">
              <a:avLst/>
            </a:prstGeom>
            <a:noFill/>
            <a:ln w="19050">
              <a:solidFill>
                <a:srgbClr val="5F5F5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tx1">
                    <a:lumMod val="85000"/>
                    <a:lumOff val="15000"/>
                  </a:schemeClr>
                </a:solidFill>
              </a:endParaRPr>
            </a:p>
          </p:txBody>
        </p:sp>
      </p:grpSp>
      <p:sp>
        <p:nvSpPr>
          <p:cNvPr id="61" name="Rectangle 11"/>
          <p:cNvSpPr>
            <a:spLocks noChangeArrowheads="1"/>
          </p:cNvSpPr>
          <p:nvPr/>
        </p:nvSpPr>
        <p:spPr bwMode="auto">
          <a:xfrm>
            <a:off x="7692604" y="1629594"/>
            <a:ext cx="3371154" cy="679450"/>
          </a:xfrm>
          <a:prstGeom prst="rect">
            <a:avLst/>
          </a:prstGeom>
          <a:solidFill>
            <a:schemeClr val="bg1">
              <a:lumMod val="85000"/>
            </a:schemeClr>
          </a:solidFill>
          <a:ln w="9525" algn="ctr">
            <a:solidFill>
              <a:srgbClr val="C0C0C0"/>
            </a:solidFill>
            <a:miter lim="800000"/>
          </a:ln>
          <a:effectLst/>
        </p:spPr>
        <p:txBody>
          <a:bodyPr wrap="none" anchor="ctr"/>
          <a:lstStyle>
            <a:lvl1pPr>
              <a:defRPr>
                <a:solidFill>
                  <a:schemeClr val="tx1"/>
                </a:solidFill>
                <a:latin typeface="Arial" panose="020B0604020202020204" pitchFamily="34" charset="0"/>
                <a:ea typeface="华文细黑" panose="02010600040101010101" pitchFamily="2" charset="-122"/>
              </a:defRPr>
            </a:lvl1pPr>
            <a:lvl2pPr marL="903605">
              <a:defRPr>
                <a:solidFill>
                  <a:schemeClr val="tx1"/>
                </a:solidFill>
                <a:latin typeface="Arial" panose="020B0604020202020204" pitchFamily="34" charset="0"/>
                <a:ea typeface="华文细黑" panose="02010600040101010101" pitchFamily="2" charset="-122"/>
              </a:defRPr>
            </a:lvl2pPr>
            <a:lvl3pPr marL="1082675">
              <a:defRPr>
                <a:solidFill>
                  <a:schemeClr val="tx1"/>
                </a:solidFill>
                <a:latin typeface="Arial" panose="020B0604020202020204" pitchFamily="34" charset="0"/>
                <a:ea typeface="华文细黑" panose="02010600040101010101" pitchFamily="2" charset="-122"/>
              </a:defRPr>
            </a:lvl3pPr>
            <a:lvl4pPr>
              <a:defRPr>
                <a:solidFill>
                  <a:schemeClr val="tx1"/>
                </a:solidFill>
                <a:latin typeface="Arial" panose="020B0604020202020204" pitchFamily="34" charset="0"/>
                <a:ea typeface="华文细黑" panose="02010600040101010101" pitchFamily="2" charset="-122"/>
              </a:defRPr>
            </a:lvl4pPr>
            <a:lvl5pPr>
              <a:defRPr>
                <a:solidFill>
                  <a:schemeClr val="tx1"/>
                </a:solidFill>
                <a:latin typeface="Arial" panose="020B0604020202020204" pitchFamily="34" charset="0"/>
                <a:ea typeface="华文细黑" panose="02010600040101010101" pitchFamily="2" charset="-122"/>
              </a:defRPr>
            </a:lvl5pPr>
            <a:lvl6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a:lnSpc>
                <a:spcPct val="120000"/>
              </a:lnSpc>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单击此处添加文字内容</a:t>
            </a:r>
          </a:p>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单击此处添加文字内单击此处添加文字内容容 </a:t>
            </a:r>
          </a:p>
        </p:txBody>
      </p:sp>
      <p:sp>
        <p:nvSpPr>
          <p:cNvPr id="62" name="Rectangle 12"/>
          <p:cNvSpPr>
            <a:spLocks noChangeArrowheads="1"/>
          </p:cNvSpPr>
          <p:nvPr/>
        </p:nvSpPr>
        <p:spPr bwMode="auto">
          <a:xfrm>
            <a:off x="7692604" y="2548757"/>
            <a:ext cx="3371154" cy="677862"/>
          </a:xfrm>
          <a:prstGeom prst="rect">
            <a:avLst/>
          </a:prstGeom>
          <a:solidFill>
            <a:schemeClr val="bg1">
              <a:lumMod val="85000"/>
            </a:schemeClr>
          </a:solidFill>
          <a:ln w="9525" algn="ctr">
            <a:solidFill>
              <a:srgbClr val="C0C0C0"/>
            </a:solidFill>
            <a:miter lim="800000"/>
          </a:ln>
          <a:effectLst/>
        </p:spPr>
        <p:txBody>
          <a:bodyPr wrap="none" anchor="ctr"/>
          <a:lstStyle>
            <a:lvl1pPr>
              <a:defRPr>
                <a:solidFill>
                  <a:schemeClr val="tx1"/>
                </a:solidFill>
                <a:latin typeface="Arial" panose="020B0604020202020204" pitchFamily="34" charset="0"/>
                <a:ea typeface="华文细黑" panose="02010600040101010101" pitchFamily="2" charset="-122"/>
              </a:defRPr>
            </a:lvl1pPr>
            <a:lvl2pPr marL="903605">
              <a:defRPr>
                <a:solidFill>
                  <a:schemeClr val="tx1"/>
                </a:solidFill>
                <a:latin typeface="Arial" panose="020B0604020202020204" pitchFamily="34" charset="0"/>
                <a:ea typeface="华文细黑" panose="02010600040101010101" pitchFamily="2" charset="-122"/>
              </a:defRPr>
            </a:lvl2pPr>
            <a:lvl3pPr marL="1082675">
              <a:defRPr>
                <a:solidFill>
                  <a:schemeClr val="tx1"/>
                </a:solidFill>
                <a:latin typeface="Arial" panose="020B0604020202020204" pitchFamily="34" charset="0"/>
                <a:ea typeface="华文细黑" panose="02010600040101010101" pitchFamily="2" charset="-122"/>
              </a:defRPr>
            </a:lvl3pPr>
            <a:lvl4pPr>
              <a:defRPr>
                <a:solidFill>
                  <a:schemeClr val="tx1"/>
                </a:solidFill>
                <a:latin typeface="Arial" panose="020B0604020202020204" pitchFamily="34" charset="0"/>
                <a:ea typeface="华文细黑" panose="02010600040101010101" pitchFamily="2" charset="-122"/>
              </a:defRPr>
            </a:lvl4pPr>
            <a:lvl5pPr>
              <a:defRPr>
                <a:solidFill>
                  <a:schemeClr val="tx1"/>
                </a:solidFill>
                <a:latin typeface="Arial" panose="020B0604020202020204" pitchFamily="34" charset="0"/>
                <a:ea typeface="华文细黑" panose="02010600040101010101" pitchFamily="2" charset="-122"/>
              </a:defRPr>
            </a:lvl5pPr>
            <a:lvl6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a:lnSpc>
                <a:spcPct val="120000"/>
              </a:lnSpc>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单击此处添加文字内容</a:t>
            </a:r>
          </a:p>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单击此处添加文字内容单击此处添加文字内容 </a:t>
            </a:r>
          </a:p>
        </p:txBody>
      </p:sp>
      <p:sp>
        <p:nvSpPr>
          <p:cNvPr id="63" name="Rectangle 13"/>
          <p:cNvSpPr>
            <a:spLocks noChangeArrowheads="1"/>
          </p:cNvSpPr>
          <p:nvPr/>
        </p:nvSpPr>
        <p:spPr bwMode="auto">
          <a:xfrm>
            <a:off x="7692604" y="3472682"/>
            <a:ext cx="3371154" cy="679450"/>
          </a:xfrm>
          <a:prstGeom prst="rect">
            <a:avLst/>
          </a:prstGeom>
          <a:solidFill>
            <a:schemeClr val="bg1">
              <a:lumMod val="85000"/>
            </a:schemeClr>
          </a:solidFill>
          <a:ln w="9525" algn="ctr">
            <a:solidFill>
              <a:srgbClr val="C0C0C0"/>
            </a:solidFill>
            <a:miter lim="800000"/>
          </a:ln>
          <a:effectLst/>
        </p:spPr>
        <p:txBody>
          <a:bodyPr wrap="none" anchor="ctr"/>
          <a:lstStyle>
            <a:lvl1pPr>
              <a:defRPr>
                <a:solidFill>
                  <a:schemeClr val="tx1"/>
                </a:solidFill>
                <a:latin typeface="Arial" panose="020B0604020202020204" pitchFamily="34" charset="0"/>
                <a:ea typeface="华文细黑" panose="02010600040101010101" pitchFamily="2" charset="-122"/>
              </a:defRPr>
            </a:lvl1pPr>
            <a:lvl2pPr marL="903605">
              <a:defRPr>
                <a:solidFill>
                  <a:schemeClr val="tx1"/>
                </a:solidFill>
                <a:latin typeface="Arial" panose="020B0604020202020204" pitchFamily="34" charset="0"/>
                <a:ea typeface="华文细黑" panose="02010600040101010101" pitchFamily="2" charset="-122"/>
              </a:defRPr>
            </a:lvl2pPr>
            <a:lvl3pPr marL="1082675">
              <a:defRPr>
                <a:solidFill>
                  <a:schemeClr val="tx1"/>
                </a:solidFill>
                <a:latin typeface="Arial" panose="020B0604020202020204" pitchFamily="34" charset="0"/>
                <a:ea typeface="华文细黑" panose="02010600040101010101" pitchFamily="2" charset="-122"/>
              </a:defRPr>
            </a:lvl3pPr>
            <a:lvl4pPr>
              <a:defRPr>
                <a:solidFill>
                  <a:schemeClr val="tx1"/>
                </a:solidFill>
                <a:latin typeface="Arial" panose="020B0604020202020204" pitchFamily="34" charset="0"/>
                <a:ea typeface="华文细黑" panose="02010600040101010101" pitchFamily="2" charset="-122"/>
              </a:defRPr>
            </a:lvl4pPr>
            <a:lvl5pPr>
              <a:defRPr>
                <a:solidFill>
                  <a:schemeClr val="tx1"/>
                </a:solidFill>
                <a:latin typeface="Arial" panose="020B0604020202020204" pitchFamily="34" charset="0"/>
                <a:ea typeface="华文细黑" panose="02010600040101010101" pitchFamily="2" charset="-122"/>
              </a:defRPr>
            </a:lvl5pPr>
            <a:lvl6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a:lnSpc>
                <a:spcPct val="120000"/>
              </a:lnSpc>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单击此处添加文字内容</a:t>
            </a:r>
          </a:p>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单击此处添加文字内容单击此处添加文字内容 </a:t>
            </a:r>
          </a:p>
        </p:txBody>
      </p:sp>
      <p:sp>
        <p:nvSpPr>
          <p:cNvPr id="64" name="Rectangle 14"/>
          <p:cNvSpPr>
            <a:spLocks noChangeArrowheads="1"/>
          </p:cNvSpPr>
          <p:nvPr/>
        </p:nvSpPr>
        <p:spPr bwMode="auto">
          <a:xfrm>
            <a:off x="7692604" y="4417244"/>
            <a:ext cx="3371154" cy="679450"/>
          </a:xfrm>
          <a:prstGeom prst="rect">
            <a:avLst/>
          </a:prstGeom>
          <a:solidFill>
            <a:schemeClr val="bg1">
              <a:lumMod val="85000"/>
            </a:schemeClr>
          </a:solidFill>
          <a:ln w="9525" algn="ctr">
            <a:solidFill>
              <a:srgbClr val="C0C0C0"/>
            </a:solidFill>
            <a:miter lim="800000"/>
          </a:ln>
          <a:effectLst/>
        </p:spPr>
        <p:txBody>
          <a:bodyPr wrap="none" anchor="ctr"/>
          <a:lstStyle>
            <a:lvl1pPr>
              <a:defRPr>
                <a:solidFill>
                  <a:schemeClr val="tx1"/>
                </a:solidFill>
                <a:latin typeface="Arial" panose="020B0604020202020204" pitchFamily="34" charset="0"/>
                <a:ea typeface="华文细黑" panose="02010600040101010101" pitchFamily="2" charset="-122"/>
              </a:defRPr>
            </a:lvl1pPr>
            <a:lvl2pPr marL="903605">
              <a:defRPr>
                <a:solidFill>
                  <a:schemeClr val="tx1"/>
                </a:solidFill>
                <a:latin typeface="Arial" panose="020B0604020202020204" pitchFamily="34" charset="0"/>
                <a:ea typeface="华文细黑" panose="02010600040101010101" pitchFamily="2" charset="-122"/>
              </a:defRPr>
            </a:lvl2pPr>
            <a:lvl3pPr marL="1082675">
              <a:defRPr>
                <a:solidFill>
                  <a:schemeClr val="tx1"/>
                </a:solidFill>
                <a:latin typeface="Arial" panose="020B0604020202020204" pitchFamily="34" charset="0"/>
                <a:ea typeface="华文细黑" panose="02010600040101010101" pitchFamily="2" charset="-122"/>
              </a:defRPr>
            </a:lvl3pPr>
            <a:lvl4pPr>
              <a:defRPr>
                <a:solidFill>
                  <a:schemeClr val="tx1"/>
                </a:solidFill>
                <a:latin typeface="Arial" panose="020B0604020202020204" pitchFamily="34" charset="0"/>
                <a:ea typeface="华文细黑" panose="02010600040101010101" pitchFamily="2" charset="-122"/>
              </a:defRPr>
            </a:lvl4pPr>
            <a:lvl5pPr>
              <a:defRPr>
                <a:solidFill>
                  <a:schemeClr val="tx1"/>
                </a:solidFill>
                <a:latin typeface="Arial" panose="020B0604020202020204" pitchFamily="34" charset="0"/>
                <a:ea typeface="华文细黑" panose="02010600040101010101" pitchFamily="2" charset="-122"/>
              </a:defRPr>
            </a:lvl5pPr>
            <a:lvl6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a:lnSpc>
                <a:spcPct val="120000"/>
              </a:lnSpc>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单击此处添加文字内容</a:t>
            </a:r>
          </a:p>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单击此处添加文字内容单击此处添加文字内容 </a:t>
            </a:r>
          </a:p>
        </p:txBody>
      </p:sp>
      <p:sp>
        <p:nvSpPr>
          <p:cNvPr id="65" name="Rectangle 15"/>
          <p:cNvSpPr>
            <a:spLocks noChangeArrowheads="1"/>
          </p:cNvSpPr>
          <p:nvPr/>
        </p:nvSpPr>
        <p:spPr bwMode="auto">
          <a:xfrm>
            <a:off x="7692604" y="5303069"/>
            <a:ext cx="3371154" cy="679450"/>
          </a:xfrm>
          <a:prstGeom prst="rect">
            <a:avLst/>
          </a:prstGeom>
          <a:solidFill>
            <a:schemeClr val="bg1">
              <a:lumMod val="85000"/>
            </a:schemeClr>
          </a:solidFill>
          <a:ln w="9525" algn="ctr">
            <a:solidFill>
              <a:srgbClr val="C0C0C0"/>
            </a:solidFill>
            <a:miter lim="800000"/>
          </a:ln>
          <a:effectLst/>
        </p:spPr>
        <p:txBody>
          <a:bodyPr wrap="none" anchor="ctr"/>
          <a:lstStyle>
            <a:lvl1pPr>
              <a:defRPr>
                <a:solidFill>
                  <a:schemeClr val="tx1"/>
                </a:solidFill>
                <a:latin typeface="Arial" panose="020B0604020202020204" pitchFamily="34" charset="0"/>
                <a:ea typeface="华文细黑" panose="02010600040101010101" pitchFamily="2" charset="-122"/>
              </a:defRPr>
            </a:lvl1pPr>
            <a:lvl2pPr marL="903605">
              <a:defRPr>
                <a:solidFill>
                  <a:schemeClr val="tx1"/>
                </a:solidFill>
                <a:latin typeface="Arial" panose="020B0604020202020204" pitchFamily="34" charset="0"/>
                <a:ea typeface="华文细黑" panose="02010600040101010101" pitchFamily="2" charset="-122"/>
              </a:defRPr>
            </a:lvl2pPr>
            <a:lvl3pPr marL="1082675">
              <a:defRPr>
                <a:solidFill>
                  <a:schemeClr val="tx1"/>
                </a:solidFill>
                <a:latin typeface="Arial" panose="020B0604020202020204" pitchFamily="34" charset="0"/>
                <a:ea typeface="华文细黑" panose="02010600040101010101" pitchFamily="2" charset="-122"/>
              </a:defRPr>
            </a:lvl3pPr>
            <a:lvl4pPr>
              <a:defRPr>
                <a:solidFill>
                  <a:schemeClr val="tx1"/>
                </a:solidFill>
                <a:latin typeface="Arial" panose="020B0604020202020204" pitchFamily="34" charset="0"/>
                <a:ea typeface="华文细黑" panose="02010600040101010101" pitchFamily="2" charset="-122"/>
              </a:defRPr>
            </a:lvl4pPr>
            <a:lvl5pPr>
              <a:defRPr>
                <a:solidFill>
                  <a:schemeClr val="tx1"/>
                </a:solidFill>
                <a:latin typeface="Arial" panose="020B0604020202020204" pitchFamily="34" charset="0"/>
                <a:ea typeface="华文细黑" panose="02010600040101010101" pitchFamily="2" charset="-122"/>
              </a:defRPr>
            </a:lvl5pPr>
            <a:lvl6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a:lnSpc>
                <a:spcPct val="120000"/>
              </a:lnSpc>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单击此处添加文字内容</a:t>
            </a:r>
          </a:p>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单击此处添加文字内容单击此处添加文字内容 </a:t>
            </a:r>
          </a:p>
        </p:txBody>
      </p:sp>
      <p:sp>
        <p:nvSpPr>
          <p:cNvPr id="66" name="Rectangle 16"/>
          <p:cNvSpPr>
            <a:spLocks noChangeArrowheads="1"/>
          </p:cNvSpPr>
          <p:nvPr/>
        </p:nvSpPr>
        <p:spPr bwMode="auto">
          <a:xfrm>
            <a:off x="1078187" y="1629594"/>
            <a:ext cx="3371155" cy="679450"/>
          </a:xfrm>
          <a:prstGeom prst="rect">
            <a:avLst/>
          </a:prstGeom>
          <a:solidFill>
            <a:schemeClr val="bg1">
              <a:lumMod val="85000"/>
            </a:schemeClr>
          </a:solidFill>
          <a:ln w="9525" algn="ctr">
            <a:solidFill>
              <a:srgbClr val="C0C0C0"/>
            </a:solidFill>
            <a:miter lim="800000"/>
          </a:ln>
          <a:effectLst/>
        </p:spPr>
        <p:txBody>
          <a:bodyPr wrap="none" anchor="ctr"/>
          <a:lstStyle>
            <a:lvl1pPr>
              <a:defRPr>
                <a:solidFill>
                  <a:schemeClr val="tx1"/>
                </a:solidFill>
                <a:latin typeface="Arial" panose="020B0604020202020204" pitchFamily="34" charset="0"/>
                <a:ea typeface="华文细黑" panose="02010600040101010101" pitchFamily="2" charset="-122"/>
              </a:defRPr>
            </a:lvl1pPr>
            <a:lvl2pPr marL="903605">
              <a:defRPr>
                <a:solidFill>
                  <a:schemeClr val="tx1"/>
                </a:solidFill>
                <a:latin typeface="Arial" panose="020B0604020202020204" pitchFamily="34" charset="0"/>
                <a:ea typeface="华文细黑" panose="02010600040101010101" pitchFamily="2" charset="-122"/>
              </a:defRPr>
            </a:lvl2pPr>
            <a:lvl3pPr marL="1082675">
              <a:defRPr>
                <a:solidFill>
                  <a:schemeClr val="tx1"/>
                </a:solidFill>
                <a:latin typeface="Arial" panose="020B0604020202020204" pitchFamily="34" charset="0"/>
                <a:ea typeface="华文细黑" panose="02010600040101010101" pitchFamily="2" charset="-122"/>
              </a:defRPr>
            </a:lvl3pPr>
            <a:lvl4pPr>
              <a:defRPr>
                <a:solidFill>
                  <a:schemeClr val="tx1"/>
                </a:solidFill>
                <a:latin typeface="Arial" panose="020B0604020202020204" pitchFamily="34" charset="0"/>
                <a:ea typeface="华文细黑" panose="02010600040101010101" pitchFamily="2" charset="-122"/>
              </a:defRPr>
            </a:lvl4pPr>
            <a:lvl5pPr>
              <a:defRPr>
                <a:solidFill>
                  <a:schemeClr val="tx1"/>
                </a:solidFill>
                <a:latin typeface="Arial" panose="020B0604020202020204" pitchFamily="34" charset="0"/>
                <a:ea typeface="华文细黑" panose="02010600040101010101" pitchFamily="2" charset="-122"/>
              </a:defRPr>
            </a:lvl5pPr>
            <a:lvl6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algn="r">
              <a:lnSpc>
                <a:spcPct val="120000"/>
              </a:lnSpc>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单击此处添加文字内容</a:t>
            </a:r>
          </a:p>
          <a:p>
            <a:pPr algn="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单击此处添加文字内容单击此处添加文字内容</a:t>
            </a:r>
          </a:p>
        </p:txBody>
      </p:sp>
      <p:sp>
        <p:nvSpPr>
          <p:cNvPr id="67" name="Rectangle 17"/>
          <p:cNvSpPr>
            <a:spLocks noChangeArrowheads="1"/>
          </p:cNvSpPr>
          <p:nvPr/>
        </p:nvSpPr>
        <p:spPr bwMode="auto">
          <a:xfrm>
            <a:off x="1078187" y="2548757"/>
            <a:ext cx="3371155" cy="677862"/>
          </a:xfrm>
          <a:prstGeom prst="rect">
            <a:avLst/>
          </a:prstGeom>
          <a:solidFill>
            <a:schemeClr val="bg1">
              <a:lumMod val="85000"/>
            </a:schemeClr>
          </a:solidFill>
          <a:ln w="9525" algn="ctr">
            <a:solidFill>
              <a:srgbClr val="C0C0C0"/>
            </a:solidFill>
            <a:miter lim="800000"/>
          </a:ln>
          <a:effectLst/>
        </p:spPr>
        <p:txBody>
          <a:bodyPr wrap="none" anchor="ctr"/>
          <a:lstStyle>
            <a:lvl1pPr>
              <a:defRPr>
                <a:solidFill>
                  <a:schemeClr val="tx1"/>
                </a:solidFill>
                <a:latin typeface="Arial" panose="020B0604020202020204" pitchFamily="34" charset="0"/>
                <a:ea typeface="华文细黑" panose="02010600040101010101" pitchFamily="2" charset="-122"/>
              </a:defRPr>
            </a:lvl1pPr>
            <a:lvl2pPr marL="903605">
              <a:defRPr>
                <a:solidFill>
                  <a:schemeClr val="tx1"/>
                </a:solidFill>
                <a:latin typeface="Arial" panose="020B0604020202020204" pitchFamily="34" charset="0"/>
                <a:ea typeface="华文细黑" panose="02010600040101010101" pitchFamily="2" charset="-122"/>
              </a:defRPr>
            </a:lvl2pPr>
            <a:lvl3pPr marL="1082675">
              <a:defRPr>
                <a:solidFill>
                  <a:schemeClr val="tx1"/>
                </a:solidFill>
                <a:latin typeface="Arial" panose="020B0604020202020204" pitchFamily="34" charset="0"/>
                <a:ea typeface="华文细黑" panose="02010600040101010101" pitchFamily="2" charset="-122"/>
              </a:defRPr>
            </a:lvl3pPr>
            <a:lvl4pPr>
              <a:defRPr>
                <a:solidFill>
                  <a:schemeClr val="tx1"/>
                </a:solidFill>
                <a:latin typeface="Arial" panose="020B0604020202020204" pitchFamily="34" charset="0"/>
                <a:ea typeface="华文细黑" panose="02010600040101010101" pitchFamily="2" charset="-122"/>
              </a:defRPr>
            </a:lvl4pPr>
            <a:lvl5pPr>
              <a:defRPr>
                <a:solidFill>
                  <a:schemeClr val="tx1"/>
                </a:solidFill>
                <a:latin typeface="Arial" panose="020B0604020202020204" pitchFamily="34" charset="0"/>
                <a:ea typeface="华文细黑" panose="02010600040101010101" pitchFamily="2" charset="-122"/>
              </a:defRPr>
            </a:lvl5pPr>
            <a:lvl6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algn="r">
              <a:lnSpc>
                <a:spcPct val="120000"/>
              </a:lnSpc>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单击此处添加文字内容</a:t>
            </a:r>
          </a:p>
          <a:p>
            <a:pPr algn="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单击此处添加文字内容单击此处添加文字内容</a:t>
            </a:r>
          </a:p>
        </p:txBody>
      </p:sp>
      <p:sp>
        <p:nvSpPr>
          <p:cNvPr id="68" name="Rectangle 18"/>
          <p:cNvSpPr>
            <a:spLocks noChangeArrowheads="1"/>
          </p:cNvSpPr>
          <p:nvPr/>
        </p:nvSpPr>
        <p:spPr bwMode="auto">
          <a:xfrm>
            <a:off x="1078187" y="3472682"/>
            <a:ext cx="3371155" cy="679450"/>
          </a:xfrm>
          <a:prstGeom prst="rect">
            <a:avLst/>
          </a:prstGeom>
          <a:solidFill>
            <a:schemeClr val="bg1">
              <a:lumMod val="85000"/>
            </a:schemeClr>
          </a:solidFill>
          <a:ln w="9525" algn="ctr">
            <a:solidFill>
              <a:srgbClr val="C0C0C0"/>
            </a:solidFill>
            <a:miter lim="800000"/>
          </a:ln>
          <a:effectLst/>
        </p:spPr>
        <p:txBody>
          <a:bodyPr wrap="none" anchor="ctr"/>
          <a:lstStyle>
            <a:lvl1pPr>
              <a:defRPr>
                <a:solidFill>
                  <a:schemeClr val="tx1"/>
                </a:solidFill>
                <a:latin typeface="Arial" panose="020B0604020202020204" pitchFamily="34" charset="0"/>
                <a:ea typeface="华文细黑" panose="02010600040101010101" pitchFamily="2" charset="-122"/>
              </a:defRPr>
            </a:lvl1pPr>
            <a:lvl2pPr marL="903605">
              <a:defRPr>
                <a:solidFill>
                  <a:schemeClr val="tx1"/>
                </a:solidFill>
                <a:latin typeface="Arial" panose="020B0604020202020204" pitchFamily="34" charset="0"/>
                <a:ea typeface="华文细黑" panose="02010600040101010101" pitchFamily="2" charset="-122"/>
              </a:defRPr>
            </a:lvl2pPr>
            <a:lvl3pPr marL="1082675">
              <a:defRPr>
                <a:solidFill>
                  <a:schemeClr val="tx1"/>
                </a:solidFill>
                <a:latin typeface="Arial" panose="020B0604020202020204" pitchFamily="34" charset="0"/>
                <a:ea typeface="华文细黑" panose="02010600040101010101" pitchFamily="2" charset="-122"/>
              </a:defRPr>
            </a:lvl3pPr>
            <a:lvl4pPr>
              <a:defRPr>
                <a:solidFill>
                  <a:schemeClr val="tx1"/>
                </a:solidFill>
                <a:latin typeface="Arial" panose="020B0604020202020204" pitchFamily="34" charset="0"/>
                <a:ea typeface="华文细黑" panose="02010600040101010101" pitchFamily="2" charset="-122"/>
              </a:defRPr>
            </a:lvl4pPr>
            <a:lvl5pPr>
              <a:defRPr>
                <a:solidFill>
                  <a:schemeClr val="tx1"/>
                </a:solidFill>
                <a:latin typeface="Arial" panose="020B0604020202020204" pitchFamily="34" charset="0"/>
                <a:ea typeface="华文细黑" panose="02010600040101010101" pitchFamily="2" charset="-122"/>
              </a:defRPr>
            </a:lvl5pPr>
            <a:lvl6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algn="r">
              <a:lnSpc>
                <a:spcPct val="120000"/>
              </a:lnSpc>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单击此处添加文字内容</a:t>
            </a:r>
          </a:p>
          <a:p>
            <a:pPr algn="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单击此处添加文字内容单击此处添加文字内容</a:t>
            </a:r>
          </a:p>
        </p:txBody>
      </p:sp>
      <p:sp>
        <p:nvSpPr>
          <p:cNvPr id="69" name="Rectangle 19"/>
          <p:cNvSpPr>
            <a:spLocks noChangeArrowheads="1"/>
          </p:cNvSpPr>
          <p:nvPr/>
        </p:nvSpPr>
        <p:spPr bwMode="auto">
          <a:xfrm>
            <a:off x="1078187" y="4417244"/>
            <a:ext cx="3371155" cy="679450"/>
          </a:xfrm>
          <a:prstGeom prst="rect">
            <a:avLst/>
          </a:prstGeom>
          <a:solidFill>
            <a:schemeClr val="bg1">
              <a:lumMod val="85000"/>
            </a:schemeClr>
          </a:solidFill>
          <a:ln w="9525" algn="ctr">
            <a:solidFill>
              <a:srgbClr val="C0C0C0"/>
            </a:solidFill>
            <a:miter lim="800000"/>
          </a:ln>
          <a:effectLst/>
        </p:spPr>
        <p:txBody>
          <a:bodyPr wrap="none" anchor="ctr"/>
          <a:lstStyle>
            <a:lvl1pPr>
              <a:defRPr>
                <a:solidFill>
                  <a:schemeClr val="tx1"/>
                </a:solidFill>
                <a:latin typeface="Arial" panose="020B0604020202020204" pitchFamily="34" charset="0"/>
                <a:ea typeface="华文细黑" panose="02010600040101010101" pitchFamily="2" charset="-122"/>
              </a:defRPr>
            </a:lvl1pPr>
            <a:lvl2pPr marL="903605">
              <a:defRPr>
                <a:solidFill>
                  <a:schemeClr val="tx1"/>
                </a:solidFill>
                <a:latin typeface="Arial" panose="020B0604020202020204" pitchFamily="34" charset="0"/>
                <a:ea typeface="华文细黑" panose="02010600040101010101" pitchFamily="2" charset="-122"/>
              </a:defRPr>
            </a:lvl2pPr>
            <a:lvl3pPr marL="1082675">
              <a:defRPr>
                <a:solidFill>
                  <a:schemeClr val="tx1"/>
                </a:solidFill>
                <a:latin typeface="Arial" panose="020B0604020202020204" pitchFamily="34" charset="0"/>
                <a:ea typeface="华文细黑" panose="02010600040101010101" pitchFamily="2" charset="-122"/>
              </a:defRPr>
            </a:lvl3pPr>
            <a:lvl4pPr>
              <a:defRPr>
                <a:solidFill>
                  <a:schemeClr val="tx1"/>
                </a:solidFill>
                <a:latin typeface="Arial" panose="020B0604020202020204" pitchFamily="34" charset="0"/>
                <a:ea typeface="华文细黑" panose="02010600040101010101" pitchFamily="2" charset="-122"/>
              </a:defRPr>
            </a:lvl4pPr>
            <a:lvl5pPr>
              <a:defRPr>
                <a:solidFill>
                  <a:schemeClr val="tx1"/>
                </a:solidFill>
                <a:latin typeface="Arial" panose="020B0604020202020204" pitchFamily="34" charset="0"/>
                <a:ea typeface="华文细黑" panose="02010600040101010101" pitchFamily="2" charset="-122"/>
              </a:defRPr>
            </a:lvl5pPr>
            <a:lvl6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algn="r">
              <a:lnSpc>
                <a:spcPct val="120000"/>
              </a:lnSpc>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单击此处添加文字内容</a:t>
            </a:r>
          </a:p>
          <a:p>
            <a:pPr algn="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单击此处添加文字内容单击此处添加文字内容</a:t>
            </a:r>
          </a:p>
        </p:txBody>
      </p:sp>
      <p:sp>
        <p:nvSpPr>
          <p:cNvPr id="70" name="Rectangle 20"/>
          <p:cNvSpPr>
            <a:spLocks noChangeArrowheads="1"/>
          </p:cNvSpPr>
          <p:nvPr/>
        </p:nvSpPr>
        <p:spPr bwMode="auto">
          <a:xfrm>
            <a:off x="1078187" y="5303069"/>
            <a:ext cx="3371155" cy="679450"/>
          </a:xfrm>
          <a:prstGeom prst="rect">
            <a:avLst/>
          </a:prstGeom>
          <a:solidFill>
            <a:schemeClr val="bg1">
              <a:lumMod val="85000"/>
            </a:schemeClr>
          </a:solidFill>
          <a:ln w="9525" algn="ctr">
            <a:solidFill>
              <a:srgbClr val="C0C0C0"/>
            </a:solidFill>
            <a:miter lim="800000"/>
          </a:ln>
          <a:effectLst/>
        </p:spPr>
        <p:txBody>
          <a:bodyPr wrap="none" anchor="ctr"/>
          <a:lstStyle>
            <a:lvl1pPr>
              <a:defRPr>
                <a:solidFill>
                  <a:schemeClr val="tx1"/>
                </a:solidFill>
                <a:latin typeface="Arial" panose="020B0604020202020204" pitchFamily="34" charset="0"/>
                <a:ea typeface="华文细黑" panose="02010600040101010101" pitchFamily="2" charset="-122"/>
              </a:defRPr>
            </a:lvl1pPr>
            <a:lvl2pPr marL="903605">
              <a:defRPr>
                <a:solidFill>
                  <a:schemeClr val="tx1"/>
                </a:solidFill>
                <a:latin typeface="Arial" panose="020B0604020202020204" pitchFamily="34" charset="0"/>
                <a:ea typeface="华文细黑" panose="02010600040101010101" pitchFamily="2" charset="-122"/>
              </a:defRPr>
            </a:lvl2pPr>
            <a:lvl3pPr marL="1082675">
              <a:defRPr>
                <a:solidFill>
                  <a:schemeClr val="tx1"/>
                </a:solidFill>
                <a:latin typeface="Arial" panose="020B0604020202020204" pitchFamily="34" charset="0"/>
                <a:ea typeface="华文细黑" panose="02010600040101010101" pitchFamily="2" charset="-122"/>
              </a:defRPr>
            </a:lvl3pPr>
            <a:lvl4pPr>
              <a:defRPr>
                <a:solidFill>
                  <a:schemeClr val="tx1"/>
                </a:solidFill>
                <a:latin typeface="Arial" panose="020B0604020202020204" pitchFamily="34" charset="0"/>
                <a:ea typeface="华文细黑" panose="02010600040101010101" pitchFamily="2" charset="-122"/>
              </a:defRPr>
            </a:lvl4pPr>
            <a:lvl5pPr>
              <a:defRPr>
                <a:solidFill>
                  <a:schemeClr val="tx1"/>
                </a:solidFill>
                <a:latin typeface="Arial" panose="020B0604020202020204" pitchFamily="34" charset="0"/>
                <a:ea typeface="华文细黑" panose="02010600040101010101" pitchFamily="2" charset="-122"/>
              </a:defRPr>
            </a:lvl5pPr>
            <a:lvl6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fontAlgn="base">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algn="r">
              <a:lnSpc>
                <a:spcPct val="120000"/>
              </a:lnSpc>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单击此处添加文字内容</a:t>
            </a:r>
          </a:p>
          <a:p>
            <a:pPr algn="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单击此处添加文字内容单击此处添加文字内容</a:t>
            </a:r>
          </a:p>
        </p:txBody>
      </p:sp>
      <p:grpSp>
        <p:nvGrpSpPr>
          <p:cNvPr id="71" name="组合 70"/>
          <p:cNvGrpSpPr/>
          <p:nvPr/>
        </p:nvGrpSpPr>
        <p:grpSpPr>
          <a:xfrm>
            <a:off x="5224042" y="3029769"/>
            <a:ext cx="1671637" cy="2042244"/>
            <a:chOff x="5272509" y="2812951"/>
            <a:chExt cx="1671637" cy="2042244"/>
          </a:xfrm>
        </p:grpSpPr>
        <p:sp>
          <p:nvSpPr>
            <p:cNvPr id="72" name="Oval 22"/>
            <p:cNvSpPr>
              <a:spLocks noChangeArrowheads="1"/>
            </p:cNvSpPr>
            <p:nvPr/>
          </p:nvSpPr>
          <p:spPr bwMode="gray">
            <a:xfrm>
              <a:off x="5272509" y="2812951"/>
              <a:ext cx="1671637" cy="1646238"/>
            </a:xfrm>
            <a:prstGeom prst="ellipse">
              <a:avLst/>
            </a:prstGeom>
            <a:gradFill rotWithShape="1">
              <a:gsLst>
                <a:gs pos="0">
                  <a:schemeClr val="accent1"/>
                </a:gs>
                <a:gs pos="100000">
                  <a:schemeClr val="accent1"/>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solidFill>
                  <a:schemeClr val="bg1"/>
                </a:solidFill>
                <a:latin typeface="微软雅黑" panose="020B0503020204020204" pitchFamily="34" charset="-122"/>
                <a:ea typeface="微软雅黑" panose="020B0503020204020204" pitchFamily="34" charset="-122"/>
              </a:endParaRPr>
            </a:p>
          </p:txBody>
        </p:sp>
        <p:pic>
          <p:nvPicPr>
            <p:cNvPr id="73" name="Picture 24"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5443959" y="2825651"/>
              <a:ext cx="1330325" cy="581025"/>
            </a:xfrm>
            <a:prstGeom prst="rect">
              <a:avLst/>
            </a:prstGeom>
            <a:noFill/>
            <a:extLst>
              <a:ext uri="{909E8E84-426E-40DD-AFC4-6F175D3DCCD1}">
                <a14:hiddenFill xmlns:a14="http://schemas.microsoft.com/office/drawing/2010/main">
                  <a:solidFill>
                    <a:srgbClr val="FFFFFF"/>
                  </a:solidFill>
                </a14:hiddenFill>
              </a:ext>
            </a:extLst>
          </p:spPr>
        </p:pic>
        <p:grpSp>
          <p:nvGrpSpPr>
            <p:cNvPr id="74" name="Group 25"/>
            <p:cNvGrpSpPr/>
            <p:nvPr/>
          </p:nvGrpSpPr>
          <p:grpSpPr bwMode="auto">
            <a:xfrm>
              <a:off x="5382049" y="4109924"/>
              <a:ext cx="1454151" cy="287336"/>
              <a:chOff x="2395" y="2655"/>
              <a:chExt cx="952" cy="188"/>
            </a:xfrm>
          </p:grpSpPr>
          <p:sp>
            <p:nvSpPr>
              <p:cNvPr id="77" name="AutoShape 26"/>
              <p:cNvSpPr>
                <a:spLocks noChangeArrowheads="1"/>
              </p:cNvSpPr>
              <p:nvPr/>
            </p:nvSpPr>
            <p:spPr bwMode="ltGray">
              <a:xfrm rot="3965706" flipH="1" flipV="1">
                <a:off x="2991" y="2437"/>
                <a:ext cx="138" cy="57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8" name="AutoShape 27"/>
              <p:cNvSpPr>
                <a:spLocks noChangeArrowheads="1"/>
              </p:cNvSpPr>
              <p:nvPr/>
            </p:nvSpPr>
            <p:spPr bwMode="ltGray">
              <a:xfrm rot="4780856" flipH="1" flipV="1">
                <a:off x="2902" y="2472"/>
                <a:ext cx="138" cy="573"/>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9" name="AutoShape 28"/>
              <p:cNvSpPr>
                <a:spLocks noChangeArrowheads="1"/>
              </p:cNvSpPr>
              <p:nvPr/>
            </p:nvSpPr>
            <p:spPr bwMode="ltGray">
              <a:xfrm rot="5076502" flipH="1" flipV="1">
                <a:off x="2847" y="2480"/>
                <a:ext cx="138" cy="57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0" name="AutoShape 29"/>
              <p:cNvSpPr>
                <a:spLocks noChangeArrowheads="1"/>
              </p:cNvSpPr>
              <p:nvPr/>
            </p:nvSpPr>
            <p:spPr bwMode="ltGray">
              <a:xfrm rot="5608887" flipH="1" flipV="1">
                <a:off x="2782" y="2487"/>
                <a:ext cx="138" cy="57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1" name="AutoShape 30"/>
              <p:cNvSpPr>
                <a:spLocks noChangeArrowheads="1"/>
              </p:cNvSpPr>
              <p:nvPr/>
            </p:nvSpPr>
            <p:spPr bwMode="ltGray">
              <a:xfrm rot="5319246" flipH="1" flipV="1">
                <a:off x="2824" y="2487"/>
                <a:ext cx="138" cy="57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 name="AutoShape 31"/>
              <p:cNvSpPr>
                <a:spLocks noChangeArrowheads="1"/>
              </p:cNvSpPr>
              <p:nvPr/>
            </p:nvSpPr>
            <p:spPr bwMode="ltGray">
              <a:xfrm rot="6134397" flipH="1" flipV="1">
                <a:off x="2729" y="2486"/>
                <a:ext cx="138" cy="573"/>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3" name="AutoShape 32"/>
              <p:cNvSpPr>
                <a:spLocks noChangeArrowheads="1"/>
              </p:cNvSpPr>
              <p:nvPr/>
            </p:nvSpPr>
            <p:spPr bwMode="ltGray">
              <a:xfrm rot="6430042" flipH="1" flipV="1">
                <a:off x="2674" y="2472"/>
                <a:ext cx="139" cy="57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4" name="AutoShape 33"/>
              <p:cNvSpPr>
                <a:spLocks noChangeArrowheads="1"/>
              </p:cNvSpPr>
              <p:nvPr/>
            </p:nvSpPr>
            <p:spPr bwMode="ltGray">
              <a:xfrm rot="6962427" flipH="1" flipV="1">
                <a:off x="2613" y="2452"/>
                <a:ext cx="138" cy="57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75" name="WordArt 34"/>
            <p:cNvSpPr>
              <a:spLocks noChangeArrowheads="1" noChangeShapeType="1" noTextEdit="1"/>
            </p:cNvSpPr>
            <p:nvPr/>
          </p:nvSpPr>
          <p:spPr bwMode="auto">
            <a:xfrm>
              <a:off x="5501109" y="3305672"/>
              <a:ext cx="1212850" cy="731837"/>
            </a:xfrm>
            <a:prstGeom prst="rect">
              <a:avLst/>
            </a:prstGeom>
            <a:extLst>
              <a:ext uri="{91240B29-F687-4F45-9708-019B960494DF}">
                <a14:hiddenLine xmlns:a14="http://schemas.microsoft.com/office/drawing/2010/main" w="9525">
                  <a:solidFill>
                    <a:schemeClr val="bg1"/>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2400" b="1" kern="10" dirty="0">
                  <a:solidFill>
                    <a:schemeClr val="bg1"/>
                  </a:solidFill>
                  <a:latin typeface="微软雅黑" panose="020B0503020204020204" pitchFamily="34" charset="-122"/>
                  <a:ea typeface="微软雅黑" panose="020B0503020204020204" pitchFamily="34" charset="-122"/>
                </a:rPr>
                <a:t>点击添加</a:t>
              </a:r>
            </a:p>
            <a:p>
              <a:pPr algn="ctr"/>
              <a:r>
                <a:rPr lang="zh-CN" altLang="en-US" sz="2400" b="1" kern="10" dirty="0">
                  <a:solidFill>
                    <a:schemeClr val="bg1"/>
                  </a:solidFill>
                  <a:latin typeface="微软雅黑" panose="020B0503020204020204" pitchFamily="34" charset="-122"/>
                  <a:ea typeface="微软雅黑" panose="020B0503020204020204" pitchFamily="34" charset="-122"/>
                </a:rPr>
                <a:t>标题文字</a:t>
              </a:r>
            </a:p>
          </p:txBody>
        </p:sp>
        <p:sp>
          <p:nvSpPr>
            <p:cNvPr id="76" name="Oval 35"/>
            <p:cNvSpPr>
              <a:spLocks noChangeArrowheads="1"/>
            </p:cNvSpPr>
            <p:nvPr/>
          </p:nvSpPr>
          <p:spPr bwMode="auto">
            <a:xfrm>
              <a:off x="5436021" y="4509120"/>
              <a:ext cx="1346200" cy="346075"/>
            </a:xfrm>
            <a:prstGeom prst="ellipse">
              <a:avLst/>
            </a:prstGeom>
            <a:gradFill rotWithShape="1">
              <a:gsLst>
                <a:gs pos="0">
                  <a:srgbClr val="000000">
                    <a:alpha val="50000"/>
                  </a:srgbClr>
                </a:gs>
                <a:gs pos="100000">
                  <a:srgbClr val="445E7A">
                    <a:alpha val="0"/>
                  </a:srgbClr>
                </a:gs>
              </a:gsLst>
              <a:path path="shape">
                <a:fillToRect l="50000" t="50000" r="50000" b="50000"/>
              </a:path>
            </a:gradFill>
            <a:ln>
              <a:noFill/>
            </a:ln>
            <a:effectLst/>
            <a:extLst>
              <a:ext uri="{91240B29-F687-4F45-9708-019B960494DF}">
                <a14:hiddenLine xmlns:a14="http://schemas.microsoft.com/office/drawing/2010/main" w="9525">
                  <a:solidFill>
                    <a:srgbClr val="FFFF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500" fill="hold"/>
                                        <p:tgtEl>
                                          <p:spTgt spid="71"/>
                                        </p:tgtEl>
                                        <p:attrNameLst>
                                          <p:attrName>ppt_w</p:attrName>
                                        </p:attrNameLst>
                                      </p:cBhvr>
                                      <p:tavLst>
                                        <p:tav tm="0">
                                          <p:val>
                                            <p:fltVal val="0"/>
                                          </p:val>
                                        </p:tav>
                                        <p:tav tm="100000">
                                          <p:val>
                                            <p:strVal val="#ppt_w"/>
                                          </p:val>
                                        </p:tav>
                                      </p:tavLst>
                                    </p:anim>
                                    <p:anim calcmode="lin" valueType="num">
                                      <p:cBhvr>
                                        <p:cTn id="8" dur="500" fill="hold"/>
                                        <p:tgtEl>
                                          <p:spTgt spid="71"/>
                                        </p:tgtEl>
                                        <p:attrNameLst>
                                          <p:attrName>ppt_h</p:attrName>
                                        </p:attrNameLst>
                                      </p:cBhvr>
                                      <p:tavLst>
                                        <p:tav tm="0">
                                          <p:val>
                                            <p:fltVal val="0"/>
                                          </p:val>
                                        </p:tav>
                                        <p:tav tm="100000">
                                          <p:val>
                                            <p:strVal val="#ppt_h"/>
                                          </p:val>
                                        </p:tav>
                                      </p:tavLst>
                                    </p:anim>
                                    <p:animEffect transition="in" filter="fade">
                                      <p:cBhvr>
                                        <p:cTn id="9" dur="500"/>
                                        <p:tgtEl>
                                          <p:spTgt spid="71"/>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wipe(right)">
                                      <p:cBhvr>
                                        <p:cTn id="13" dur="500"/>
                                        <p:tgtEl>
                                          <p:spTgt spid="51"/>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6"/>
                                        </p:tgtEl>
                                        <p:attrNameLst>
                                          <p:attrName>style.visibility</p:attrName>
                                        </p:attrNameLst>
                                      </p:cBhvr>
                                      <p:to>
                                        <p:strVal val="visible"/>
                                      </p:to>
                                    </p:set>
                                    <p:anim calcmode="lin" valueType="num">
                                      <p:cBhvr additive="base">
                                        <p:cTn id="17" dur="500" fill="hold"/>
                                        <p:tgtEl>
                                          <p:spTgt spid="66"/>
                                        </p:tgtEl>
                                        <p:attrNameLst>
                                          <p:attrName>ppt_x</p:attrName>
                                        </p:attrNameLst>
                                      </p:cBhvr>
                                      <p:tavLst>
                                        <p:tav tm="0">
                                          <p:val>
                                            <p:strVal val="0-#ppt_w/2"/>
                                          </p:val>
                                        </p:tav>
                                        <p:tav tm="100000">
                                          <p:val>
                                            <p:strVal val="#ppt_x"/>
                                          </p:val>
                                        </p:tav>
                                      </p:tavLst>
                                    </p:anim>
                                    <p:anim calcmode="lin" valueType="num">
                                      <p:cBhvr additive="base">
                                        <p:cTn id="18" dur="500" fill="hold"/>
                                        <p:tgtEl>
                                          <p:spTgt spid="66"/>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200"/>
                                  </p:stCondLst>
                                  <p:childTnLst>
                                    <p:set>
                                      <p:cBhvr>
                                        <p:cTn id="20" dur="1" fill="hold">
                                          <p:stCondLst>
                                            <p:cond delay="0"/>
                                          </p:stCondLst>
                                        </p:cTn>
                                        <p:tgtEl>
                                          <p:spTgt spid="67"/>
                                        </p:tgtEl>
                                        <p:attrNameLst>
                                          <p:attrName>style.visibility</p:attrName>
                                        </p:attrNameLst>
                                      </p:cBhvr>
                                      <p:to>
                                        <p:strVal val="visible"/>
                                      </p:to>
                                    </p:set>
                                    <p:anim calcmode="lin" valueType="num">
                                      <p:cBhvr additive="base">
                                        <p:cTn id="21" dur="500" fill="hold"/>
                                        <p:tgtEl>
                                          <p:spTgt spid="67"/>
                                        </p:tgtEl>
                                        <p:attrNameLst>
                                          <p:attrName>ppt_x</p:attrName>
                                        </p:attrNameLst>
                                      </p:cBhvr>
                                      <p:tavLst>
                                        <p:tav tm="0">
                                          <p:val>
                                            <p:strVal val="0-#ppt_w/2"/>
                                          </p:val>
                                        </p:tav>
                                        <p:tav tm="100000">
                                          <p:val>
                                            <p:strVal val="#ppt_x"/>
                                          </p:val>
                                        </p:tav>
                                      </p:tavLst>
                                    </p:anim>
                                    <p:anim calcmode="lin" valueType="num">
                                      <p:cBhvr additive="base">
                                        <p:cTn id="22" dur="500" fill="hold"/>
                                        <p:tgtEl>
                                          <p:spTgt spid="67"/>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400"/>
                                  </p:stCondLst>
                                  <p:childTnLst>
                                    <p:set>
                                      <p:cBhvr>
                                        <p:cTn id="24" dur="1" fill="hold">
                                          <p:stCondLst>
                                            <p:cond delay="0"/>
                                          </p:stCondLst>
                                        </p:cTn>
                                        <p:tgtEl>
                                          <p:spTgt spid="68"/>
                                        </p:tgtEl>
                                        <p:attrNameLst>
                                          <p:attrName>style.visibility</p:attrName>
                                        </p:attrNameLst>
                                      </p:cBhvr>
                                      <p:to>
                                        <p:strVal val="visible"/>
                                      </p:to>
                                    </p:set>
                                    <p:anim calcmode="lin" valueType="num">
                                      <p:cBhvr additive="base">
                                        <p:cTn id="25" dur="500" fill="hold"/>
                                        <p:tgtEl>
                                          <p:spTgt spid="68"/>
                                        </p:tgtEl>
                                        <p:attrNameLst>
                                          <p:attrName>ppt_x</p:attrName>
                                        </p:attrNameLst>
                                      </p:cBhvr>
                                      <p:tavLst>
                                        <p:tav tm="0">
                                          <p:val>
                                            <p:strVal val="0-#ppt_w/2"/>
                                          </p:val>
                                        </p:tav>
                                        <p:tav tm="100000">
                                          <p:val>
                                            <p:strVal val="#ppt_x"/>
                                          </p:val>
                                        </p:tav>
                                      </p:tavLst>
                                    </p:anim>
                                    <p:anim calcmode="lin" valueType="num">
                                      <p:cBhvr additive="base">
                                        <p:cTn id="26" dur="500" fill="hold"/>
                                        <p:tgtEl>
                                          <p:spTgt spid="68"/>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600"/>
                                  </p:stCondLst>
                                  <p:childTnLst>
                                    <p:set>
                                      <p:cBhvr>
                                        <p:cTn id="28" dur="1" fill="hold">
                                          <p:stCondLst>
                                            <p:cond delay="0"/>
                                          </p:stCondLst>
                                        </p:cTn>
                                        <p:tgtEl>
                                          <p:spTgt spid="69"/>
                                        </p:tgtEl>
                                        <p:attrNameLst>
                                          <p:attrName>style.visibility</p:attrName>
                                        </p:attrNameLst>
                                      </p:cBhvr>
                                      <p:to>
                                        <p:strVal val="visible"/>
                                      </p:to>
                                    </p:set>
                                    <p:anim calcmode="lin" valueType="num">
                                      <p:cBhvr additive="base">
                                        <p:cTn id="29" dur="500" fill="hold"/>
                                        <p:tgtEl>
                                          <p:spTgt spid="69"/>
                                        </p:tgtEl>
                                        <p:attrNameLst>
                                          <p:attrName>ppt_x</p:attrName>
                                        </p:attrNameLst>
                                      </p:cBhvr>
                                      <p:tavLst>
                                        <p:tav tm="0">
                                          <p:val>
                                            <p:strVal val="0-#ppt_w/2"/>
                                          </p:val>
                                        </p:tav>
                                        <p:tav tm="100000">
                                          <p:val>
                                            <p:strVal val="#ppt_x"/>
                                          </p:val>
                                        </p:tav>
                                      </p:tavLst>
                                    </p:anim>
                                    <p:anim calcmode="lin" valueType="num">
                                      <p:cBhvr additive="base">
                                        <p:cTn id="30" dur="500" fill="hold"/>
                                        <p:tgtEl>
                                          <p:spTgt spid="69"/>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80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0-#ppt_w/2"/>
                                          </p:val>
                                        </p:tav>
                                        <p:tav tm="100000">
                                          <p:val>
                                            <p:strVal val="#ppt_x"/>
                                          </p:val>
                                        </p:tav>
                                      </p:tavLst>
                                    </p:anim>
                                    <p:anim calcmode="lin" valueType="num">
                                      <p:cBhvr additive="base">
                                        <p:cTn id="34" dur="500" fill="hold"/>
                                        <p:tgtEl>
                                          <p:spTgt spid="70"/>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22" presetClass="entr" presetSubtype="8" fill="hold"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500"/>
                                        <p:tgtEl>
                                          <p:spTgt spid="56"/>
                                        </p:tgtEl>
                                      </p:cBhvr>
                                    </p:animEffect>
                                  </p:childTnLst>
                                </p:cTn>
                              </p:par>
                            </p:childTnLst>
                          </p:cTn>
                        </p:par>
                        <p:par>
                          <p:cTn id="39" fill="hold">
                            <p:stCondLst>
                              <p:cond delay="2000"/>
                            </p:stCondLst>
                            <p:childTnLst>
                              <p:par>
                                <p:cTn id="40" presetID="2" presetClass="entr" presetSubtype="2"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 calcmode="lin" valueType="num">
                                      <p:cBhvr additive="base">
                                        <p:cTn id="42" dur="500" fill="hold"/>
                                        <p:tgtEl>
                                          <p:spTgt spid="61"/>
                                        </p:tgtEl>
                                        <p:attrNameLst>
                                          <p:attrName>ppt_x</p:attrName>
                                        </p:attrNameLst>
                                      </p:cBhvr>
                                      <p:tavLst>
                                        <p:tav tm="0">
                                          <p:val>
                                            <p:strVal val="1+#ppt_w/2"/>
                                          </p:val>
                                        </p:tav>
                                        <p:tav tm="100000">
                                          <p:val>
                                            <p:strVal val="#ppt_x"/>
                                          </p:val>
                                        </p:tav>
                                      </p:tavLst>
                                    </p:anim>
                                    <p:anim calcmode="lin" valueType="num">
                                      <p:cBhvr additive="base">
                                        <p:cTn id="43" dur="500" fill="hold"/>
                                        <p:tgtEl>
                                          <p:spTgt spid="61"/>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200"/>
                                  </p:stCondLst>
                                  <p:childTnLst>
                                    <p:set>
                                      <p:cBhvr>
                                        <p:cTn id="45" dur="1" fill="hold">
                                          <p:stCondLst>
                                            <p:cond delay="0"/>
                                          </p:stCondLst>
                                        </p:cTn>
                                        <p:tgtEl>
                                          <p:spTgt spid="62"/>
                                        </p:tgtEl>
                                        <p:attrNameLst>
                                          <p:attrName>style.visibility</p:attrName>
                                        </p:attrNameLst>
                                      </p:cBhvr>
                                      <p:to>
                                        <p:strVal val="visible"/>
                                      </p:to>
                                    </p:set>
                                    <p:anim calcmode="lin" valueType="num">
                                      <p:cBhvr additive="base">
                                        <p:cTn id="46" dur="500" fill="hold"/>
                                        <p:tgtEl>
                                          <p:spTgt spid="62"/>
                                        </p:tgtEl>
                                        <p:attrNameLst>
                                          <p:attrName>ppt_x</p:attrName>
                                        </p:attrNameLst>
                                      </p:cBhvr>
                                      <p:tavLst>
                                        <p:tav tm="0">
                                          <p:val>
                                            <p:strVal val="1+#ppt_w/2"/>
                                          </p:val>
                                        </p:tav>
                                        <p:tav tm="100000">
                                          <p:val>
                                            <p:strVal val="#ppt_x"/>
                                          </p:val>
                                        </p:tav>
                                      </p:tavLst>
                                    </p:anim>
                                    <p:anim calcmode="lin" valueType="num">
                                      <p:cBhvr additive="base">
                                        <p:cTn id="47" dur="500" fill="hold"/>
                                        <p:tgtEl>
                                          <p:spTgt spid="62"/>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400"/>
                                  </p:stCondLst>
                                  <p:childTnLst>
                                    <p:set>
                                      <p:cBhvr>
                                        <p:cTn id="49" dur="1" fill="hold">
                                          <p:stCondLst>
                                            <p:cond delay="0"/>
                                          </p:stCondLst>
                                        </p:cTn>
                                        <p:tgtEl>
                                          <p:spTgt spid="63"/>
                                        </p:tgtEl>
                                        <p:attrNameLst>
                                          <p:attrName>style.visibility</p:attrName>
                                        </p:attrNameLst>
                                      </p:cBhvr>
                                      <p:to>
                                        <p:strVal val="visible"/>
                                      </p:to>
                                    </p:set>
                                    <p:anim calcmode="lin" valueType="num">
                                      <p:cBhvr additive="base">
                                        <p:cTn id="50" dur="500" fill="hold"/>
                                        <p:tgtEl>
                                          <p:spTgt spid="63"/>
                                        </p:tgtEl>
                                        <p:attrNameLst>
                                          <p:attrName>ppt_x</p:attrName>
                                        </p:attrNameLst>
                                      </p:cBhvr>
                                      <p:tavLst>
                                        <p:tav tm="0">
                                          <p:val>
                                            <p:strVal val="1+#ppt_w/2"/>
                                          </p:val>
                                        </p:tav>
                                        <p:tav tm="100000">
                                          <p:val>
                                            <p:strVal val="#ppt_x"/>
                                          </p:val>
                                        </p:tav>
                                      </p:tavLst>
                                    </p:anim>
                                    <p:anim calcmode="lin" valueType="num">
                                      <p:cBhvr additive="base">
                                        <p:cTn id="51" dur="500" fill="hold"/>
                                        <p:tgtEl>
                                          <p:spTgt spid="63"/>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600"/>
                                  </p:stCondLst>
                                  <p:childTnLst>
                                    <p:set>
                                      <p:cBhvr>
                                        <p:cTn id="53" dur="1" fill="hold">
                                          <p:stCondLst>
                                            <p:cond delay="0"/>
                                          </p:stCondLst>
                                        </p:cTn>
                                        <p:tgtEl>
                                          <p:spTgt spid="64"/>
                                        </p:tgtEl>
                                        <p:attrNameLst>
                                          <p:attrName>style.visibility</p:attrName>
                                        </p:attrNameLst>
                                      </p:cBhvr>
                                      <p:to>
                                        <p:strVal val="visible"/>
                                      </p:to>
                                    </p:set>
                                    <p:anim calcmode="lin" valueType="num">
                                      <p:cBhvr additive="base">
                                        <p:cTn id="54" dur="500" fill="hold"/>
                                        <p:tgtEl>
                                          <p:spTgt spid="64"/>
                                        </p:tgtEl>
                                        <p:attrNameLst>
                                          <p:attrName>ppt_x</p:attrName>
                                        </p:attrNameLst>
                                      </p:cBhvr>
                                      <p:tavLst>
                                        <p:tav tm="0">
                                          <p:val>
                                            <p:strVal val="1+#ppt_w/2"/>
                                          </p:val>
                                        </p:tav>
                                        <p:tav tm="100000">
                                          <p:val>
                                            <p:strVal val="#ppt_x"/>
                                          </p:val>
                                        </p:tav>
                                      </p:tavLst>
                                    </p:anim>
                                    <p:anim calcmode="lin" valueType="num">
                                      <p:cBhvr additive="base">
                                        <p:cTn id="55" dur="500" fill="hold"/>
                                        <p:tgtEl>
                                          <p:spTgt spid="64"/>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800"/>
                                  </p:stCondLst>
                                  <p:childTnLst>
                                    <p:set>
                                      <p:cBhvr>
                                        <p:cTn id="57" dur="1" fill="hold">
                                          <p:stCondLst>
                                            <p:cond delay="0"/>
                                          </p:stCondLst>
                                        </p:cTn>
                                        <p:tgtEl>
                                          <p:spTgt spid="65"/>
                                        </p:tgtEl>
                                        <p:attrNameLst>
                                          <p:attrName>style.visibility</p:attrName>
                                        </p:attrNameLst>
                                      </p:cBhvr>
                                      <p:to>
                                        <p:strVal val="visible"/>
                                      </p:to>
                                    </p:set>
                                    <p:anim calcmode="lin" valueType="num">
                                      <p:cBhvr additive="base">
                                        <p:cTn id="58" dur="500" fill="hold"/>
                                        <p:tgtEl>
                                          <p:spTgt spid="65"/>
                                        </p:tgtEl>
                                        <p:attrNameLst>
                                          <p:attrName>ppt_x</p:attrName>
                                        </p:attrNameLst>
                                      </p:cBhvr>
                                      <p:tavLst>
                                        <p:tav tm="0">
                                          <p:val>
                                            <p:strVal val="1+#ppt_w/2"/>
                                          </p:val>
                                        </p:tav>
                                        <p:tav tm="100000">
                                          <p:val>
                                            <p:strVal val="#ppt_x"/>
                                          </p:val>
                                        </p:tav>
                                      </p:tavLst>
                                    </p:anim>
                                    <p:anim calcmode="lin" valueType="num">
                                      <p:cBhvr additive="base">
                                        <p:cTn id="59"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自定义 7">
      <a:dk1>
        <a:sysClr val="windowText" lastClr="000000"/>
      </a:dk1>
      <a:lt1>
        <a:sysClr val="window" lastClr="FFFFFF"/>
      </a:lt1>
      <a:dk2>
        <a:srgbClr val="3F3F3F"/>
      </a:dk2>
      <a:lt2>
        <a:srgbClr val="E3DED1"/>
      </a:lt2>
      <a:accent1>
        <a:srgbClr val="1E76B0"/>
      </a:accent1>
      <a:accent2>
        <a:srgbClr val="1E76B0"/>
      </a:accent2>
      <a:accent3>
        <a:srgbClr val="7F7F7F"/>
      </a:accent3>
      <a:accent4>
        <a:srgbClr val="1E76B0"/>
      </a:accent4>
      <a:accent5>
        <a:srgbClr val="1E76B0"/>
      </a:accent5>
      <a:accent6>
        <a:srgbClr val="7F7F7F"/>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6933</Words>
  <Application>Microsoft Office PowerPoint</Application>
  <PresentationFormat>自定义</PresentationFormat>
  <Paragraphs>791</Paragraphs>
  <Slides>50</Slides>
  <Notes>50</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50</vt:i4>
      </vt:variant>
    </vt:vector>
  </HeadingPairs>
  <TitlesOfParts>
    <vt:vector size="59" baseType="lpstr">
      <vt:lpstr>隶书</vt:lpstr>
      <vt:lpstr>宋体</vt:lpstr>
      <vt:lpstr>微软雅黑</vt:lpstr>
      <vt:lpstr>Arial</vt:lpstr>
      <vt:lpstr>Arial Black</vt:lpstr>
      <vt:lpstr>Calibri</vt:lpstr>
      <vt:lpstr>Impact</vt:lpstr>
      <vt:lpstr>Segoe UI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2015-04-23T03:04:00Z</dcterms:created>
  <dcterms:modified xsi:type="dcterms:W3CDTF">2021-01-05T16:40:27Z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