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等线" panose="02010600030101010101" pitchFamily="2" charset="-122"/>
      <p:regular r:id="rId15"/>
      <p:bold r:id="rId16"/>
    </p:embeddedFont>
    <p:embeddedFont>
      <p:font typeface="汉仪喵魂体W" panose="02010600030101010101" charset="-122"/>
      <p:regular r:id="rId17"/>
    </p:embeddedFont>
    <p:embeddedFont>
      <p:font typeface="汉仪小麦体简" panose="02010600030101010101" charset="-122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D2D"/>
    <a:srgbClr val="F4E829"/>
    <a:srgbClr val="09ABB1"/>
    <a:srgbClr val="5C8F12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27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96" y="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CFB8A-79B6-4E71-8FE7-03F03E33EFF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AD0D5-E27C-4B3F-9841-C7FD24CE47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4924ED-4C61-46D1-9DD4-CDBD81F4CB6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C6142-538C-4579-AEF5-6168ADC5FE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5"/>
          <a:srcRect t="21889" r="1250" b="2188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EF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9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5" name="图片 1554"/>
          <p:cNvPicPr>
            <a:picLocks noChangeAspect="1"/>
          </p:cNvPicPr>
          <p:nvPr/>
        </p:nvPicPr>
        <p:blipFill rotWithShape="1">
          <a:blip r:embed="rId5"/>
          <a:srcRect r="60163"/>
          <a:stretch>
            <a:fillRect/>
          </a:stretch>
        </p:blipFill>
        <p:spPr>
          <a:xfrm>
            <a:off x="257101" y="632513"/>
            <a:ext cx="3786780" cy="4288473"/>
          </a:xfrm>
          <a:prstGeom prst="rect">
            <a:avLst/>
          </a:prstGeom>
        </p:spPr>
      </p:pic>
      <p:sp>
        <p:nvSpPr>
          <p:cNvPr id="160" name="文本框 159"/>
          <p:cNvSpPr txBox="1"/>
          <p:nvPr/>
        </p:nvSpPr>
        <p:spPr>
          <a:xfrm>
            <a:off x="3436648" y="2776750"/>
            <a:ext cx="51155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自我介绍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4055407" y="2139413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小学生班干部竞选</a:t>
            </a:r>
          </a:p>
        </p:txBody>
      </p:sp>
      <p:pic>
        <p:nvPicPr>
          <p:cNvPr id="183" name="TFBOYS-青春修炼手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69925" y="-454025"/>
            <a:ext cx="609600" cy="609600"/>
          </a:xfrm>
          <a:prstGeom prst="rect">
            <a:avLst/>
          </a:prstGeom>
        </p:spPr>
      </p:pic>
      <p:grpSp>
        <p:nvGrpSpPr>
          <p:cNvPr id="1560" name="组合 1559"/>
          <p:cNvGrpSpPr/>
          <p:nvPr/>
        </p:nvGrpSpPr>
        <p:grpSpPr>
          <a:xfrm>
            <a:off x="4235449" y="4715787"/>
            <a:ext cx="3517900" cy="535920"/>
            <a:chOff x="4235449" y="4715787"/>
            <a:chExt cx="3517900" cy="535920"/>
          </a:xfrm>
        </p:grpSpPr>
        <p:sp>
          <p:nvSpPr>
            <p:cNvPr id="161" name="文本框 160"/>
            <p:cNvSpPr txBox="1"/>
            <p:nvPr/>
          </p:nvSpPr>
          <p:spPr>
            <a:xfrm>
              <a:off x="4628480" y="4728487"/>
              <a:ext cx="27318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三年级二班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XXX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556" name="矩形: 圆角 1555"/>
            <p:cNvSpPr/>
            <p:nvPr/>
          </p:nvSpPr>
          <p:spPr>
            <a:xfrm>
              <a:off x="4235449" y="4715787"/>
              <a:ext cx="3517900" cy="535920"/>
            </a:xfrm>
            <a:prstGeom prst="roundRect">
              <a:avLst>
                <a:gd name="adj" fmla="val 24426"/>
              </a:avLst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57" name="图片 1556"/>
          <p:cNvPicPr>
            <a:picLocks noChangeAspect="1"/>
          </p:cNvPicPr>
          <p:nvPr/>
        </p:nvPicPr>
        <p:blipFill rotWithShape="1">
          <a:blip r:embed="rId5"/>
          <a:srcRect l="66856"/>
          <a:stretch>
            <a:fillRect/>
          </a:stretch>
        </p:blipFill>
        <p:spPr>
          <a:xfrm>
            <a:off x="8018875" y="1121261"/>
            <a:ext cx="3803946" cy="5177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  <p:bldLst>
      <p:bldP spid="1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98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获奖证书</a:t>
            </a:r>
          </a:p>
        </p:txBody>
      </p:sp>
      <p:pic>
        <p:nvPicPr>
          <p:cNvPr id="101" name="图片 100" descr="图片包含 家具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56" y="2289256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" name="图片 101" descr="图片包含 家具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46" y="2289256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" name="图片 102" descr="图片包含 家具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35" y="2289256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4" name="图片 103" descr="图片包含 家具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56" y="4220605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5" name="图片 104" descr="图片包含 家具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46" y="4220605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6" name="图片 105" descr="图片包含 家具&#10;&#10;已生成高可信度的说明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535" y="4220605"/>
            <a:ext cx="2296279" cy="16306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avLst/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057" y="4018361"/>
            <a:ext cx="5979886" cy="225572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竞选宣言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87994" y="2129689"/>
            <a:ext cx="901601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假如我是大队委，我将：用“热心”为同学服务；用“真诚”做老师的得力助手；用“创新”开展班级工作；用“汗水”保卫校园整洁、有序，因为良好的环境，才能培育出高尚文明的人。</a:t>
            </a:r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avLst/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0" y="2406767"/>
            <a:ext cx="9922410" cy="4558332"/>
          </a:xfrm>
          <a:prstGeom prst="rect">
            <a:avLst/>
          </a:prstGeom>
        </p:spPr>
      </p:pic>
      <p:sp>
        <p:nvSpPr>
          <p:cNvPr id="160" name="文本框 159"/>
          <p:cNvSpPr txBox="1"/>
          <p:nvPr/>
        </p:nvSpPr>
        <p:spPr>
          <a:xfrm>
            <a:off x="2656500" y="1547154"/>
            <a:ext cx="60901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lang="zh-CN" altLang="en-US" sz="11500" b="1" dirty="0">
                <a:solidFill>
                  <a:srgbClr val="ED435C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谢谢支持</a:t>
            </a:r>
          </a:p>
        </p:txBody>
      </p:sp>
      <p:sp>
        <p:nvSpPr>
          <p:cNvPr id="161" name="文本框 160"/>
          <p:cNvSpPr txBox="1"/>
          <p:nvPr/>
        </p:nvSpPr>
        <p:spPr>
          <a:xfrm>
            <a:off x="4269379" y="3266404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三年级二班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XXX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62" name="文本框 161"/>
          <p:cNvSpPr txBox="1"/>
          <p:nvPr/>
        </p:nvSpPr>
        <p:spPr>
          <a:xfrm>
            <a:off x="3867260" y="942827"/>
            <a:ext cx="3877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lang="zh-CN" altLang="en-US" sz="4800" dirty="0">
                <a:solidFill>
                  <a:prstClr val="black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请投我一票！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95" y="3266404"/>
            <a:ext cx="3276005" cy="3182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  <p:bldP spid="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23336" y="2287356"/>
            <a:ext cx="310854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姓名：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XXX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年龄：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10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岁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性别：女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星座：天秤座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646040" y="334158"/>
            <a:ext cx="283475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我的简历</a:t>
            </a:r>
          </a:p>
        </p:txBody>
      </p:sp>
      <p:pic>
        <p:nvPicPr>
          <p:cNvPr id="109" name="图片 10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avLst/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87" y="2144113"/>
            <a:ext cx="4842042" cy="3228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0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1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8" dur="2000"/>
                                            <p:tgtEl>
                                              <p:spTgt spid="1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0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97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自荐信</a:t>
            </a:r>
          </a:p>
        </p:txBody>
      </p:sp>
      <p:sp>
        <p:nvSpPr>
          <p:cNvPr id="104" name="文本框 103"/>
          <p:cNvSpPr txBox="1"/>
          <p:nvPr/>
        </p:nvSpPr>
        <p:spPr>
          <a:xfrm>
            <a:off x="1059543" y="2026163"/>
            <a:ext cx="10072914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我是三二班的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XXX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，三年来，在老师的辛勤培育教导下，我长大了，连年被评为“三好”学生和优秀班干部。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avLst/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sp>
        <p:nvSpPr>
          <p:cNvPr id="102" name="文本框 101"/>
          <p:cNvSpPr txBox="1"/>
          <p:nvPr/>
        </p:nvSpPr>
        <p:spPr>
          <a:xfrm>
            <a:off x="2469243" y="3543300"/>
            <a:ext cx="78177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老师给我的评价是：做事认真、主动、组织能力强；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同学们给我的评价是：学习成绩好，举止大方；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我给自己的评价是：充满自信、喜欢挑战、乐于奉献。</a:t>
            </a: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91" y="3819733"/>
            <a:ext cx="502209" cy="502456"/>
          </a:xfrm>
          <a:prstGeom prst="rect">
            <a:avLst/>
          </a:prstGeom>
        </p:spPr>
      </p:pic>
      <p:pic>
        <p:nvPicPr>
          <p:cNvPr id="106" name="图片 1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91" y="4556037"/>
            <a:ext cx="502209" cy="502456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591" y="5311706"/>
            <a:ext cx="502209" cy="502456"/>
          </a:xfrm>
          <a:prstGeom prst="rect">
            <a:avLst/>
          </a:prstGeom>
        </p:spPr>
      </p:pic>
      <p:sp>
        <p:nvSpPr>
          <p:cNvPr id="32" name="任意多边形: 形状 31"/>
          <p:cNvSpPr/>
          <p:nvPr/>
        </p:nvSpPr>
        <p:spPr>
          <a:xfrm>
            <a:off x="2438400" y="4355752"/>
            <a:ext cx="7378700" cy="89248"/>
          </a:xfrm>
          <a:custGeom>
            <a:avLst/>
            <a:gdLst>
              <a:gd name="connsiteX0" fmla="*/ 0 w 8382000"/>
              <a:gd name="connsiteY0" fmla="*/ 89248 h 114916"/>
              <a:gd name="connsiteX1" fmla="*/ 1117600 w 8382000"/>
              <a:gd name="connsiteY1" fmla="*/ 348 h 114916"/>
              <a:gd name="connsiteX2" fmla="*/ 2806700 w 8382000"/>
              <a:gd name="connsiteY2" fmla="*/ 76548 h 114916"/>
              <a:gd name="connsiteX3" fmla="*/ 5029200 w 8382000"/>
              <a:gd name="connsiteY3" fmla="*/ 348 h 114916"/>
              <a:gd name="connsiteX4" fmla="*/ 7124700 w 8382000"/>
              <a:gd name="connsiteY4" fmla="*/ 114648 h 114916"/>
              <a:gd name="connsiteX5" fmla="*/ 8382000 w 8382000"/>
              <a:gd name="connsiteY5" fmla="*/ 25748 h 11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000" h="114916">
                <a:moveTo>
                  <a:pt x="0" y="89248"/>
                </a:moveTo>
                <a:cubicBezTo>
                  <a:pt x="324908" y="45856"/>
                  <a:pt x="649817" y="2465"/>
                  <a:pt x="1117600" y="348"/>
                </a:cubicBezTo>
                <a:cubicBezTo>
                  <a:pt x="1585383" y="-1769"/>
                  <a:pt x="2154767" y="76548"/>
                  <a:pt x="2806700" y="76548"/>
                </a:cubicBezTo>
                <a:cubicBezTo>
                  <a:pt x="3458633" y="76548"/>
                  <a:pt x="4309533" y="-6002"/>
                  <a:pt x="5029200" y="348"/>
                </a:cubicBezTo>
                <a:cubicBezTo>
                  <a:pt x="5748867" y="6698"/>
                  <a:pt x="6565900" y="110415"/>
                  <a:pt x="7124700" y="114648"/>
                </a:cubicBezTo>
                <a:cubicBezTo>
                  <a:pt x="7683500" y="118881"/>
                  <a:pt x="8032750" y="72314"/>
                  <a:pt x="8382000" y="25748"/>
                </a:cubicBez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任意多边形: 形状 107"/>
          <p:cNvSpPr/>
          <p:nvPr/>
        </p:nvSpPr>
        <p:spPr>
          <a:xfrm>
            <a:off x="2438400" y="5059064"/>
            <a:ext cx="7378700" cy="89248"/>
          </a:xfrm>
          <a:custGeom>
            <a:avLst/>
            <a:gdLst>
              <a:gd name="connsiteX0" fmla="*/ 0 w 8382000"/>
              <a:gd name="connsiteY0" fmla="*/ 89248 h 114916"/>
              <a:gd name="connsiteX1" fmla="*/ 1117600 w 8382000"/>
              <a:gd name="connsiteY1" fmla="*/ 348 h 114916"/>
              <a:gd name="connsiteX2" fmla="*/ 2806700 w 8382000"/>
              <a:gd name="connsiteY2" fmla="*/ 76548 h 114916"/>
              <a:gd name="connsiteX3" fmla="*/ 5029200 w 8382000"/>
              <a:gd name="connsiteY3" fmla="*/ 348 h 114916"/>
              <a:gd name="connsiteX4" fmla="*/ 7124700 w 8382000"/>
              <a:gd name="connsiteY4" fmla="*/ 114648 h 114916"/>
              <a:gd name="connsiteX5" fmla="*/ 8382000 w 8382000"/>
              <a:gd name="connsiteY5" fmla="*/ 25748 h 11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000" h="114916">
                <a:moveTo>
                  <a:pt x="0" y="89248"/>
                </a:moveTo>
                <a:cubicBezTo>
                  <a:pt x="324908" y="45856"/>
                  <a:pt x="649817" y="2465"/>
                  <a:pt x="1117600" y="348"/>
                </a:cubicBezTo>
                <a:cubicBezTo>
                  <a:pt x="1585383" y="-1769"/>
                  <a:pt x="2154767" y="76548"/>
                  <a:pt x="2806700" y="76548"/>
                </a:cubicBezTo>
                <a:cubicBezTo>
                  <a:pt x="3458633" y="76548"/>
                  <a:pt x="4309533" y="-6002"/>
                  <a:pt x="5029200" y="348"/>
                </a:cubicBezTo>
                <a:cubicBezTo>
                  <a:pt x="5748867" y="6698"/>
                  <a:pt x="6565900" y="110415"/>
                  <a:pt x="7124700" y="114648"/>
                </a:cubicBezTo>
                <a:cubicBezTo>
                  <a:pt x="7683500" y="118881"/>
                  <a:pt x="8032750" y="72314"/>
                  <a:pt x="8382000" y="25748"/>
                </a:cubicBez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任意多边形: 形状 108"/>
          <p:cNvSpPr/>
          <p:nvPr/>
        </p:nvSpPr>
        <p:spPr>
          <a:xfrm>
            <a:off x="2438400" y="5807638"/>
            <a:ext cx="7378700" cy="89248"/>
          </a:xfrm>
          <a:custGeom>
            <a:avLst/>
            <a:gdLst>
              <a:gd name="connsiteX0" fmla="*/ 0 w 8382000"/>
              <a:gd name="connsiteY0" fmla="*/ 89248 h 114916"/>
              <a:gd name="connsiteX1" fmla="*/ 1117600 w 8382000"/>
              <a:gd name="connsiteY1" fmla="*/ 348 h 114916"/>
              <a:gd name="connsiteX2" fmla="*/ 2806700 w 8382000"/>
              <a:gd name="connsiteY2" fmla="*/ 76548 h 114916"/>
              <a:gd name="connsiteX3" fmla="*/ 5029200 w 8382000"/>
              <a:gd name="connsiteY3" fmla="*/ 348 h 114916"/>
              <a:gd name="connsiteX4" fmla="*/ 7124700 w 8382000"/>
              <a:gd name="connsiteY4" fmla="*/ 114648 h 114916"/>
              <a:gd name="connsiteX5" fmla="*/ 8382000 w 8382000"/>
              <a:gd name="connsiteY5" fmla="*/ 25748 h 114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2000" h="114916">
                <a:moveTo>
                  <a:pt x="0" y="89248"/>
                </a:moveTo>
                <a:cubicBezTo>
                  <a:pt x="324908" y="45856"/>
                  <a:pt x="649817" y="2465"/>
                  <a:pt x="1117600" y="348"/>
                </a:cubicBezTo>
                <a:cubicBezTo>
                  <a:pt x="1585383" y="-1769"/>
                  <a:pt x="2154767" y="76548"/>
                  <a:pt x="2806700" y="76548"/>
                </a:cubicBezTo>
                <a:cubicBezTo>
                  <a:pt x="3458633" y="76548"/>
                  <a:pt x="4309533" y="-6002"/>
                  <a:pt x="5029200" y="348"/>
                </a:cubicBezTo>
                <a:cubicBezTo>
                  <a:pt x="5748867" y="6698"/>
                  <a:pt x="6565900" y="110415"/>
                  <a:pt x="7124700" y="114648"/>
                </a:cubicBezTo>
                <a:cubicBezTo>
                  <a:pt x="7683500" y="118881"/>
                  <a:pt x="8032750" y="72314"/>
                  <a:pt x="8382000" y="25748"/>
                </a:cubicBezTo>
              </a:path>
            </a:pathLst>
          </a:custGeom>
          <a:noFill/>
          <a:ln w="28575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9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4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4" grpId="0"/>
      <p:bldP spid="102" grpId="0"/>
      <p:bldP spid="32" grpId="0" animBg="1"/>
      <p:bldP spid="108" grpId="0" animBg="1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文本框 97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我的爱好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158698" y="4605634"/>
            <a:ext cx="162377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</a:rPr>
              <a:t>音乐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9050826" y="4605634"/>
            <a:ext cx="149554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</a:rPr>
              <a:t>运动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1599601" y="4605634"/>
            <a:ext cx="183310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</a:rPr>
              <a:t>画画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6439244" y="4605634"/>
            <a:ext cx="195481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</a:rPr>
              <a:t>阅读</a:t>
            </a:r>
          </a:p>
        </p:txBody>
      </p:sp>
      <p:pic>
        <p:nvPicPr>
          <p:cNvPr id="149" name="图片 14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avLst/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333" r="13333" b="13333"/>
          <a:stretch>
            <a:fillRect/>
          </a:stretch>
        </p:blipFill>
        <p:spPr>
          <a:xfrm>
            <a:off x="1599601" y="2425700"/>
            <a:ext cx="1891308" cy="1891308"/>
          </a:xfrm>
          <a:prstGeom prst="ellipse">
            <a:avLst/>
          </a:prstGeom>
          <a:ln w="38100">
            <a:solidFill>
              <a:srgbClr val="C82D2D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/>
          <a:srcRect l="12500" r="22299" b="13066"/>
          <a:stretch>
            <a:fillRect/>
          </a:stretch>
        </p:blipFill>
        <p:spPr>
          <a:xfrm>
            <a:off x="3979019" y="2425700"/>
            <a:ext cx="1891308" cy="1891308"/>
          </a:xfrm>
          <a:prstGeom prst="ellipse">
            <a:avLst/>
          </a:prstGeom>
          <a:ln w="38100">
            <a:solidFill>
              <a:srgbClr val="C82D2D"/>
            </a:solidFill>
          </a:ln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6"/>
          <a:srcRect l="12666" r="25350"/>
          <a:stretch>
            <a:fillRect/>
          </a:stretch>
        </p:blipFill>
        <p:spPr>
          <a:xfrm>
            <a:off x="6358437" y="2425700"/>
            <a:ext cx="1891308" cy="1891308"/>
          </a:xfrm>
          <a:prstGeom prst="ellipse">
            <a:avLst/>
          </a:prstGeom>
          <a:ln w="38100">
            <a:solidFill>
              <a:srgbClr val="C82D2D"/>
            </a:solidFill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7"/>
          <a:srcRect t="2048" b="12187"/>
          <a:stretch>
            <a:fillRect/>
          </a:stretch>
        </p:blipFill>
        <p:spPr>
          <a:xfrm>
            <a:off x="8737855" y="2425700"/>
            <a:ext cx="1891308" cy="1891308"/>
          </a:xfrm>
          <a:prstGeom prst="ellipse">
            <a:avLst/>
          </a:prstGeom>
          <a:ln w="38100">
            <a:solidFill>
              <a:srgbClr val="C82D2D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0" grpId="0"/>
      <p:bldP spid="101" grpId="0"/>
      <p:bldP spid="102" grpId="0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13890" y="3987800"/>
            <a:ext cx="2180292" cy="1345174"/>
            <a:chOff x="1213890" y="3987800"/>
            <a:chExt cx="2180292" cy="1345174"/>
          </a:xfrm>
        </p:grpSpPr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3890" y="3987800"/>
              <a:ext cx="2180292" cy="134517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7300" y="4367999"/>
              <a:ext cx="1707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积极向上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727709" y="2703795"/>
            <a:ext cx="2180292" cy="1345174"/>
            <a:chOff x="3727709" y="2703795"/>
            <a:chExt cx="2180292" cy="1345174"/>
          </a:xfrm>
        </p:grpSpPr>
        <p:pic>
          <p:nvPicPr>
            <p:cNvPr id="126" name="图片 1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27709" y="2703795"/>
              <a:ext cx="2180292" cy="1345174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951649" y="3034725"/>
              <a:ext cx="1707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乐于助人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241528" y="3987800"/>
            <a:ext cx="2180292" cy="1345174"/>
            <a:chOff x="6241528" y="3987800"/>
            <a:chExt cx="2180292" cy="1345174"/>
          </a:xfrm>
        </p:grpSpPr>
        <p:pic>
          <p:nvPicPr>
            <p:cNvPr id="127" name="图片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1528" y="3987800"/>
              <a:ext cx="2180292" cy="1345174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6413480" y="4393908"/>
              <a:ext cx="1707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执着进取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55347" y="2703795"/>
            <a:ext cx="2180292" cy="1345174"/>
            <a:chOff x="8755347" y="2703795"/>
            <a:chExt cx="2180292" cy="1345174"/>
          </a:xfrm>
        </p:grpSpPr>
        <p:pic>
          <p:nvPicPr>
            <p:cNvPr id="128" name="图片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55347" y="2703795"/>
              <a:ext cx="2180292" cy="1345174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8979287" y="3083994"/>
              <a:ext cx="17070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乐观活泼</a:t>
              </a:r>
            </a:p>
          </p:txBody>
        </p:sp>
      </p:grpSp>
      <p:sp>
        <p:nvSpPr>
          <p:cNvPr id="106" name="文本框 105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我的性格</a:t>
            </a:r>
          </a:p>
        </p:txBody>
      </p:sp>
      <p:pic>
        <p:nvPicPr>
          <p:cNvPr id="124" name="图片 1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avLst/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129" name="图片 1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649" y="4890188"/>
            <a:ext cx="902839" cy="885572"/>
          </a:xfrm>
          <a:prstGeom prst="rect">
            <a:avLst/>
          </a:prstGeom>
        </p:spPr>
      </p:pic>
      <p:pic>
        <p:nvPicPr>
          <p:cNvPr id="130" name="图片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3295" y="2523485"/>
            <a:ext cx="647381" cy="622300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8152" y="2392645"/>
            <a:ext cx="634688" cy="622300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9287" y="4526430"/>
            <a:ext cx="359003" cy="3519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文本框 98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我的生活</a:t>
            </a:r>
          </a:p>
        </p:txBody>
      </p:sp>
      <p:pic>
        <p:nvPicPr>
          <p:cNvPr id="107" name="图片 10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avLst/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23" y="4772903"/>
            <a:ext cx="1912471" cy="1348691"/>
          </a:xfrm>
          <a:prstGeom prst="rect">
            <a:avLst/>
          </a:prstGeom>
          <a:ln w="38100">
            <a:solidFill>
              <a:srgbClr val="C82D2D"/>
            </a:solidFill>
          </a:ln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163" y="2157518"/>
            <a:ext cx="5946114" cy="3964076"/>
          </a:xfrm>
          <a:prstGeom prst="rect">
            <a:avLst/>
          </a:prstGeom>
          <a:ln w="38100">
            <a:solidFill>
              <a:srgbClr val="C82D2D"/>
            </a:solidFill>
          </a:ln>
        </p:spPr>
      </p:pic>
      <p:pic>
        <p:nvPicPr>
          <p:cNvPr id="109" name="图片 10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076" y="4772903"/>
            <a:ext cx="2032564" cy="1348691"/>
          </a:xfrm>
          <a:prstGeom prst="rect">
            <a:avLst/>
          </a:prstGeom>
          <a:ln w="38100">
            <a:solidFill>
              <a:srgbClr val="C82D2D"/>
            </a:solidFill>
          </a:ln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23" y="2157518"/>
            <a:ext cx="4001917" cy="2541438"/>
          </a:xfrm>
          <a:prstGeom prst="rect">
            <a:avLst/>
          </a:prstGeom>
          <a:ln w="38100">
            <a:solidFill>
              <a:srgbClr val="C82D2D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61719" y="3104255"/>
            <a:ext cx="4079424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rPr>
              <a:t>当一名宇航员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C82D2D"/>
              </a:solidFill>
              <a:effectLst/>
              <a:uLnTx/>
              <a:uFillTx/>
              <a:latin typeface="汉仪小麦体简" panose="00020600040101010101" pitchFamily="18" charset="-122"/>
              <a:ea typeface="汉仪小麦体简" panose="00020600040101010101" pitchFamily="18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82D2D"/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  <a:cs typeface="+mn-cs"/>
              </a:rPr>
              <a:t>飞上月球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我的理想</a:t>
            </a: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avLst/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111" name="图片 1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02" b="94629" l="4675" r="93501">
                        <a14:foregroundMark x1="27252" y1="8691" x2="54732" y2="8496"/>
                        <a14:foregroundMark x1="54732" y1="8496" x2="54960" y2="8496"/>
                        <a14:foregroundMark x1="48005" y1="4199" x2="71038" y2="21191"/>
                        <a14:foregroundMark x1="80388" y1="29395" x2="72976" y2="50977"/>
                        <a14:foregroundMark x1="86545" y1="46387" x2="87343" y2="60547"/>
                        <a14:foregroundMark x1="86545" y1="44238" x2="93501" y2="52539"/>
                        <a14:foregroundMark x1="60091" y1="54395" x2="37856" y2="65234"/>
                        <a14:foregroundMark x1="71494" y1="53125" x2="49259" y2="62891"/>
                        <a14:foregroundMark x1="69327" y1="59277" x2="77651" y2="58398"/>
                        <a14:foregroundMark x1="77651" y1="58398" x2="83808" y2="56055"/>
                        <a14:foregroundMark x1="70810" y1="40039" x2="45838" y2="9277"/>
                        <a14:foregroundMark x1="53022" y1="11621" x2="61345" y2="24316"/>
                        <a14:foregroundMark x1="65564" y1="28809" x2="63854" y2="44043"/>
                        <a14:foregroundMark x1="76397" y1="41113" x2="82098" y2="47656"/>
                        <a14:foregroundMark x1="26226" y1="14648" x2="22349" y2="21875"/>
                        <a14:foregroundMark x1="22349" y1="21875" x2="22349" y2="24121"/>
                        <a14:foregroundMark x1="10946" y1="40430" x2="11403" y2="50781"/>
                        <a14:foregroundMark x1="10490" y1="49707" x2="10490" y2="54785"/>
                        <a14:foregroundMark x1="4789" y1="50586" x2="5473" y2="53125"/>
                        <a14:foregroundMark x1="13227" y1="50391" x2="21551" y2="54395"/>
                        <a14:foregroundMark x1="21551" y1="54395" x2="27252" y2="54785"/>
                        <a14:foregroundMark x1="33979" y1="54785" x2="38883" y2="74512"/>
                        <a14:foregroundMark x1="35690" y1="79199" x2="33979" y2="94629"/>
                        <a14:foregroundMark x1="53934" y1="64746" x2="61916" y2="85938"/>
                        <a14:foregroundMark x1="53022" y1="83398" x2="59863" y2="90820"/>
                        <a14:foregroundMark x1="61117" y1="92285" x2="70810" y2="92285"/>
                        <a14:foregroundMark x1="31243" y1="69434" x2="31927" y2="77246"/>
                        <a14:foregroundMark x1="28506" y1="90332" x2="23831" y2="91602"/>
                        <a14:foregroundMark x1="20867" y1="17383" x2="21551" y2="31934"/>
                        <a14:foregroundMark x1="21551" y1="31934" x2="19840" y2="31934"/>
                        <a14:foregroundMark x1="17674" y1="27344" x2="21095" y2="36816"/>
                        <a14:foregroundMark x1="19840" y1="38086" x2="22349" y2="41699"/>
                        <a14:foregroundMark x1="58153" y1="7031" x2="65792" y2="15430"/>
                        <a14:foregroundMark x1="60661" y1="18164" x2="63854" y2="27344"/>
                        <a14:foregroundMark x1="68757" y1="46582" x2="66021" y2="50000"/>
                        <a14:foregroundMark x1="22349" y1="42773" x2="28506" y2="50000"/>
                        <a14:foregroundMark x1="25770" y1="52734" x2="31927" y2="55859"/>
                        <a14:foregroundMark x1="84835" y1="57129" x2="93158" y2="55957"/>
                        <a14:foregroundMark x1="93158" y1="55957" x2="93273" y2="55859"/>
                      </a14:backgroundRemoval>
                    </a14:imgEffect>
                  </a14:imgLayer>
                </a14:imgProps>
              </a:ext>
            </a:extLst>
          </a:blip>
          <a:srcRect b="740"/>
          <a:stretch>
            <a:fillRect/>
          </a:stretch>
        </p:blipFill>
        <p:spPr>
          <a:xfrm>
            <a:off x="6333092" y="2019684"/>
            <a:ext cx="3618333" cy="4193532"/>
          </a:xfrm>
          <a:custGeom>
            <a:avLst/>
            <a:gdLst>
              <a:gd name="connsiteX0" fmla="*/ 0 w 5873502"/>
              <a:gd name="connsiteY0" fmla="*/ 0 h 6807200"/>
              <a:gd name="connsiteX1" fmla="*/ 5873502 w 5873502"/>
              <a:gd name="connsiteY1" fmla="*/ 0 h 6807200"/>
              <a:gd name="connsiteX2" fmla="*/ 5873502 w 5873502"/>
              <a:gd name="connsiteY2" fmla="*/ 6676227 h 6807200"/>
              <a:gd name="connsiteX3" fmla="*/ 4796048 w 5873502"/>
              <a:gd name="connsiteY3" fmla="*/ 6676227 h 6807200"/>
              <a:gd name="connsiteX4" fmla="*/ 4796048 w 5873502"/>
              <a:gd name="connsiteY4" fmla="*/ 6807200 h 6807200"/>
              <a:gd name="connsiteX5" fmla="*/ 2702290 w 5873502"/>
              <a:gd name="connsiteY5" fmla="*/ 6807200 h 6807200"/>
              <a:gd name="connsiteX6" fmla="*/ 2702290 w 5873502"/>
              <a:gd name="connsiteY6" fmla="*/ 6709837 h 6807200"/>
              <a:gd name="connsiteX7" fmla="*/ 1345762 w 5873502"/>
              <a:gd name="connsiteY7" fmla="*/ 6709837 h 6807200"/>
              <a:gd name="connsiteX8" fmla="*/ 1345762 w 5873502"/>
              <a:gd name="connsiteY8" fmla="*/ 6672761 h 6807200"/>
              <a:gd name="connsiteX9" fmla="*/ 0 w 5873502"/>
              <a:gd name="connsiteY9" fmla="*/ 6672761 h 680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73502" h="6807200">
                <a:moveTo>
                  <a:pt x="0" y="0"/>
                </a:moveTo>
                <a:lnTo>
                  <a:pt x="5873502" y="0"/>
                </a:lnTo>
                <a:lnTo>
                  <a:pt x="5873502" y="6676227"/>
                </a:lnTo>
                <a:lnTo>
                  <a:pt x="4796048" y="6676227"/>
                </a:lnTo>
                <a:lnTo>
                  <a:pt x="4796048" y="6807200"/>
                </a:lnTo>
                <a:lnTo>
                  <a:pt x="2702290" y="6807200"/>
                </a:lnTo>
                <a:lnTo>
                  <a:pt x="2702290" y="6709837"/>
                </a:lnTo>
                <a:lnTo>
                  <a:pt x="1345762" y="6709837"/>
                </a:lnTo>
                <a:lnTo>
                  <a:pt x="1345762" y="6672761"/>
                </a:lnTo>
                <a:lnTo>
                  <a:pt x="0" y="6672761"/>
                </a:lnTo>
                <a:close/>
              </a:path>
            </a:pathLst>
          </a:custGeom>
        </p:spPr>
      </p:pic>
      <p:pic>
        <p:nvPicPr>
          <p:cNvPr id="112" name="图片 1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5177" y="4341878"/>
            <a:ext cx="305719" cy="299872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8086" y="2767095"/>
            <a:ext cx="285126" cy="274080"/>
          </a:xfrm>
          <a:prstGeom prst="rect">
            <a:avLst/>
          </a:prstGeom>
        </p:spPr>
      </p:pic>
      <p:pic>
        <p:nvPicPr>
          <p:cNvPr id="114" name="图片 1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926565">
            <a:off x="2214130" y="2515481"/>
            <a:ext cx="340997" cy="334341"/>
          </a:xfrm>
          <a:prstGeom prst="rect">
            <a:avLst/>
          </a:prstGeom>
        </p:spPr>
      </p:pic>
      <p:pic>
        <p:nvPicPr>
          <p:cNvPr id="115" name="图片 1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26194" y="4926181"/>
            <a:ext cx="222274" cy="217936"/>
          </a:xfrm>
          <a:prstGeom prst="rect">
            <a:avLst/>
          </a:prstGeom>
        </p:spPr>
      </p:pic>
      <p:pic>
        <p:nvPicPr>
          <p:cNvPr id="116" name="图片 1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5266" y="4565443"/>
            <a:ext cx="305719" cy="2998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组合 113"/>
          <p:cNvGrpSpPr/>
          <p:nvPr/>
        </p:nvGrpSpPr>
        <p:grpSpPr>
          <a:xfrm>
            <a:off x="2784667" y="2495195"/>
            <a:ext cx="3722745" cy="2296820"/>
            <a:chOff x="2784667" y="2495195"/>
            <a:chExt cx="3722745" cy="2296820"/>
          </a:xfrm>
        </p:grpSpPr>
        <p:pic>
          <p:nvPicPr>
            <p:cNvPr id="112" name="图片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4667" y="2495195"/>
              <a:ext cx="3722745" cy="2296820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3202391" y="2797656"/>
              <a:ext cx="29679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学习</a:t>
              </a:r>
              <a:endParaRPr kumimoji="0" lang="en-US" altLang="zh-CN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委员</a:t>
              </a:r>
            </a:p>
          </p:txBody>
        </p:sp>
      </p:grpSp>
      <p:sp>
        <p:nvSpPr>
          <p:cNvPr id="102" name="文本框 101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竞选目标</a:t>
            </a:r>
          </a:p>
        </p:txBody>
      </p:sp>
      <p:pic>
        <p:nvPicPr>
          <p:cNvPr id="108" name="图片 10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avLst/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pic>
        <p:nvPicPr>
          <p:cNvPr id="111" name="图片 1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794" y="4096546"/>
            <a:ext cx="3323366" cy="18113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文本框 104"/>
          <p:cNvSpPr txBox="1"/>
          <p:nvPr/>
        </p:nvSpPr>
        <p:spPr>
          <a:xfrm>
            <a:off x="4646040" y="334158"/>
            <a:ext cx="2834754" cy="939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4800" b="0" i="0" u="none" strike="noStrike" cap="none" spc="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r>
              <a:rPr lang="zh-CN" altLang="en-US" dirty="0"/>
              <a:t>我的荣誉</a:t>
            </a:r>
          </a:p>
        </p:txBody>
      </p:sp>
      <p:pic>
        <p:nvPicPr>
          <p:cNvPr id="113" name="图片 1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9360000">
            <a:off x="4978949" y="828739"/>
            <a:ext cx="2234100" cy="1066800"/>
          </a:xfrm>
          <a:custGeom>
            <a:avLst/>
            <a:gdLst>
              <a:gd name="connsiteX0" fmla="*/ 1812646 w 2234100"/>
              <a:gd name="connsiteY0" fmla="*/ 1066800 h 1066800"/>
              <a:gd name="connsiteX1" fmla="*/ 0 w 2234100"/>
              <a:gd name="connsiteY1" fmla="*/ 259758 h 1066800"/>
              <a:gd name="connsiteX2" fmla="*/ 0 w 2234100"/>
              <a:gd name="connsiteY2" fmla="*/ 0 h 1066800"/>
              <a:gd name="connsiteX3" fmla="*/ 438647 w 2234100"/>
              <a:gd name="connsiteY3" fmla="*/ 0 h 1066800"/>
              <a:gd name="connsiteX4" fmla="*/ 2234100 w 2234100"/>
              <a:gd name="connsiteY4" fmla="*/ 799387 h 1066800"/>
              <a:gd name="connsiteX5" fmla="*/ 2234100 w 2234100"/>
              <a:gd name="connsiteY5" fmla="*/ 1066800 h 106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4100" h="1066800">
                <a:moveTo>
                  <a:pt x="1812646" y="1066800"/>
                </a:moveTo>
                <a:lnTo>
                  <a:pt x="0" y="259758"/>
                </a:lnTo>
                <a:lnTo>
                  <a:pt x="0" y="0"/>
                </a:lnTo>
                <a:lnTo>
                  <a:pt x="438647" y="0"/>
                </a:lnTo>
                <a:lnTo>
                  <a:pt x="2234100" y="799387"/>
                </a:lnTo>
                <a:lnTo>
                  <a:pt x="2234100" y="1066800"/>
                </a:lnTo>
                <a:close/>
              </a:path>
            </a:pathLst>
          </a:custGeom>
        </p:spPr>
      </p:pic>
      <p:grpSp>
        <p:nvGrpSpPr>
          <p:cNvPr id="130" name="组合 129"/>
          <p:cNvGrpSpPr/>
          <p:nvPr/>
        </p:nvGrpSpPr>
        <p:grpSpPr>
          <a:xfrm>
            <a:off x="3222030" y="2220878"/>
            <a:ext cx="5760632" cy="3443842"/>
            <a:chOff x="3222030" y="2220878"/>
            <a:chExt cx="5760632" cy="3443842"/>
          </a:xfrm>
        </p:grpSpPr>
        <p:sp>
          <p:nvSpPr>
            <p:cNvPr id="115" name="MH_Other_2"/>
            <p:cNvSpPr/>
            <p:nvPr>
              <p:custDataLst>
                <p:tags r:id="rId1"/>
              </p:custDataLst>
            </p:nvPr>
          </p:nvSpPr>
          <p:spPr>
            <a:xfrm rot="19406748">
              <a:off x="5216650" y="3604608"/>
              <a:ext cx="2135291" cy="2060112"/>
            </a:xfrm>
            <a:custGeom>
              <a:avLst/>
              <a:gdLst/>
              <a:ahLst/>
              <a:cxnLst/>
              <a:rect l="l" t="t" r="r" b="b"/>
              <a:pathLst>
                <a:path w="2474483" h="2387362">
                  <a:moveTo>
                    <a:pt x="1023374" y="0"/>
                  </a:moveTo>
                  <a:cubicBezTo>
                    <a:pt x="1588568" y="0"/>
                    <a:pt x="2046748" y="458180"/>
                    <a:pt x="2046748" y="1023374"/>
                  </a:cubicBezTo>
                  <a:cubicBezTo>
                    <a:pt x="2046748" y="1223242"/>
                    <a:pt x="1989452" y="1409727"/>
                    <a:pt x="1889481" y="1566731"/>
                  </a:cubicBezTo>
                  <a:lnTo>
                    <a:pt x="2190488" y="1759978"/>
                  </a:lnTo>
                  <a:lnTo>
                    <a:pt x="2324749" y="1550850"/>
                  </a:lnTo>
                  <a:lnTo>
                    <a:pt x="2474483" y="2237628"/>
                  </a:lnTo>
                  <a:lnTo>
                    <a:pt x="1787705" y="2387362"/>
                  </a:lnTo>
                  <a:lnTo>
                    <a:pt x="1921966" y="2178234"/>
                  </a:lnTo>
                  <a:lnTo>
                    <a:pt x="1518160" y="1918989"/>
                  </a:lnTo>
                  <a:cubicBezTo>
                    <a:pt x="1371651" y="2000515"/>
                    <a:pt x="1202912" y="2046748"/>
                    <a:pt x="1023374" y="2046748"/>
                  </a:cubicBezTo>
                  <a:cubicBezTo>
                    <a:pt x="458180" y="2046748"/>
                    <a:pt x="0" y="1588568"/>
                    <a:pt x="0" y="1023374"/>
                  </a:cubicBezTo>
                  <a:cubicBezTo>
                    <a:pt x="0" y="458180"/>
                    <a:pt x="458180" y="0"/>
                    <a:pt x="1023374" y="0"/>
                  </a:cubicBezTo>
                  <a:close/>
                </a:path>
              </a:pathLst>
            </a:custGeom>
            <a:solidFill>
              <a:srgbClr val="09ABB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sz="1350" kern="0" dirty="0">
                <a:solidFill>
                  <a:sysClr val="window" lastClr="FFFFFF"/>
                </a:solidFill>
                <a:latin typeface="Calibri" panose="020F0502020204030204"/>
                <a:ea typeface="微软雅黑" panose="020B0503020204020204" pitchFamily="34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222030" y="2220878"/>
              <a:ext cx="5760632" cy="3230852"/>
              <a:chOff x="3222030" y="2220878"/>
              <a:chExt cx="5760632" cy="3230852"/>
            </a:xfrm>
          </p:grpSpPr>
          <p:sp>
            <p:nvSpPr>
              <p:cNvPr id="114" name="MH_Other_1"/>
              <p:cNvSpPr/>
              <p:nvPr>
                <p:custDataLst>
                  <p:tags r:id="rId2"/>
                </p:custDataLst>
              </p:nvPr>
            </p:nvSpPr>
            <p:spPr>
              <a:xfrm>
                <a:off x="7218472" y="3330793"/>
                <a:ext cx="1739849" cy="1739849"/>
              </a:xfrm>
              <a:prstGeom prst="ellipse">
                <a:avLst/>
              </a:prstGeom>
              <a:solidFill>
                <a:srgbClr val="C82D2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6" name="MH_Other_3"/>
              <p:cNvSpPr/>
              <p:nvPr>
                <p:custDataLst>
                  <p:tags r:id="rId3"/>
                </p:custDataLst>
              </p:nvPr>
            </p:nvSpPr>
            <p:spPr>
              <a:xfrm>
                <a:off x="3222030" y="2572365"/>
                <a:ext cx="2135291" cy="2060112"/>
              </a:xfrm>
              <a:custGeom>
                <a:avLst/>
                <a:gdLst/>
                <a:ahLst/>
                <a:cxnLst/>
                <a:rect l="l" t="t" r="r" b="b"/>
                <a:pathLst>
                  <a:path w="2474483" h="2387362">
                    <a:moveTo>
                      <a:pt x="1023374" y="0"/>
                    </a:moveTo>
                    <a:cubicBezTo>
                      <a:pt x="1588568" y="0"/>
                      <a:pt x="2046748" y="458180"/>
                      <a:pt x="2046748" y="1023374"/>
                    </a:cubicBezTo>
                    <a:cubicBezTo>
                      <a:pt x="2046748" y="1223242"/>
                      <a:pt x="1989452" y="1409727"/>
                      <a:pt x="1889481" y="1566731"/>
                    </a:cubicBezTo>
                    <a:lnTo>
                      <a:pt x="2190488" y="1759978"/>
                    </a:lnTo>
                    <a:lnTo>
                      <a:pt x="2324749" y="1550850"/>
                    </a:lnTo>
                    <a:lnTo>
                      <a:pt x="2474483" y="2237628"/>
                    </a:lnTo>
                    <a:lnTo>
                      <a:pt x="1787705" y="2387362"/>
                    </a:lnTo>
                    <a:lnTo>
                      <a:pt x="1921966" y="2178234"/>
                    </a:lnTo>
                    <a:lnTo>
                      <a:pt x="1518160" y="1918989"/>
                    </a:lnTo>
                    <a:cubicBezTo>
                      <a:pt x="1371651" y="2000515"/>
                      <a:pt x="1202912" y="2046748"/>
                      <a:pt x="1023374" y="2046748"/>
                    </a:cubicBezTo>
                    <a:cubicBezTo>
                      <a:pt x="458180" y="2046748"/>
                      <a:pt x="0" y="1588568"/>
                      <a:pt x="0" y="1023374"/>
                    </a:cubicBezTo>
                    <a:cubicBezTo>
                      <a:pt x="0" y="458180"/>
                      <a:pt x="458180" y="0"/>
                      <a:pt x="1023374" y="0"/>
                    </a:cubicBezTo>
                    <a:close/>
                  </a:path>
                </a:pathLst>
              </a:custGeom>
              <a:solidFill>
                <a:srgbClr val="F4E829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rtlCol="0" anchor="ctr"/>
              <a:lstStyle/>
              <a:p>
                <a:pPr algn="ctr">
                  <a:defRPr/>
                </a:pPr>
                <a:endParaRPr lang="zh-CN" altLang="en-US" sz="1350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7" name="MH_SubTitle_3"/>
              <p:cNvSpPr/>
              <p:nvPr>
                <p:custDataLst>
                  <p:tags r:id="rId4"/>
                </p:custDataLst>
              </p:nvPr>
            </p:nvSpPr>
            <p:spPr>
              <a:xfrm>
                <a:off x="7280608" y="3372163"/>
                <a:ext cx="1533902" cy="1533902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altLang="zh-CN" sz="2000" kern="0" dirty="0">
                  <a:solidFill>
                    <a:srgbClr val="212121"/>
                  </a:solidFill>
                </a:endParaRPr>
              </a:p>
            </p:txBody>
          </p:sp>
          <p:sp>
            <p:nvSpPr>
              <p:cNvPr id="118" name="MH_SubTitle_2"/>
              <p:cNvSpPr/>
              <p:nvPr>
                <p:custDataLst>
                  <p:tags r:id="rId5"/>
                </p:custDataLst>
              </p:nvPr>
            </p:nvSpPr>
            <p:spPr>
              <a:xfrm>
                <a:off x="5224651" y="3836156"/>
                <a:ext cx="1615574" cy="1615574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altLang="zh-CN" sz="2000" kern="0" dirty="0">
                  <a:solidFill>
                    <a:srgbClr val="212121"/>
                  </a:solidFill>
                </a:endParaRPr>
              </a:p>
            </p:txBody>
          </p:sp>
          <p:sp>
            <p:nvSpPr>
              <p:cNvPr id="119" name="MH_Sub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3292918" y="2608967"/>
                <a:ext cx="1615574" cy="1615574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rtlCol="0" anchor="ctr">
                <a:norm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endParaRPr lang="en-US" altLang="zh-CN" sz="2000" kern="0" dirty="0">
                  <a:solidFill>
                    <a:srgbClr val="212121"/>
                  </a:solidFill>
                </a:endParaRPr>
              </a:p>
            </p:txBody>
          </p:sp>
          <p:sp>
            <p:nvSpPr>
              <p:cNvPr id="120" name="MH_Other_4"/>
              <p:cNvSpPr/>
              <p:nvPr>
                <p:custDataLst>
                  <p:tags r:id="rId7"/>
                </p:custDataLst>
              </p:nvPr>
            </p:nvSpPr>
            <p:spPr>
              <a:xfrm>
                <a:off x="3994016" y="2220878"/>
                <a:ext cx="675274" cy="675274"/>
              </a:xfrm>
              <a:prstGeom prst="ellipse">
                <a:avLst/>
              </a:prstGeom>
              <a:solidFill>
                <a:srgbClr val="F4E829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800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1</a:t>
                </a:r>
                <a:endParaRPr lang="zh-CN" altLang="en-US" sz="28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1" name="MH_Other_5"/>
              <p:cNvSpPr/>
              <p:nvPr>
                <p:custDataLst>
                  <p:tags r:id="rId8"/>
                </p:custDataLst>
              </p:nvPr>
            </p:nvSpPr>
            <p:spPr>
              <a:xfrm>
                <a:off x="5671727" y="3352302"/>
                <a:ext cx="675274" cy="675274"/>
              </a:xfrm>
              <a:prstGeom prst="ellipse">
                <a:avLst/>
              </a:prstGeom>
              <a:solidFill>
                <a:srgbClr val="09ABB1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800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</a:t>
                </a:r>
                <a:endParaRPr lang="zh-CN" altLang="en-US" sz="28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2" name="MH_Other_6"/>
              <p:cNvSpPr/>
              <p:nvPr>
                <p:custDataLst>
                  <p:tags r:id="rId9"/>
                </p:custDataLst>
              </p:nvPr>
            </p:nvSpPr>
            <p:spPr>
              <a:xfrm>
                <a:off x="7706145" y="2864146"/>
                <a:ext cx="675274" cy="675274"/>
              </a:xfrm>
              <a:prstGeom prst="ellipse">
                <a:avLst/>
              </a:prstGeom>
              <a:solidFill>
                <a:srgbClr val="C82D2D"/>
              </a:solidFill>
              <a:ln w="25400" cap="flat" cmpd="sng" algn="ctr">
                <a:noFill/>
                <a:prstDash val="solid"/>
              </a:ln>
              <a:effectLst/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/>
            </p:spPr>
            <p:txBody>
              <a:bodyPr rtlCol="0" anchor="ctr"/>
              <a:lstStyle/>
              <a:p>
                <a:pPr algn="ctr">
                  <a:defRPr/>
                </a:pPr>
                <a:r>
                  <a:rPr lang="en-US" altLang="zh-CN" sz="2800" kern="0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3</a:t>
                </a:r>
                <a:endParaRPr lang="zh-CN" altLang="en-US" sz="2800" kern="0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23" name="文本框 122"/>
              <p:cNvSpPr txBox="1"/>
              <p:nvPr/>
            </p:nvSpPr>
            <p:spPr>
              <a:xfrm>
                <a:off x="3239732" y="3006607"/>
                <a:ext cx="1721946" cy="97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汉仪小麦体简" panose="00020600040101010101" pitchFamily="18" charset="-122"/>
                    <a:ea typeface="汉仪小麦体简" panose="00020600040101010101" pitchFamily="18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2016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年</a:t>
                </a:r>
                <a:endPara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5</a:t>
                </a:r>
                <a:r>
                  <a:rPr kumimoji="0" lang="zh-CN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月</a:t>
                </a:r>
              </a:p>
            </p:txBody>
          </p:sp>
          <p:sp>
            <p:nvSpPr>
              <p:cNvPr id="124" name="文本框 123"/>
              <p:cNvSpPr txBox="1"/>
              <p:nvPr/>
            </p:nvSpPr>
            <p:spPr>
              <a:xfrm>
                <a:off x="5179454" y="4181416"/>
                <a:ext cx="1721946" cy="9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汉仪小麦体简" panose="00020600040101010101" pitchFamily="18" charset="-122"/>
                    <a:ea typeface="汉仪小麦体简" panose="00020600040101010101" pitchFamily="18" charset="-122"/>
                  </a:defRPr>
                </a:lvl1pPr>
              </a:lstStyle>
              <a:p>
                <a:pPr lvl="0" algn="ctr">
                  <a:defRPr/>
                </a:pPr>
                <a:r>
                  <a:rPr lang="en-US" altLang="zh-CN" dirty="0">
                    <a:solidFill>
                      <a:prstClr val="black"/>
                    </a:solidFill>
                  </a:rPr>
                  <a:t>2017</a:t>
                </a:r>
                <a:r>
                  <a:rPr lang="zh-CN" altLang="en-US" dirty="0">
                    <a:solidFill>
                      <a:prstClr val="black"/>
                    </a:solidFill>
                  </a:rPr>
                  <a:t>年</a:t>
                </a:r>
                <a:endParaRPr lang="en-US" altLang="zh-CN" dirty="0">
                  <a:solidFill>
                    <a:prstClr val="black"/>
                  </a:solidFill>
                </a:endParaRPr>
              </a:p>
              <a:p>
                <a:pPr lvl="0" algn="ctr">
                  <a:defRPr/>
                </a:pPr>
                <a:r>
                  <a:rPr lang="en-US" altLang="zh-CN" dirty="0">
                    <a:solidFill>
                      <a:prstClr val="black"/>
                    </a:solidFill>
                  </a:rPr>
                  <a:t>3</a:t>
                </a:r>
                <a:r>
                  <a:rPr lang="zh-CN" altLang="en-US" dirty="0">
                    <a:solidFill>
                      <a:prstClr val="black"/>
                    </a:solidFill>
                  </a:rPr>
                  <a:t>月</a:t>
                </a:r>
              </a:p>
            </p:txBody>
          </p:sp>
          <p:sp>
            <p:nvSpPr>
              <p:cNvPr id="125" name="文本框 124"/>
              <p:cNvSpPr txBox="1"/>
              <p:nvPr/>
            </p:nvSpPr>
            <p:spPr>
              <a:xfrm>
                <a:off x="7260716" y="3698859"/>
                <a:ext cx="1721946" cy="955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2400">
                    <a:latin typeface="汉仪小麦体简" panose="00020600040101010101" pitchFamily="18" charset="-122"/>
                    <a:ea typeface="汉仪小麦体简" panose="00020600040101010101" pitchFamily="18" charset="-122"/>
                  </a:defRPr>
                </a:lvl1pPr>
              </a:lstStyle>
              <a:p>
                <a:pPr lvl="0" algn="ctr">
                  <a:defRPr/>
                </a:pPr>
                <a:r>
                  <a:rPr lang="en-US" altLang="zh-CN" dirty="0">
                    <a:solidFill>
                      <a:prstClr val="black"/>
                    </a:solidFill>
                  </a:rPr>
                  <a:t>2018</a:t>
                </a:r>
                <a:r>
                  <a:rPr lang="zh-CN" altLang="en-US" dirty="0">
                    <a:solidFill>
                      <a:prstClr val="black"/>
                    </a:solidFill>
                  </a:rPr>
                  <a:t>年</a:t>
                </a:r>
                <a:endParaRPr lang="en-US" altLang="zh-CN" dirty="0">
                  <a:solidFill>
                    <a:prstClr val="black"/>
                  </a:solidFill>
                </a:endParaRPr>
              </a:p>
              <a:p>
                <a:pPr lvl="0" algn="ctr">
                  <a:defRPr/>
                </a:pPr>
                <a:r>
                  <a:rPr lang="en-US" altLang="zh-CN" dirty="0">
                    <a:solidFill>
                      <a:prstClr val="black"/>
                    </a:solidFill>
                  </a:rPr>
                  <a:t>6</a:t>
                </a:r>
                <a:r>
                  <a:rPr lang="zh-CN" altLang="en-US" dirty="0">
                    <a:solidFill>
                      <a:prstClr val="black"/>
                    </a:solidFill>
                  </a:rPr>
                  <a:t>月</a:t>
                </a:r>
              </a:p>
            </p:txBody>
          </p:sp>
        </p:grpSp>
      </p:grpSp>
      <p:sp>
        <p:nvSpPr>
          <p:cNvPr id="126" name="文本框 125"/>
          <p:cNvSpPr txBox="1"/>
          <p:nvPr/>
        </p:nvSpPr>
        <p:spPr>
          <a:xfrm>
            <a:off x="832316" y="4347081"/>
            <a:ext cx="31617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获得全国小学生美术大赛个人三等奖</a:t>
            </a:r>
          </a:p>
        </p:txBody>
      </p:sp>
      <p:sp>
        <p:nvSpPr>
          <p:cNvPr id="128" name="文本框 127"/>
          <p:cNvSpPr txBox="1"/>
          <p:nvPr/>
        </p:nvSpPr>
        <p:spPr>
          <a:xfrm>
            <a:off x="4408008" y="5716283"/>
            <a:ext cx="387798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获得全班三好学生荣誉称号</a:t>
            </a:r>
          </a:p>
        </p:txBody>
      </p:sp>
      <p:sp>
        <p:nvSpPr>
          <p:cNvPr id="129" name="文本框 128"/>
          <p:cNvSpPr txBox="1"/>
          <p:nvPr/>
        </p:nvSpPr>
        <p:spPr>
          <a:xfrm>
            <a:off x="9020457" y="2681989"/>
            <a:ext cx="252468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获得全国小学生作文大赛二等奖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26" grpId="0"/>
      <p:bldP spid="128" grpId="0"/>
      <p:bldP spid="1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816155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8161553"/>
  <p:tag name="MH_LIBRARY" val="GRAPHIC"/>
  <p:tag name="MH_TYPE" val="Other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8161553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8161553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8161553"/>
  <p:tag name="MH_LIBRARY" val="GRAPHIC"/>
  <p:tag name="MH_TYPE" val="SubTitle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8161553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8161553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8161553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8161553"/>
  <p:tag name="MH_LIBRARY" val="GRAPHIC"/>
  <p:tag name="MH_TYPE" val="Other"/>
  <p:tag name="MH_ORDER" val="6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宽屏</PresentationFormat>
  <Paragraphs>61</Paragraphs>
  <Slides>12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汉仪小麦体简</vt:lpstr>
      <vt:lpstr>Calibri</vt:lpstr>
      <vt:lpstr>Wingdings</vt:lpstr>
      <vt:lpstr>等线</vt:lpstr>
      <vt:lpstr>汉仪喵魂体W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28</cp:revision>
  <dcterms:created xsi:type="dcterms:W3CDTF">2017-06-28T07:33:00Z</dcterms:created>
  <dcterms:modified xsi:type="dcterms:W3CDTF">2021-01-05T16:40:53Z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