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0" r:id="rId3"/>
    <p:sldId id="259" r:id="rId4"/>
    <p:sldId id="261" r:id="rId5"/>
    <p:sldId id="262" r:id="rId6"/>
    <p:sldId id="263" r:id="rId7"/>
    <p:sldId id="264" r:id="rId8"/>
    <p:sldId id="267" r:id="rId9"/>
    <p:sldId id="270" r:id="rId10"/>
    <p:sldId id="271" r:id="rId11"/>
    <p:sldId id="272" r:id="rId12"/>
  </p:sldIdLst>
  <p:sldSz cx="12192000" cy="6858000"/>
  <p:notesSz cx="7104063" cy="10234613"/>
  <p:embeddedFontLst>
    <p:embeddedFont>
      <p:font typeface="等线" panose="02010600030101010101" pitchFamily="2" charset="-122"/>
      <p:regular r:id="rId14"/>
      <p:bold r:id="rId15"/>
    </p:embeddedFont>
    <p:embeddedFont>
      <p:font typeface="方正卡通简体" panose="03000509000000000000" pitchFamily="65" charset="-122"/>
      <p:regular r:id="rId16"/>
    </p:embeddedFont>
    <p:embeddedFont>
      <p:font typeface="汉仪菱心体简" panose="02010609000101010101" pitchFamily="49" charset="-122"/>
      <p:regular r:id="rId17"/>
    </p:embeddedFont>
    <p:embeddedFont>
      <p:font typeface="落落补 汤圆" panose="02010600030101010101" charset="-128"/>
      <p:regular r:id="rId18"/>
    </p:embeddedFont>
    <p:embeddedFont>
      <p:font typeface="Calibri" panose="020F0502020204030204" pitchFamily="34" charset="0"/>
      <p:regular r:id="rId19"/>
      <p:bold r:id="rId20"/>
      <p:italic r:id="rId21"/>
      <p:boldItalic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BBE"/>
    <a:srgbClr val="C8C89F"/>
    <a:srgbClr val="F497AF"/>
    <a:srgbClr val="989897"/>
    <a:srgbClr val="FF992B"/>
    <a:srgbClr val="7ED2F4"/>
    <a:srgbClr val="82D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A66DD56-AD74-4DB6-B651-99D26EF2CD6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5DE8A63-9A2F-4EE5-BA55-5C1B6B75F5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E8A63-9A2F-4EE5-BA55-5C1B6B75F5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4" name="图片 3" descr="地球"/>
          <p:cNvPicPr>
            <a:picLocks noChangeAspect="1"/>
          </p:cNvPicPr>
          <p:nvPr/>
        </p:nvPicPr>
        <p:blipFill>
          <a:blip r:embed="rId6"/>
          <a:stretch>
            <a:fillRect/>
          </a:stretch>
        </p:blipFill>
        <p:spPr>
          <a:xfrm>
            <a:off x="1259205" y="136525"/>
            <a:ext cx="10027285" cy="6699250"/>
          </a:xfrm>
          <a:prstGeom prst="rect">
            <a:avLst/>
          </a:prstGeom>
        </p:spPr>
      </p:pic>
      <p:sp>
        <p:nvSpPr>
          <p:cNvPr id="14" name="文本框 13"/>
          <p:cNvSpPr txBox="1"/>
          <p:nvPr/>
        </p:nvSpPr>
        <p:spPr>
          <a:xfrm>
            <a:off x="3659505" y="2879090"/>
            <a:ext cx="4872990" cy="1445260"/>
          </a:xfrm>
          <a:prstGeom prst="rect">
            <a:avLst/>
          </a:prstGeom>
          <a:noFill/>
        </p:spPr>
        <p:txBody>
          <a:bodyPr wrap="square" rtlCol="0">
            <a:spAutoFit/>
          </a:bodyPr>
          <a:lstStyle/>
          <a:p>
            <a:pPr algn="ctr"/>
            <a:r>
              <a:rPr lang="zh-CN" altLang="en-US" sz="8800">
                <a:solidFill>
                  <a:srgbClr val="4E7BBE"/>
                </a:solidFill>
                <a:latin typeface="落落补 汤圆" charset="-128"/>
                <a:ea typeface="落落补 汤圆" charset="-128"/>
              </a:rPr>
              <a:t>自我介绍</a:t>
            </a:r>
          </a:p>
        </p:txBody>
      </p:sp>
      <p:sp>
        <p:nvSpPr>
          <p:cNvPr id="15" name="文本框 14"/>
          <p:cNvSpPr txBox="1"/>
          <p:nvPr/>
        </p:nvSpPr>
        <p:spPr>
          <a:xfrm>
            <a:off x="4229735" y="2111375"/>
            <a:ext cx="3732530" cy="583565"/>
          </a:xfrm>
          <a:prstGeom prst="rect">
            <a:avLst/>
          </a:prstGeom>
          <a:noFill/>
        </p:spPr>
        <p:txBody>
          <a:bodyPr wrap="square" rtlCol="0">
            <a:spAutoFit/>
          </a:bodyPr>
          <a:lstStyle/>
          <a:p>
            <a:pPr algn="ctr"/>
            <a:r>
              <a:rPr lang="zh-CN" altLang="en-US" sz="3200">
                <a:solidFill>
                  <a:srgbClr val="FF992B"/>
                </a:solidFill>
                <a:latin typeface="方正卡通简体" panose="03000509000000000000" charset="-122"/>
                <a:ea typeface="方正卡通简体" panose="03000509000000000000" charset="-122"/>
              </a:rPr>
              <a:t>小学生班干部竞选</a:t>
            </a:r>
          </a:p>
        </p:txBody>
      </p:sp>
      <p:pic>
        <p:nvPicPr>
          <p:cNvPr id="5" name="Joy Gruttmann-Schnappi">
            <a:hlinkClick r:id="" action="ppaction://media"/>
          </p:cNvPr>
          <p:cNvPicPr>
            <a:picLocks noChangeAspect="1"/>
          </p:cNvPicPr>
          <p:nvPr>
            <a:audioFile r:link="rId2"/>
            <p:extLst>
              <p:ext uri="{DAA4B4D4-6D71-4841-9C94-3DE7FCFB9230}">
                <p14:media xmlns:p14="http://schemas.microsoft.com/office/powerpoint/2010/main" r:embed="rId1">
                  <p14:fade in="750"/>
                </p14:media>
              </p:ext>
            </p:extLst>
          </p:nvPr>
        </p:nvPicPr>
        <p:blipFill>
          <a:blip r:embed="rId7"/>
          <a:stretch>
            <a:fillRect/>
          </a:stretch>
        </p:blipFill>
        <p:spPr>
          <a:xfrm>
            <a:off x="-695058" y="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500"/>
                                        <p:tgtEl>
                                          <p:spTgt spid="4"/>
                                        </p:tgtEl>
                                      </p:cBhvr>
                                    </p:animEffect>
                                  </p:childTnLst>
                                </p:cTn>
                              </p:par>
                            </p:childTnLst>
                          </p:cTn>
                        </p:par>
                        <p:par>
                          <p:cTn id="11" fill="hold">
                            <p:stCondLst>
                              <p:cond delay="500"/>
                            </p:stCondLst>
                            <p:childTnLst>
                              <p:par>
                                <p:cTn id="12" presetID="47" presetClass="entr" presetSubtype="0" fill="hold" grpId="1"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5"/>
                </p:tgtEl>
              </p:cMediaNode>
            </p:audio>
          </p:childTnLst>
        </p:cTn>
      </p:par>
    </p:tnLst>
    <p:bldLst>
      <p:bldP spid="14" grpId="0"/>
      <p:bldP spid="14" grpId="1"/>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竞</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选</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宣</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言</a:t>
            </a:r>
          </a:p>
        </p:txBody>
      </p:sp>
      <p:sp>
        <p:nvSpPr>
          <p:cNvPr id="12" name="文本框 11"/>
          <p:cNvSpPr txBox="1"/>
          <p:nvPr/>
        </p:nvSpPr>
        <p:spPr>
          <a:xfrm>
            <a:off x="2075180" y="2317115"/>
            <a:ext cx="8042275" cy="2861310"/>
          </a:xfrm>
          <a:prstGeom prst="rect">
            <a:avLst/>
          </a:prstGeom>
          <a:noFill/>
        </p:spPr>
        <p:txBody>
          <a:bodyPr wrap="square" rtlCol="0">
            <a:spAutoFit/>
          </a:bodyPr>
          <a:lstStyle/>
          <a:p>
            <a:pPr algn="l" fontAlgn="auto">
              <a:lnSpc>
                <a:spcPct val="200000"/>
              </a:lnSpc>
              <a:buFont typeface="Wingdings" panose="05000000000000000000" charset="0"/>
            </a:pPr>
            <a:r>
              <a:rPr lang="zh-CN" altLang="en-US">
                <a:solidFill>
                  <a:srgbClr val="4E7BBE"/>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41" presetClass="entr" presetSubtype="0" fill="hold" grpId="1"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
                                        </p:tgtEl>
                                        <p:attrNameLst>
                                          <p:attrName>ppt_y</p:attrName>
                                        </p:attrNameLst>
                                      </p:cBhvr>
                                      <p:tavLst>
                                        <p:tav tm="0">
                                          <p:val>
                                            <p:strVal val="#ppt_y"/>
                                          </p:val>
                                        </p:tav>
                                        <p:tav tm="100000">
                                          <p:val>
                                            <p:strVal val="#ppt_y"/>
                                          </p:val>
                                        </p:tav>
                                      </p:tavLst>
                                    </p:anim>
                                    <p:anim calcmode="lin" valueType="num">
                                      <p:cBhvr>
                                        <p:cTn id="4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地球"/>
          <p:cNvPicPr>
            <a:picLocks noChangeAspect="1"/>
          </p:cNvPicPr>
          <p:nvPr/>
        </p:nvPicPr>
        <p:blipFill>
          <a:blip r:embed="rId4"/>
          <a:stretch>
            <a:fillRect/>
          </a:stretch>
        </p:blipFill>
        <p:spPr>
          <a:xfrm>
            <a:off x="1259205" y="136525"/>
            <a:ext cx="10027285" cy="6699250"/>
          </a:xfrm>
          <a:prstGeom prst="rect">
            <a:avLst/>
          </a:prstGeom>
        </p:spPr>
      </p:pic>
      <p:sp>
        <p:nvSpPr>
          <p:cNvPr id="3" name="文本框 2"/>
          <p:cNvSpPr txBox="1"/>
          <p:nvPr/>
        </p:nvSpPr>
        <p:spPr>
          <a:xfrm>
            <a:off x="3620135" y="2769870"/>
            <a:ext cx="4951730" cy="2122805"/>
          </a:xfrm>
          <a:prstGeom prst="rect">
            <a:avLst/>
          </a:prstGeom>
          <a:noFill/>
        </p:spPr>
        <p:txBody>
          <a:bodyPr wrap="square" rtlCol="0">
            <a:spAutoFit/>
          </a:bodyPr>
          <a:lstStyle/>
          <a:p>
            <a:pPr algn="ctr"/>
            <a:r>
              <a:rPr lang="zh-CN" altLang="en-US" sz="6600" dirty="0">
                <a:solidFill>
                  <a:srgbClr val="4E7BBE"/>
                </a:solidFill>
                <a:latin typeface="落落补 汤圆" charset="-128"/>
                <a:ea typeface="落落补 汤圆" charset="-128"/>
                <a:sym typeface="+mn-ea"/>
              </a:rPr>
              <a:t>请大家</a:t>
            </a:r>
          </a:p>
          <a:p>
            <a:pPr algn="ctr"/>
            <a:r>
              <a:rPr lang="zh-CN" altLang="en-US" sz="6600" dirty="0">
                <a:solidFill>
                  <a:srgbClr val="4E7BBE"/>
                </a:solidFill>
                <a:latin typeface="落落补 汤圆" charset="-128"/>
                <a:ea typeface="落落补 汤圆" charset="-128"/>
                <a:sym typeface="+mn-ea"/>
              </a:rPr>
              <a:t>投我一票哦！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自</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介</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绍</a:t>
            </a:r>
          </a:p>
        </p:txBody>
      </p:sp>
      <p:pic>
        <p:nvPicPr>
          <p:cNvPr id="6" name="图片 5" descr="b9e42697afc4bff56e36b1af28dcc92a"/>
          <p:cNvPicPr>
            <a:picLocks noChangeAspect="1"/>
          </p:cNvPicPr>
          <p:nvPr/>
        </p:nvPicPr>
        <p:blipFill>
          <a:blip r:embed="rId4"/>
          <a:stretch>
            <a:fillRect/>
          </a:stretch>
        </p:blipFill>
        <p:spPr>
          <a:xfrm>
            <a:off x="1955165" y="1845945"/>
            <a:ext cx="2962275" cy="3667125"/>
          </a:xfrm>
          <a:prstGeom prst="rect">
            <a:avLst/>
          </a:prstGeom>
        </p:spPr>
      </p:pic>
      <p:sp>
        <p:nvSpPr>
          <p:cNvPr id="7" name="矩形 6"/>
          <p:cNvSpPr/>
          <p:nvPr/>
        </p:nvSpPr>
        <p:spPr>
          <a:xfrm>
            <a:off x="2542540" y="2239010"/>
            <a:ext cx="2112645" cy="297180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87645" y="1845945"/>
            <a:ext cx="5408930" cy="3415030"/>
          </a:xfrm>
          <a:prstGeom prst="rect">
            <a:avLst/>
          </a:prstGeom>
          <a:noFill/>
        </p:spPr>
        <p:txBody>
          <a:bodyPr wrap="square" rtlCol="0">
            <a:spAutoFit/>
          </a:bodyPr>
          <a:lstStyle/>
          <a:p>
            <a:pPr marL="285750" indent="-285750" fontAlgn="auto">
              <a:lnSpc>
                <a:spcPct val="200000"/>
              </a:lnSpc>
              <a:buFont typeface="Wingdings" panose="05000000000000000000" charset="0"/>
              <a:buChar char="Ø"/>
            </a:pPr>
            <a:r>
              <a:rPr lang="en-US" altLang="zh-CN" dirty="0">
                <a:solidFill>
                  <a:srgbClr val="4E7BBE"/>
                </a:solidFill>
                <a:latin typeface="汉仪菱心体简" panose="02010400000101010101" charset="-122"/>
                <a:ea typeface="汉仪菱心体简" panose="02010400000101010101" charset="-122"/>
              </a:rPr>
              <a:t>  </a:t>
            </a:r>
            <a:r>
              <a:rPr lang="zh-CN" altLang="en-US" b="1" dirty="0">
                <a:solidFill>
                  <a:srgbClr val="4E7BBE"/>
                </a:solidFill>
                <a:latin typeface="汉仪菱心体简" panose="02010400000101010101" charset="-122"/>
                <a:ea typeface="汉仪菱心体简" panose="02010400000101010101" charset="-122"/>
              </a:rPr>
              <a:t>姓名：</a:t>
            </a:r>
            <a:r>
              <a:rPr lang="en-US" altLang="zh-CN" dirty="0">
                <a:solidFill>
                  <a:srgbClr val="4E7BBE"/>
                </a:solidFill>
                <a:latin typeface="汉仪菱心体简" panose="02010400000101010101" charset="-122"/>
                <a:ea typeface="汉仪菱心体简" panose="02010400000101010101" charset="-122"/>
              </a:rPr>
              <a:t>XXX</a:t>
            </a:r>
            <a:endParaRPr lang="zh-CN" altLang="en-US" dirty="0">
              <a:solidFill>
                <a:srgbClr val="4E7BBE"/>
              </a:solidFill>
              <a:latin typeface="汉仪菱心体简" panose="02010400000101010101" charset="-122"/>
              <a:ea typeface="汉仪菱心体简" panose="02010400000101010101" charset="-122"/>
            </a:endParaRPr>
          </a:p>
          <a:p>
            <a:pPr marL="285750" indent="-285750" fontAlgn="auto">
              <a:lnSpc>
                <a:spcPct val="200000"/>
              </a:lnSpc>
              <a:buFont typeface="Wingdings" panose="05000000000000000000" charset="0"/>
              <a:buChar char="Ø"/>
            </a:pPr>
            <a:r>
              <a:rPr lang="zh-CN" altLang="en-US" dirty="0">
                <a:solidFill>
                  <a:srgbClr val="4E7BBE"/>
                </a:solidFill>
                <a:latin typeface="汉仪菱心体简" panose="02010400000101010101" charset="-122"/>
                <a:ea typeface="汉仪菱心体简" panose="02010400000101010101" charset="-122"/>
              </a:rPr>
              <a:t>  班级：三年二班</a:t>
            </a:r>
          </a:p>
          <a:p>
            <a:pPr marL="285750" indent="-285750" fontAlgn="auto">
              <a:lnSpc>
                <a:spcPct val="200000"/>
              </a:lnSpc>
              <a:buFont typeface="Wingdings" panose="05000000000000000000" charset="0"/>
              <a:buChar char="Ø"/>
            </a:pPr>
            <a:r>
              <a:rPr lang="zh-CN" altLang="en-US" dirty="0">
                <a:solidFill>
                  <a:srgbClr val="4E7BBE"/>
                </a:solidFill>
                <a:latin typeface="汉仪菱心体简" panose="02010400000101010101" charset="-122"/>
                <a:ea typeface="汉仪菱心体简" panose="02010400000101010101" charset="-122"/>
              </a:rPr>
              <a:t>  </a:t>
            </a:r>
            <a:r>
              <a:rPr lang="zh-CN" altLang="en-US" b="1" dirty="0">
                <a:solidFill>
                  <a:srgbClr val="4E7BBE"/>
                </a:solidFill>
                <a:latin typeface="汉仪菱心体简" panose="02010400000101010101" charset="-122"/>
                <a:ea typeface="汉仪菱心体简" panose="02010400000101010101" charset="-122"/>
              </a:rPr>
              <a:t>年龄：</a:t>
            </a:r>
            <a:r>
              <a:rPr lang="en-US" altLang="zh-CN" dirty="0">
                <a:solidFill>
                  <a:srgbClr val="4E7BBE"/>
                </a:solidFill>
                <a:latin typeface="汉仪菱心体简" panose="02010400000101010101" charset="-122"/>
                <a:ea typeface="汉仪菱心体简" panose="02010400000101010101" charset="-122"/>
              </a:rPr>
              <a:t>10</a:t>
            </a:r>
            <a:r>
              <a:rPr lang="zh-CN" altLang="en-US" dirty="0">
                <a:solidFill>
                  <a:srgbClr val="4E7BBE"/>
                </a:solidFill>
                <a:latin typeface="汉仪菱心体简" panose="02010400000101010101" charset="-122"/>
                <a:ea typeface="汉仪菱心体简" panose="02010400000101010101" charset="-122"/>
              </a:rPr>
              <a:t>岁</a:t>
            </a:r>
          </a:p>
          <a:p>
            <a:pPr marL="285750" indent="-285750" fontAlgn="auto">
              <a:lnSpc>
                <a:spcPct val="200000"/>
              </a:lnSpc>
              <a:buFont typeface="Wingdings" panose="05000000000000000000" charset="0"/>
              <a:buChar char="Ø"/>
            </a:pPr>
            <a:r>
              <a:rPr lang="zh-CN" altLang="en-US" dirty="0">
                <a:solidFill>
                  <a:srgbClr val="4E7BBE"/>
                </a:solidFill>
                <a:latin typeface="汉仪菱心体简" panose="02010400000101010101" charset="-122"/>
                <a:ea typeface="汉仪菱心体简" panose="02010400000101010101" charset="-122"/>
              </a:rPr>
              <a:t>  性别：女</a:t>
            </a:r>
          </a:p>
          <a:p>
            <a:pPr marL="285750" indent="-285750" fontAlgn="auto">
              <a:lnSpc>
                <a:spcPct val="200000"/>
              </a:lnSpc>
              <a:buFont typeface="Wingdings" panose="05000000000000000000" charset="0"/>
              <a:buChar char="Ø"/>
            </a:pPr>
            <a:r>
              <a:rPr lang="zh-CN" altLang="en-US" b="1" dirty="0">
                <a:solidFill>
                  <a:srgbClr val="4E7BBE"/>
                </a:solidFill>
                <a:latin typeface="汉仪菱心体简" panose="02010400000101010101" charset="-122"/>
                <a:ea typeface="汉仪菱心体简" panose="02010400000101010101" charset="-122"/>
              </a:rPr>
              <a:t>  生日：</a:t>
            </a:r>
            <a:r>
              <a:rPr lang="en-US" altLang="zh-CN" dirty="0">
                <a:solidFill>
                  <a:srgbClr val="4E7BBE"/>
                </a:solidFill>
                <a:latin typeface="汉仪菱心体简" panose="02010400000101010101" charset="-122"/>
                <a:ea typeface="汉仪菱心体简" panose="02010400000101010101" charset="-122"/>
              </a:rPr>
              <a:t>20XX</a:t>
            </a:r>
            <a:r>
              <a:rPr lang="zh-CN" altLang="en-US" dirty="0">
                <a:solidFill>
                  <a:srgbClr val="4E7BBE"/>
                </a:solidFill>
                <a:latin typeface="汉仪菱心体简" panose="02010400000101010101" charset="-122"/>
                <a:ea typeface="汉仪菱心体简" panose="02010400000101010101" charset="-122"/>
              </a:rPr>
              <a:t>年</a:t>
            </a:r>
            <a:r>
              <a:rPr lang="en-US" altLang="zh-CN" dirty="0">
                <a:solidFill>
                  <a:srgbClr val="4E7BBE"/>
                </a:solidFill>
                <a:latin typeface="汉仪菱心体简" panose="02010400000101010101" charset="-122"/>
                <a:ea typeface="汉仪菱心体简" panose="02010400000101010101" charset="-122"/>
              </a:rPr>
              <a:t>XX</a:t>
            </a:r>
            <a:r>
              <a:rPr lang="zh-CN" altLang="en-US" dirty="0">
                <a:solidFill>
                  <a:srgbClr val="4E7BBE"/>
                </a:solidFill>
                <a:latin typeface="汉仪菱心体简" panose="02010400000101010101" charset="-122"/>
                <a:ea typeface="汉仪菱心体简" panose="02010400000101010101" charset="-122"/>
              </a:rPr>
              <a:t>月</a:t>
            </a:r>
            <a:r>
              <a:rPr lang="en-US" altLang="zh-CN" dirty="0">
                <a:solidFill>
                  <a:srgbClr val="4E7BBE"/>
                </a:solidFill>
                <a:latin typeface="汉仪菱心体简" panose="02010400000101010101" charset="-122"/>
                <a:ea typeface="汉仪菱心体简" panose="02010400000101010101" charset="-122"/>
              </a:rPr>
              <a:t>XX</a:t>
            </a:r>
          </a:p>
          <a:p>
            <a:pPr marL="285750" indent="-285750" fontAlgn="auto">
              <a:lnSpc>
                <a:spcPct val="200000"/>
              </a:lnSpc>
              <a:buFont typeface="Wingdings" panose="05000000000000000000" charset="0"/>
              <a:buChar char="Ø"/>
            </a:pPr>
            <a:r>
              <a:rPr lang="en-US" altLang="zh-CN" dirty="0">
                <a:solidFill>
                  <a:srgbClr val="4E7BBE"/>
                </a:solidFill>
                <a:latin typeface="汉仪菱心体简" panose="02010400000101010101" charset="-122"/>
                <a:ea typeface="汉仪菱心体简" panose="02010400000101010101" charset="-122"/>
              </a:rPr>
              <a:t>  </a:t>
            </a:r>
            <a:r>
              <a:rPr lang="zh-CN" altLang="en-US" b="1" dirty="0">
                <a:solidFill>
                  <a:srgbClr val="4E7BBE"/>
                </a:solidFill>
                <a:latin typeface="汉仪菱心体简" panose="02010400000101010101" charset="-122"/>
                <a:ea typeface="汉仪菱心体简" panose="02010400000101010101" charset="-122"/>
              </a:rPr>
              <a:t>座右铭：</a:t>
            </a:r>
            <a:r>
              <a:rPr lang="zh-CN" altLang="en-US" dirty="0">
                <a:solidFill>
                  <a:srgbClr val="4E7BBE"/>
                </a:solidFill>
                <a:latin typeface="汉仪菱心体简" panose="02010400000101010101" charset="-122"/>
                <a:ea typeface="汉仪菱心体简" panose="02010400000101010101" charset="-122"/>
              </a:rPr>
              <a:t>莫等闲，白了少年头，空悲切。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14"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par>
                          <p:cTn id="44" fill="hold">
                            <p:stCondLst>
                              <p:cond delay="3000"/>
                            </p:stCondLst>
                            <p:childTnLst>
                              <p:par>
                                <p:cTn id="45" presetID="2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500"/>
                                        <p:tgtEl>
                                          <p:spTgt spid="7"/>
                                        </p:tgtEl>
                                      </p:cBhvr>
                                    </p:animEffect>
                                  </p:childTnLst>
                                </p:cTn>
                              </p:par>
                            </p:childTnLst>
                          </p:cTn>
                        </p:par>
                        <p:par>
                          <p:cTn id="48" fill="hold">
                            <p:stCondLst>
                              <p:cond delay="3500"/>
                            </p:stCondLst>
                            <p:childTnLst>
                              <p:par>
                                <p:cTn id="49" presetID="41" presetClass="entr" presetSubtype="0" fill="hold" grpId="1"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7" grpId="0" bldLvl="0" animBg="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自</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推</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荐</a:t>
            </a:r>
          </a:p>
        </p:txBody>
      </p:sp>
      <p:sp>
        <p:nvSpPr>
          <p:cNvPr id="12" name="文本框 11"/>
          <p:cNvSpPr txBox="1"/>
          <p:nvPr/>
        </p:nvSpPr>
        <p:spPr>
          <a:xfrm>
            <a:off x="2075180" y="2317115"/>
            <a:ext cx="8042275" cy="2861310"/>
          </a:xfrm>
          <a:prstGeom prst="rect">
            <a:avLst/>
          </a:prstGeom>
          <a:noFill/>
        </p:spPr>
        <p:txBody>
          <a:bodyPr wrap="square" rtlCol="0">
            <a:spAutoFit/>
          </a:bodyPr>
          <a:lstStyle/>
          <a:p>
            <a:pPr algn="l" fontAlgn="auto">
              <a:lnSpc>
                <a:spcPct val="200000"/>
              </a:lnSpc>
              <a:buFont typeface="Wingdings" panose="05000000000000000000" charset="0"/>
            </a:pPr>
            <a:r>
              <a:rPr lang="zh-CN" altLang="en-US">
                <a:solidFill>
                  <a:srgbClr val="4E7BBE"/>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41" presetClass="entr" presetSubtype="0" fill="hold" grpId="1"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
                                        </p:tgtEl>
                                        <p:attrNameLst>
                                          <p:attrName>ppt_y</p:attrName>
                                        </p:attrNameLst>
                                      </p:cBhvr>
                                      <p:tavLst>
                                        <p:tav tm="0">
                                          <p:val>
                                            <p:strVal val="#ppt_y"/>
                                          </p:val>
                                        </p:tav>
                                        <p:tav tm="100000">
                                          <p:val>
                                            <p:strVal val="#ppt_y"/>
                                          </p:val>
                                        </p:tav>
                                      </p:tavLst>
                                    </p:anim>
                                    <p:anim calcmode="lin" valueType="num">
                                      <p:cBhvr>
                                        <p:cTn id="4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的</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优</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点</a:t>
            </a:r>
          </a:p>
        </p:txBody>
      </p:sp>
      <p:grpSp>
        <p:nvGrpSpPr>
          <p:cNvPr id="5" name="组合 4"/>
          <p:cNvGrpSpPr/>
          <p:nvPr/>
        </p:nvGrpSpPr>
        <p:grpSpPr>
          <a:xfrm>
            <a:off x="2584450" y="2040255"/>
            <a:ext cx="1426210" cy="1267460"/>
            <a:chOff x="3849" y="3122"/>
            <a:chExt cx="2246" cy="1996"/>
          </a:xfrm>
        </p:grpSpPr>
        <p:pic>
          <p:nvPicPr>
            <p:cNvPr id="4" name="图片 3"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6" name="文本框 15"/>
            <p:cNvSpPr txBox="1"/>
            <p:nvPr/>
          </p:nvSpPr>
          <p:spPr>
            <a:xfrm>
              <a:off x="4276" y="3758"/>
              <a:ext cx="1392" cy="725"/>
            </a:xfrm>
            <a:prstGeom prst="rect">
              <a:avLst/>
            </a:prstGeom>
            <a:noFill/>
          </p:spPr>
          <p:txBody>
            <a:bodyPr wrap="square" rtlCol="0">
              <a:spAutoFit/>
            </a:bodyPr>
            <a:lstStyle/>
            <a:p>
              <a:pPr algn="ctr"/>
              <a:r>
                <a:rPr lang="zh-CN" altLang="en-US" sz="2400" dirty="0">
                  <a:solidFill>
                    <a:srgbClr val="4E7BBE"/>
                  </a:solidFill>
                  <a:latin typeface="汉仪菱心体简" panose="02010400000101010101" charset="-122"/>
                  <a:ea typeface="汉仪菱心体简" panose="02010400000101010101" charset="-122"/>
                </a:rPr>
                <a:t>热情</a:t>
              </a:r>
            </a:p>
          </p:txBody>
        </p:sp>
      </p:grpSp>
      <p:grpSp>
        <p:nvGrpSpPr>
          <p:cNvPr id="6" name="组合 5"/>
          <p:cNvGrpSpPr/>
          <p:nvPr/>
        </p:nvGrpSpPr>
        <p:grpSpPr>
          <a:xfrm>
            <a:off x="4385945" y="2040255"/>
            <a:ext cx="1426210" cy="1268095"/>
            <a:chOff x="3849" y="3122"/>
            <a:chExt cx="2246" cy="1997"/>
          </a:xfrm>
        </p:grpSpPr>
        <p:pic>
          <p:nvPicPr>
            <p:cNvPr id="7" name="图片 6"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1" name="文本框 10"/>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善良</a:t>
              </a:r>
            </a:p>
          </p:txBody>
        </p:sp>
      </p:grpSp>
      <p:grpSp>
        <p:nvGrpSpPr>
          <p:cNvPr id="13" name="组合 12"/>
          <p:cNvGrpSpPr/>
          <p:nvPr/>
        </p:nvGrpSpPr>
        <p:grpSpPr>
          <a:xfrm>
            <a:off x="6188075" y="2040255"/>
            <a:ext cx="1426210" cy="1268095"/>
            <a:chOff x="3849" y="3122"/>
            <a:chExt cx="2246" cy="1997"/>
          </a:xfrm>
        </p:grpSpPr>
        <p:pic>
          <p:nvPicPr>
            <p:cNvPr id="14" name="图片 13"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5" name="文本框 14"/>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开朗</a:t>
              </a:r>
            </a:p>
          </p:txBody>
        </p:sp>
      </p:grpSp>
      <p:grpSp>
        <p:nvGrpSpPr>
          <p:cNvPr id="17" name="组合 16"/>
          <p:cNvGrpSpPr/>
          <p:nvPr/>
        </p:nvGrpSpPr>
        <p:grpSpPr>
          <a:xfrm>
            <a:off x="8068945" y="2040255"/>
            <a:ext cx="1426210" cy="1268095"/>
            <a:chOff x="3849" y="3122"/>
            <a:chExt cx="2246" cy="1997"/>
          </a:xfrm>
        </p:grpSpPr>
        <p:pic>
          <p:nvPicPr>
            <p:cNvPr id="18" name="图片 17"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9" name="文本框 18"/>
            <p:cNvSpPr txBox="1"/>
            <p:nvPr/>
          </p:nvSpPr>
          <p:spPr>
            <a:xfrm>
              <a:off x="4276" y="3467"/>
              <a:ext cx="1392" cy="1307"/>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乐于助人</a:t>
              </a:r>
            </a:p>
          </p:txBody>
        </p:sp>
      </p:grpSp>
      <p:grpSp>
        <p:nvGrpSpPr>
          <p:cNvPr id="20" name="组合 19"/>
          <p:cNvGrpSpPr/>
          <p:nvPr/>
        </p:nvGrpSpPr>
        <p:grpSpPr>
          <a:xfrm>
            <a:off x="2584450" y="3903980"/>
            <a:ext cx="1426210" cy="1268095"/>
            <a:chOff x="3849" y="3122"/>
            <a:chExt cx="2246" cy="1997"/>
          </a:xfrm>
        </p:grpSpPr>
        <p:pic>
          <p:nvPicPr>
            <p:cNvPr id="21" name="图片 20"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22" name="文本框 21"/>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活泼</a:t>
              </a:r>
            </a:p>
          </p:txBody>
        </p:sp>
      </p:grpSp>
      <p:grpSp>
        <p:nvGrpSpPr>
          <p:cNvPr id="23" name="组合 22"/>
          <p:cNvGrpSpPr/>
          <p:nvPr/>
        </p:nvGrpSpPr>
        <p:grpSpPr>
          <a:xfrm>
            <a:off x="4385945" y="3903980"/>
            <a:ext cx="1426210" cy="1268095"/>
            <a:chOff x="3849" y="3122"/>
            <a:chExt cx="2246" cy="1997"/>
          </a:xfrm>
        </p:grpSpPr>
        <p:pic>
          <p:nvPicPr>
            <p:cNvPr id="24" name="图片 23"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25" name="文本框 24"/>
            <p:cNvSpPr txBox="1"/>
            <p:nvPr/>
          </p:nvSpPr>
          <p:spPr>
            <a:xfrm>
              <a:off x="4276" y="3467"/>
              <a:ext cx="1392" cy="1307"/>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积极向上</a:t>
              </a:r>
            </a:p>
          </p:txBody>
        </p:sp>
      </p:grpSp>
      <p:grpSp>
        <p:nvGrpSpPr>
          <p:cNvPr id="26" name="组合 25"/>
          <p:cNvGrpSpPr/>
          <p:nvPr/>
        </p:nvGrpSpPr>
        <p:grpSpPr>
          <a:xfrm>
            <a:off x="6188075" y="3903980"/>
            <a:ext cx="1426210" cy="1268095"/>
            <a:chOff x="3849" y="3122"/>
            <a:chExt cx="2246" cy="1997"/>
          </a:xfrm>
        </p:grpSpPr>
        <p:pic>
          <p:nvPicPr>
            <p:cNvPr id="27" name="图片 26"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28" name="文本框 27"/>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勇敢</a:t>
              </a:r>
            </a:p>
          </p:txBody>
        </p:sp>
      </p:grpSp>
      <p:grpSp>
        <p:nvGrpSpPr>
          <p:cNvPr id="29" name="组合 28"/>
          <p:cNvGrpSpPr/>
          <p:nvPr/>
        </p:nvGrpSpPr>
        <p:grpSpPr>
          <a:xfrm>
            <a:off x="8068945" y="3903980"/>
            <a:ext cx="1426210" cy="1268095"/>
            <a:chOff x="3849" y="3122"/>
            <a:chExt cx="2246" cy="1997"/>
          </a:xfrm>
        </p:grpSpPr>
        <p:pic>
          <p:nvPicPr>
            <p:cNvPr id="30" name="图片 29"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31" name="文本框 30"/>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诚实</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35"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style.rotation</p:attrName>
                                        </p:attrNameLst>
                                      </p:cBhvr>
                                      <p:tavLst>
                                        <p:tav tm="0">
                                          <p:val>
                                            <p:fltVal val="720"/>
                                          </p:val>
                                        </p:tav>
                                        <p:tav tm="100000">
                                          <p:val>
                                            <p:fltVal val="0"/>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 calcmode="lin" valueType="num">
                                      <p:cBhvr>
                                        <p:cTn id="46" dur="500" fill="hold"/>
                                        <p:tgtEl>
                                          <p:spTgt spid="5"/>
                                        </p:tgtEl>
                                        <p:attrNameLst>
                                          <p:attrName>ppt_w</p:attrName>
                                        </p:attrNameLst>
                                      </p:cBhvr>
                                      <p:tavLst>
                                        <p:tav tm="0">
                                          <p:val>
                                            <p:fltVal val="0"/>
                                          </p:val>
                                        </p:tav>
                                        <p:tav tm="100000">
                                          <p:val>
                                            <p:strVal val="#ppt_w"/>
                                          </p:val>
                                        </p:tav>
                                      </p:tavLst>
                                    </p:anim>
                                  </p:childTnLst>
                                </p:cTn>
                              </p:par>
                            </p:childTnLst>
                          </p:cTn>
                        </p:par>
                        <p:par>
                          <p:cTn id="47" fill="hold">
                            <p:stCondLst>
                              <p:cond delay="3000"/>
                            </p:stCondLst>
                            <p:childTnLst>
                              <p:par>
                                <p:cTn id="48" presetID="35"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style.rotation</p:attrName>
                                        </p:attrNameLst>
                                      </p:cBhvr>
                                      <p:tavLst>
                                        <p:tav tm="0">
                                          <p:val>
                                            <p:fltVal val="720"/>
                                          </p:val>
                                        </p:tav>
                                        <p:tav tm="100000">
                                          <p:val>
                                            <p:fltVal val="0"/>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 calcmode="lin" valueType="num">
                                      <p:cBhvr>
                                        <p:cTn id="53" dur="500" fill="hold"/>
                                        <p:tgtEl>
                                          <p:spTgt spid="6"/>
                                        </p:tgtEl>
                                        <p:attrNameLst>
                                          <p:attrName>ppt_w</p:attrName>
                                        </p:attrNameLst>
                                      </p:cBhvr>
                                      <p:tavLst>
                                        <p:tav tm="0">
                                          <p:val>
                                            <p:fltVal val="0"/>
                                          </p:val>
                                        </p:tav>
                                        <p:tav tm="100000">
                                          <p:val>
                                            <p:strVal val="#ppt_w"/>
                                          </p:val>
                                        </p:tav>
                                      </p:tavLst>
                                    </p:anim>
                                  </p:childTnLst>
                                </p:cTn>
                              </p:par>
                            </p:childTnLst>
                          </p:cTn>
                        </p:par>
                        <p:par>
                          <p:cTn id="54" fill="hold">
                            <p:stCondLst>
                              <p:cond delay="3500"/>
                            </p:stCondLst>
                            <p:childTnLst>
                              <p:par>
                                <p:cTn id="55" presetID="35"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anim calcmode="lin" valueType="num">
                                      <p:cBhvr>
                                        <p:cTn id="58" dur="500" fill="hold"/>
                                        <p:tgtEl>
                                          <p:spTgt spid="13"/>
                                        </p:tgtEl>
                                        <p:attrNameLst>
                                          <p:attrName>style.rotation</p:attrName>
                                        </p:attrNameLst>
                                      </p:cBhvr>
                                      <p:tavLst>
                                        <p:tav tm="0">
                                          <p:val>
                                            <p:fltVal val="720"/>
                                          </p:val>
                                        </p:tav>
                                        <p:tav tm="100000">
                                          <p:val>
                                            <p:fltVal val="0"/>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ppt_w</p:attrName>
                                        </p:attrNameLst>
                                      </p:cBhvr>
                                      <p:tavLst>
                                        <p:tav tm="0">
                                          <p:val>
                                            <p:fltVal val="0"/>
                                          </p:val>
                                        </p:tav>
                                        <p:tav tm="100000">
                                          <p:val>
                                            <p:strVal val="#ppt_w"/>
                                          </p:val>
                                        </p:tav>
                                      </p:tavLst>
                                    </p:anim>
                                  </p:childTnLst>
                                </p:cTn>
                              </p:par>
                            </p:childTnLst>
                          </p:cTn>
                        </p:par>
                        <p:par>
                          <p:cTn id="61" fill="hold">
                            <p:stCondLst>
                              <p:cond delay="4000"/>
                            </p:stCondLst>
                            <p:childTnLst>
                              <p:par>
                                <p:cTn id="62" presetID="35"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anim calcmode="lin" valueType="num">
                                      <p:cBhvr>
                                        <p:cTn id="65" dur="500" fill="hold"/>
                                        <p:tgtEl>
                                          <p:spTgt spid="17"/>
                                        </p:tgtEl>
                                        <p:attrNameLst>
                                          <p:attrName>style.rotation</p:attrName>
                                        </p:attrNameLst>
                                      </p:cBhvr>
                                      <p:tavLst>
                                        <p:tav tm="0">
                                          <p:val>
                                            <p:fltVal val="720"/>
                                          </p:val>
                                        </p:tav>
                                        <p:tav tm="100000">
                                          <p:val>
                                            <p:fltVal val="0"/>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ppt_w</p:attrName>
                                        </p:attrNameLst>
                                      </p:cBhvr>
                                      <p:tavLst>
                                        <p:tav tm="0">
                                          <p:val>
                                            <p:fltVal val="0"/>
                                          </p:val>
                                        </p:tav>
                                        <p:tav tm="100000">
                                          <p:val>
                                            <p:strVal val="#ppt_w"/>
                                          </p:val>
                                        </p:tav>
                                      </p:tavLst>
                                    </p:anim>
                                  </p:childTnLst>
                                </p:cTn>
                              </p:par>
                            </p:childTnLst>
                          </p:cTn>
                        </p:par>
                        <p:par>
                          <p:cTn id="68" fill="hold">
                            <p:stCondLst>
                              <p:cond delay="4500"/>
                            </p:stCondLst>
                            <p:childTnLst>
                              <p:par>
                                <p:cTn id="69" presetID="35"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anim calcmode="lin" valueType="num">
                                      <p:cBhvr>
                                        <p:cTn id="72" dur="500" fill="hold"/>
                                        <p:tgtEl>
                                          <p:spTgt spid="20"/>
                                        </p:tgtEl>
                                        <p:attrNameLst>
                                          <p:attrName>style.rotation</p:attrName>
                                        </p:attrNameLst>
                                      </p:cBhvr>
                                      <p:tavLst>
                                        <p:tav tm="0">
                                          <p:val>
                                            <p:fltVal val="720"/>
                                          </p:val>
                                        </p:tav>
                                        <p:tav tm="100000">
                                          <p:val>
                                            <p:fltVal val="0"/>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ppt_w</p:attrName>
                                        </p:attrNameLst>
                                      </p:cBhvr>
                                      <p:tavLst>
                                        <p:tav tm="0">
                                          <p:val>
                                            <p:fltVal val="0"/>
                                          </p:val>
                                        </p:tav>
                                        <p:tav tm="100000">
                                          <p:val>
                                            <p:strVal val="#ppt_w"/>
                                          </p:val>
                                        </p:tav>
                                      </p:tavLst>
                                    </p:anim>
                                  </p:childTnLst>
                                </p:cTn>
                              </p:par>
                            </p:childTnLst>
                          </p:cTn>
                        </p:par>
                        <p:par>
                          <p:cTn id="75" fill="hold">
                            <p:stCondLst>
                              <p:cond delay="5000"/>
                            </p:stCondLst>
                            <p:childTnLst>
                              <p:par>
                                <p:cTn id="76" presetID="35"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anim calcmode="lin" valueType="num">
                                      <p:cBhvr>
                                        <p:cTn id="79" dur="500" fill="hold"/>
                                        <p:tgtEl>
                                          <p:spTgt spid="23"/>
                                        </p:tgtEl>
                                        <p:attrNameLst>
                                          <p:attrName>style.rotation</p:attrName>
                                        </p:attrNameLst>
                                      </p:cBhvr>
                                      <p:tavLst>
                                        <p:tav tm="0">
                                          <p:val>
                                            <p:fltVal val="720"/>
                                          </p:val>
                                        </p:tav>
                                        <p:tav tm="100000">
                                          <p:val>
                                            <p:fltVal val="0"/>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 calcmode="lin" valueType="num">
                                      <p:cBhvr>
                                        <p:cTn id="81" dur="500" fill="hold"/>
                                        <p:tgtEl>
                                          <p:spTgt spid="23"/>
                                        </p:tgtEl>
                                        <p:attrNameLst>
                                          <p:attrName>ppt_w</p:attrName>
                                        </p:attrNameLst>
                                      </p:cBhvr>
                                      <p:tavLst>
                                        <p:tav tm="0">
                                          <p:val>
                                            <p:fltVal val="0"/>
                                          </p:val>
                                        </p:tav>
                                        <p:tav tm="100000">
                                          <p:val>
                                            <p:strVal val="#ppt_w"/>
                                          </p:val>
                                        </p:tav>
                                      </p:tavLst>
                                    </p:anim>
                                  </p:childTnLst>
                                </p:cTn>
                              </p:par>
                            </p:childTnLst>
                          </p:cTn>
                        </p:par>
                        <p:par>
                          <p:cTn id="82" fill="hold">
                            <p:stCondLst>
                              <p:cond delay="5500"/>
                            </p:stCondLst>
                            <p:childTnLst>
                              <p:par>
                                <p:cTn id="83" presetID="35" presetClass="entr" presetSubtype="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anim calcmode="lin" valueType="num">
                                      <p:cBhvr>
                                        <p:cTn id="86" dur="500" fill="hold"/>
                                        <p:tgtEl>
                                          <p:spTgt spid="26"/>
                                        </p:tgtEl>
                                        <p:attrNameLst>
                                          <p:attrName>style.rotation</p:attrName>
                                        </p:attrNameLst>
                                      </p:cBhvr>
                                      <p:tavLst>
                                        <p:tav tm="0">
                                          <p:val>
                                            <p:fltVal val="720"/>
                                          </p:val>
                                        </p:tav>
                                        <p:tav tm="100000">
                                          <p:val>
                                            <p:fltVal val="0"/>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childTnLst>
                                </p:cTn>
                              </p:par>
                            </p:childTnLst>
                          </p:cTn>
                        </p:par>
                        <p:par>
                          <p:cTn id="89" fill="hold">
                            <p:stCondLst>
                              <p:cond delay="6000"/>
                            </p:stCondLst>
                            <p:childTnLst>
                              <p:par>
                                <p:cTn id="90" presetID="35"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anim calcmode="lin" valueType="num">
                                      <p:cBhvr>
                                        <p:cTn id="93" dur="500" fill="hold"/>
                                        <p:tgtEl>
                                          <p:spTgt spid="29"/>
                                        </p:tgtEl>
                                        <p:attrNameLst>
                                          <p:attrName>style.rotation</p:attrName>
                                        </p:attrNameLst>
                                      </p:cBhvr>
                                      <p:tavLst>
                                        <p:tav tm="0">
                                          <p:val>
                                            <p:fltVal val="720"/>
                                          </p:val>
                                        </p:tav>
                                        <p:tav tm="100000">
                                          <p:val>
                                            <p:fltVal val="0"/>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 calcmode="lin" valueType="num">
                                      <p:cBhvr>
                                        <p:cTn id="95" dur="500" fill="hold"/>
                                        <p:tgtEl>
                                          <p:spTgt spid="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的</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爱</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好</a:t>
            </a:r>
          </a:p>
        </p:txBody>
      </p:sp>
      <p:grpSp>
        <p:nvGrpSpPr>
          <p:cNvPr id="5" name="组合 4"/>
          <p:cNvGrpSpPr/>
          <p:nvPr/>
        </p:nvGrpSpPr>
        <p:grpSpPr>
          <a:xfrm>
            <a:off x="2584450" y="2040255"/>
            <a:ext cx="1426210" cy="1268095"/>
            <a:chOff x="3849" y="3122"/>
            <a:chExt cx="2246" cy="1997"/>
          </a:xfrm>
        </p:grpSpPr>
        <p:pic>
          <p:nvPicPr>
            <p:cNvPr id="4" name="图片 3"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6" name="文本框 15"/>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画画</a:t>
              </a:r>
            </a:p>
          </p:txBody>
        </p:sp>
      </p:grpSp>
      <p:grpSp>
        <p:nvGrpSpPr>
          <p:cNvPr id="6" name="组合 5"/>
          <p:cNvGrpSpPr/>
          <p:nvPr/>
        </p:nvGrpSpPr>
        <p:grpSpPr>
          <a:xfrm>
            <a:off x="4385945" y="2040255"/>
            <a:ext cx="1426210" cy="1268095"/>
            <a:chOff x="3849" y="3122"/>
            <a:chExt cx="2246" cy="1997"/>
          </a:xfrm>
        </p:grpSpPr>
        <p:pic>
          <p:nvPicPr>
            <p:cNvPr id="7" name="图片 6"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1" name="文本框 10"/>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唱歌</a:t>
              </a:r>
            </a:p>
          </p:txBody>
        </p:sp>
      </p:grpSp>
      <p:grpSp>
        <p:nvGrpSpPr>
          <p:cNvPr id="13" name="组合 12"/>
          <p:cNvGrpSpPr/>
          <p:nvPr/>
        </p:nvGrpSpPr>
        <p:grpSpPr>
          <a:xfrm>
            <a:off x="6188075" y="2040255"/>
            <a:ext cx="1426210" cy="1268095"/>
            <a:chOff x="3849" y="3122"/>
            <a:chExt cx="2246" cy="1997"/>
          </a:xfrm>
        </p:grpSpPr>
        <p:pic>
          <p:nvPicPr>
            <p:cNvPr id="14" name="图片 13"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5" name="文本框 14"/>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跳舞</a:t>
              </a:r>
            </a:p>
          </p:txBody>
        </p:sp>
      </p:grpSp>
      <p:grpSp>
        <p:nvGrpSpPr>
          <p:cNvPr id="17" name="组合 16"/>
          <p:cNvGrpSpPr/>
          <p:nvPr/>
        </p:nvGrpSpPr>
        <p:grpSpPr>
          <a:xfrm>
            <a:off x="8068945" y="2040255"/>
            <a:ext cx="1426210" cy="1268095"/>
            <a:chOff x="3849" y="3122"/>
            <a:chExt cx="2246" cy="1997"/>
          </a:xfrm>
        </p:grpSpPr>
        <p:pic>
          <p:nvPicPr>
            <p:cNvPr id="18" name="图片 17"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19" name="文本框 18"/>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下棋</a:t>
              </a:r>
            </a:p>
          </p:txBody>
        </p:sp>
      </p:grpSp>
      <p:grpSp>
        <p:nvGrpSpPr>
          <p:cNvPr id="20" name="组合 19"/>
          <p:cNvGrpSpPr/>
          <p:nvPr/>
        </p:nvGrpSpPr>
        <p:grpSpPr>
          <a:xfrm>
            <a:off x="2584450" y="3903980"/>
            <a:ext cx="1426210" cy="1268095"/>
            <a:chOff x="3849" y="3122"/>
            <a:chExt cx="2246" cy="1997"/>
          </a:xfrm>
        </p:grpSpPr>
        <p:pic>
          <p:nvPicPr>
            <p:cNvPr id="21" name="图片 20"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22" name="文本框 21"/>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练字</a:t>
              </a:r>
            </a:p>
          </p:txBody>
        </p:sp>
      </p:grpSp>
      <p:grpSp>
        <p:nvGrpSpPr>
          <p:cNvPr id="23" name="组合 22"/>
          <p:cNvGrpSpPr/>
          <p:nvPr/>
        </p:nvGrpSpPr>
        <p:grpSpPr>
          <a:xfrm>
            <a:off x="4385945" y="3903980"/>
            <a:ext cx="1426210" cy="1268095"/>
            <a:chOff x="3849" y="3122"/>
            <a:chExt cx="2246" cy="1997"/>
          </a:xfrm>
        </p:grpSpPr>
        <p:pic>
          <p:nvPicPr>
            <p:cNvPr id="24" name="图片 23"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25" name="文本框 24"/>
            <p:cNvSpPr txBox="1"/>
            <p:nvPr/>
          </p:nvSpPr>
          <p:spPr>
            <a:xfrm>
              <a:off x="4276" y="3467"/>
              <a:ext cx="1392" cy="1307"/>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打羽毛球</a:t>
              </a:r>
            </a:p>
          </p:txBody>
        </p:sp>
      </p:grpSp>
      <p:grpSp>
        <p:nvGrpSpPr>
          <p:cNvPr id="26" name="组合 25"/>
          <p:cNvGrpSpPr/>
          <p:nvPr/>
        </p:nvGrpSpPr>
        <p:grpSpPr>
          <a:xfrm>
            <a:off x="6188075" y="3903980"/>
            <a:ext cx="1426210" cy="1268095"/>
            <a:chOff x="3849" y="3122"/>
            <a:chExt cx="2246" cy="1997"/>
          </a:xfrm>
        </p:grpSpPr>
        <p:pic>
          <p:nvPicPr>
            <p:cNvPr id="27" name="图片 26"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28" name="文本框 27"/>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阅读</a:t>
              </a:r>
            </a:p>
          </p:txBody>
        </p:sp>
      </p:grpSp>
      <p:grpSp>
        <p:nvGrpSpPr>
          <p:cNvPr id="29" name="组合 28"/>
          <p:cNvGrpSpPr/>
          <p:nvPr/>
        </p:nvGrpSpPr>
        <p:grpSpPr>
          <a:xfrm>
            <a:off x="8068945" y="3903980"/>
            <a:ext cx="1426210" cy="1268095"/>
            <a:chOff x="3849" y="3122"/>
            <a:chExt cx="2246" cy="1997"/>
          </a:xfrm>
        </p:grpSpPr>
        <p:pic>
          <p:nvPicPr>
            <p:cNvPr id="30" name="图片 29" descr="3b8d5d8261fc83c9baf03da60b614158"/>
            <p:cNvPicPr>
              <a:picLocks noChangeAspect="1"/>
            </p:cNvPicPr>
            <p:nvPr/>
          </p:nvPicPr>
          <p:blipFill>
            <a:blip r:embed="rId4"/>
            <a:stretch>
              <a:fillRect/>
            </a:stretch>
          </p:blipFill>
          <p:spPr>
            <a:xfrm>
              <a:off x="3849" y="3122"/>
              <a:ext cx="2246" cy="1997"/>
            </a:xfrm>
            <a:prstGeom prst="rect">
              <a:avLst/>
            </a:prstGeom>
          </p:spPr>
        </p:pic>
        <p:sp>
          <p:nvSpPr>
            <p:cNvPr id="31" name="文本框 30"/>
            <p:cNvSpPr txBox="1"/>
            <p:nvPr/>
          </p:nvSpPr>
          <p:spPr>
            <a:xfrm>
              <a:off x="4276" y="3758"/>
              <a:ext cx="1392" cy="725"/>
            </a:xfrm>
            <a:prstGeom prst="rect">
              <a:avLst/>
            </a:prstGeom>
            <a:noFill/>
          </p:spPr>
          <p:txBody>
            <a:bodyPr wrap="square" rtlCol="0">
              <a:spAutoFit/>
            </a:bodyPr>
            <a:lstStyle/>
            <a:p>
              <a:pPr algn="ctr"/>
              <a:r>
                <a:rPr lang="zh-CN" altLang="en-US" sz="2400">
                  <a:solidFill>
                    <a:srgbClr val="4E7BBE"/>
                  </a:solidFill>
                  <a:latin typeface="汉仪菱心体简" panose="02010400000101010101" charset="-122"/>
                  <a:ea typeface="汉仪菱心体简" panose="02010400000101010101" charset="-122"/>
                </a:rPr>
                <a:t>跑步</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35"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style.rotation</p:attrName>
                                        </p:attrNameLst>
                                      </p:cBhvr>
                                      <p:tavLst>
                                        <p:tav tm="0">
                                          <p:val>
                                            <p:fltVal val="720"/>
                                          </p:val>
                                        </p:tav>
                                        <p:tav tm="100000">
                                          <p:val>
                                            <p:fltVal val="0"/>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 calcmode="lin" valueType="num">
                                      <p:cBhvr>
                                        <p:cTn id="46" dur="500" fill="hold"/>
                                        <p:tgtEl>
                                          <p:spTgt spid="5"/>
                                        </p:tgtEl>
                                        <p:attrNameLst>
                                          <p:attrName>ppt_w</p:attrName>
                                        </p:attrNameLst>
                                      </p:cBhvr>
                                      <p:tavLst>
                                        <p:tav tm="0">
                                          <p:val>
                                            <p:fltVal val="0"/>
                                          </p:val>
                                        </p:tav>
                                        <p:tav tm="100000">
                                          <p:val>
                                            <p:strVal val="#ppt_w"/>
                                          </p:val>
                                        </p:tav>
                                      </p:tavLst>
                                    </p:anim>
                                  </p:childTnLst>
                                </p:cTn>
                              </p:par>
                            </p:childTnLst>
                          </p:cTn>
                        </p:par>
                        <p:par>
                          <p:cTn id="47" fill="hold">
                            <p:stCondLst>
                              <p:cond delay="3000"/>
                            </p:stCondLst>
                            <p:childTnLst>
                              <p:par>
                                <p:cTn id="48" presetID="35"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style.rotation</p:attrName>
                                        </p:attrNameLst>
                                      </p:cBhvr>
                                      <p:tavLst>
                                        <p:tav tm="0">
                                          <p:val>
                                            <p:fltVal val="720"/>
                                          </p:val>
                                        </p:tav>
                                        <p:tav tm="100000">
                                          <p:val>
                                            <p:fltVal val="0"/>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 calcmode="lin" valueType="num">
                                      <p:cBhvr>
                                        <p:cTn id="53" dur="500" fill="hold"/>
                                        <p:tgtEl>
                                          <p:spTgt spid="6"/>
                                        </p:tgtEl>
                                        <p:attrNameLst>
                                          <p:attrName>ppt_w</p:attrName>
                                        </p:attrNameLst>
                                      </p:cBhvr>
                                      <p:tavLst>
                                        <p:tav tm="0">
                                          <p:val>
                                            <p:fltVal val="0"/>
                                          </p:val>
                                        </p:tav>
                                        <p:tav tm="100000">
                                          <p:val>
                                            <p:strVal val="#ppt_w"/>
                                          </p:val>
                                        </p:tav>
                                      </p:tavLst>
                                    </p:anim>
                                  </p:childTnLst>
                                </p:cTn>
                              </p:par>
                            </p:childTnLst>
                          </p:cTn>
                        </p:par>
                        <p:par>
                          <p:cTn id="54" fill="hold">
                            <p:stCondLst>
                              <p:cond delay="3500"/>
                            </p:stCondLst>
                            <p:childTnLst>
                              <p:par>
                                <p:cTn id="55" presetID="35"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anim calcmode="lin" valueType="num">
                                      <p:cBhvr>
                                        <p:cTn id="58" dur="500" fill="hold"/>
                                        <p:tgtEl>
                                          <p:spTgt spid="13"/>
                                        </p:tgtEl>
                                        <p:attrNameLst>
                                          <p:attrName>style.rotation</p:attrName>
                                        </p:attrNameLst>
                                      </p:cBhvr>
                                      <p:tavLst>
                                        <p:tav tm="0">
                                          <p:val>
                                            <p:fltVal val="720"/>
                                          </p:val>
                                        </p:tav>
                                        <p:tav tm="100000">
                                          <p:val>
                                            <p:fltVal val="0"/>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ppt_w</p:attrName>
                                        </p:attrNameLst>
                                      </p:cBhvr>
                                      <p:tavLst>
                                        <p:tav tm="0">
                                          <p:val>
                                            <p:fltVal val="0"/>
                                          </p:val>
                                        </p:tav>
                                        <p:tav tm="100000">
                                          <p:val>
                                            <p:strVal val="#ppt_w"/>
                                          </p:val>
                                        </p:tav>
                                      </p:tavLst>
                                    </p:anim>
                                  </p:childTnLst>
                                </p:cTn>
                              </p:par>
                            </p:childTnLst>
                          </p:cTn>
                        </p:par>
                        <p:par>
                          <p:cTn id="61" fill="hold">
                            <p:stCondLst>
                              <p:cond delay="4000"/>
                            </p:stCondLst>
                            <p:childTnLst>
                              <p:par>
                                <p:cTn id="62" presetID="35"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anim calcmode="lin" valueType="num">
                                      <p:cBhvr>
                                        <p:cTn id="65" dur="500" fill="hold"/>
                                        <p:tgtEl>
                                          <p:spTgt spid="17"/>
                                        </p:tgtEl>
                                        <p:attrNameLst>
                                          <p:attrName>style.rotation</p:attrName>
                                        </p:attrNameLst>
                                      </p:cBhvr>
                                      <p:tavLst>
                                        <p:tav tm="0">
                                          <p:val>
                                            <p:fltVal val="720"/>
                                          </p:val>
                                        </p:tav>
                                        <p:tav tm="100000">
                                          <p:val>
                                            <p:fltVal val="0"/>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ppt_w</p:attrName>
                                        </p:attrNameLst>
                                      </p:cBhvr>
                                      <p:tavLst>
                                        <p:tav tm="0">
                                          <p:val>
                                            <p:fltVal val="0"/>
                                          </p:val>
                                        </p:tav>
                                        <p:tav tm="100000">
                                          <p:val>
                                            <p:strVal val="#ppt_w"/>
                                          </p:val>
                                        </p:tav>
                                      </p:tavLst>
                                    </p:anim>
                                  </p:childTnLst>
                                </p:cTn>
                              </p:par>
                            </p:childTnLst>
                          </p:cTn>
                        </p:par>
                        <p:par>
                          <p:cTn id="68" fill="hold">
                            <p:stCondLst>
                              <p:cond delay="4500"/>
                            </p:stCondLst>
                            <p:childTnLst>
                              <p:par>
                                <p:cTn id="69" presetID="35"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anim calcmode="lin" valueType="num">
                                      <p:cBhvr>
                                        <p:cTn id="72" dur="500" fill="hold"/>
                                        <p:tgtEl>
                                          <p:spTgt spid="20"/>
                                        </p:tgtEl>
                                        <p:attrNameLst>
                                          <p:attrName>style.rotation</p:attrName>
                                        </p:attrNameLst>
                                      </p:cBhvr>
                                      <p:tavLst>
                                        <p:tav tm="0">
                                          <p:val>
                                            <p:fltVal val="720"/>
                                          </p:val>
                                        </p:tav>
                                        <p:tav tm="100000">
                                          <p:val>
                                            <p:fltVal val="0"/>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ppt_w</p:attrName>
                                        </p:attrNameLst>
                                      </p:cBhvr>
                                      <p:tavLst>
                                        <p:tav tm="0">
                                          <p:val>
                                            <p:fltVal val="0"/>
                                          </p:val>
                                        </p:tav>
                                        <p:tav tm="100000">
                                          <p:val>
                                            <p:strVal val="#ppt_w"/>
                                          </p:val>
                                        </p:tav>
                                      </p:tavLst>
                                    </p:anim>
                                  </p:childTnLst>
                                </p:cTn>
                              </p:par>
                            </p:childTnLst>
                          </p:cTn>
                        </p:par>
                        <p:par>
                          <p:cTn id="75" fill="hold">
                            <p:stCondLst>
                              <p:cond delay="5000"/>
                            </p:stCondLst>
                            <p:childTnLst>
                              <p:par>
                                <p:cTn id="76" presetID="35"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anim calcmode="lin" valueType="num">
                                      <p:cBhvr>
                                        <p:cTn id="79" dur="500" fill="hold"/>
                                        <p:tgtEl>
                                          <p:spTgt spid="23"/>
                                        </p:tgtEl>
                                        <p:attrNameLst>
                                          <p:attrName>style.rotation</p:attrName>
                                        </p:attrNameLst>
                                      </p:cBhvr>
                                      <p:tavLst>
                                        <p:tav tm="0">
                                          <p:val>
                                            <p:fltVal val="720"/>
                                          </p:val>
                                        </p:tav>
                                        <p:tav tm="100000">
                                          <p:val>
                                            <p:fltVal val="0"/>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 calcmode="lin" valueType="num">
                                      <p:cBhvr>
                                        <p:cTn id="81" dur="500" fill="hold"/>
                                        <p:tgtEl>
                                          <p:spTgt spid="23"/>
                                        </p:tgtEl>
                                        <p:attrNameLst>
                                          <p:attrName>ppt_w</p:attrName>
                                        </p:attrNameLst>
                                      </p:cBhvr>
                                      <p:tavLst>
                                        <p:tav tm="0">
                                          <p:val>
                                            <p:fltVal val="0"/>
                                          </p:val>
                                        </p:tav>
                                        <p:tav tm="100000">
                                          <p:val>
                                            <p:strVal val="#ppt_w"/>
                                          </p:val>
                                        </p:tav>
                                      </p:tavLst>
                                    </p:anim>
                                  </p:childTnLst>
                                </p:cTn>
                              </p:par>
                            </p:childTnLst>
                          </p:cTn>
                        </p:par>
                        <p:par>
                          <p:cTn id="82" fill="hold">
                            <p:stCondLst>
                              <p:cond delay="5500"/>
                            </p:stCondLst>
                            <p:childTnLst>
                              <p:par>
                                <p:cTn id="83" presetID="35" presetClass="entr" presetSubtype="0" fill="hold"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anim calcmode="lin" valueType="num">
                                      <p:cBhvr>
                                        <p:cTn id="86" dur="500" fill="hold"/>
                                        <p:tgtEl>
                                          <p:spTgt spid="26"/>
                                        </p:tgtEl>
                                        <p:attrNameLst>
                                          <p:attrName>style.rotation</p:attrName>
                                        </p:attrNameLst>
                                      </p:cBhvr>
                                      <p:tavLst>
                                        <p:tav tm="0">
                                          <p:val>
                                            <p:fltVal val="720"/>
                                          </p:val>
                                        </p:tav>
                                        <p:tav tm="100000">
                                          <p:val>
                                            <p:fltVal val="0"/>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childTnLst>
                                </p:cTn>
                              </p:par>
                            </p:childTnLst>
                          </p:cTn>
                        </p:par>
                        <p:par>
                          <p:cTn id="89" fill="hold">
                            <p:stCondLst>
                              <p:cond delay="6000"/>
                            </p:stCondLst>
                            <p:childTnLst>
                              <p:par>
                                <p:cTn id="90" presetID="35"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anim calcmode="lin" valueType="num">
                                      <p:cBhvr>
                                        <p:cTn id="93" dur="500" fill="hold"/>
                                        <p:tgtEl>
                                          <p:spTgt spid="29"/>
                                        </p:tgtEl>
                                        <p:attrNameLst>
                                          <p:attrName>style.rotation</p:attrName>
                                        </p:attrNameLst>
                                      </p:cBhvr>
                                      <p:tavLst>
                                        <p:tav tm="0">
                                          <p:val>
                                            <p:fltVal val="720"/>
                                          </p:val>
                                        </p:tav>
                                        <p:tav tm="100000">
                                          <p:val>
                                            <p:fltVal val="0"/>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 calcmode="lin" valueType="num">
                                      <p:cBhvr>
                                        <p:cTn id="95" dur="500" fill="hold"/>
                                        <p:tgtEl>
                                          <p:spTgt spid="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的</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理</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想</a:t>
            </a:r>
          </a:p>
        </p:txBody>
      </p:sp>
      <p:pic>
        <p:nvPicPr>
          <p:cNvPr id="6" name="图片 5" descr="b9e42697afc4bff56e36b1af28dcc92a"/>
          <p:cNvPicPr>
            <a:picLocks noChangeAspect="1"/>
          </p:cNvPicPr>
          <p:nvPr/>
        </p:nvPicPr>
        <p:blipFill>
          <a:blip r:embed="rId4"/>
          <a:stretch>
            <a:fillRect/>
          </a:stretch>
        </p:blipFill>
        <p:spPr>
          <a:xfrm>
            <a:off x="1955165" y="1845945"/>
            <a:ext cx="2962275" cy="3667125"/>
          </a:xfrm>
          <a:prstGeom prst="rect">
            <a:avLst/>
          </a:prstGeom>
        </p:spPr>
      </p:pic>
      <p:sp>
        <p:nvSpPr>
          <p:cNvPr id="7" name="矩形 6"/>
          <p:cNvSpPr/>
          <p:nvPr/>
        </p:nvSpPr>
        <p:spPr>
          <a:xfrm>
            <a:off x="2542540" y="2239010"/>
            <a:ext cx="2112645" cy="297180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78120" y="2174240"/>
            <a:ext cx="5408930" cy="2861310"/>
          </a:xfrm>
          <a:prstGeom prst="rect">
            <a:avLst/>
          </a:prstGeom>
          <a:noFill/>
        </p:spPr>
        <p:txBody>
          <a:bodyPr wrap="square" rtlCol="0">
            <a:spAutoFit/>
          </a:bodyPr>
          <a:lstStyle/>
          <a:p>
            <a:pPr algn="l" fontAlgn="auto">
              <a:lnSpc>
                <a:spcPct val="200000"/>
              </a:lnSpc>
              <a:buFont typeface="Wingdings" panose="05000000000000000000" charset="0"/>
            </a:pPr>
            <a:r>
              <a:rPr lang="zh-CN" altLang="en-US">
                <a:solidFill>
                  <a:srgbClr val="4E7BBE"/>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请在此处输入详细介绍文本请在此处输入详细介绍文本请在此处输入详细介绍文本请在此处输入详细介绍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14"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par>
                          <p:cTn id="44" fill="hold">
                            <p:stCondLst>
                              <p:cond delay="3000"/>
                            </p:stCondLst>
                            <p:childTnLst>
                              <p:par>
                                <p:cTn id="45" presetID="2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500"/>
                                        <p:tgtEl>
                                          <p:spTgt spid="7"/>
                                        </p:tgtEl>
                                      </p:cBhvr>
                                    </p:animEffect>
                                  </p:childTnLst>
                                </p:cTn>
                              </p:par>
                            </p:childTnLst>
                          </p:cTn>
                        </p:par>
                        <p:par>
                          <p:cTn id="48" fill="hold">
                            <p:stCondLst>
                              <p:cond delay="3500"/>
                            </p:stCondLst>
                            <p:childTnLst>
                              <p:par>
                                <p:cTn id="49" presetID="41" presetClass="entr" presetSubtype="0" fill="hold" grpId="1"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7" grpId="0" bldLvl="0" animBg="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的</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荣</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誉</a:t>
            </a:r>
          </a:p>
        </p:txBody>
      </p:sp>
      <p:sp>
        <p:nvSpPr>
          <p:cNvPr id="13" name="矩形 12"/>
          <p:cNvSpPr/>
          <p:nvPr/>
        </p:nvSpPr>
        <p:spPr>
          <a:xfrm>
            <a:off x="1657985" y="1739265"/>
            <a:ext cx="3115310" cy="196278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923155" y="1739265"/>
            <a:ext cx="3115310" cy="196278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657985" y="3855085"/>
            <a:ext cx="3115310" cy="196278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23155" y="3855085"/>
            <a:ext cx="3115310" cy="196278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261985" y="1739265"/>
            <a:ext cx="2552065" cy="2861310"/>
          </a:xfrm>
          <a:prstGeom prst="rect">
            <a:avLst/>
          </a:prstGeom>
          <a:noFill/>
        </p:spPr>
        <p:txBody>
          <a:bodyPr wrap="square" rtlCol="0">
            <a:spAutoFit/>
          </a:bodyPr>
          <a:lstStyle/>
          <a:p>
            <a:pPr algn="l" fontAlgn="auto">
              <a:lnSpc>
                <a:spcPct val="200000"/>
              </a:lnSpc>
              <a:buFont typeface="Wingdings" panose="05000000000000000000" charset="0"/>
            </a:pPr>
            <a:r>
              <a:rPr lang="zh-CN" altLang="en-US">
                <a:solidFill>
                  <a:srgbClr val="4E7BBE"/>
                </a:solidFill>
                <a:latin typeface="汉仪菱心体简" panose="02010400000101010101" charset="-122"/>
                <a:ea typeface="汉仪菱心体简" panose="02010400000101010101" charset="-122"/>
                <a:sym typeface="+mn-ea"/>
              </a:rPr>
              <a:t>请在此处输入详细介绍文本请在此处输入详细介绍文本请在此处输入详细介绍文本请在此处输入详细介绍文本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4500"/>
                            </p:stCondLst>
                            <p:childTnLst>
                              <p:par>
                                <p:cTn id="65" presetID="41" presetClass="entr" presetSubtype="0" fill="hold" grpId="1" nodeType="afterEffect">
                                  <p:stCondLst>
                                    <p:cond delay="0"/>
                                  </p:stCondLst>
                                  <p:iterate type="lt">
                                    <p:tmPct val="10000"/>
                                  </p:iterate>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7"/>
                                        </p:tgtEl>
                                        <p:attrNameLst>
                                          <p:attrName>ppt_y</p:attrName>
                                        </p:attrNameLst>
                                      </p:cBhvr>
                                      <p:tavLst>
                                        <p:tav tm="0">
                                          <p:val>
                                            <p:strVal val="#ppt_y"/>
                                          </p:val>
                                        </p:tav>
                                        <p:tav tm="100000">
                                          <p:val>
                                            <p:strVal val="#ppt_y"/>
                                          </p:val>
                                        </p:tav>
                                      </p:tavLst>
                                    </p:anim>
                                    <p:anim calcmode="lin" valueType="num">
                                      <p:cBhvr>
                                        <p:cTn id="6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13" grpId="0" bldLvl="0" animBg="1"/>
      <p:bldP spid="14" grpId="0" bldLvl="0" animBg="1"/>
      <p:bldP spid="15" grpId="0" bldLvl="0" animBg="1"/>
      <p:bldP spid="16" grpId="0" bldLvl="0"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我</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的</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生</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活</a:t>
            </a:r>
          </a:p>
        </p:txBody>
      </p:sp>
      <p:sp>
        <p:nvSpPr>
          <p:cNvPr id="4" name="矩形 3"/>
          <p:cNvSpPr/>
          <p:nvPr/>
        </p:nvSpPr>
        <p:spPr>
          <a:xfrm>
            <a:off x="2502535" y="1908175"/>
            <a:ext cx="2249170" cy="361950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818380" y="1908175"/>
            <a:ext cx="2551430" cy="177609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18380" y="3751580"/>
            <a:ext cx="2551430" cy="1776095"/>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436485" y="1908175"/>
            <a:ext cx="2249170" cy="3619500"/>
          </a:xfrm>
          <a:prstGeom prst="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18" presetClass="entr" presetSubtype="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strips(downRight)">
                                      <p:cBhvr>
                                        <p:cTn id="43" dur="500"/>
                                        <p:tgtEl>
                                          <p:spTgt spid="4"/>
                                        </p:tgtEl>
                                      </p:cBhvr>
                                    </p:animEffect>
                                  </p:childTnLst>
                                </p:cTn>
                              </p:par>
                            </p:childTnLst>
                          </p:cTn>
                        </p:par>
                        <p:par>
                          <p:cTn id="44" fill="hold">
                            <p:stCondLst>
                              <p:cond delay="3000"/>
                            </p:stCondLst>
                            <p:childTnLst>
                              <p:par>
                                <p:cTn id="45" presetID="2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edge">
                                      <p:cBhvr>
                                        <p:cTn id="47" dur="500"/>
                                        <p:tgtEl>
                                          <p:spTgt spid="5"/>
                                        </p:tgtEl>
                                      </p:cBhvr>
                                    </p:animEffect>
                                  </p:childTnLst>
                                </p:cTn>
                              </p:par>
                            </p:childTnLst>
                          </p:cTn>
                        </p:par>
                        <p:par>
                          <p:cTn id="48" fill="hold">
                            <p:stCondLst>
                              <p:cond delay="3500"/>
                            </p:stCondLst>
                            <p:childTnLst>
                              <p:par>
                                <p:cTn id="49" presetID="14" presetClass="entr" presetSubtype="5"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vertical)">
                                      <p:cBhvr>
                                        <p:cTn id="51" dur="500"/>
                                        <p:tgtEl>
                                          <p:spTgt spid="6"/>
                                        </p:tgtEl>
                                      </p:cBhvr>
                                    </p:animEffect>
                                  </p:childTnLst>
                                </p:cTn>
                              </p:par>
                            </p:childTnLst>
                          </p:cTn>
                        </p:par>
                        <p:par>
                          <p:cTn id="52" fill="hold">
                            <p:stCondLst>
                              <p:cond delay="4000"/>
                            </p:stCondLst>
                            <p:childTnLst>
                              <p:par>
                                <p:cTn id="53" presetID="6" presetClass="entr" presetSubtype="16" fill="hold" grpId="5"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4" grpId="0" animBg="1"/>
      <p:bldP spid="5" grpId="0" animBg="1"/>
      <p:bldP spid="6" grpId="0" animBg="1"/>
      <p:bldP spid="12" grpId="0" animBg="1"/>
      <p:bldP spid="12" grpId="1" animBg="1"/>
      <p:bldP spid="12" grpId="2" animBg="1"/>
      <p:bldP spid="12" grpId="3" animBg="1"/>
      <p:bldP spid="12" grpId="4" animBg="1"/>
      <p:bldP spid="12"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2D5F7"/>
        </a:solidFill>
        <a:effectLst/>
      </p:bgPr>
    </p:bg>
    <p:spTree>
      <p:nvGrpSpPr>
        <p:cNvPr id="1" name=""/>
        <p:cNvGrpSpPr/>
        <p:nvPr/>
      </p:nvGrpSpPr>
      <p:grpSpPr>
        <a:xfrm>
          <a:off x="0" y="0"/>
          <a:ext cx="0" cy="0"/>
          <a:chOff x="0" y="0"/>
          <a:chExt cx="0" cy="0"/>
        </a:xfrm>
      </p:grpSpPr>
      <p:pic>
        <p:nvPicPr>
          <p:cNvPr id="2" name="图片 1" descr="39d1e942c98c14482659c2ef5f3f27ff"/>
          <p:cNvPicPr>
            <a:picLocks noChangeAspect="1"/>
          </p:cNvPicPr>
          <p:nvPr/>
        </p:nvPicPr>
        <p:blipFill>
          <a:blip r:embed="rId3"/>
          <a:stretch>
            <a:fillRect/>
          </a:stretch>
        </p:blipFill>
        <p:spPr>
          <a:xfrm>
            <a:off x="480695" y="401320"/>
            <a:ext cx="11231245" cy="6054725"/>
          </a:xfrm>
          <a:prstGeom prst="rect">
            <a:avLst/>
          </a:prstGeom>
        </p:spPr>
      </p:pic>
      <p:sp>
        <p:nvSpPr>
          <p:cNvPr id="3" name="文本框 2"/>
          <p:cNvSpPr txBox="1"/>
          <p:nvPr/>
        </p:nvSpPr>
        <p:spPr>
          <a:xfrm>
            <a:off x="6778625"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竞</a:t>
            </a:r>
          </a:p>
        </p:txBody>
      </p:sp>
      <p:sp>
        <p:nvSpPr>
          <p:cNvPr id="8" name="文本框 7"/>
          <p:cNvSpPr txBox="1"/>
          <p:nvPr/>
        </p:nvSpPr>
        <p:spPr>
          <a:xfrm>
            <a:off x="753173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选</a:t>
            </a:r>
          </a:p>
        </p:txBody>
      </p:sp>
      <p:sp>
        <p:nvSpPr>
          <p:cNvPr id="9" name="文本框 8"/>
          <p:cNvSpPr txBox="1"/>
          <p:nvPr/>
        </p:nvSpPr>
        <p:spPr>
          <a:xfrm>
            <a:off x="8258810" y="401320"/>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岗</a:t>
            </a:r>
          </a:p>
        </p:txBody>
      </p:sp>
      <p:sp>
        <p:nvSpPr>
          <p:cNvPr id="10" name="文本框 9"/>
          <p:cNvSpPr txBox="1"/>
          <p:nvPr/>
        </p:nvSpPr>
        <p:spPr>
          <a:xfrm>
            <a:off x="9002395" y="484505"/>
            <a:ext cx="573405" cy="583565"/>
          </a:xfrm>
          <a:prstGeom prst="rect">
            <a:avLst/>
          </a:prstGeom>
          <a:noFill/>
        </p:spPr>
        <p:txBody>
          <a:bodyPr wrap="square" rtlCol="0">
            <a:spAutoFit/>
          </a:bodyPr>
          <a:lstStyle/>
          <a:p>
            <a:r>
              <a:rPr lang="zh-CN" altLang="en-US" sz="3200">
                <a:solidFill>
                  <a:schemeClr val="bg1"/>
                </a:solidFill>
                <a:latin typeface="汉仪菱心体简" panose="02010400000101010101" charset="-122"/>
                <a:ea typeface="汉仪菱心体简" panose="02010400000101010101" charset="-122"/>
              </a:rPr>
              <a:t>位</a:t>
            </a:r>
          </a:p>
        </p:txBody>
      </p:sp>
      <p:sp>
        <p:nvSpPr>
          <p:cNvPr id="7" name="矩形 6"/>
          <p:cNvSpPr/>
          <p:nvPr/>
        </p:nvSpPr>
        <p:spPr>
          <a:xfrm>
            <a:off x="6172835" y="2479040"/>
            <a:ext cx="3508375" cy="218186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503805" y="2479040"/>
            <a:ext cx="3508375" cy="218186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61385" y="4445635"/>
            <a:ext cx="1592580" cy="550545"/>
          </a:xfrm>
          <a:prstGeom prst="rect">
            <a:avLst/>
          </a:prstGeom>
          <a:solidFill>
            <a:srgbClr val="1C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汉仪菱心体简" panose="02010400000101010101" charset="-122"/>
                <a:ea typeface="汉仪菱心体简" panose="02010400000101010101" charset="-122"/>
              </a:rPr>
              <a:t>班 长</a:t>
            </a:r>
          </a:p>
        </p:txBody>
      </p:sp>
      <p:sp>
        <p:nvSpPr>
          <p:cNvPr id="14" name="矩形 13"/>
          <p:cNvSpPr/>
          <p:nvPr/>
        </p:nvSpPr>
        <p:spPr>
          <a:xfrm>
            <a:off x="7130415" y="4445635"/>
            <a:ext cx="1592580" cy="550545"/>
          </a:xfrm>
          <a:prstGeom prst="rect">
            <a:avLst/>
          </a:prstGeom>
          <a:solidFill>
            <a:srgbClr val="1CA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汉仪菱心体简" panose="02010400000101010101" charset="-122"/>
                <a:ea typeface="汉仪菱心体简" panose="02010400000101010101" charset="-122"/>
              </a:rPr>
              <a:t>学习委员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8" presetClass="entr" presetSubtype="0" accel="50000" fill="hold" grpId="3" nodeType="afterEffect">
                                  <p:stCondLst>
                                    <p:cond delay="0"/>
                                  </p:stCondLst>
                                  <p:iterate type="lt">
                                    <p:tmPct val="50000"/>
                                  </p:iterate>
                                  <p:childTnLst>
                                    <p:set>
                                      <p:cBhvr>
                                        <p:cTn id="10" dur="1" fill="hold">
                                          <p:stCondLst>
                                            <p:cond delay="0"/>
                                          </p:stCondLst>
                                        </p:cTn>
                                        <p:tgtEl>
                                          <p:spTgt spid="3"/>
                                        </p:tgtEl>
                                        <p:attrNameLst>
                                          <p:attrName>style.visibility</p:attrName>
                                        </p:attrNameLst>
                                      </p:cBhvr>
                                      <p:to>
                                        <p:strVal val="visible"/>
                                      </p:to>
                                    </p:set>
                                    <p:set>
                                      <p:cBhvr>
                                        <p:cTn id="11" dur="228" fill="hold">
                                          <p:stCondLst>
                                            <p:cond delay="0"/>
                                          </p:stCondLst>
                                        </p:cTn>
                                        <p:tgtEl>
                                          <p:spTgt spid="3"/>
                                        </p:tgtEl>
                                        <p:attrNameLst>
                                          <p:attrName>style.rotation</p:attrName>
                                        </p:attrNameLst>
                                      </p:cBhvr>
                                      <p:to>
                                        <p:strVal val="-45.0"/>
                                      </p:to>
                                    </p:set>
                                    <p:anim calcmode="lin" valueType="num">
                                      <p:cBhvr>
                                        <p:cTn id="12"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1000"/>
                            </p:stCondLst>
                            <p:childTnLst>
                              <p:par>
                                <p:cTn id="17" presetID="38" presetClass="entr" presetSubtype="0" accel="50000" fill="hold" grpId="3"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228" fill="hold">
                                          <p:stCondLst>
                                            <p:cond delay="0"/>
                                          </p:stCondLst>
                                        </p:cTn>
                                        <p:tgtEl>
                                          <p:spTgt spid="8"/>
                                        </p:tgtEl>
                                        <p:attrNameLst>
                                          <p:attrName>style.rotation</p:attrName>
                                        </p:attrNameLst>
                                      </p:cBhvr>
                                      <p:to>
                                        <p:strVal val="-45.0"/>
                                      </p:to>
                                    </p:set>
                                    <p:anim calcmode="lin" valueType="num">
                                      <p:cBhvr>
                                        <p:cTn id="20"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500"/>
                            </p:stCondLst>
                            <p:childTnLst>
                              <p:par>
                                <p:cTn id="25" presetID="38" presetClass="entr" presetSubtype="0" accel="50000" fill="hold" grpId="3" nodeType="after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set>
                                      <p:cBhvr>
                                        <p:cTn id="27" dur="228" fill="hold">
                                          <p:stCondLst>
                                            <p:cond delay="0"/>
                                          </p:stCondLst>
                                        </p:cTn>
                                        <p:tgtEl>
                                          <p:spTgt spid="9"/>
                                        </p:tgtEl>
                                        <p:attrNameLst>
                                          <p:attrName>style.rotation</p:attrName>
                                        </p:attrNameLst>
                                      </p:cBhvr>
                                      <p:to>
                                        <p:strVal val="-45.0"/>
                                      </p:to>
                                    </p:set>
                                    <p:anim calcmode="lin" valueType="num">
                                      <p:cBhvr>
                                        <p:cTn id="2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32" fill="hold">
                            <p:stCondLst>
                              <p:cond delay="2000"/>
                            </p:stCondLst>
                            <p:childTnLst>
                              <p:par>
                                <p:cTn id="33" presetID="38" presetClass="entr" presetSubtype="0" accel="50000" fill="hold" grpId="3" nodeType="after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228" fill="hold">
                                          <p:stCondLst>
                                            <p:cond delay="0"/>
                                          </p:stCondLst>
                                        </p:cTn>
                                        <p:tgtEl>
                                          <p:spTgt spid="10"/>
                                        </p:tgtEl>
                                        <p:attrNameLst>
                                          <p:attrName>style.rotation</p:attrName>
                                        </p:attrNameLst>
                                      </p:cBhvr>
                                      <p:to>
                                        <p:strVal val="-45.0"/>
                                      </p:to>
                                    </p:set>
                                    <p:anim calcmode="lin" valueType="num">
                                      <p:cBhvr>
                                        <p:cTn id="36"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2500"/>
                            </p:stCondLst>
                            <p:childTnLst>
                              <p:par>
                                <p:cTn id="41" presetID="18" presetClass="entr" presetSubtype="6" fill="hold" grpId="1"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Right)">
                                      <p:cBhvr>
                                        <p:cTn id="43" dur="500"/>
                                        <p:tgtEl>
                                          <p:spTgt spid="11"/>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3500"/>
                            </p:stCondLst>
                            <p:childTnLst>
                              <p:par>
                                <p:cTn id="51" presetID="2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edge">
                                      <p:cBhvr>
                                        <p:cTn id="53" dur="500"/>
                                        <p:tgtEl>
                                          <p:spTgt spid="7"/>
                                        </p:tgtEl>
                                      </p:cBhvr>
                                    </p:animEffect>
                                  </p:childTnLst>
                                </p:cTn>
                              </p:par>
                            </p:childTnLst>
                          </p:cTn>
                        </p:par>
                        <p:par>
                          <p:cTn id="54" fill="hold">
                            <p:stCondLst>
                              <p:cond delay="4000"/>
                            </p:stCondLst>
                            <p:childTnLst>
                              <p:par>
                                <p:cTn id="55" presetID="1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8" grpId="0"/>
      <p:bldP spid="8" grpId="1"/>
      <p:bldP spid="8" grpId="2"/>
      <p:bldP spid="8" grpId="3"/>
      <p:bldP spid="9" grpId="0"/>
      <p:bldP spid="9" grpId="1"/>
      <p:bldP spid="9" grpId="2"/>
      <p:bldP spid="9" grpId="3"/>
      <p:bldP spid="10" grpId="0"/>
      <p:bldP spid="10" grpId="1"/>
      <p:bldP spid="10" grpId="2"/>
      <p:bldP spid="10" grpId="3"/>
      <p:bldP spid="7" grpId="0" bldLvl="0" animBg="1"/>
      <p:bldP spid="11" grpId="0" animBg="1"/>
      <p:bldP spid="11" grpId="1" bldLvl="0" animBg="1"/>
      <p:bldP spid="13" grpId="0" bldLvl="0" animBg="1"/>
      <p:bldP spid="14"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宽屏</PresentationFormat>
  <Paragraphs>79</Paragraphs>
  <Slides>11</Slides>
  <Notes>11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落落补 汤圆</vt:lpstr>
      <vt:lpstr>Calibri</vt:lpstr>
      <vt:lpstr>Wingdings</vt:lpstr>
      <vt:lpstr>等线</vt:lpstr>
      <vt:lpstr>Arial</vt:lpstr>
      <vt:lpstr>方正卡通简体</vt:lpstr>
      <vt:lpstr>汉仪菱心体简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cp:revision>
  <dcterms:created xsi:type="dcterms:W3CDTF">2017-07-17T07:56:00Z</dcterms:created>
  <dcterms:modified xsi:type="dcterms:W3CDTF">2021-01-05T16:41:09Z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