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79" r:id="rId4"/>
    <p:sldId id="269" r:id="rId5"/>
    <p:sldId id="272" r:id="rId6"/>
    <p:sldId id="270" r:id="rId7"/>
    <p:sldId id="262" r:id="rId8"/>
    <p:sldId id="263" r:id="rId9"/>
    <p:sldId id="282" r:id="rId10"/>
    <p:sldId id="281" r:id="rId11"/>
    <p:sldId id="258" r:id="rId12"/>
  </p:sldIdLst>
  <p:sldSz cx="12192000" cy="6858000"/>
  <p:notesSz cx="6858000" cy="9144000"/>
  <p:embeddedFontLst>
    <p:embeddedFont>
      <p:font typeface="汉仪菱心体简" panose="02010609000101010101" pitchFamily="49" charset="-122"/>
      <p:regular r:id="rId14"/>
    </p:embeddedFont>
    <p:embeddedFont>
      <p:font typeface="楷体" panose="02010609060101010101" pitchFamily="49" charset="-122"/>
      <p:regular r:id="rId15"/>
    </p:embeddedFont>
    <p:embeddedFont>
      <p:font typeface="Agency FB" panose="020B05030202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Ran(营销事业部)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476"/>
    <a:srgbClr val="1A2855"/>
    <a:srgbClr val="192652"/>
    <a:srgbClr val="233678"/>
    <a:srgbClr val="1D3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38" y="114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3175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noFill/>
              <a:ln w="317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24-4B31-87A0-CBC0FD1F2412}"/>
              </c:ext>
            </c:extLst>
          </c:dPt>
          <c:dPt>
            <c:idx val="1"/>
            <c:bubble3D val="0"/>
            <c:spPr>
              <a:noFill/>
              <a:ln w="317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24-4B31-87A0-CBC0FD1F2412}"/>
              </c:ext>
            </c:extLst>
          </c:dPt>
          <c:dPt>
            <c:idx val="2"/>
            <c:bubble3D val="0"/>
            <c:spPr>
              <a:noFill/>
              <a:ln w="317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24-4B31-87A0-CBC0FD1F2412}"/>
              </c:ext>
            </c:extLst>
          </c:dPt>
          <c:dPt>
            <c:idx val="3"/>
            <c:bubble3D val="0"/>
            <c:spPr>
              <a:noFill/>
              <a:ln w="317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24-4B31-87A0-CBC0FD1F2412}"/>
              </c:ext>
            </c:extLst>
          </c:dPt>
          <c:dPt>
            <c:idx val="4"/>
            <c:bubble3D val="0"/>
            <c:spPr>
              <a:noFill/>
              <a:ln w="317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24-4B31-87A0-CBC0FD1F2412}"/>
              </c:ext>
            </c:extLst>
          </c:dPt>
          <c:dPt>
            <c:idx val="5"/>
            <c:bubble3D val="0"/>
            <c:spPr>
              <a:noFill/>
              <a:ln w="3175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Sheet1!$B$2:$B$7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24-4B31-87A0-CBC0FD1F24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24-4B31-87A0-CBC0FD1F2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24-4B31-87A0-CBC0FD1F24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24-4B31-87A0-CBC0FD1F24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24-4B31-87A0-CBC0FD1F241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24-4B31-87A0-CBC0FD1F2412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  <a:alpha val="3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Sheet1!$C$2:$C$7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024-4B31-87A0-CBC0FD1F24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024-4B31-87A0-CBC0FD1F2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024-4B31-87A0-CBC0FD1F24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024-4B31-87A0-CBC0FD1F24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024-4B31-87A0-CBC0FD1F241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024-4B31-87A0-CBC0FD1F2412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Sheet1!$D$2:$D$7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C024-4B31-87A0-CBC0FD1F24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销售额4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C024-4B31-87A0-CBC0FD1F2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C024-4B31-87A0-CBC0FD1F24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C024-4B31-87A0-CBC0FD1F24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C024-4B31-87A0-CBC0FD1F2412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C024-4B31-87A0-CBC0FD1F2412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Sheet1!$E$2:$E$7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C024-4B31-87A0-CBC0FD1F241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销售额5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C024-4B31-87A0-CBC0FD1F2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C024-4B31-87A0-CBC0FD1F24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C024-4B31-87A0-CBC0FD1F2412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C024-4B31-87A0-CBC0FD1F2412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C024-4B31-87A0-CBC0FD1F2412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Sheet1!$F$2:$F$7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C024-4B31-87A0-CBC0FD1F241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销售额52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C024-4B31-87A0-CBC0FD1F2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C024-4B31-87A0-CBC0FD1F2412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C024-4B31-87A0-CBC0FD1F2412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C024-4B31-87A0-CBC0FD1F2412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C024-4B31-87A0-CBC0FD1F2412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Sheet1!$G$2:$G$7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C024-4B31-87A0-CBC0FD1F241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销售额53</c:v>
                </c:pt>
              </c:strCache>
            </c:strRef>
          </c:tx>
          <c:spPr>
            <a:ln w="19050">
              <a:solidFill>
                <a:schemeClr val="bg1">
                  <a:alpha val="29000"/>
                </a:schemeClr>
              </a:solidFill>
              <a:prstDash val="sysDash"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alpha val="29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4F-C024-4B31-87A0-CBC0FD1F241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>
                    <a:alpha val="29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51-C024-4B31-87A0-CBC0FD1F2412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bg1">
                    <a:alpha val="29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53-C024-4B31-87A0-CBC0FD1F2412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bg1">
                    <a:alpha val="29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55-C024-4B31-87A0-CBC0FD1F2412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bg1">
                    <a:alpha val="29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57-C024-4B31-87A0-CBC0FD1F2412}"/>
              </c:ext>
            </c:extLst>
          </c:dPt>
          <c:dPt>
            <c:idx val="5"/>
            <c:bubble3D val="0"/>
            <c:spPr>
              <a:noFill/>
              <a:ln w="19050">
                <a:solidFill>
                  <a:schemeClr val="bg1">
                    <a:alpha val="29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59-C024-4B31-87A0-CBC0FD1F2412}"/>
              </c:ext>
            </c:extLst>
          </c:dPt>
          <c:cat>
            <c:strRef>
              <c:f>Sheet1!$A$2:$A$7</c:f>
              <c:strCache>
                <c:ptCount val="6"/>
                <c:pt idx="0">
                  <c:v>网迈</c:v>
                </c:pt>
                <c:pt idx="1">
                  <c:v>网罗天下</c:v>
                </c:pt>
                <c:pt idx="2">
                  <c:v>吉狮互动</c:v>
                </c:pt>
                <c:pt idx="3">
                  <c:v>上星</c:v>
                </c:pt>
                <c:pt idx="4">
                  <c:v>好耶</c:v>
                </c:pt>
                <c:pt idx="5">
                  <c:v>其他</c:v>
                </c:pt>
              </c:strCache>
            </c:strRef>
          </c:cat>
          <c:val>
            <c:numRef>
              <c:f>Sheet1!$H$2:$H$7</c:f>
              <c:numCache>
                <c:formatCode>#,##0_ ;[Red]\-#,##0\ </c:formatCode>
                <c:ptCount val="6"/>
                <c:pt idx="0">
                  <c:v>676159.547044034</c:v>
                </c:pt>
                <c:pt idx="1">
                  <c:v>561042.83256128302</c:v>
                </c:pt>
                <c:pt idx="2">
                  <c:v>391804.69588564202</c:v>
                </c:pt>
                <c:pt idx="3">
                  <c:v>361037.01532573497</c:v>
                </c:pt>
                <c:pt idx="4">
                  <c:v>307260.14880049601</c:v>
                </c:pt>
                <c:pt idx="5">
                  <c:v>1812574.2948969901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C024-4B31-87A0-CBC0FD1F2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CC1D9-216C-4C67-A426-37F3A6353F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AE17E-0FBB-4FB3-85A1-5F486D191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从时代大背景切入，回顾中国互联网发展里程碑，为下一页做铺垫：</a:t>
            </a:r>
            <a:endParaRPr lang="en-US" altLang="zh-CN" dirty="0"/>
          </a:p>
          <a:p>
            <a:r>
              <a:rPr lang="en-US" altLang="zh-CN" dirty="0"/>
              <a:t>1994</a:t>
            </a:r>
            <a:r>
              <a:rPr lang="zh-CN" altLang="en-US" dirty="0"/>
              <a:t>年</a:t>
            </a:r>
            <a:r>
              <a:rPr lang="en-US" altLang="zh-CN" dirty="0"/>
              <a:t>,</a:t>
            </a:r>
            <a:r>
              <a:rPr lang="zh-CN" altLang="en-US" dirty="0"/>
              <a:t>第一台</a:t>
            </a:r>
            <a:r>
              <a:rPr lang="en-US" altLang="zh-CN" dirty="0"/>
              <a:t>WWW</a:t>
            </a:r>
            <a:r>
              <a:rPr lang="zh-CN" altLang="en-US" dirty="0"/>
              <a:t>服务器建立，中国互联网元年</a:t>
            </a:r>
          </a:p>
          <a:p>
            <a:r>
              <a:rPr lang="en-US" altLang="zh-CN" dirty="0"/>
              <a:t>1997</a:t>
            </a:r>
            <a:r>
              <a:rPr lang="zh-CN" altLang="en-US" dirty="0"/>
              <a:t>年，第一次</a:t>
            </a:r>
            <a:r>
              <a:rPr lang="en-US" altLang="zh-CN" dirty="0"/>
              <a:t>《</a:t>
            </a:r>
            <a:r>
              <a:rPr lang="zh-CN" altLang="en-US" dirty="0"/>
              <a:t>中国互联网络发展状况统计报告</a:t>
            </a:r>
            <a:r>
              <a:rPr lang="en-US" altLang="zh-CN" dirty="0"/>
              <a:t>》</a:t>
            </a:r>
            <a:r>
              <a:rPr lang="zh-CN" altLang="en-US" dirty="0"/>
              <a:t>发布，中国共有上网计算机</a:t>
            </a:r>
            <a:r>
              <a:rPr lang="en-US" altLang="zh-CN" dirty="0"/>
              <a:t>29.9</a:t>
            </a:r>
            <a:r>
              <a:rPr lang="zh-CN" altLang="en-US" dirty="0"/>
              <a:t>万台，上网用户数</a:t>
            </a:r>
            <a:r>
              <a:rPr lang="en-US" altLang="zh-CN" dirty="0"/>
              <a:t>62</a:t>
            </a:r>
            <a:r>
              <a:rPr lang="zh-CN" altLang="en-US" dirty="0"/>
              <a:t>万</a:t>
            </a:r>
          </a:p>
          <a:p>
            <a:r>
              <a:rPr lang="en-US" altLang="zh-CN" dirty="0"/>
              <a:t>2000</a:t>
            </a:r>
            <a:r>
              <a:rPr lang="zh-CN" altLang="en-US" dirty="0"/>
              <a:t>年， 中国三大门户网站搜狐、新浪、网易在美国纳斯达克挂牌上市</a:t>
            </a:r>
          </a:p>
          <a:p>
            <a:r>
              <a:rPr lang="en-US" altLang="zh-CN" dirty="0"/>
              <a:t>2006</a:t>
            </a:r>
            <a:r>
              <a:rPr lang="zh-CN" altLang="en-US" dirty="0"/>
              <a:t>年，网络视频正式亮相</a:t>
            </a:r>
          </a:p>
          <a:p>
            <a:r>
              <a:rPr lang="en-US" altLang="zh-CN" dirty="0"/>
              <a:t>2008</a:t>
            </a:r>
            <a:r>
              <a:rPr lang="zh-CN" altLang="en-US" dirty="0"/>
              <a:t>年，中国网民突破</a:t>
            </a:r>
            <a:r>
              <a:rPr lang="en-US" altLang="zh-CN" dirty="0"/>
              <a:t>2.5</a:t>
            </a:r>
            <a:r>
              <a:rPr lang="zh-CN" altLang="en-US" dirty="0"/>
              <a:t>亿人，跃居世界第一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年，手机网民超越</a:t>
            </a:r>
            <a:r>
              <a:rPr lang="en-US" altLang="zh-CN" dirty="0"/>
              <a:t>PC</a:t>
            </a:r>
            <a:r>
              <a:rPr lang="zh-CN" altLang="en-US" dirty="0"/>
              <a:t>网民，进入移动互联网时代；</a:t>
            </a:r>
          </a:p>
          <a:p>
            <a:r>
              <a:rPr lang="en-US" altLang="zh-CN" dirty="0"/>
              <a:t>2015</a:t>
            </a:r>
            <a:r>
              <a:rPr lang="zh-CN" altLang="en-US" dirty="0"/>
              <a:t>年，大数据、云计算、物联网，互联网纵深发展，让未来更加美好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CE67-0D9A-4995-9FCB-5BB5732A9C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t="26810" b="14604"/>
          <a:stretch>
            <a:fillRect/>
          </a:stretch>
        </p:blipFill>
        <p:spPr>
          <a:xfrm>
            <a:off x="-7311" y="-5072"/>
            <a:ext cx="12268200" cy="6972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7" t="27062" r="1" b="14992"/>
          <a:stretch>
            <a:fillRect/>
          </a:stretch>
        </p:blipFill>
        <p:spPr>
          <a:xfrm flipH="1">
            <a:off x="-19050" y="-38100"/>
            <a:ext cx="12211050" cy="689610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-1225457" y="-1087704"/>
            <a:ext cx="5840361" cy="5246287"/>
            <a:chOff x="-801568" y="-748469"/>
            <a:chExt cx="5840361" cy="5246287"/>
          </a:xfrm>
        </p:grpSpPr>
        <p:sp>
          <p:nvSpPr>
            <p:cNvPr id="34" name="六边形 33"/>
            <p:cNvSpPr/>
            <p:nvPr/>
          </p:nvSpPr>
          <p:spPr>
            <a:xfrm>
              <a:off x="-801568" y="-748469"/>
              <a:ext cx="5840361" cy="5166817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六边形 34"/>
            <p:cNvSpPr/>
            <p:nvPr/>
          </p:nvSpPr>
          <p:spPr>
            <a:xfrm rot="20436036">
              <a:off x="-801568" y="-668999"/>
              <a:ext cx="5840361" cy="5166817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2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6" name="直角三角形 35"/>
          <p:cNvSpPr/>
          <p:nvPr userDrawn="1"/>
        </p:nvSpPr>
        <p:spPr>
          <a:xfrm rot="5824121">
            <a:off x="4889419" y="1629765"/>
            <a:ext cx="508260" cy="450674"/>
          </a:xfrm>
          <a:prstGeom prst="rtTriangle">
            <a:avLst/>
          </a:prstGeom>
          <a:solidFill>
            <a:srgbClr val="F14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7" name="直角三角形 36"/>
          <p:cNvSpPr/>
          <p:nvPr userDrawn="1"/>
        </p:nvSpPr>
        <p:spPr>
          <a:xfrm rot="5688827">
            <a:off x="1386084" y="4866957"/>
            <a:ext cx="500639" cy="940635"/>
          </a:xfrm>
          <a:prstGeom prst="rtTriangle">
            <a:avLst/>
          </a:prstGeom>
          <a:noFill/>
          <a:ln w="12700" cap="flat" cmpd="sng" algn="ctr">
            <a:solidFill>
              <a:sysClr val="window" lastClr="FFFFFF">
                <a:alpha val="41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8" name="直角三角形 37"/>
          <p:cNvSpPr/>
          <p:nvPr userDrawn="1"/>
        </p:nvSpPr>
        <p:spPr>
          <a:xfrm rot="6980638">
            <a:off x="1316222" y="4912128"/>
            <a:ext cx="555001" cy="510285"/>
          </a:xfrm>
          <a:prstGeom prst="rtTriangle">
            <a:avLst/>
          </a:prstGeom>
          <a:solidFill>
            <a:srgbClr val="5ECC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1" name="组合 40"/>
          <p:cNvGrpSpPr/>
          <p:nvPr userDrawn="1"/>
        </p:nvGrpSpPr>
        <p:grpSpPr>
          <a:xfrm rot="11228954">
            <a:off x="2036203" y="135920"/>
            <a:ext cx="763731" cy="899622"/>
            <a:chOff x="1647858" y="2431686"/>
            <a:chExt cx="763731" cy="899622"/>
          </a:xfrm>
        </p:grpSpPr>
        <p:sp>
          <p:nvSpPr>
            <p:cNvPr id="42" name="直角三角形 41"/>
            <p:cNvSpPr/>
            <p:nvPr/>
          </p:nvSpPr>
          <p:spPr>
            <a:xfrm rot="9396722">
              <a:off x="1774717" y="2534340"/>
              <a:ext cx="473203" cy="796968"/>
            </a:xfrm>
            <a:prstGeom prst="rtTriangle">
              <a:avLst/>
            </a:prstGeom>
            <a:noFill/>
            <a:ln w="12700" cap="flat" cmpd="sng" algn="ctr">
              <a:solidFill>
                <a:sysClr val="window" lastClr="FFFFFF">
                  <a:alpha val="41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647858" y="2431686"/>
              <a:ext cx="763731" cy="625306"/>
            </a:xfrm>
            <a:prstGeom prst="rtTriangle">
              <a:avLst/>
            </a:prstGeom>
            <a:solidFill>
              <a:srgbClr val="5DCE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7" t="27062" r="1" b="14992"/>
          <a:stretch>
            <a:fillRect/>
          </a:stretch>
        </p:blipFill>
        <p:spPr>
          <a:xfrm flipH="1">
            <a:off x="-19050" y="-38100"/>
            <a:ext cx="12211050" cy="6896100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1352550" y="0"/>
            <a:ext cx="0" cy="49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/>
        </p:nvCxnSpPr>
        <p:spPr>
          <a:xfrm>
            <a:off x="1352549" y="6332432"/>
            <a:ext cx="0" cy="54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 userDrawn="1"/>
        </p:nvSpPr>
        <p:spPr>
          <a:xfrm>
            <a:off x="1295399" y="13335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 userDrawn="1"/>
        </p:nvSpPr>
        <p:spPr>
          <a:xfrm>
            <a:off x="1295399" y="2781300"/>
            <a:ext cx="108000" cy="10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196874" y="5072758"/>
            <a:ext cx="230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Corporate 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LOGO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494869" y="347871"/>
            <a:ext cx="8386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</a:rPr>
              <a:t>新突破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7" t="27062" r="1" b="14992"/>
          <a:stretch>
            <a:fillRect/>
          </a:stretch>
        </p:blipFill>
        <p:spPr>
          <a:xfrm flipH="1">
            <a:off x="-19050" y="-38100"/>
            <a:ext cx="12211050" cy="6896100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1352550" y="0"/>
            <a:ext cx="0" cy="49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/>
        </p:nvCxnSpPr>
        <p:spPr>
          <a:xfrm>
            <a:off x="1352549" y="6332432"/>
            <a:ext cx="0" cy="54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 userDrawn="1"/>
        </p:nvSpPr>
        <p:spPr>
          <a:xfrm>
            <a:off x="1295399" y="13335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 userDrawn="1"/>
        </p:nvSpPr>
        <p:spPr>
          <a:xfrm>
            <a:off x="1295399" y="2781300"/>
            <a:ext cx="108000" cy="10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196874" y="5072758"/>
            <a:ext cx="230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Corporate 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LOGO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494869" y="347871"/>
            <a:ext cx="8386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</a:rPr>
              <a:t>新机遇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7" t="27062" r="1" b="14992"/>
          <a:stretch>
            <a:fillRect/>
          </a:stretch>
        </p:blipFill>
        <p:spPr>
          <a:xfrm flipH="1">
            <a:off x="-19050" y="-38100"/>
            <a:ext cx="12211050" cy="6896100"/>
          </a:xfrm>
          <a:prstGeom prst="rect">
            <a:avLst/>
          </a:prstGeom>
        </p:spPr>
      </p:pic>
      <p:cxnSp>
        <p:nvCxnSpPr>
          <p:cNvPr id="25" name="直接连接符 24"/>
          <p:cNvCxnSpPr/>
          <p:nvPr userDrawn="1"/>
        </p:nvCxnSpPr>
        <p:spPr>
          <a:xfrm>
            <a:off x="1352550" y="0"/>
            <a:ext cx="0" cy="49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/>
        </p:nvCxnSpPr>
        <p:spPr>
          <a:xfrm>
            <a:off x="1352549" y="6332432"/>
            <a:ext cx="0" cy="54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 userDrawn="1"/>
        </p:nvSpPr>
        <p:spPr>
          <a:xfrm>
            <a:off x="1295399" y="13335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 userDrawn="1"/>
        </p:nvSpPr>
        <p:spPr>
          <a:xfrm>
            <a:off x="1295399" y="2781300"/>
            <a:ext cx="108000" cy="10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196874" y="5072758"/>
            <a:ext cx="230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Corporate 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LOGO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494869" y="347871"/>
            <a:ext cx="8386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</a:rPr>
              <a:t>新挑战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7" t="27062" r="1" b="14992"/>
          <a:stretch>
            <a:fillRect/>
          </a:stretch>
        </p:blipFill>
        <p:spPr>
          <a:xfrm flipH="1">
            <a:off x="-19050" y="-38100"/>
            <a:ext cx="12211050" cy="68961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2B9B-34AF-4BAA-8060-C85C439E1C4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77C4-B343-4A78-A82B-04C6595A60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38709" y="1265586"/>
            <a:ext cx="4672289" cy="4197029"/>
            <a:chOff x="1438709" y="1265586"/>
            <a:chExt cx="4672289" cy="4197029"/>
          </a:xfrm>
        </p:grpSpPr>
        <p:sp>
          <p:nvSpPr>
            <p:cNvPr id="6" name="六边形 5"/>
            <p:cNvSpPr/>
            <p:nvPr userDrawn="1"/>
          </p:nvSpPr>
          <p:spPr>
            <a:xfrm>
              <a:off x="1438709" y="1265586"/>
              <a:ext cx="4672289" cy="413345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六边形 6"/>
            <p:cNvSpPr/>
            <p:nvPr userDrawn="1"/>
          </p:nvSpPr>
          <p:spPr>
            <a:xfrm rot="20436036">
              <a:off x="1438709" y="1329162"/>
              <a:ext cx="4672289" cy="413345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2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直角三角形 7"/>
          <p:cNvSpPr/>
          <p:nvPr/>
        </p:nvSpPr>
        <p:spPr>
          <a:xfrm rot="17436826">
            <a:off x="1363032" y="938519"/>
            <a:ext cx="324833" cy="378862"/>
          </a:xfrm>
          <a:prstGeom prst="rtTriangl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直角三角形 8"/>
          <p:cNvSpPr/>
          <p:nvPr/>
        </p:nvSpPr>
        <p:spPr>
          <a:xfrm rot="6498397">
            <a:off x="2400475" y="5210191"/>
            <a:ext cx="444001" cy="408228"/>
          </a:xfrm>
          <a:prstGeom prst="rtTriangle">
            <a:avLst/>
          </a:prstGeom>
          <a:solidFill>
            <a:srgbClr val="F14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直角三角形 9"/>
          <p:cNvSpPr/>
          <p:nvPr/>
        </p:nvSpPr>
        <p:spPr>
          <a:xfrm rot="6498397">
            <a:off x="5557860" y="4880269"/>
            <a:ext cx="444001" cy="408228"/>
          </a:xfrm>
          <a:prstGeom prst="rt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直角三角形 10"/>
          <p:cNvSpPr/>
          <p:nvPr/>
        </p:nvSpPr>
        <p:spPr>
          <a:xfrm rot="5824121">
            <a:off x="5148580" y="758802"/>
            <a:ext cx="406608" cy="360539"/>
          </a:xfrm>
          <a:prstGeom prst="rtTriangle">
            <a:avLst/>
          </a:prstGeom>
          <a:solidFill>
            <a:srgbClr val="F14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48808" y="1757685"/>
            <a:ext cx="610985" cy="719697"/>
            <a:chOff x="6048808" y="1757685"/>
            <a:chExt cx="610985" cy="719697"/>
          </a:xfrm>
        </p:grpSpPr>
        <p:sp>
          <p:nvSpPr>
            <p:cNvPr id="13" name="直角三角形 12"/>
            <p:cNvSpPr/>
            <p:nvPr/>
          </p:nvSpPr>
          <p:spPr>
            <a:xfrm rot="9396722">
              <a:off x="6150295" y="1839808"/>
              <a:ext cx="378562" cy="637574"/>
            </a:xfrm>
            <a:prstGeom prst="rtTriangle">
              <a:avLst/>
            </a:prstGeom>
            <a:noFill/>
            <a:ln w="12700" cap="flat" cmpd="sng" algn="ctr">
              <a:solidFill>
                <a:sysClr val="window" lastClr="FFFFFF">
                  <a:alpha val="41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10800000">
              <a:off x="6048808" y="1757685"/>
              <a:ext cx="610985" cy="500245"/>
            </a:xfrm>
            <a:prstGeom prst="rtTriangle">
              <a:avLst/>
            </a:prstGeom>
            <a:solidFill>
              <a:srgbClr val="5DCE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6344591" y="3330264"/>
            <a:ext cx="45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-7311" y="3318682"/>
            <a:ext cx="1142860" cy="558259"/>
            <a:chOff x="-7311" y="3318682"/>
            <a:chExt cx="1142860" cy="558259"/>
          </a:xfrm>
        </p:grpSpPr>
        <p:sp>
          <p:nvSpPr>
            <p:cNvPr id="17" name="直角三角形 16"/>
            <p:cNvSpPr/>
            <p:nvPr userDrawn="1"/>
          </p:nvSpPr>
          <p:spPr>
            <a:xfrm rot="5688827">
              <a:off x="559039" y="3300432"/>
              <a:ext cx="400511" cy="752508"/>
            </a:xfrm>
            <a:prstGeom prst="rtTriangle">
              <a:avLst/>
            </a:prstGeom>
            <a:noFill/>
            <a:ln w="12700" cap="flat" cmpd="sng" algn="ctr">
              <a:solidFill>
                <a:sysClr val="window" lastClr="FFFFFF">
                  <a:alpha val="41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直角三角形 17"/>
            <p:cNvSpPr/>
            <p:nvPr userDrawn="1"/>
          </p:nvSpPr>
          <p:spPr>
            <a:xfrm rot="6980638">
              <a:off x="503150" y="3336569"/>
              <a:ext cx="444001" cy="408228"/>
            </a:xfrm>
            <a:prstGeom prst="rtTriangle">
              <a:avLst/>
            </a:prstGeom>
            <a:solidFill>
              <a:srgbClr val="5ECC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19" name="直接连接符 18"/>
            <p:cNvCxnSpPr/>
            <p:nvPr userDrawn="1"/>
          </p:nvCxnSpPr>
          <p:spPr>
            <a:xfrm flipV="1">
              <a:off x="-7311" y="3426015"/>
              <a:ext cx="28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-725146" y="-370587"/>
            <a:ext cx="9368403" cy="7481531"/>
            <a:chOff x="-725146" y="-370587"/>
            <a:chExt cx="9368403" cy="7481531"/>
          </a:xfrm>
        </p:grpSpPr>
        <p:sp>
          <p:nvSpPr>
            <p:cNvPr id="21" name="六边形 20"/>
            <p:cNvSpPr/>
            <p:nvPr userDrawn="1"/>
          </p:nvSpPr>
          <p:spPr>
            <a:xfrm>
              <a:off x="-725146" y="-370587"/>
              <a:ext cx="9216003" cy="737267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43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六边形 21"/>
            <p:cNvSpPr/>
            <p:nvPr userDrawn="1"/>
          </p:nvSpPr>
          <p:spPr>
            <a:xfrm rot="19902469">
              <a:off x="-572746" y="-261729"/>
              <a:ext cx="9216003" cy="737267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22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2738" y="2834549"/>
            <a:ext cx="52618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dirty="0">
                <a:solidFill>
                  <a:srgbClr val="FFFF0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突破</a:t>
            </a:r>
            <a:r>
              <a:rPr lang="en-US" altLang="zh-CN" sz="4800" dirty="0">
                <a:solidFill>
                  <a:srgbClr val="FFFF0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·</a:t>
            </a:r>
            <a:r>
              <a:rPr lang="zh-CN" altLang="en-US" sz="4800" dirty="0">
                <a:solidFill>
                  <a:srgbClr val="FFFF0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机遇</a:t>
            </a:r>
            <a:r>
              <a:rPr lang="en-US" altLang="zh-CN" sz="4800" dirty="0">
                <a:solidFill>
                  <a:srgbClr val="FFFF0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·</a:t>
            </a:r>
            <a:r>
              <a:rPr lang="zh-CN" altLang="en-US" sz="4800" dirty="0">
                <a:solidFill>
                  <a:srgbClr val="FFFF0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挑战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20460" y="3915651"/>
            <a:ext cx="178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Corporate Logo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7042" y="1121701"/>
            <a:ext cx="861774" cy="4630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2015</a:t>
            </a:r>
            <a:r>
              <a:rPr lang="zh-CN" altLang="en-US" sz="4400" b="1" dirty="0">
                <a:solidFill>
                  <a:schemeClr val="bg1"/>
                </a:solidFill>
              </a:rPr>
              <a:t>目标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59696" y="948914"/>
            <a:ext cx="4897172" cy="4896000"/>
            <a:chOff x="3914121" y="823479"/>
            <a:chExt cx="4897172" cy="4896000"/>
          </a:xfrm>
        </p:grpSpPr>
        <p:sp>
          <p:nvSpPr>
            <p:cNvPr id="7" name="任意多边形 6"/>
            <p:cNvSpPr/>
            <p:nvPr/>
          </p:nvSpPr>
          <p:spPr>
            <a:xfrm>
              <a:off x="3914121" y="823479"/>
              <a:ext cx="4897172" cy="4896000"/>
            </a:xfrm>
            <a:custGeom>
              <a:avLst/>
              <a:gdLst>
                <a:gd name="connsiteX0" fmla="*/ 339686 w 6369846"/>
                <a:gd name="connsiteY0" fmla="*/ 4034161 h 6368325"/>
                <a:gd name="connsiteX1" fmla="*/ 613560 w 6369846"/>
                <a:gd name="connsiteY1" fmla="*/ 4120069 h 6368325"/>
                <a:gd name="connsiteX2" fmla="*/ 636826 w 6369846"/>
                <a:gd name="connsiteY2" fmla="*/ 4188156 h 6368325"/>
                <a:gd name="connsiteX3" fmla="*/ 2904976 w 6369846"/>
                <a:gd name="connsiteY3" fmla="*/ 5908073 h 6368325"/>
                <a:gd name="connsiteX4" fmla="*/ 3161113 w 6369846"/>
                <a:gd name="connsiteY4" fmla="*/ 5921007 h 6368325"/>
                <a:gd name="connsiteX5" fmla="*/ 2976442 w 6369846"/>
                <a:gd name="connsiteY5" fmla="*/ 6149315 h 6368325"/>
                <a:gd name="connsiteX6" fmla="*/ 3153592 w 6369846"/>
                <a:gd name="connsiteY6" fmla="*/ 6368325 h 6368325"/>
                <a:gd name="connsiteX7" fmla="*/ 3021028 w 6369846"/>
                <a:gd name="connsiteY7" fmla="*/ 6364973 h 6368325"/>
                <a:gd name="connsiteX8" fmla="*/ 235390 w 6369846"/>
                <a:gd name="connsiteY8" fmla="*/ 4388078 h 6368325"/>
                <a:gd name="connsiteX9" fmla="*/ 198522 w 6369846"/>
                <a:gd name="connsiteY9" fmla="*/ 4283880 h 6368325"/>
                <a:gd name="connsiteX10" fmla="*/ 6286861 w 6369846"/>
                <a:gd name="connsiteY10" fmla="*/ 2472579 h 6368325"/>
                <a:gd name="connsiteX11" fmla="*/ 6309058 w 6369846"/>
                <a:gd name="connsiteY11" fmla="*/ 2561781 h 6368325"/>
                <a:gd name="connsiteX12" fmla="*/ 6369846 w 6369846"/>
                <a:gd name="connsiteY12" fmla="*/ 3184195 h 6368325"/>
                <a:gd name="connsiteX13" fmla="*/ 3510563 w 6369846"/>
                <a:gd name="connsiteY13" fmla="*/ 6352674 h 6368325"/>
                <a:gd name="connsiteX14" fmla="*/ 3358750 w 6369846"/>
                <a:gd name="connsiteY14" fmla="*/ 6364218 h 6368325"/>
                <a:gd name="connsiteX15" fmla="*/ 3184922 w 6369846"/>
                <a:gd name="connsiteY15" fmla="*/ 6149315 h 6368325"/>
                <a:gd name="connsiteX16" fmla="*/ 3376443 w 6369846"/>
                <a:gd name="connsiteY16" fmla="*/ 5912538 h 6368325"/>
                <a:gd name="connsiteX17" fmla="*/ 3464868 w 6369846"/>
                <a:gd name="connsiteY17" fmla="*/ 5908073 h 6368325"/>
                <a:gd name="connsiteX18" fmla="*/ 5922936 w 6369846"/>
                <a:gd name="connsiteY18" fmla="*/ 3184195 h 6368325"/>
                <a:gd name="connsiteX19" fmla="*/ 5873945 w 6369846"/>
                <a:gd name="connsiteY19" fmla="*/ 2665883 h 6368325"/>
                <a:gd name="connsiteX20" fmla="*/ 5850148 w 6369846"/>
                <a:gd name="connsiteY20" fmla="*/ 2566969 h 6368325"/>
                <a:gd name="connsiteX21" fmla="*/ 6145848 w 6369846"/>
                <a:gd name="connsiteY21" fmla="*/ 2684159 h 6368325"/>
                <a:gd name="connsiteX22" fmla="*/ 3008715 w 6369846"/>
                <a:gd name="connsiteY22" fmla="*/ 4354 h 6368325"/>
                <a:gd name="connsiteX23" fmla="*/ 3195477 w 6369846"/>
                <a:gd name="connsiteY23" fmla="*/ 235248 h 6368325"/>
                <a:gd name="connsiteX24" fmla="*/ 3018044 w 6369846"/>
                <a:gd name="connsiteY24" fmla="*/ 454608 h 6368325"/>
                <a:gd name="connsiteX25" fmla="*/ 2904976 w 6369846"/>
                <a:gd name="connsiteY25" fmla="*/ 460317 h 6368325"/>
                <a:gd name="connsiteX26" fmla="*/ 446908 w 6369846"/>
                <a:gd name="connsiteY26" fmla="*/ 3184195 h 6368325"/>
                <a:gd name="connsiteX27" fmla="*/ 495900 w 6369846"/>
                <a:gd name="connsiteY27" fmla="*/ 3702507 h 6368325"/>
                <a:gd name="connsiteX28" fmla="*/ 550748 w 6369846"/>
                <a:gd name="connsiteY28" fmla="*/ 3930487 h 6368325"/>
                <a:gd name="connsiteX29" fmla="*/ 263099 w 6369846"/>
                <a:gd name="connsiteY29" fmla="*/ 3840258 h 6368325"/>
                <a:gd name="connsiteX30" fmla="*/ 128439 w 6369846"/>
                <a:gd name="connsiteY30" fmla="*/ 4078472 h 6368325"/>
                <a:gd name="connsiteX31" fmla="*/ 60788 w 6369846"/>
                <a:gd name="connsiteY31" fmla="*/ 3806609 h 6368325"/>
                <a:gd name="connsiteX32" fmla="*/ 0 w 6369846"/>
                <a:gd name="connsiteY32" fmla="*/ 3184195 h 6368325"/>
                <a:gd name="connsiteX33" fmla="*/ 2859283 w 6369846"/>
                <a:gd name="connsiteY33" fmla="*/ 15716 h 6368325"/>
                <a:gd name="connsiteX34" fmla="*/ 3213673 w 6369846"/>
                <a:gd name="connsiteY34" fmla="*/ 0 h 6368325"/>
                <a:gd name="connsiteX35" fmla="*/ 3348819 w 6369846"/>
                <a:gd name="connsiteY35" fmla="*/ 3417 h 6368325"/>
                <a:gd name="connsiteX36" fmla="*/ 6134457 w 6369846"/>
                <a:gd name="connsiteY36" fmla="*/ 1980312 h 6368325"/>
                <a:gd name="connsiteX37" fmla="*/ 6233531 w 6369846"/>
                <a:gd name="connsiteY37" fmla="*/ 2260325 h 6368325"/>
                <a:gd name="connsiteX38" fmla="*/ 6083681 w 6369846"/>
                <a:gd name="connsiteY38" fmla="*/ 2485164 h 6368325"/>
                <a:gd name="connsiteX39" fmla="*/ 5798612 w 6369846"/>
                <a:gd name="connsiteY39" fmla="*/ 2372187 h 6368325"/>
                <a:gd name="connsiteX40" fmla="*/ 5733018 w 6369846"/>
                <a:gd name="connsiteY40" fmla="*/ 2180234 h 6368325"/>
                <a:gd name="connsiteX41" fmla="*/ 3464868 w 6369846"/>
                <a:gd name="connsiteY41" fmla="*/ 460317 h 6368325"/>
                <a:gd name="connsiteX42" fmla="*/ 3231440 w 6369846"/>
                <a:gd name="connsiteY42" fmla="*/ 448530 h 6368325"/>
                <a:gd name="connsiteX43" fmla="*/ 3403957 w 6369846"/>
                <a:gd name="connsiteY43" fmla="*/ 235248 h 63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9846" h="6368325">
                  <a:moveTo>
                    <a:pt x="339686" y="4034161"/>
                  </a:moveTo>
                  <a:lnTo>
                    <a:pt x="613560" y="4120069"/>
                  </a:lnTo>
                  <a:lnTo>
                    <a:pt x="636826" y="4188156"/>
                  </a:lnTo>
                  <a:cubicBezTo>
                    <a:pt x="1004565" y="5120741"/>
                    <a:pt x="1869481" y="5802913"/>
                    <a:pt x="2904976" y="5908073"/>
                  </a:cubicBezTo>
                  <a:lnTo>
                    <a:pt x="3161113" y="5921007"/>
                  </a:lnTo>
                  <a:lnTo>
                    <a:pt x="2976442" y="6149315"/>
                  </a:lnTo>
                  <a:lnTo>
                    <a:pt x="3153592" y="6368325"/>
                  </a:lnTo>
                  <a:lnTo>
                    <a:pt x="3021028" y="6364973"/>
                  </a:lnTo>
                  <a:cubicBezTo>
                    <a:pt x="1758915" y="6300997"/>
                    <a:pt x="690644" y="5502306"/>
                    <a:pt x="235390" y="4388078"/>
                  </a:cubicBezTo>
                  <a:lnTo>
                    <a:pt x="198522" y="4283880"/>
                  </a:lnTo>
                  <a:close/>
                  <a:moveTo>
                    <a:pt x="6286861" y="2472579"/>
                  </a:moveTo>
                  <a:lnTo>
                    <a:pt x="6309058" y="2561781"/>
                  </a:lnTo>
                  <a:cubicBezTo>
                    <a:pt x="6348937" y="2763075"/>
                    <a:pt x="6369846" y="2971193"/>
                    <a:pt x="6369846" y="3184195"/>
                  </a:cubicBezTo>
                  <a:cubicBezTo>
                    <a:pt x="6369846" y="4833243"/>
                    <a:pt x="5116580" y="6189574"/>
                    <a:pt x="3510563" y="6352674"/>
                  </a:cubicBezTo>
                  <a:lnTo>
                    <a:pt x="3358750" y="6364218"/>
                  </a:lnTo>
                  <a:lnTo>
                    <a:pt x="3184922" y="6149315"/>
                  </a:lnTo>
                  <a:lnTo>
                    <a:pt x="3376443" y="5912538"/>
                  </a:lnTo>
                  <a:lnTo>
                    <a:pt x="3464868" y="5908073"/>
                  </a:lnTo>
                  <a:cubicBezTo>
                    <a:pt x="4845528" y="5767859"/>
                    <a:pt x="5922936" y="4601848"/>
                    <a:pt x="5922936" y="3184195"/>
                  </a:cubicBezTo>
                  <a:cubicBezTo>
                    <a:pt x="5922936" y="3006988"/>
                    <a:pt x="5906102" y="2833714"/>
                    <a:pt x="5873945" y="2665883"/>
                  </a:cubicBezTo>
                  <a:lnTo>
                    <a:pt x="5850148" y="2566969"/>
                  </a:lnTo>
                  <a:lnTo>
                    <a:pt x="6145848" y="2684159"/>
                  </a:lnTo>
                  <a:close/>
                  <a:moveTo>
                    <a:pt x="3008715" y="4354"/>
                  </a:moveTo>
                  <a:lnTo>
                    <a:pt x="3195477" y="235248"/>
                  </a:lnTo>
                  <a:lnTo>
                    <a:pt x="3018044" y="454608"/>
                  </a:lnTo>
                  <a:lnTo>
                    <a:pt x="2904976" y="460317"/>
                  </a:lnTo>
                  <a:cubicBezTo>
                    <a:pt x="1524316" y="600531"/>
                    <a:pt x="446908" y="1766542"/>
                    <a:pt x="446908" y="3184195"/>
                  </a:cubicBezTo>
                  <a:cubicBezTo>
                    <a:pt x="446908" y="3361402"/>
                    <a:pt x="463743" y="3534676"/>
                    <a:pt x="495900" y="3702507"/>
                  </a:cubicBezTo>
                  <a:lnTo>
                    <a:pt x="550748" y="3930487"/>
                  </a:lnTo>
                  <a:lnTo>
                    <a:pt x="263099" y="3840258"/>
                  </a:lnTo>
                  <a:lnTo>
                    <a:pt x="128439" y="4078472"/>
                  </a:lnTo>
                  <a:lnTo>
                    <a:pt x="60788" y="3806609"/>
                  </a:lnTo>
                  <a:cubicBezTo>
                    <a:pt x="20910" y="3605315"/>
                    <a:pt x="0" y="3397197"/>
                    <a:pt x="0" y="3184195"/>
                  </a:cubicBezTo>
                  <a:cubicBezTo>
                    <a:pt x="0" y="1535148"/>
                    <a:pt x="1253267" y="178816"/>
                    <a:pt x="2859283" y="15716"/>
                  </a:cubicBezTo>
                  <a:close/>
                  <a:moveTo>
                    <a:pt x="3213673" y="0"/>
                  </a:moveTo>
                  <a:lnTo>
                    <a:pt x="3348819" y="3417"/>
                  </a:lnTo>
                  <a:cubicBezTo>
                    <a:pt x="4610932" y="67394"/>
                    <a:pt x="5679203" y="866084"/>
                    <a:pt x="6134457" y="1980312"/>
                  </a:cubicBezTo>
                  <a:lnTo>
                    <a:pt x="6233531" y="2260325"/>
                  </a:lnTo>
                  <a:lnTo>
                    <a:pt x="6083681" y="2485164"/>
                  </a:lnTo>
                  <a:lnTo>
                    <a:pt x="5798612" y="2372187"/>
                  </a:lnTo>
                  <a:lnTo>
                    <a:pt x="5733018" y="2180234"/>
                  </a:lnTo>
                  <a:cubicBezTo>
                    <a:pt x="5365279" y="1247649"/>
                    <a:pt x="4500363" y="565478"/>
                    <a:pt x="3464868" y="460317"/>
                  </a:cubicBezTo>
                  <a:lnTo>
                    <a:pt x="3231440" y="448530"/>
                  </a:lnTo>
                  <a:lnTo>
                    <a:pt x="3403957" y="235248"/>
                  </a:ln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16455" y="2102787"/>
              <a:ext cx="3678854" cy="282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solidFill>
                    <a:schemeClr val="bg1"/>
                  </a:solidFill>
                </a:rPr>
                <a:t>新客目标</a:t>
              </a:r>
              <a:endParaRPr lang="en-US" altLang="zh-CN" sz="6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8800" b="1" dirty="0">
                  <a:solidFill>
                    <a:srgbClr val="FFFF00"/>
                  </a:solidFill>
                </a:rPr>
                <a:t>XX</a:t>
              </a:r>
              <a:r>
                <a:rPr lang="zh-CN" altLang="en-US" sz="8800" b="1" dirty="0">
                  <a:solidFill>
                    <a:srgbClr val="FFFF00"/>
                  </a:solidFill>
                </a:rPr>
                <a:t>亿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66521" y="975879"/>
            <a:ext cx="4897172" cy="4896000"/>
            <a:chOff x="3914121" y="823479"/>
            <a:chExt cx="4897172" cy="4896000"/>
          </a:xfrm>
        </p:grpSpPr>
        <p:sp>
          <p:nvSpPr>
            <p:cNvPr id="17" name="任意多边形 16"/>
            <p:cNvSpPr/>
            <p:nvPr/>
          </p:nvSpPr>
          <p:spPr>
            <a:xfrm>
              <a:off x="3914121" y="823479"/>
              <a:ext cx="4897172" cy="4896000"/>
            </a:xfrm>
            <a:custGeom>
              <a:avLst/>
              <a:gdLst>
                <a:gd name="connsiteX0" fmla="*/ 339686 w 6369846"/>
                <a:gd name="connsiteY0" fmla="*/ 4034161 h 6368325"/>
                <a:gd name="connsiteX1" fmla="*/ 613560 w 6369846"/>
                <a:gd name="connsiteY1" fmla="*/ 4120069 h 6368325"/>
                <a:gd name="connsiteX2" fmla="*/ 636826 w 6369846"/>
                <a:gd name="connsiteY2" fmla="*/ 4188156 h 6368325"/>
                <a:gd name="connsiteX3" fmla="*/ 2904976 w 6369846"/>
                <a:gd name="connsiteY3" fmla="*/ 5908073 h 6368325"/>
                <a:gd name="connsiteX4" fmla="*/ 3161113 w 6369846"/>
                <a:gd name="connsiteY4" fmla="*/ 5921007 h 6368325"/>
                <a:gd name="connsiteX5" fmla="*/ 2976442 w 6369846"/>
                <a:gd name="connsiteY5" fmla="*/ 6149315 h 6368325"/>
                <a:gd name="connsiteX6" fmla="*/ 3153592 w 6369846"/>
                <a:gd name="connsiteY6" fmla="*/ 6368325 h 6368325"/>
                <a:gd name="connsiteX7" fmla="*/ 3021028 w 6369846"/>
                <a:gd name="connsiteY7" fmla="*/ 6364973 h 6368325"/>
                <a:gd name="connsiteX8" fmla="*/ 235390 w 6369846"/>
                <a:gd name="connsiteY8" fmla="*/ 4388078 h 6368325"/>
                <a:gd name="connsiteX9" fmla="*/ 198522 w 6369846"/>
                <a:gd name="connsiteY9" fmla="*/ 4283880 h 6368325"/>
                <a:gd name="connsiteX10" fmla="*/ 6286861 w 6369846"/>
                <a:gd name="connsiteY10" fmla="*/ 2472579 h 6368325"/>
                <a:gd name="connsiteX11" fmla="*/ 6309058 w 6369846"/>
                <a:gd name="connsiteY11" fmla="*/ 2561781 h 6368325"/>
                <a:gd name="connsiteX12" fmla="*/ 6369846 w 6369846"/>
                <a:gd name="connsiteY12" fmla="*/ 3184195 h 6368325"/>
                <a:gd name="connsiteX13" fmla="*/ 3510563 w 6369846"/>
                <a:gd name="connsiteY13" fmla="*/ 6352674 h 6368325"/>
                <a:gd name="connsiteX14" fmla="*/ 3358750 w 6369846"/>
                <a:gd name="connsiteY14" fmla="*/ 6364218 h 6368325"/>
                <a:gd name="connsiteX15" fmla="*/ 3184922 w 6369846"/>
                <a:gd name="connsiteY15" fmla="*/ 6149315 h 6368325"/>
                <a:gd name="connsiteX16" fmla="*/ 3376443 w 6369846"/>
                <a:gd name="connsiteY16" fmla="*/ 5912538 h 6368325"/>
                <a:gd name="connsiteX17" fmla="*/ 3464868 w 6369846"/>
                <a:gd name="connsiteY17" fmla="*/ 5908073 h 6368325"/>
                <a:gd name="connsiteX18" fmla="*/ 5922936 w 6369846"/>
                <a:gd name="connsiteY18" fmla="*/ 3184195 h 6368325"/>
                <a:gd name="connsiteX19" fmla="*/ 5873945 w 6369846"/>
                <a:gd name="connsiteY19" fmla="*/ 2665883 h 6368325"/>
                <a:gd name="connsiteX20" fmla="*/ 5850148 w 6369846"/>
                <a:gd name="connsiteY20" fmla="*/ 2566969 h 6368325"/>
                <a:gd name="connsiteX21" fmla="*/ 6145848 w 6369846"/>
                <a:gd name="connsiteY21" fmla="*/ 2684159 h 6368325"/>
                <a:gd name="connsiteX22" fmla="*/ 3008715 w 6369846"/>
                <a:gd name="connsiteY22" fmla="*/ 4354 h 6368325"/>
                <a:gd name="connsiteX23" fmla="*/ 3195477 w 6369846"/>
                <a:gd name="connsiteY23" fmla="*/ 235248 h 6368325"/>
                <a:gd name="connsiteX24" fmla="*/ 3018044 w 6369846"/>
                <a:gd name="connsiteY24" fmla="*/ 454608 h 6368325"/>
                <a:gd name="connsiteX25" fmla="*/ 2904976 w 6369846"/>
                <a:gd name="connsiteY25" fmla="*/ 460317 h 6368325"/>
                <a:gd name="connsiteX26" fmla="*/ 446908 w 6369846"/>
                <a:gd name="connsiteY26" fmla="*/ 3184195 h 6368325"/>
                <a:gd name="connsiteX27" fmla="*/ 495900 w 6369846"/>
                <a:gd name="connsiteY27" fmla="*/ 3702507 h 6368325"/>
                <a:gd name="connsiteX28" fmla="*/ 550748 w 6369846"/>
                <a:gd name="connsiteY28" fmla="*/ 3930487 h 6368325"/>
                <a:gd name="connsiteX29" fmla="*/ 263099 w 6369846"/>
                <a:gd name="connsiteY29" fmla="*/ 3840258 h 6368325"/>
                <a:gd name="connsiteX30" fmla="*/ 128439 w 6369846"/>
                <a:gd name="connsiteY30" fmla="*/ 4078472 h 6368325"/>
                <a:gd name="connsiteX31" fmla="*/ 60788 w 6369846"/>
                <a:gd name="connsiteY31" fmla="*/ 3806609 h 6368325"/>
                <a:gd name="connsiteX32" fmla="*/ 0 w 6369846"/>
                <a:gd name="connsiteY32" fmla="*/ 3184195 h 6368325"/>
                <a:gd name="connsiteX33" fmla="*/ 2859283 w 6369846"/>
                <a:gd name="connsiteY33" fmla="*/ 15716 h 6368325"/>
                <a:gd name="connsiteX34" fmla="*/ 3213673 w 6369846"/>
                <a:gd name="connsiteY34" fmla="*/ 0 h 6368325"/>
                <a:gd name="connsiteX35" fmla="*/ 3348819 w 6369846"/>
                <a:gd name="connsiteY35" fmla="*/ 3417 h 6368325"/>
                <a:gd name="connsiteX36" fmla="*/ 6134457 w 6369846"/>
                <a:gd name="connsiteY36" fmla="*/ 1980312 h 6368325"/>
                <a:gd name="connsiteX37" fmla="*/ 6233531 w 6369846"/>
                <a:gd name="connsiteY37" fmla="*/ 2260325 h 6368325"/>
                <a:gd name="connsiteX38" fmla="*/ 6083681 w 6369846"/>
                <a:gd name="connsiteY38" fmla="*/ 2485164 h 6368325"/>
                <a:gd name="connsiteX39" fmla="*/ 5798612 w 6369846"/>
                <a:gd name="connsiteY39" fmla="*/ 2372187 h 6368325"/>
                <a:gd name="connsiteX40" fmla="*/ 5733018 w 6369846"/>
                <a:gd name="connsiteY40" fmla="*/ 2180234 h 6368325"/>
                <a:gd name="connsiteX41" fmla="*/ 3464868 w 6369846"/>
                <a:gd name="connsiteY41" fmla="*/ 460317 h 6368325"/>
                <a:gd name="connsiteX42" fmla="*/ 3231440 w 6369846"/>
                <a:gd name="connsiteY42" fmla="*/ 448530 h 6368325"/>
                <a:gd name="connsiteX43" fmla="*/ 3403957 w 6369846"/>
                <a:gd name="connsiteY43" fmla="*/ 235248 h 63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9846" h="6368325">
                  <a:moveTo>
                    <a:pt x="339686" y="4034161"/>
                  </a:moveTo>
                  <a:lnTo>
                    <a:pt x="613560" y="4120069"/>
                  </a:lnTo>
                  <a:lnTo>
                    <a:pt x="636826" y="4188156"/>
                  </a:lnTo>
                  <a:cubicBezTo>
                    <a:pt x="1004565" y="5120741"/>
                    <a:pt x="1869481" y="5802913"/>
                    <a:pt x="2904976" y="5908073"/>
                  </a:cubicBezTo>
                  <a:lnTo>
                    <a:pt x="3161113" y="5921007"/>
                  </a:lnTo>
                  <a:lnTo>
                    <a:pt x="2976442" y="6149315"/>
                  </a:lnTo>
                  <a:lnTo>
                    <a:pt x="3153592" y="6368325"/>
                  </a:lnTo>
                  <a:lnTo>
                    <a:pt x="3021028" y="6364973"/>
                  </a:lnTo>
                  <a:cubicBezTo>
                    <a:pt x="1758915" y="6300997"/>
                    <a:pt x="690644" y="5502306"/>
                    <a:pt x="235390" y="4388078"/>
                  </a:cubicBezTo>
                  <a:lnTo>
                    <a:pt x="198522" y="4283880"/>
                  </a:lnTo>
                  <a:close/>
                  <a:moveTo>
                    <a:pt x="6286861" y="2472579"/>
                  </a:moveTo>
                  <a:lnTo>
                    <a:pt x="6309058" y="2561781"/>
                  </a:lnTo>
                  <a:cubicBezTo>
                    <a:pt x="6348937" y="2763075"/>
                    <a:pt x="6369846" y="2971193"/>
                    <a:pt x="6369846" y="3184195"/>
                  </a:cubicBezTo>
                  <a:cubicBezTo>
                    <a:pt x="6369846" y="4833243"/>
                    <a:pt x="5116580" y="6189574"/>
                    <a:pt x="3510563" y="6352674"/>
                  </a:cubicBezTo>
                  <a:lnTo>
                    <a:pt x="3358750" y="6364218"/>
                  </a:lnTo>
                  <a:lnTo>
                    <a:pt x="3184922" y="6149315"/>
                  </a:lnTo>
                  <a:lnTo>
                    <a:pt x="3376443" y="5912538"/>
                  </a:lnTo>
                  <a:lnTo>
                    <a:pt x="3464868" y="5908073"/>
                  </a:lnTo>
                  <a:cubicBezTo>
                    <a:pt x="4845528" y="5767859"/>
                    <a:pt x="5922936" y="4601848"/>
                    <a:pt x="5922936" y="3184195"/>
                  </a:cubicBezTo>
                  <a:cubicBezTo>
                    <a:pt x="5922936" y="3006988"/>
                    <a:pt x="5906102" y="2833714"/>
                    <a:pt x="5873945" y="2665883"/>
                  </a:cubicBezTo>
                  <a:lnTo>
                    <a:pt x="5850148" y="2566969"/>
                  </a:lnTo>
                  <a:lnTo>
                    <a:pt x="6145848" y="2684159"/>
                  </a:lnTo>
                  <a:close/>
                  <a:moveTo>
                    <a:pt x="3008715" y="4354"/>
                  </a:moveTo>
                  <a:lnTo>
                    <a:pt x="3195477" y="235248"/>
                  </a:lnTo>
                  <a:lnTo>
                    <a:pt x="3018044" y="454608"/>
                  </a:lnTo>
                  <a:lnTo>
                    <a:pt x="2904976" y="460317"/>
                  </a:lnTo>
                  <a:cubicBezTo>
                    <a:pt x="1524316" y="600531"/>
                    <a:pt x="446908" y="1766542"/>
                    <a:pt x="446908" y="3184195"/>
                  </a:cubicBezTo>
                  <a:cubicBezTo>
                    <a:pt x="446908" y="3361402"/>
                    <a:pt x="463743" y="3534676"/>
                    <a:pt x="495900" y="3702507"/>
                  </a:cubicBezTo>
                  <a:lnTo>
                    <a:pt x="550748" y="3930487"/>
                  </a:lnTo>
                  <a:lnTo>
                    <a:pt x="263099" y="3840258"/>
                  </a:lnTo>
                  <a:lnTo>
                    <a:pt x="128439" y="4078472"/>
                  </a:lnTo>
                  <a:lnTo>
                    <a:pt x="60788" y="3806609"/>
                  </a:lnTo>
                  <a:cubicBezTo>
                    <a:pt x="20910" y="3605315"/>
                    <a:pt x="0" y="3397197"/>
                    <a:pt x="0" y="3184195"/>
                  </a:cubicBezTo>
                  <a:cubicBezTo>
                    <a:pt x="0" y="1535148"/>
                    <a:pt x="1253267" y="178816"/>
                    <a:pt x="2859283" y="15716"/>
                  </a:cubicBezTo>
                  <a:close/>
                  <a:moveTo>
                    <a:pt x="3213673" y="0"/>
                  </a:moveTo>
                  <a:lnTo>
                    <a:pt x="3348819" y="3417"/>
                  </a:lnTo>
                  <a:cubicBezTo>
                    <a:pt x="4610932" y="67394"/>
                    <a:pt x="5679203" y="866084"/>
                    <a:pt x="6134457" y="1980312"/>
                  </a:cubicBezTo>
                  <a:lnTo>
                    <a:pt x="6233531" y="2260325"/>
                  </a:lnTo>
                  <a:lnTo>
                    <a:pt x="6083681" y="2485164"/>
                  </a:lnTo>
                  <a:lnTo>
                    <a:pt x="5798612" y="2372187"/>
                  </a:lnTo>
                  <a:lnTo>
                    <a:pt x="5733018" y="2180234"/>
                  </a:lnTo>
                  <a:cubicBezTo>
                    <a:pt x="5365279" y="1247649"/>
                    <a:pt x="4500363" y="565478"/>
                    <a:pt x="3464868" y="460317"/>
                  </a:cubicBezTo>
                  <a:lnTo>
                    <a:pt x="3231440" y="448530"/>
                  </a:lnTo>
                  <a:lnTo>
                    <a:pt x="3403957" y="235248"/>
                  </a:ln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16455" y="2102787"/>
              <a:ext cx="3678854" cy="282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solidFill>
                    <a:schemeClr val="bg1"/>
                  </a:solidFill>
                </a:rPr>
                <a:t>收入目标</a:t>
              </a:r>
              <a:endParaRPr lang="en-US" altLang="zh-CN" sz="6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8800" b="1" dirty="0">
                  <a:solidFill>
                    <a:srgbClr val="FFFF00"/>
                  </a:solidFill>
                </a:rPr>
                <a:t>XX</a:t>
              </a:r>
              <a:r>
                <a:rPr lang="zh-CN" altLang="en-US" sz="8800" b="1" dirty="0">
                  <a:solidFill>
                    <a:srgbClr val="FFFF00"/>
                  </a:solidFill>
                </a:rPr>
                <a:t>亿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13030" y="975879"/>
            <a:ext cx="4897172" cy="4896000"/>
            <a:chOff x="3914121" y="823479"/>
            <a:chExt cx="4897172" cy="4896000"/>
          </a:xfrm>
        </p:grpSpPr>
        <p:sp>
          <p:nvSpPr>
            <p:cNvPr id="20" name="任意多边形 19"/>
            <p:cNvSpPr/>
            <p:nvPr/>
          </p:nvSpPr>
          <p:spPr>
            <a:xfrm>
              <a:off x="3914121" y="823479"/>
              <a:ext cx="4897172" cy="4896000"/>
            </a:xfrm>
            <a:custGeom>
              <a:avLst/>
              <a:gdLst>
                <a:gd name="connsiteX0" fmla="*/ 339686 w 6369846"/>
                <a:gd name="connsiteY0" fmla="*/ 4034161 h 6368325"/>
                <a:gd name="connsiteX1" fmla="*/ 613560 w 6369846"/>
                <a:gd name="connsiteY1" fmla="*/ 4120069 h 6368325"/>
                <a:gd name="connsiteX2" fmla="*/ 636826 w 6369846"/>
                <a:gd name="connsiteY2" fmla="*/ 4188156 h 6368325"/>
                <a:gd name="connsiteX3" fmla="*/ 2904976 w 6369846"/>
                <a:gd name="connsiteY3" fmla="*/ 5908073 h 6368325"/>
                <a:gd name="connsiteX4" fmla="*/ 3161113 w 6369846"/>
                <a:gd name="connsiteY4" fmla="*/ 5921007 h 6368325"/>
                <a:gd name="connsiteX5" fmla="*/ 2976442 w 6369846"/>
                <a:gd name="connsiteY5" fmla="*/ 6149315 h 6368325"/>
                <a:gd name="connsiteX6" fmla="*/ 3153592 w 6369846"/>
                <a:gd name="connsiteY6" fmla="*/ 6368325 h 6368325"/>
                <a:gd name="connsiteX7" fmla="*/ 3021028 w 6369846"/>
                <a:gd name="connsiteY7" fmla="*/ 6364973 h 6368325"/>
                <a:gd name="connsiteX8" fmla="*/ 235390 w 6369846"/>
                <a:gd name="connsiteY8" fmla="*/ 4388078 h 6368325"/>
                <a:gd name="connsiteX9" fmla="*/ 198522 w 6369846"/>
                <a:gd name="connsiteY9" fmla="*/ 4283880 h 6368325"/>
                <a:gd name="connsiteX10" fmla="*/ 6286861 w 6369846"/>
                <a:gd name="connsiteY10" fmla="*/ 2472579 h 6368325"/>
                <a:gd name="connsiteX11" fmla="*/ 6309058 w 6369846"/>
                <a:gd name="connsiteY11" fmla="*/ 2561781 h 6368325"/>
                <a:gd name="connsiteX12" fmla="*/ 6369846 w 6369846"/>
                <a:gd name="connsiteY12" fmla="*/ 3184195 h 6368325"/>
                <a:gd name="connsiteX13" fmla="*/ 3510563 w 6369846"/>
                <a:gd name="connsiteY13" fmla="*/ 6352674 h 6368325"/>
                <a:gd name="connsiteX14" fmla="*/ 3358750 w 6369846"/>
                <a:gd name="connsiteY14" fmla="*/ 6364218 h 6368325"/>
                <a:gd name="connsiteX15" fmla="*/ 3184922 w 6369846"/>
                <a:gd name="connsiteY15" fmla="*/ 6149315 h 6368325"/>
                <a:gd name="connsiteX16" fmla="*/ 3376443 w 6369846"/>
                <a:gd name="connsiteY16" fmla="*/ 5912538 h 6368325"/>
                <a:gd name="connsiteX17" fmla="*/ 3464868 w 6369846"/>
                <a:gd name="connsiteY17" fmla="*/ 5908073 h 6368325"/>
                <a:gd name="connsiteX18" fmla="*/ 5922936 w 6369846"/>
                <a:gd name="connsiteY18" fmla="*/ 3184195 h 6368325"/>
                <a:gd name="connsiteX19" fmla="*/ 5873945 w 6369846"/>
                <a:gd name="connsiteY19" fmla="*/ 2665883 h 6368325"/>
                <a:gd name="connsiteX20" fmla="*/ 5850148 w 6369846"/>
                <a:gd name="connsiteY20" fmla="*/ 2566969 h 6368325"/>
                <a:gd name="connsiteX21" fmla="*/ 6145848 w 6369846"/>
                <a:gd name="connsiteY21" fmla="*/ 2684159 h 6368325"/>
                <a:gd name="connsiteX22" fmla="*/ 3008715 w 6369846"/>
                <a:gd name="connsiteY22" fmla="*/ 4354 h 6368325"/>
                <a:gd name="connsiteX23" fmla="*/ 3195477 w 6369846"/>
                <a:gd name="connsiteY23" fmla="*/ 235248 h 6368325"/>
                <a:gd name="connsiteX24" fmla="*/ 3018044 w 6369846"/>
                <a:gd name="connsiteY24" fmla="*/ 454608 h 6368325"/>
                <a:gd name="connsiteX25" fmla="*/ 2904976 w 6369846"/>
                <a:gd name="connsiteY25" fmla="*/ 460317 h 6368325"/>
                <a:gd name="connsiteX26" fmla="*/ 446908 w 6369846"/>
                <a:gd name="connsiteY26" fmla="*/ 3184195 h 6368325"/>
                <a:gd name="connsiteX27" fmla="*/ 495900 w 6369846"/>
                <a:gd name="connsiteY27" fmla="*/ 3702507 h 6368325"/>
                <a:gd name="connsiteX28" fmla="*/ 550748 w 6369846"/>
                <a:gd name="connsiteY28" fmla="*/ 3930487 h 6368325"/>
                <a:gd name="connsiteX29" fmla="*/ 263099 w 6369846"/>
                <a:gd name="connsiteY29" fmla="*/ 3840258 h 6368325"/>
                <a:gd name="connsiteX30" fmla="*/ 128439 w 6369846"/>
                <a:gd name="connsiteY30" fmla="*/ 4078472 h 6368325"/>
                <a:gd name="connsiteX31" fmla="*/ 60788 w 6369846"/>
                <a:gd name="connsiteY31" fmla="*/ 3806609 h 6368325"/>
                <a:gd name="connsiteX32" fmla="*/ 0 w 6369846"/>
                <a:gd name="connsiteY32" fmla="*/ 3184195 h 6368325"/>
                <a:gd name="connsiteX33" fmla="*/ 2859283 w 6369846"/>
                <a:gd name="connsiteY33" fmla="*/ 15716 h 6368325"/>
                <a:gd name="connsiteX34" fmla="*/ 3213673 w 6369846"/>
                <a:gd name="connsiteY34" fmla="*/ 0 h 6368325"/>
                <a:gd name="connsiteX35" fmla="*/ 3348819 w 6369846"/>
                <a:gd name="connsiteY35" fmla="*/ 3417 h 6368325"/>
                <a:gd name="connsiteX36" fmla="*/ 6134457 w 6369846"/>
                <a:gd name="connsiteY36" fmla="*/ 1980312 h 6368325"/>
                <a:gd name="connsiteX37" fmla="*/ 6233531 w 6369846"/>
                <a:gd name="connsiteY37" fmla="*/ 2260325 h 6368325"/>
                <a:gd name="connsiteX38" fmla="*/ 6083681 w 6369846"/>
                <a:gd name="connsiteY38" fmla="*/ 2485164 h 6368325"/>
                <a:gd name="connsiteX39" fmla="*/ 5798612 w 6369846"/>
                <a:gd name="connsiteY39" fmla="*/ 2372187 h 6368325"/>
                <a:gd name="connsiteX40" fmla="*/ 5733018 w 6369846"/>
                <a:gd name="connsiteY40" fmla="*/ 2180234 h 6368325"/>
                <a:gd name="connsiteX41" fmla="*/ 3464868 w 6369846"/>
                <a:gd name="connsiteY41" fmla="*/ 460317 h 6368325"/>
                <a:gd name="connsiteX42" fmla="*/ 3231440 w 6369846"/>
                <a:gd name="connsiteY42" fmla="*/ 448530 h 6368325"/>
                <a:gd name="connsiteX43" fmla="*/ 3403957 w 6369846"/>
                <a:gd name="connsiteY43" fmla="*/ 235248 h 63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9846" h="6368325">
                  <a:moveTo>
                    <a:pt x="339686" y="4034161"/>
                  </a:moveTo>
                  <a:lnTo>
                    <a:pt x="613560" y="4120069"/>
                  </a:lnTo>
                  <a:lnTo>
                    <a:pt x="636826" y="4188156"/>
                  </a:lnTo>
                  <a:cubicBezTo>
                    <a:pt x="1004565" y="5120741"/>
                    <a:pt x="1869481" y="5802913"/>
                    <a:pt x="2904976" y="5908073"/>
                  </a:cubicBezTo>
                  <a:lnTo>
                    <a:pt x="3161113" y="5921007"/>
                  </a:lnTo>
                  <a:lnTo>
                    <a:pt x="2976442" y="6149315"/>
                  </a:lnTo>
                  <a:lnTo>
                    <a:pt x="3153592" y="6368325"/>
                  </a:lnTo>
                  <a:lnTo>
                    <a:pt x="3021028" y="6364973"/>
                  </a:lnTo>
                  <a:cubicBezTo>
                    <a:pt x="1758915" y="6300997"/>
                    <a:pt x="690644" y="5502306"/>
                    <a:pt x="235390" y="4388078"/>
                  </a:cubicBezTo>
                  <a:lnTo>
                    <a:pt x="198522" y="4283880"/>
                  </a:lnTo>
                  <a:close/>
                  <a:moveTo>
                    <a:pt x="6286861" y="2472579"/>
                  </a:moveTo>
                  <a:lnTo>
                    <a:pt x="6309058" y="2561781"/>
                  </a:lnTo>
                  <a:cubicBezTo>
                    <a:pt x="6348937" y="2763075"/>
                    <a:pt x="6369846" y="2971193"/>
                    <a:pt x="6369846" y="3184195"/>
                  </a:cubicBezTo>
                  <a:cubicBezTo>
                    <a:pt x="6369846" y="4833243"/>
                    <a:pt x="5116580" y="6189574"/>
                    <a:pt x="3510563" y="6352674"/>
                  </a:cubicBezTo>
                  <a:lnTo>
                    <a:pt x="3358750" y="6364218"/>
                  </a:lnTo>
                  <a:lnTo>
                    <a:pt x="3184922" y="6149315"/>
                  </a:lnTo>
                  <a:lnTo>
                    <a:pt x="3376443" y="5912538"/>
                  </a:lnTo>
                  <a:lnTo>
                    <a:pt x="3464868" y="5908073"/>
                  </a:lnTo>
                  <a:cubicBezTo>
                    <a:pt x="4845528" y="5767859"/>
                    <a:pt x="5922936" y="4601848"/>
                    <a:pt x="5922936" y="3184195"/>
                  </a:cubicBezTo>
                  <a:cubicBezTo>
                    <a:pt x="5922936" y="3006988"/>
                    <a:pt x="5906102" y="2833714"/>
                    <a:pt x="5873945" y="2665883"/>
                  </a:cubicBezTo>
                  <a:lnTo>
                    <a:pt x="5850148" y="2566969"/>
                  </a:lnTo>
                  <a:lnTo>
                    <a:pt x="6145848" y="2684159"/>
                  </a:lnTo>
                  <a:close/>
                  <a:moveTo>
                    <a:pt x="3008715" y="4354"/>
                  </a:moveTo>
                  <a:lnTo>
                    <a:pt x="3195477" y="235248"/>
                  </a:lnTo>
                  <a:lnTo>
                    <a:pt x="3018044" y="454608"/>
                  </a:lnTo>
                  <a:lnTo>
                    <a:pt x="2904976" y="460317"/>
                  </a:lnTo>
                  <a:cubicBezTo>
                    <a:pt x="1524316" y="600531"/>
                    <a:pt x="446908" y="1766542"/>
                    <a:pt x="446908" y="3184195"/>
                  </a:cubicBezTo>
                  <a:cubicBezTo>
                    <a:pt x="446908" y="3361402"/>
                    <a:pt x="463743" y="3534676"/>
                    <a:pt x="495900" y="3702507"/>
                  </a:cubicBezTo>
                  <a:lnTo>
                    <a:pt x="550748" y="3930487"/>
                  </a:lnTo>
                  <a:lnTo>
                    <a:pt x="263099" y="3840258"/>
                  </a:lnTo>
                  <a:lnTo>
                    <a:pt x="128439" y="4078472"/>
                  </a:lnTo>
                  <a:lnTo>
                    <a:pt x="60788" y="3806609"/>
                  </a:lnTo>
                  <a:cubicBezTo>
                    <a:pt x="20910" y="3605315"/>
                    <a:pt x="0" y="3397197"/>
                    <a:pt x="0" y="3184195"/>
                  </a:cubicBezTo>
                  <a:cubicBezTo>
                    <a:pt x="0" y="1535148"/>
                    <a:pt x="1253267" y="178816"/>
                    <a:pt x="2859283" y="15716"/>
                  </a:cubicBezTo>
                  <a:close/>
                  <a:moveTo>
                    <a:pt x="3213673" y="0"/>
                  </a:moveTo>
                  <a:lnTo>
                    <a:pt x="3348819" y="3417"/>
                  </a:lnTo>
                  <a:cubicBezTo>
                    <a:pt x="4610932" y="67394"/>
                    <a:pt x="5679203" y="866084"/>
                    <a:pt x="6134457" y="1980312"/>
                  </a:cubicBezTo>
                  <a:lnTo>
                    <a:pt x="6233531" y="2260325"/>
                  </a:lnTo>
                  <a:lnTo>
                    <a:pt x="6083681" y="2485164"/>
                  </a:lnTo>
                  <a:lnTo>
                    <a:pt x="5798612" y="2372187"/>
                  </a:lnTo>
                  <a:lnTo>
                    <a:pt x="5733018" y="2180234"/>
                  </a:lnTo>
                  <a:cubicBezTo>
                    <a:pt x="5365279" y="1247649"/>
                    <a:pt x="4500363" y="565478"/>
                    <a:pt x="3464868" y="460317"/>
                  </a:cubicBezTo>
                  <a:lnTo>
                    <a:pt x="3231440" y="448530"/>
                  </a:lnTo>
                  <a:lnTo>
                    <a:pt x="3403957" y="235248"/>
                  </a:ln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16455" y="2102787"/>
              <a:ext cx="3678854" cy="282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solidFill>
                    <a:schemeClr val="bg1"/>
                  </a:solidFill>
                </a:rPr>
                <a:t>利润目标</a:t>
              </a:r>
              <a:endParaRPr lang="en-US" altLang="zh-CN" sz="6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8800" b="1" dirty="0">
                  <a:solidFill>
                    <a:srgbClr val="FFFF00"/>
                  </a:solidFill>
                </a:rPr>
                <a:t>XX</a:t>
              </a:r>
              <a:r>
                <a:rPr lang="zh-CN" altLang="en-US" sz="8800" b="1" dirty="0">
                  <a:solidFill>
                    <a:srgbClr val="FFFF00"/>
                  </a:solidFill>
                </a:rPr>
                <a:t>亿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94457" y="4081690"/>
            <a:ext cx="3428432" cy="3001435"/>
            <a:chOff x="6445929" y="3142693"/>
            <a:chExt cx="3428432" cy="3001435"/>
          </a:xfrm>
          <a:solidFill>
            <a:schemeClr val="bg1"/>
          </a:solidFill>
        </p:grpSpPr>
        <p:sp>
          <p:nvSpPr>
            <p:cNvPr id="23" name="Freeform 66"/>
            <p:cNvSpPr>
              <a:spLocks noEditPoints="1"/>
            </p:cNvSpPr>
            <p:nvPr/>
          </p:nvSpPr>
          <p:spPr bwMode="auto">
            <a:xfrm>
              <a:off x="6445929" y="3142693"/>
              <a:ext cx="2871592" cy="3001435"/>
            </a:xfrm>
            <a:custGeom>
              <a:avLst/>
              <a:gdLst>
                <a:gd name="T0" fmla="*/ 487 w 704"/>
                <a:gd name="T1" fmla="*/ 80 h 737"/>
                <a:gd name="T2" fmla="*/ 487 w 704"/>
                <a:gd name="T3" fmla="*/ 79 h 737"/>
                <a:gd name="T4" fmla="*/ 484 w 704"/>
                <a:gd name="T5" fmla="*/ 76 h 737"/>
                <a:gd name="T6" fmla="*/ 477 w 704"/>
                <a:gd name="T7" fmla="*/ 70 h 737"/>
                <a:gd name="T8" fmla="*/ 465 w 704"/>
                <a:gd name="T9" fmla="*/ 65 h 737"/>
                <a:gd name="T10" fmla="*/ 456 w 704"/>
                <a:gd name="T11" fmla="*/ 63 h 737"/>
                <a:gd name="T12" fmla="*/ 422 w 704"/>
                <a:gd name="T13" fmla="*/ 72 h 737"/>
                <a:gd name="T14" fmla="*/ 420 w 704"/>
                <a:gd name="T15" fmla="*/ 74 h 737"/>
                <a:gd name="T16" fmla="*/ 404 w 704"/>
                <a:gd name="T17" fmla="*/ 109 h 737"/>
                <a:gd name="T18" fmla="*/ 438 w 704"/>
                <a:gd name="T19" fmla="*/ 184 h 737"/>
                <a:gd name="T20" fmla="*/ 423 w 704"/>
                <a:gd name="T21" fmla="*/ 191 h 737"/>
                <a:gd name="T22" fmla="*/ 375 w 704"/>
                <a:gd name="T23" fmla="*/ 100 h 737"/>
                <a:gd name="T24" fmla="*/ 316 w 704"/>
                <a:gd name="T25" fmla="*/ 82 h 737"/>
                <a:gd name="T26" fmla="*/ 304 w 704"/>
                <a:gd name="T27" fmla="*/ 90 h 737"/>
                <a:gd name="T28" fmla="*/ 341 w 704"/>
                <a:gd name="T29" fmla="*/ 235 h 737"/>
                <a:gd name="T30" fmla="*/ 267 w 704"/>
                <a:gd name="T31" fmla="*/ 126 h 737"/>
                <a:gd name="T32" fmla="*/ 240 w 704"/>
                <a:gd name="T33" fmla="*/ 103 h 737"/>
                <a:gd name="T34" fmla="*/ 195 w 704"/>
                <a:gd name="T35" fmla="*/ 113 h 737"/>
                <a:gd name="T36" fmla="*/ 246 w 704"/>
                <a:gd name="T37" fmla="*/ 286 h 737"/>
                <a:gd name="T38" fmla="*/ 233 w 704"/>
                <a:gd name="T39" fmla="*/ 293 h 737"/>
                <a:gd name="T40" fmla="*/ 64 w 704"/>
                <a:gd name="T41" fmla="*/ 6 h 737"/>
                <a:gd name="T42" fmla="*/ 19 w 704"/>
                <a:gd name="T43" fmla="*/ 13 h 737"/>
                <a:gd name="T44" fmla="*/ 175 w 704"/>
                <a:gd name="T45" fmla="*/ 383 h 737"/>
                <a:gd name="T46" fmla="*/ 182 w 704"/>
                <a:gd name="T47" fmla="*/ 398 h 737"/>
                <a:gd name="T48" fmla="*/ 178 w 704"/>
                <a:gd name="T49" fmla="*/ 453 h 737"/>
                <a:gd name="T50" fmla="*/ 131 w 704"/>
                <a:gd name="T51" fmla="*/ 405 h 737"/>
                <a:gd name="T52" fmla="*/ 41 w 704"/>
                <a:gd name="T53" fmla="*/ 366 h 737"/>
                <a:gd name="T54" fmla="*/ 115 w 704"/>
                <a:gd name="T55" fmla="*/ 526 h 737"/>
                <a:gd name="T56" fmla="*/ 138 w 704"/>
                <a:gd name="T57" fmla="*/ 543 h 737"/>
                <a:gd name="T58" fmla="*/ 302 w 704"/>
                <a:gd name="T59" fmla="*/ 655 h 737"/>
                <a:gd name="T60" fmla="*/ 324 w 704"/>
                <a:gd name="T61" fmla="*/ 664 h 737"/>
                <a:gd name="T62" fmla="*/ 443 w 704"/>
                <a:gd name="T63" fmla="*/ 731 h 737"/>
                <a:gd name="T64" fmla="*/ 526 w 704"/>
                <a:gd name="T65" fmla="*/ 687 h 737"/>
                <a:gd name="T66" fmla="*/ 686 w 704"/>
                <a:gd name="T67" fmla="*/ 602 h 737"/>
                <a:gd name="T68" fmla="*/ 652 w 704"/>
                <a:gd name="T69" fmla="*/ 430 h 737"/>
                <a:gd name="T70" fmla="*/ 523 w 704"/>
                <a:gd name="T71" fmla="*/ 146 h 737"/>
                <a:gd name="T72" fmla="*/ 488 w 704"/>
                <a:gd name="T73" fmla="*/ 80 h 737"/>
                <a:gd name="T74" fmla="*/ 38 w 704"/>
                <a:gd name="T75" fmla="*/ 17 h 737"/>
                <a:gd name="T76" fmla="*/ 88 w 704"/>
                <a:gd name="T77" fmla="*/ 58 h 737"/>
                <a:gd name="T78" fmla="*/ 65 w 704"/>
                <a:gd name="T79" fmla="*/ 71 h 737"/>
                <a:gd name="T80" fmla="*/ 36 w 704"/>
                <a:gd name="T81" fmla="*/ 85 h 737"/>
                <a:gd name="T82" fmla="*/ 21 w 704"/>
                <a:gd name="T83" fmla="*/ 62 h 737"/>
                <a:gd name="T84" fmla="*/ 171 w 704"/>
                <a:gd name="T85" fmla="*/ 207 h 737"/>
                <a:gd name="T86" fmla="*/ 129 w 704"/>
                <a:gd name="T87" fmla="*/ 240 h 737"/>
                <a:gd name="T88" fmla="*/ 116 w 704"/>
                <a:gd name="T89" fmla="*/ 223 h 737"/>
                <a:gd name="T90" fmla="*/ 164 w 704"/>
                <a:gd name="T91" fmla="*/ 205 h 737"/>
                <a:gd name="T92" fmla="*/ 116 w 704"/>
                <a:gd name="T93" fmla="*/ 223 h 737"/>
                <a:gd name="T94" fmla="*/ 117 w 704"/>
                <a:gd name="T95" fmla="*/ 215 h 737"/>
                <a:gd name="T96" fmla="*/ 157 w 704"/>
                <a:gd name="T97" fmla="*/ 179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4" h="737">
                  <a:moveTo>
                    <a:pt x="488" y="80"/>
                  </a:moveTo>
                  <a:cubicBezTo>
                    <a:pt x="488" y="80"/>
                    <a:pt x="487" y="80"/>
                    <a:pt x="487" y="80"/>
                  </a:cubicBezTo>
                  <a:cubicBezTo>
                    <a:pt x="487" y="80"/>
                    <a:pt x="487" y="80"/>
                    <a:pt x="487" y="80"/>
                  </a:cubicBezTo>
                  <a:cubicBezTo>
                    <a:pt x="487" y="80"/>
                    <a:pt x="487" y="80"/>
                    <a:pt x="487" y="79"/>
                  </a:cubicBezTo>
                  <a:cubicBezTo>
                    <a:pt x="487" y="79"/>
                    <a:pt x="487" y="79"/>
                    <a:pt x="486" y="79"/>
                  </a:cubicBezTo>
                  <a:cubicBezTo>
                    <a:pt x="486" y="78"/>
                    <a:pt x="485" y="77"/>
                    <a:pt x="484" y="76"/>
                  </a:cubicBezTo>
                  <a:cubicBezTo>
                    <a:pt x="483" y="75"/>
                    <a:pt x="482" y="74"/>
                    <a:pt x="480" y="73"/>
                  </a:cubicBezTo>
                  <a:cubicBezTo>
                    <a:pt x="479" y="72"/>
                    <a:pt x="478" y="71"/>
                    <a:pt x="477" y="70"/>
                  </a:cubicBezTo>
                  <a:cubicBezTo>
                    <a:pt x="474" y="69"/>
                    <a:pt x="472" y="67"/>
                    <a:pt x="469" y="66"/>
                  </a:cubicBezTo>
                  <a:cubicBezTo>
                    <a:pt x="468" y="65"/>
                    <a:pt x="466" y="65"/>
                    <a:pt x="465" y="65"/>
                  </a:cubicBezTo>
                  <a:cubicBezTo>
                    <a:pt x="463" y="64"/>
                    <a:pt x="462" y="64"/>
                    <a:pt x="460" y="63"/>
                  </a:cubicBezTo>
                  <a:cubicBezTo>
                    <a:pt x="459" y="63"/>
                    <a:pt x="457" y="63"/>
                    <a:pt x="456" y="63"/>
                  </a:cubicBezTo>
                  <a:cubicBezTo>
                    <a:pt x="447" y="62"/>
                    <a:pt x="438" y="63"/>
                    <a:pt x="429" y="68"/>
                  </a:cubicBezTo>
                  <a:cubicBezTo>
                    <a:pt x="427" y="69"/>
                    <a:pt x="425" y="71"/>
                    <a:pt x="422" y="72"/>
                  </a:cubicBezTo>
                  <a:cubicBezTo>
                    <a:pt x="422" y="73"/>
                    <a:pt x="421" y="73"/>
                    <a:pt x="420" y="74"/>
                  </a:cubicBezTo>
                  <a:cubicBezTo>
                    <a:pt x="420" y="74"/>
                    <a:pt x="420" y="74"/>
                    <a:pt x="420" y="74"/>
                  </a:cubicBezTo>
                  <a:cubicBezTo>
                    <a:pt x="417" y="77"/>
                    <a:pt x="415" y="80"/>
                    <a:pt x="412" y="83"/>
                  </a:cubicBezTo>
                  <a:cubicBezTo>
                    <a:pt x="407" y="91"/>
                    <a:pt x="404" y="100"/>
                    <a:pt x="404" y="109"/>
                  </a:cubicBezTo>
                  <a:cubicBezTo>
                    <a:pt x="404" y="117"/>
                    <a:pt x="406" y="124"/>
                    <a:pt x="410" y="131"/>
                  </a:cubicBezTo>
                  <a:cubicBezTo>
                    <a:pt x="438" y="184"/>
                    <a:pt x="438" y="184"/>
                    <a:pt x="438" y="184"/>
                  </a:cubicBezTo>
                  <a:cubicBezTo>
                    <a:pt x="436" y="185"/>
                    <a:pt x="434" y="186"/>
                    <a:pt x="432" y="187"/>
                  </a:cubicBezTo>
                  <a:cubicBezTo>
                    <a:pt x="423" y="191"/>
                    <a:pt x="423" y="191"/>
                    <a:pt x="423" y="191"/>
                  </a:cubicBezTo>
                  <a:cubicBezTo>
                    <a:pt x="376" y="103"/>
                    <a:pt x="376" y="103"/>
                    <a:pt x="376" y="103"/>
                  </a:cubicBezTo>
                  <a:cubicBezTo>
                    <a:pt x="376" y="102"/>
                    <a:pt x="375" y="101"/>
                    <a:pt x="375" y="100"/>
                  </a:cubicBezTo>
                  <a:cubicBezTo>
                    <a:pt x="369" y="90"/>
                    <a:pt x="359" y="83"/>
                    <a:pt x="349" y="80"/>
                  </a:cubicBezTo>
                  <a:cubicBezTo>
                    <a:pt x="338" y="77"/>
                    <a:pt x="326" y="77"/>
                    <a:pt x="316" y="82"/>
                  </a:cubicBezTo>
                  <a:cubicBezTo>
                    <a:pt x="315" y="83"/>
                    <a:pt x="314" y="83"/>
                    <a:pt x="313" y="83"/>
                  </a:cubicBezTo>
                  <a:cubicBezTo>
                    <a:pt x="310" y="85"/>
                    <a:pt x="307" y="87"/>
                    <a:pt x="304" y="90"/>
                  </a:cubicBezTo>
                  <a:cubicBezTo>
                    <a:pt x="288" y="103"/>
                    <a:pt x="283" y="127"/>
                    <a:pt x="294" y="147"/>
                  </a:cubicBezTo>
                  <a:cubicBezTo>
                    <a:pt x="341" y="235"/>
                    <a:pt x="341" y="235"/>
                    <a:pt x="341" y="235"/>
                  </a:cubicBezTo>
                  <a:cubicBezTo>
                    <a:pt x="329" y="242"/>
                    <a:pt x="329" y="242"/>
                    <a:pt x="329" y="242"/>
                  </a:cubicBezTo>
                  <a:cubicBezTo>
                    <a:pt x="267" y="126"/>
                    <a:pt x="267" y="126"/>
                    <a:pt x="267" y="126"/>
                  </a:cubicBezTo>
                  <a:cubicBezTo>
                    <a:pt x="266" y="124"/>
                    <a:pt x="265" y="122"/>
                    <a:pt x="263" y="120"/>
                  </a:cubicBezTo>
                  <a:cubicBezTo>
                    <a:pt x="258" y="112"/>
                    <a:pt x="249" y="106"/>
                    <a:pt x="240" y="103"/>
                  </a:cubicBezTo>
                  <a:cubicBezTo>
                    <a:pt x="228" y="100"/>
                    <a:pt x="215" y="101"/>
                    <a:pt x="204" y="107"/>
                  </a:cubicBezTo>
                  <a:cubicBezTo>
                    <a:pt x="201" y="108"/>
                    <a:pt x="198" y="111"/>
                    <a:pt x="195" y="113"/>
                  </a:cubicBezTo>
                  <a:cubicBezTo>
                    <a:pt x="179" y="127"/>
                    <a:pt x="174" y="150"/>
                    <a:pt x="185" y="170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36" y="291"/>
                    <a:pt x="234" y="292"/>
                    <a:pt x="233" y="29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88" y="20"/>
                    <a:pt x="77" y="10"/>
                    <a:pt x="64" y="6"/>
                  </a:cubicBezTo>
                  <a:cubicBezTo>
                    <a:pt x="52" y="1"/>
                    <a:pt x="39" y="0"/>
                    <a:pt x="28" y="7"/>
                  </a:cubicBezTo>
                  <a:cubicBezTo>
                    <a:pt x="24" y="8"/>
                    <a:pt x="21" y="11"/>
                    <a:pt x="19" y="13"/>
                  </a:cubicBezTo>
                  <a:cubicBezTo>
                    <a:pt x="3" y="28"/>
                    <a:pt x="0" y="55"/>
                    <a:pt x="13" y="78"/>
                  </a:cubicBezTo>
                  <a:cubicBezTo>
                    <a:pt x="175" y="383"/>
                    <a:pt x="175" y="383"/>
                    <a:pt x="175" y="383"/>
                  </a:cubicBezTo>
                  <a:cubicBezTo>
                    <a:pt x="176" y="385"/>
                    <a:pt x="177" y="388"/>
                    <a:pt x="179" y="390"/>
                  </a:cubicBezTo>
                  <a:cubicBezTo>
                    <a:pt x="180" y="393"/>
                    <a:pt x="181" y="395"/>
                    <a:pt x="182" y="398"/>
                  </a:cubicBezTo>
                  <a:cubicBezTo>
                    <a:pt x="224" y="477"/>
                    <a:pt x="224" y="477"/>
                    <a:pt x="224" y="477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38" y="432"/>
                    <a:pt x="138" y="432"/>
                    <a:pt x="138" y="432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11" y="336"/>
                    <a:pt x="56" y="327"/>
                    <a:pt x="37" y="347"/>
                  </a:cubicBezTo>
                  <a:cubicBezTo>
                    <a:pt x="36" y="353"/>
                    <a:pt x="40" y="360"/>
                    <a:pt x="41" y="366"/>
                  </a:cubicBezTo>
                  <a:cubicBezTo>
                    <a:pt x="49" y="391"/>
                    <a:pt x="53" y="430"/>
                    <a:pt x="58" y="453"/>
                  </a:cubicBezTo>
                  <a:cubicBezTo>
                    <a:pt x="65" y="486"/>
                    <a:pt x="92" y="503"/>
                    <a:pt x="115" y="526"/>
                  </a:cubicBezTo>
                  <a:cubicBezTo>
                    <a:pt x="115" y="526"/>
                    <a:pt x="115" y="526"/>
                    <a:pt x="115" y="526"/>
                  </a:cubicBezTo>
                  <a:cubicBezTo>
                    <a:pt x="123" y="532"/>
                    <a:pt x="130" y="538"/>
                    <a:pt x="138" y="543"/>
                  </a:cubicBezTo>
                  <a:cubicBezTo>
                    <a:pt x="168" y="567"/>
                    <a:pt x="193" y="589"/>
                    <a:pt x="218" y="609"/>
                  </a:cubicBezTo>
                  <a:cubicBezTo>
                    <a:pt x="240" y="627"/>
                    <a:pt x="276" y="643"/>
                    <a:pt x="302" y="655"/>
                  </a:cubicBezTo>
                  <a:cubicBezTo>
                    <a:pt x="309" y="659"/>
                    <a:pt x="316" y="661"/>
                    <a:pt x="323" y="663"/>
                  </a:cubicBezTo>
                  <a:cubicBezTo>
                    <a:pt x="324" y="663"/>
                    <a:pt x="324" y="664"/>
                    <a:pt x="324" y="664"/>
                  </a:cubicBezTo>
                  <a:cubicBezTo>
                    <a:pt x="356" y="671"/>
                    <a:pt x="393" y="680"/>
                    <a:pt x="432" y="737"/>
                  </a:cubicBezTo>
                  <a:cubicBezTo>
                    <a:pt x="443" y="731"/>
                    <a:pt x="443" y="731"/>
                    <a:pt x="443" y="731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526" y="687"/>
                    <a:pt x="526" y="687"/>
                    <a:pt x="526" y="687"/>
                  </a:cubicBezTo>
                  <a:cubicBezTo>
                    <a:pt x="559" y="669"/>
                    <a:pt x="559" y="669"/>
                    <a:pt x="559" y="669"/>
                  </a:cubicBezTo>
                  <a:cubicBezTo>
                    <a:pt x="686" y="602"/>
                    <a:pt x="686" y="602"/>
                    <a:pt x="686" y="602"/>
                  </a:cubicBezTo>
                  <a:cubicBezTo>
                    <a:pt x="704" y="593"/>
                    <a:pt x="704" y="593"/>
                    <a:pt x="704" y="593"/>
                  </a:cubicBezTo>
                  <a:cubicBezTo>
                    <a:pt x="671" y="531"/>
                    <a:pt x="667" y="482"/>
                    <a:pt x="652" y="430"/>
                  </a:cubicBezTo>
                  <a:cubicBezTo>
                    <a:pt x="639" y="386"/>
                    <a:pt x="626" y="342"/>
                    <a:pt x="606" y="301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492" y="87"/>
                    <a:pt x="492" y="87"/>
                    <a:pt x="492" y="87"/>
                  </a:cubicBezTo>
                  <a:cubicBezTo>
                    <a:pt x="491" y="85"/>
                    <a:pt x="489" y="82"/>
                    <a:pt x="488" y="80"/>
                  </a:cubicBezTo>
                  <a:close/>
                  <a:moveTo>
                    <a:pt x="21" y="62"/>
                  </a:moveTo>
                  <a:cubicBezTo>
                    <a:pt x="17" y="47"/>
                    <a:pt x="21" y="23"/>
                    <a:pt x="38" y="17"/>
                  </a:cubicBezTo>
                  <a:cubicBezTo>
                    <a:pt x="58" y="8"/>
                    <a:pt x="77" y="27"/>
                    <a:pt x="89" y="41"/>
                  </a:cubicBezTo>
                  <a:cubicBezTo>
                    <a:pt x="95" y="49"/>
                    <a:pt x="98" y="51"/>
                    <a:pt x="88" y="58"/>
                  </a:cubicBezTo>
                  <a:cubicBezTo>
                    <a:pt x="88" y="58"/>
                    <a:pt x="87" y="58"/>
                    <a:pt x="87" y="58"/>
                  </a:cubicBezTo>
                  <a:cubicBezTo>
                    <a:pt x="80" y="63"/>
                    <a:pt x="72" y="68"/>
                    <a:pt x="65" y="71"/>
                  </a:cubicBezTo>
                  <a:cubicBezTo>
                    <a:pt x="60" y="74"/>
                    <a:pt x="51" y="78"/>
                    <a:pt x="44" y="81"/>
                  </a:cubicBezTo>
                  <a:cubicBezTo>
                    <a:pt x="41" y="83"/>
                    <a:pt x="38" y="84"/>
                    <a:pt x="36" y="85"/>
                  </a:cubicBezTo>
                  <a:cubicBezTo>
                    <a:pt x="35" y="85"/>
                    <a:pt x="31" y="87"/>
                    <a:pt x="29" y="84"/>
                  </a:cubicBezTo>
                  <a:cubicBezTo>
                    <a:pt x="25" y="78"/>
                    <a:pt x="23" y="69"/>
                    <a:pt x="21" y="62"/>
                  </a:cubicBezTo>
                  <a:close/>
                  <a:moveTo>
                    <a:pt x="126" y="232"/>
                  </a:moveTo>
                  <a:cubicBezTo>
                    <a:pt x="171" y="207"/>
                    <a:pt x="171" y="207"/>
                    <a:pt x="171" y="207"/>
                  </a:cubicBezTo>
                  <a:cubicBezTo>
                    <a:pt x="178" y="204"/>
                    <a:pt x="180" y="212"/>
                    <a:pt x="174" y="215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22" y="243"/>
                    <a:pt x="120" y="235"/>
                    <a:pt x="126" y="232"/>
                  </a:cubicBezTo>
                  <a:close/>
                  <a:moveTo>
                    <a:pt x="116" y="223"/>
                  </a:moveTo>
                  <a:cubicBezTo>
                    <a:pt x="131" y="212"/>
                    <a:pt x="147" y="203"/>
                    <a:pt x="164" y="195"/>
                  </a:cubicBezTo>
                  <a:cubicBezTo>
                    <a:pt x="171" y="192"/>
                    <a:pt x="169" y="202"/>
                    <a:pt x="164" y="205"/>
                  </a:cubicBezTo>
                  <a:cubicBezTo>
                    <a:pt x="148" y="212"/>
                    <a:pt x="133" y="221"/>
                    <a:pt x="119" y="231"/>
                  </a:cubicBezTo>
                  <a:cubicBezTo>
                    <a:pt x="113" y="236"/>
                    <a:pt x="111" y="227"/>
                    <a:pt x="116" y="223"/>
                  </a:cubicBezTo>
                  <a:close/>
                  <a:moveTo>
                    <a:pt x="159" y="186"/>
                  </a:moveTo>
                  <a:cubicBezTo>
                    <a:pt x="144" y="195"/>
                    <a:pt x="131" y="206"/>
                    <a:pt x="117" y="215"/>
                  </a:cubicBezTo>
                  <a:cubicBezTo>
                    <a:pt x="110" y="219"/>
                    <a:pt x="109" y="211"/>
                    <a:pt x="114" y="208"/>
                  </a:cubicBezTo>
                  <a:cubicBezTo>
                    <a:pt x="129" y="199"/>
                    <a:pt x="142" y="188"/>
                    <a:pt x="157" y="179"/>
                  </a:cubicBezTo>
                  <a:cubicBezTo>
                    <a:pt x="164" y="175"/>
                    <a:pt x="165" y="183"/>
                    <a:pt x="159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>
              <a:off x="8214740" y="5494899"/>
              <a:ext cx="1659621" cy="649229"/>
            </a:xfrm>
            <a:custGeom>
              <a:avLst/>
              <a:gdLst>
                <a:gd name="connsiteX0" fmla="*/ 767773 w 1055110"/>
                <a:gd name="connsiteY0" fmla="*/ 0 h 412750"/>
                <a:gd name="connsiteX1" fmla="*/ 1055110 w 1055110"/>
                <a:gd name="connsiteY1" fmla="*/ 385763 h 412750"/>
                <a:gd name="connsiteX2" fmla="*/ 1055110 w 1055110"/>
                <a:gd name="connsiteY2" fmla="*/ 412750 h 412750"/>
                <a:gd name="connsiteX3" fmla="*/ 0 w 1055110"/>
                <a:gd name="connsiteY3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110" h="412750">
                  <a:moveTo>
                    <a:pt x="767773" y="0"/>
                  </a:moveTo>
                  <a:lnTo>
                    <a:pt x="1055110" y="385763"/>
                  </a:lnTo>
                  <a:lnTo>
                    <a:pt x="1055110" y="412750"/>
                  </a:lnTo>
                  <a:lnTo>
                    <a:pt x="0" y="412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59696" y="948914"/>
            <a:ext cx="4897172" cy="4896000"/>
            <a:chOff x="3914121" y="823479"/>
            <a:chExt cx="4897172" cy="4896000"/>
          </a:xfrm>
        </p:grpSpPr>
        <p:sp>
          <p:nvSpPr>
            <p:cNvPr id="26" name="任意多边形 25"/>
            <p:cNvSpPr/>
            <p:nvPr/>
          </p:nvSpPr>
          <p:spPr>
            <a:xfrm>
              <a:off x="3914121" y="823479"/>
              <a:ext cx="4897172" cy="4896000"/>
            </a:xfrm>
            <a:custGeom>
              <a:avLst/>
              <a:gdLst>
                <a:gd name="connsiteX0" fmla="*/ 339686 w 6369846"/>
                <a:gd name="connsiteY0" fmla="*/ 4034161 h 6368325"/>
                <a:gd name="connsiteX1" fmla="*/ 613560 w 6369846"/>
                <a:gd name="connsiteY1" fmla="*/ 4120069 h 6368325"/>
                <a:gd name="connsiteX2" fmla="*/ 636826 w 6369846"/>
                <a:gd name="connsiteY2" fmla="*/ 4188156 h 6368325"/>
                <a:gd name="connsiteX3" fmla="*/ 2904976 w 6369846"/>
                <a:gd name="connsiteY3" fmla="*/ 5908073 h 6368325"/>
                <a:gd name="connsiteX4" fmla="*/ 3161113 w 6369846"/>
                <a:gd name="connsiteY4" fmla="*/ 5921007 h 6368325"/>
                <a:gd name="connsiteX5" fmla="*/ 2976442 w 6369846"/>
                <a:gd name="connsiteY5" fmla="*/ 6149315 h 6368325"/>
                <a:gd name="connsiteX6" fmla="*/ 3153592 w 6369846"/>
                <a:gd name="connsiteY6" fmla="*/ 6368325 h 6368325"/>
                <a:gd name="connsiteX7" fmla="*/ 3021028 w 6369846"/>
                <a:gd name="connsiteY7" fmla="*/ 6364973 h 6368325"/>
                <a:gd name="connsiteX8" fmla="*/ 235390 w 6369846"/>
                <a:gd name="connsiteY8" fmla="*/ 4388078 h 6368325"/>
                <a:gd name="connsiteX9" fmla="*/ 198522 w 6369846"/>
                <a:gd name="connsiteY9" fmla="*/ 4283880 h 6368325"/>
                <a:gd name="connsiteX10" fmla="*/ 6286861 w 6369846"/>
                <a:gd name="connsiteY10" fmla="*/ 2472579 h 6368325"/>
                <a:gd name="connsiteX11" fmla="*/ 6309058 w 6369846"/>
                <a:gd name="connsiteY11" fmla="*/ 2561781 h 6368325"/>
                <a:gd name="connsiteX12" fmla="*/ 6369846 w 6369846"/>
                <a:gd name="connsiteY12" fmla="*/ 3184195 h 6368325"/>
                <a:gd name="connsiteX13" fmla="*/ 3510563 w 6369846"/>
                <a:gd name="connsiteY13" fmla="*/ 6352674 h 6368325"/>
                <a:gd name="connsiteX14" fmla="*/ 3358750 w 6369846"/>
                <a:gd name="connsiteY14" fmla="*/ 6364218 h 6368325"/>
                <a:gd name="connsiteX15" fmla="*/ 3184922 w 6369846"/>
                <a:gd name="connsiteY15" fmla="*/ 6149315 h 6368325"/>
                <a:gd name="connsiteX16" fmla="*/ 3376443 w 6369846"/>
                <a:gd name="connsiteY16" fmla="*/ 5912538 h 6368325"/>
                <a:gd name="connsiteX17" fmla="*/ 3464868 w 6369846"/>
                <a:gd name="connsiteY17" fmla="*/ 5908073 h 6368325"/>
                <a:gd name="connsiteX18" fmla="*/ 5922936 w 6369846"/>
                <a:gd name="connsiteY18" fmla="*/ 3184195 h 6368325"/>
                <a:gd name="connsiteX19" fmla="*/ 5873945 w 6369846"/>
                <a:gd name="connsiteY19" fmla="*/ 2665883 h 6368325"/>
                <a:gd name="connsiteX20" fmla="*/ 5850148 w 6369846"/>
                <a:gd name="connsiteY20" fmla="*/ 2566969 h 6368325"/>
                <a:gd name="connsiteX21" fmla="*/ 6145848 w 6369846"/>
                <a:gd name="connsiteY21" fmla="*/ 2684159 h 6368325"/>
                <a:gd name="connsiteX22" fmla="*/ 3008715 w 6369846"/>
                <a:gd name="connsiteY22" fmla="*/ 4354 h 6368325"/>
                <a:gd name="connsiteX23" fmla="*/ 3195477 w 6369846"/>
                <a:gd name="connsiteY23" fmla="*/ 235248 h 6368325"/>
                <a:gd name="connsiteX24" fmla="*/ 3018044 w 6369846"/>
                <a:gd name="connsiteY24" fmla="*/ 454608 h 6368325"/>
                <a:gd name="connsiteX25" fmla="*/ 2904976 w 6369846"/>
                <a:gd name="connsiteY25" fmla="*/ 460317 h 6368325"/>
                <a:gd name="connsiteX26" fmla="*/ 446908 w 6369846"/>
                <a:gd name="connsiteY26" fmla="*/ 3184195 h 6368325"/>
                <a:gd name="connsiteX27" fmla="*/ 495900 w 6369846"/>
                <a:gd name="connsiteY27" fmla="*/ 3702507 h 6368325"/>
                <a:gd name="connsiteX28" fmla="*/ 550748 w 6369846"/>
                <a:gd name="connsiteY28" fmla="*/ 3930487 h 6368325"/>
                <a:gd name="connsiteX29" fmla="*/ 263099 w 6369846"/>
                <a:gd name="connsiteY29" fmla="*/ 3840258 h 6368325"/>
                <a:gd name="connsiteX30" fmla="*/ 128439 w 6369846"/>
                <a:gd name="connsiteY30" fmla="*/ 4078472 h 6368325"/>
                <a:gd name="connsiteX31" fmla="*/ 60788 w 6369846"/>
                <a:gd name="connsiteY31" fmla="*/ 3806609 h 6368325"/>
                <a:gd name="connsiteX32" fmla="*/ 0 w 6369846"/>
                <a:gd name="connsiteY32" fmla="*/ 3184195 h 6368325"/>
                <a:gd name="connsiteX33" fmla="*/ 2859283 w 6369846"/>
                <a:gd name="connsiteY33" fmla="*/ 15716 h 6368325"/>
                <a:gd name="connsiteX34" fmla="*/ 3213673 w 6369846"/>
                <a:gd name="connsiteY34" fmla="*/ 0 h 6368325"/>
                <a:gd name="connsiteX35" fmla="*/ 3348819 w 6369846"/>
                <a:gd name="connsiteY35" fmla="*/ 3417 h 6368325"/>
                <a:gd name="connsiteX36" fmla="*/ 6134457 w 6369846"/>
                <a:gd name="connsiteY36" fmla="*/ 1980312 h 6368325"/>
                <a:gd name="connsiteX37" fmla="*/ 6233531 w 6369846"/>
                <a:gd name="connsiteY37" fmla="*/ 2260325 h 6368325"/>
                <a:gd name="connsiteX38" fmla="*/ 6083681 w 6369846"/>
                <a:gd name="connsiteY38" fmla="*/ 2485164 h 6368325"/>
                <a:gd name="connsiteX39" fmla="*/ 5798612 w 6369846"/>
                <a:gd name="connsiteY39" fmla="*/ 2372187 h 6368325"/>
                <a:gd name="connsiteX40" fmla="*/ 5733018 w 6369846"/>
                <a:gd name="connsiteY40" fmla="*/ 2180234 h 6368325"/>
                <a:gd name="connsiteX41" fmla="*/ 3464868 w 6369846"/>
                <a:gd name="connsiteY41" fmla="*/ 460317 h 6368325"/>
                <a:gd name="connsiteX42" fmla="*/ 3231440 w 6369846"/>
                <a:gd name="connsiteY42" fmla="*/ 448530 h 6368325"/>
                <a:gd name="connsiteX43" fmla="*/ 3403957 w 6369846"/>
                <a:gd name="connsiteY43" fmla="*/ 235248 h 63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9846" h="6368325">
                  <a:moveTo>
                    <a:pt x="339686" y="4034161"/>
                  </a:moveTo>
                  <a:lnTo>
                    <a:pt x="613560" y="4120069"/>
                  </a:lnTo>
                  <a:lnTo>
                    <a:pt x="636826" y="4188156"/>
                  </a:lnTo>
                  <a:cubicBezTo>
                    <a:pt x="1004565" y="5120741"/>
                    <a:pt x="1869481" y="5802913"/>
                    <a:pt x="2904976" y="5908073"/>
                  </a:cubicBezTo>
                  <a:lnTo>
                    <a:pt x="3161113" y="5921007"/>
                  </a:lnTo>
                  <a:lnTo>
                    <a:pt x="2976442" y="6149315"/>
                  </a:lnTo>
                  <a:lnTo>
                    <a:pt x="3153592" y="6368325"/>
                  </a:lnTo>
                  <a:lnTo>
                    <a:pt x="3021028" y="6364973"/>
                  </a:lnTo>
                  <a:cubicBezTo>
                    <a:pt x="1758915" y="6300997"/>
                    <a:pt x="690644" y="5502306"/>
                    <a:pt x="235390" y="4388078"/>
                  </a:cubicBezTo>
                  <a:lnTo>
                    <a:pt x="198522" y="4283880"/>
                  </a:lnTo>
                  <a:close/>
                  <a:moveTo>
                    <a:pt x="6286861" y="2472579"/>
                  </a:moveTo>
                  <a:lnTo>
                    <a:pt x="6309058" y="2561781"/>
                  </a:lnTo>
                  <a:cubicBezTo>
                    <a:pt x="6348937" y="2763075"/>
                    <a:pt x="6369846" y="2971193"/>
                    <a:pt x="6369846" y="3184195"/>
                  </a:cubicBezTo>
                  <a:cubicBezTo>
                    <a:pt x="6369846" y="4833243"/>
                    <a:pt x="5116580" y="6189574"/>
                    <a:pt x="3510563" y="6352674"/>
                  </a:cubicBezTo>
                  <a:lnTo>
                    <a:pt x="3358750" y="6364218"/>
                  </a:lnTo>
                  <a:lnTo>
                    <a:pt x="3184922" y="6149315"/>
                  </a:lnTo>
                  <a:lnTo>
                    <a:pt x="3376443" y="5912538"/>
                  </a:lnTo>
                  <a:lnTo>
                    <a:pt x="3464868" y="5908073"/>
                  </a:lnTo>
                  <a:cubicBezTo>
                    <a:pt x="4845528" y="5767859"/>
                    <a:pt x="5922936" y="4601848"/>
                    <a:pt x="5922936" y="3184195"/>
                  </a:cubicBezTo>
                  <a:cubicBezTo>
                    <a:pt x="5922936" y="3006988"/>
                    <a:pt x="5906102" y="2833714"/>
                    <a:pt x="5873945" y="2665883"/>
                  </a:cubicBezTo>
                  <a:lnTo>
                    <a:pt x="5850148" y="2566969"/>
                  </a:lnTo>
                  <a:lnTo>
                    <a:pt x="6145848" y="2684159"/>
                  </a:lnTo>
                  <a:close/>
                  <a:moveTo>
                    <a:pt x="3008715" y="4354"/>
                  </a:moveTo>
                  <a:lnTo>
                    <a:pt x="3195477" y="235248"/>
                  </a:lnTo>
                  <a:lnTo>
                    <a:pt x="3018044" y="454608"/>
                  </a:lnTo>
                  <a:lnTo>
                    <a:pt x="2904976" y="460317"/>
                  </a:lnTo>
                  <a:cubicBezTo>
                    <a:pt x="1524316" y="600531"/>
                    <a:pt x="446908" y="1766542"/>
                    <a:pt x="446908" y="3184195"/>
                  </a:cubicBezTo>
                  <a:cubicBezTo>
                    <a:pt x="446908" y="3361402"/>
                    <a:pt x="463743" y="3534676"/>
                    <a:pt x="495900" y="3702507"/>
                  </a:cubicBezTo>
                  <a:lnTo>
                    <a:pt x="550748" y="3930487"/>
                  </a:lnTo>
                  <a:lnTo>
                    <a:pt x="263099" y="3840258"/>
                  </a:lnTo>
                  <a:lnTo>
                    <a:pt x="128439" y="4078472"/>
                  </a:lnTo>
                  <a:lnTo>
                    <a:pt x="60788" y="3806609"/>
                  </a:lnTo>
                  <a:cubicBezTo>
                    <a:pt x="20910" y="3605315"/>
                    <a:pt x="0" y="3397197"/>
                    <a:pt x="0" y="3184195"/>
                  </a:cubicBezTo>
                  <a:cubicBezTo>
                    <a:pt x="0" y="1535148"/>
                    <a:pt x="1253267" y="178816"/>
                    <a:pt x="2859283" y="15716"/>
                  </a:cubicBezTo>
                  <a:close/>
                  <a:moveTo>
                    <a:pt x="3213673" y="0"/>
                  </a:moveTo>
                  <a:lnTo>
                    <a:pt x="3348819" y="3417"/>
                  </a:lnTo>
                  <a:cubicBezTo>
                    <a:pt x="4610932" y="67394"/>
                    <a:pt x="5679203" y="866084"/>
                    <a:pt x="6134457" y="1980312"/>
                  </a:cubicBezTo>
                  <a:lnTo>
                    <a:pt x="6233531" y="2260325"/>
                  </a:lnTo>
                  <a:lnTo>
                    <a:pt x="6083681" y="2485164"/>
                  </a:lnTo>
                  <a:lnTo>
                    <a:pt x="5798612" y="2372187"/>
                  </a:lnTo>
                  <a:lnTo>
                    <a:pt x="5733018" y="2180234"/>
                  </a:lnTo>
                  <a:cubicBezTo>
                    <a:pt x="5365279" y="1247649"/>
                    <a:pt x="4500363" y="565478"/>
                    <a:pt x="3464868" y="460317"/>
                  </a:cubicBezTo>
                  <a:lnTo>
                    <a:pt x="3231440" y="448530"/>
                  </a:lnTo>
                  <a:lnTo>
                    <a:pt x="3403957" y="235248"/>
                  </a:ln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16455" y="2102787"/>
              <a:ext cx="3678854" cy="220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1" dirty="0">
                  <a:solidFill>
                    <a:srgbClr val="FFFF00"/>
                  </a:solidFill>
                </a:rPr>
                <a:t>齐心并力蓄势待发</a:t>
              </a:r>
              <a:endParaRPr lang="zh-CN" altLang="en-US" sz="8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23954" y="4135260"/>
            <a:ext cx="3428432" cy="3001435"/>
            <a:chOff x="6445929" y="3142693"/>
            <a:chExt cx="3428432" cy="3001435"/>
          </a:xfrm>
          <a:solidFill>
            <a:schemeClr val="bg1"/>
          </a:solidFill>
        </p:grpSpPr>
        <p:sp>
          <p:nvSpPr>
            <p:cNvPr id="29" name="Freeform 66"/>
            <p:cNvSpPr>
              <a:spLocks noEditPoints="1"/>
            </p:cNvSpPr>
            <p:nvPr/>
          </p:nvSpPr>
          <p:spPr bwMode="auto">
            <a:xfrm>
              <a:off x="6445929" y="3142693"/>
              <a:ext cx="2871592" cy="3001435"/>
            </a:xfrm>
            <a:custGeom>
              <a:avLst/>
              <a:gdLst>
                <a:gd name="T0" fmla="*/ 487 w 704"/>
                <a:gd name="T1" fmla="*/ 80 h 737"/>
                <a:gd name="T2" fmla="*/ 487 w 704"/>
                <a:gd name="T3" fmla="*/ 79 h 737"/>
                <a:gd name="T4" fmla="*/ 484 w 704"/>
                <a:gd name="T5" fmla="*/ 76 h 737"/>
                <a:gd name="T6" fmla="*/ 477 w 704"/>
                <a:gd name="T7" fmla="*/ 70 h 737"/>
                <a:gd name="T8" fmla="*/ 465 w 704"/>
                <a:gd name="T9" fmla="*/ 65 h 737"/>
                <a:gd name="T10" fmla="*/ 456 w 704"/>
                <a:gd name="T11" fmla="*/ 63 h 737"/>
                <a:gd name="T12" fmla="*/ 422 w 704"/>
                <a:gd name="T13" fmla="*/ 72 h 737"/>
                <a:gd name="T14" fmla="*/ 420 w 704"/>
                <a:gd name="T15" fmla="*/ 74 h 737"/>
                <a:gd name="T16" fmla="*/ 404 w 704"/>
                <a:gd name="T17" fmla="*/ 109 h 737"/>
                <a:gd name="T18" fmla="*/ 438 w 704"/>
                <a:gd name="T19" fmla="*/ 184 h 737"/>
                <a:gd name="T20" fmla="*/ 423 w 704"/>
                <a:gd name="T21" fmla="*/ 191 h 737"/>
                <a:gd name="T22" fmla="*/ 375 w 704"/>
                <a:gd name="T23" fmla="*/ 100 h 737"/>
                <a:gd name="T24" fmla="*/ 316 w 704"/>
                <a:gd name="T25" fmla="*/ 82 h 737"/>
                <a:gd name="T26" fmla="*/ 304 w 704"/>
                <a:gd name="T27" fmla="*/ 90 h 737"/>
                <a:gd name="T28" fmla="*/ 341 w 704"/>
                <a:gd name="T29" fmla="*/ 235 h 737"/>
                <a:gd name="T30" fmla="*/ 267 w 704"/>
                <a:gd name="T31" fmla="*/ 126 h 737"/>
                <a:gd name="T32" fmla="*/ 240 w 704"/>
                <a:gd name="T33" fmla="*/ 103 h 737"/>
                <a:gd name="T34" fmla="*/ 195 w 704"/>
                <a:gd name="T35" fmla="*/ 113 h 737"/>
                <a:gd name="T36" fmla="*/ 246 w 704"/>
                <a:gd name="T37" fmla="*/ 286 h 737"/>
                <a:gd name="T38" fmla="*/ 233 w 704"/>
                <a:gd name="T39" fmla="*/ 293 h 737"/>
                <a:gd name="T40" fmla="*/ 64 w 704"/>
                <a:gd name="T41" fmla="*/ 6 h 737"/>
                <a:gd name="T42" fmla="*/ 19 w 704"/>
                <a:gd name="T43" fmla="*/ 13 h 737"/>
                <a:gd name="T44" fmla="*/ 175 w 704"/>
                <a:gd name="T45" fmla="*/ 383 h 737"/>
                <a:gd name="T46" fmla="*/ 182 w 704"/>
                <a:gd name="T47" fmla="*/ 398 h 737"/>
                <a:gd name="T48" fmla="*/ 178 w 704"/>
                <a:gd name="T49" fmla="*/ 453 h 737"/>
                <a:gd name="T50" fmla="*/ 131 w 704"/>
                <a:gd name="T51" fmla="*/ 405 h 737"/>
                <a:gd name="T52" fmla="*/ 41 w 704"/>
                <a:gd name="T53" fmla="*/ 366 h 737"/>
                <a:gd name="T54" fmla="*/ 115 w 704"/>
                <a:gd name="T55" fmla="*/ 526 h 737"/>
                <a:gd name="T56" fmla="*/ 138 w 704"/>
                <a:gd name="T57" fmla="*/ 543 h 737"/>
                <a:gd name="T58" fmla="*/ 302 w 704"/>
                <a:gd name="T59" fmla="*/ 655 h 737"/>
                <a:gd name="T60" fmla="*/ 324 w 704"/>
                <a:gd name="T61" fmla="*/ 664 h 737"/>
                <a:gd name="T62" fmla="*/ 443 w 704"/>
                <a:gd name="T63" fmla="*/ 731 h 737"/>
                <a:gd name="T64" fmla="*/ 526 w 704"/>
                <a:gd name="T65" fmla="*/ 687 h 737"/>
                <a:gd name="T66" fmla="*/ 686 w 704"/>
                <a:gd name="T67" fmla="*/ 602 h 737"/>
                <a:gd name="T68" fmla="*/ 652 w 704"/>
                <a:gd name="T69" fmla="*/ 430 h 737"/>
                <a:gd name="T70" fmla="*/ 523 w 704"/>
                <a:gd name="T71" fmla="*/ 146 h 737"/>
                <a:gd name="T72" fmla="*/ 488 w 704"/>
                <a:gd name="T73" fmla="*/ 80 h 737"/>
                <a:gd name="T74" fmla="*/ 38 w 704"/>
                <a:gd name="T75" fmla="*/ 17 h 737"/>
                <a:gd name="T76" fmla="*/ 88 w 704"/>
                <a:gd name="T77" fmla="*/ 58 h 737"/>
                <a:gd name="T78" fmla="*/ 65 w 704"/>
                <a:gd name="T79" fmla="*/ 71 h 737"/>
                <a:gd name="T80" fmla="*/ 36 w 704"/>
                <a:gd name="T81" fmla="*/ 85 h 737"/>
                <a:gd name="T82" fmla="*/ 21 w 704"/>
                <a:gd name="T83" fmla="*/ 62 h 737"/>
                <a:gd name="T84" fmla="*/ 171 w 704"/>
                <a:gd name="T85" fmla="*/ 207 h 737"/>
                <a:gd name="T86" fmla="*/ 129 w 704"/>
                <a:gd name="T87" fmla="*/ 240 h 737"/>
                <a:gd name="T88" fmla="*/ 116 w 704"/>
                <a:gd name="T89" fmla="*/ 223 h 737"/>
                <a:gd name="T90" fmla="*/ 164 w 704"/>
                <a:gd name="T91" fmla="*/ 205 h 737"/>
                <a:gd name="T92" fmla="*/ 116 w 704"/>
                <a:gd name="T93" fmla="*/ 223 h 737"/>
                <a:gd name="T94" fmla="*/ 117 w 704"/>
                <a:gd name="T95" fmla="*/ 215 h 737"/>
                <a:gd name="T96" fmla="*/ 157 w 704"/>
                <a:gd name="T97" fmla="*/ 179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4" h="737">
                  <a:moveTo>
                    <a:pt x="488" y="80"/>
                  </a:moveTo>
                  <a:cubicBezTo>
                    <a:pt x="488" y="80"/>
                    <a:pt x="487" y="80"/>
                    <a:pt x="487" y="80"/>
                  </a:cubicBezTo>
                  <a:cubicBezTo>
                    <a:pt x="487" y="80"/>
                    <a:pt x="487" y="80"/>
                    <a:pt x="487" y="80"/>
                  </a:cubicBezTo>
                  <a:cubicBezTo>
                    <a:pt x="487" y="80"/>
                    <a:pt x="487" y="80"/>
                    <a:pt x="487" y="79"/>
                  </a:cubicBezTo>
                  <a:cubicBezTo>
                    <a:pt x="487" y="79"/>
                    <a:pt x="487" y="79"/>
                    <a:pt x="486" y="79"/>
                  </a:cubicBezTo>
                  <a:cubicBezTo>
                    <a:pt x="486" y="78"/>
                    <a:pt x="485" y="77"/>
                    <a:pt x="484" y="76"/>
                  </a:cubicBezTo>
                  <a:cubicBezTo>
                    <a:pt x="483" y="75"/>
                    <a:pt x="482" y="74"/>
                    <a:pt x="480" y="73"/>
                  </a:cubicBezTo>
                  <a:cubicBezTo>
                    <a:pt x="479" y="72"/>
                    <a:pt x="478" y="71"/>
                    <a:pt x="477" y="70"/>
                  </a:cubicBezTo>
                  <a:cubicBezTo>
                    <a:pt x="474" y="69"/>
                    <a:pt x="472" y="67"/>
                    <a:pt x="469" y="66"/>
                  </a:cubicBezTo>
                  <a:cubicBezTo>
                    <a:pt x="468" y="65"/>
                    <a:pt x="466" y="65"/>
                    <a:pt x="465" y="65"/>
                  </a:cubicBezTo>
                  <a:cubicBezTo>
                    <a:pt x="463" y="64"/>
                    <a:pt x="462" y="64"/>
                    <a:pt x="460" y="63"/>
                  </a:cubicBezTo>
                  <a:cubicBezTo>
                    <a:pt x="459" y="63"/>
                    <a:pt x="457" y="63"/>
                    <a:pt x="456" y="63"/>
                  </a:cubicBezTo>
                  <a:cubicBezTo>
                    <a:pt x="447" y="62"/>
                    <a:pt x="438" y="63"/>
                    <a:pt x="429" y="68"/>
                  </a:cubicBezTo>
                  <a:cubicBezTo>
                    <a:pt x="427" y="69"/>
                    <a:pt x="425" y="71"/>
                    <a:pt x="422" y="72"/>
                  </a:cubicBezTo>
                  <a:cubicBezTo>
                    <a:pt x="422" y="73"/>
                    <a:pt x="421" y="73"/>
                    <a:pt x="420" y="74"/>
                  </a:cubicBezTo>
                  <a:cubicBezTo>
                    <a:pt x="420" y="74"/>
                    <a:pt x="420" y="74"/>
                    <a:pt x="420" y="74"/>
                  </a:cubicBezTo>
                  <a:cubicBezTo>
                    <a:pt x="417" y="77"/>
                    <a:pt x="415" y="80"/>
                    <a:pt x="412" y="83"/>
                  </a:cubicBezTo>
                  <a:cubicBezTo>
                    <a:pt x="407" y="91"/>
                    <a:pt x="404" y="100"/>
                    <a:pt x="404" y="109"/>
                  </a:cubicBezTo>
                  <a:cubicBezTo>
                    <a:pt x="404" y="117"/>
                    <a:pt x="406" y="124"/>
                    <a:pt x="410" y="131"/>
                  </a:cubicBezTo>
                  <a:cubicBezTo>
                    <a:pt x="438" y="184"/>
                    <a:pt x="438" y="184"/>
                    <a:pt x="438" y="184"/>
                  </a:cubicBezTo>
                  <a:cubicBezTo>
                    <a:pt x="436" y="185"/>
                    <a:pt x="434" y="186"/>
                    <a:pt x="432" y="187"/>
                  </a:cubicBezTo>
                  <a:cubicBezTo>
                    <a:pt x="423" y="191"/>
                    <a:pt x="423" y="191"/>
                    <a:pt x="423" y="191"/>
                  </a:cubicBezTo>
                  <a:cubicBezTo>
                    <a:pt x="376" y="103"/>
                    <a:pt x="376" y="103"/>
                    <a:pt x="376" y="103"/>
                  </a:cubicBezTo>
                  <a:cubicBezTo>
                    <a:pt x="376" y="102"/>
                    <a:pt x="375" y="101"/>
                    <a:pt x="375" y="100"/>
                  </a:cubicBezTo>
                  <a:cubicBezTo>
                    <a:pt x="369" y="90"/>
                    <a:pt x="359" y="83"/>
                    <a:pt x="349" y="80"/>
                  </a:cubicBezTo>
                  <a:cubicBezTo>
                    <a:pt x="338" y="77"/>
                    <a:pt x="326" y="77"/>
                    <a:pt x="316" y="82"/>
                  </a:cubicBezTo>
                  <a:cubicBezTo>
                    <a:pt x="315" y="83"/>
                    <a:pt x="314" y="83"/>
                    <a:pt x="313" y="83"/>
                  </a:cubicBezTo>
                  <a:cubicBezTo>
                    <a:pt x="310" y="85"/>
                    <a:pt x="307" y="87"/>
                    <a:pt x="304" y="90"/>
                  </a:cubicBezTo>
                  <a:cubicBezTo>
                    <a:pt x="288" y="103"/>
                    <a:pt x="283" y="127"/>
                    <a:pt x="294" y="147"/>
                  </a:cubicBezTo>
                  <a:cubicBezTo>
                    <a:pt x="341" y="235"/>
                    <a:pt x="341" y="235"/>
                    <a:pt x="341" y="235"/>
                  </a:cubicBezTo>
                  <a:cubicBezTo>
                    <a:pt x="329" y="242"/>
                    <a:pt x="329" y="242"/>
                    <a:pt x="329" y="242"/>
                  </a:cubicBezTo>
                  <a:cubicBezTo>
                    <a:pt x="267" y="126"/>
                    <a:pt x="267" y="126"/>
                    <a:pt x="267" y="126"/>
                  </a:cubicBezTo>
                  <a:cubicBezTo>
                    <a:pt x="266" y="124"/>
                    <a:pt x="265" y="122"/>
                    <a:pt x="263" y="120"/>
                  </a:cubicBezTo>
                  <a:cubicBezTo>
                    <a:pt x="258" y="112"/>
                    <a:pt x="249" y="106"/>
                    <a:pt x="240" y="103"/>
                  </a:cubicBezTo>
                  <a:cubicBezTo>
                    <a:pt x="228" y="100"/>
                    <a:pt x="215" y="101"/>
                    <a:pt x="204" y="107"/>
                  </a:cubicBezTo>
                  <a:cubicBezTo>
                    <a:pt x="201" y="108"/>
                    <a:pt x="198" y="111"/>
                    <a:pt x="195" y="113"/>
                  </a:cubicBezTo>
                  <a:cubicBezTo>
                    <a:pt x="179" y="127"/>
                    <a:pt x="174" y="150"/>
                    <a:pt x="185" y="170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36" y="291"/>
                    <a:pt x="234" y="292"/>
                    <a:pt x="233" y="29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88" y="20"/>
                    <a:pt x="77" y="10"/>
                    <a:pt x="64" y="6"/>
                  </a:cubicBezTo>
                  <a:cubicBezTo>
                    <a:pt x="52" y="1"/>
                    <a:pt x="39" y="0"/>
                    <a:pt x="28" y="7"/>
                  </a:cubicBezTo>
                  <a:cubicBezTo>
                    <a:pt x="24" y="8"/>
                    <a:pt x="21" y="11"/>
                    <a:pt x="19" y="13"/>
                  </a:cubicBezTo>
                  <a:cubicBezTo>
                    <a:pt x="3" y="28"/>
                    <a:pt x="0" y="55"/>
                    <a:pt x="13" y="78"/>
                  </a:cubicBezTo>
                  <a:cubicBezTo>
                    <a:pt x="175" y="383"/>
                    <a:pt x="175" y="383"/>
                    <a:pt x="175" y="383"/>
                  </a:cubicBezTo>
                  <a:cubicBezTo>
                    <a:pt x="176" y="385"/>
                    <a:pt x="177" y="388"/>
                    <a:pt x="179" y="390"/>
                  </a:cubicBezTo>
                  <a:cubicBezTo>
                    <a:pt x="180" y="393"/>
                    <a:pt x="181" y="395"/>
                    <a:pt x="182" y="398"/>
                  </a:cubicBezTo>
                  <a:cubicBezTo>
                    <a:pt x="224" y="477"/>
                    <a:pt x="224" y="477"/>
                    <a:pt x="224" y="477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38" y="432"/>
                    <a:pt x="138" y="432"/>
                    <a:pt x="138" y="432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11" y="336"/>
                    <a:pt x="56" y="327"/>
                    <a:pt x="37" y="347"/>
                  </a:cubicBezTo>
                  <a:cubicBezTo>
                    <a:pt x="36" y="353"/>
                    <a:pt x="40" y="360"/>
                    <a:pt x="41" y="366"/>
                  </a:cubicBezTo>
                  <a:cubicBezTo>
                    <a:pt x="49" y="391"/>
                    <a:pt x="53" y="430"/>
                    <a:pt x="58" y="453"/>
                  </a:cubicBezTo>
                  <a:cubicBezTo>
                    <a:pt x="65" y="486"/>
                    <a:pt x="92" y="503"/>
                    <a:pt x="115" y="526"/>
                  </a:cubicBezTo>
                  <a:cubicBezTo>
                    <a:pt x="115" y="526"/>
                    <a:pt x="115" y="526"/>
                    <a:pt x="115" y="526"/>
                  </a:cubicBezTo>
                  <a:cubicBezTo>
                    <a:pt x="123" y="532"/>
                    <a:pt x="130" y="538"/>
                    <a:pt x="138" y="543"/>
                  </a:cubicBezTo>
                  <a:cubicBezTo>
                    <a:pt x="168" y="567"/>
                    <a:pt x="193" y="589"/>
                    <a:pt x="218" y="609"/>
                  </a:cubicBezTo>
                  <a:cubicBezTo>
                    <a:pt x="240" y="627"/>
                    <a:pt x="276" y="643"/>
                    <a:pt x="302" y="655"/>
                  </a:cubicBezTo>
                  <a:cubicBezTo>
                    <a:pt x="309" y="659"/>
                    <a:pt x="316" y="661"/>
                    <a:pt x="323" y="663"/>
                  </a:cubicBezTo>
                  <a:cubicBezTo>
                    <a:pt x="324" y="663"/>
                    <a:pt x="324" y="664"/>
                    <a:pt x="324" y="664"/>
                  </a:cubicBezTo>
                  <a:cubicBezTo>
                    <a:pt x="356" y="671"/>
                    <a:pt x="393" y="680"/>
                    <a:pt x="432" y="737"/>
                  </a:cubicBezTo>
                  <a:cubicBezTo>
                    <a:pt x="443" y="731"/>
                    <a:pt x="443" y="731"/>
                    <a:pt x="443" y="731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526" y="687"/>
                    <a:pt x="526" y="687"/>
                    <a:pt x="526" y="687"/>
                  </a:cubicBezTo>
                  <a:cubicBezTo>
                    <a:pt x="559" y="669"/>
                    <a:pt x="559" y="669"/>
                    <a:pt x="559" y="669"/>
                  </a:cubicBezTo>
                  <a:cubicBezTo>
                    <a:pt x="686" y="602"/>
                    <a:pt x="686" y="602"/>
                    <a:pt x="686" y="602"/>
                  </a:cubicBezTo>
                  <a:cubicBezTo>
                    <a:pt x="704" y="593"/>
                    <a:pt x="704" y="593"/>
                    <a:pt x="704" y="593"/>
                  </a:cubicBezTo>
                  <a:cubicBezTo>
                    <a:pt x="671" y="531"/>
                    <a:pt x="667" y="482"/>
                    <a:pt x="652" y="430"/>
                  </a:cubicBezTo>
                  <a:cubicBezTo>
                    <a:pt x="639" y="386"/>
                    <a:pt x="626" y="342"/>
                    <a:pt x="606" y="301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492" y="87"/>
                    <a:pt x="492" y="87"/>
                    <a:pt x="492" y="87"/>
                  </a:cubicBezTo>
                  <a:cubicBezTo>
                    <a:pt x="491" y="85"/>
                    <a:pt x="489" y="82"/>
                    <a:pt x="488" y="80"/>
                  </a:cubicBezTo>
                  <a:close/>
                  <a:moveTo>
                    <a:pt x="21" y="62"/>
                  </a:moveTo>
                  <a:cubicBezTo>
                    <a:pt x="17" y="47"/>
                    <a:pt x="21" y="23"/>
                    <a:pt x="38" y="17"/>
                  </a:cubicBezTo>
                  <a:cubicBezTo>
                    <a:pt x="58" y="8"/>
                    <a:pt x="77" y="27"/>
                    <a:pt x="89" y="41"/>
                  </a:cubicBezTo>
                  <a:cubicBezTo>
                    <a:pt x="95" y="49"/>
                    <a:pt x="98" y="51"/>
                    <a:pt x="88" y="58"/>
                  </a:cubicBezTo>
                  <a:cubicBezTo>
                    <a:pt x="88" y="58"/>
                    <a:pt x="87" y="58"/>
                    <a:pt x="87" y="58"/>
                  </a:cubicBezTo>
                  <a:cubicBezTo>
                    <a:pt x="80" y="63"/>
                    <a:pt x="72" y="68"/>
                    <a:pt x="65" y="71"/>
                  </a:cubicBezTo>
                  <a:cubicBezTo>
                    <a:pt x="60" y="74"/>
                    <a:pt x="51" y="78"/>
                    <a:pt x="44" y="81"/>
                  </a:cubicBezTo>
                  <a:cubicBezTo>
                    <a:pt x="41" y="83"/>
                    <a:pt x="38" y="84"/>
                    <a:pt x="36" y="85"/>
                  </a:cubicBezTo>
                  <a:cubicBezTo>
                    <a:pt x="35" y="85"/>
                    <a:pt x="31" y="87"/>
                    <a:pt x="29" y="84"/>
                  </a:cubicBezTo>
                  <a:cubicBezTo>
                    <a:pt x="25" y="78"/>
                    <a:pt x="23" y="69"/>
                    <a:pt x="21" y="62"/>
                  </a:cubicBezTo>
                  <a:close/>
                  <a:moveTo>
                    <a:pt x="126" y="232"/>
                  </a:moveTo>
                  <a:cubicBezTo>
                    <a:pt x="171" y="207"/>
                    <a:pt x="171" y="207"/>
                    <a:pt x="171" y="207"/>
                  </a:cubicBezTo>
                  <a:cubicBezTo>
                    <a:pt x="178" y="204"/>
                    <a:pt x="180" y="212"/>
                    <a:pt x="174" y="215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22" y="243"/>
                    <a:pt x="120" y="235"/>
                    <a:pt x="126" y="232"/>
                  </a:cubicBezTo>
                  <a:close/>
                  <a:moveTo>
                    <a:pt x="116" y="223"/>
                  </a:moveTo>
                  <a:cubicBezTo>
                    <a:pt x="131" y="212"/>
                    <a:pt x="147" y="203"/>
                    <a:pt x="164" y="195"/>
                  </a:cubicBezTo>
                  <a:cubicBezTo>
                    <a:pt x="171" y="192"/>
                    <a:pt x="169" y="202"/>
                    <a:pt x="164" y="205"/>
                  </a:cubicBezTo>
                  <a:cubicBezTo>
                    <a:pt x="148" y="212"/>
                    <a:pt x="133" y="221"/>
                    <a:pt x="119" y="231"/>
                  </a:cubicBezTo>
                  <a:cubicBezTo>
                    <a:pt x="113" y="236"/>
                    <a:pt x="111" y="227"/>
                    <a:pt x="116" y="223"/>
                  </a:cubicBezTo>
                  <a:close/>
                  <a:moveTo>
                    <a:pt x="159" y="186"/>
                  </a:moveTo>
                  <a:cubicBezTo>
                    <a:pt x="144" y="195"/>
                    <a:pt x="131" y="206"/>
                    <a:pt x="117" y="215"/>
                  </a:cubicBezTo>
                  <a:cubicBezTo>
                    <a:pt x="110" y="219"/>
                    <a:pt x="109" y="211"/>
                    <a:pt x="114" y="208"/>
                  </a:cubicBezTo>
                  <a:cubicBezTo>
                    <a:pt x="129" y="199"/>
                    <a:pt x="142" y="188"/>
                    <a:pt x="157" y="179"/>
                  </a:cubicBezTo>
                  <a:cubicBezTo>
                    <a:pt x="164" y="175"/>
                    <a:pt x="165" y="183"/>
                    <a:pt x="159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>
              <a:off x="8214740" y="5494899"/>
              <a:ext cx="1659621" cy="649229"/>
            </a:xfrm>
            <a:custGeom>
              <a:avLst/>
              <a:gdLst>
                <a:gd name="connsiteX0" fmla="*/ 767773 w 1055110"/>
                <a:gd name="connsiteY0" fmla="*/ 0 h 412750"/>
                <a:gd name="connsiteX1" fmla="*/ 1055110 w 1055110"/>
                <a:gd name="connsiteY1" fmla="*/ 385763 h 412750"/>
                <a:gd name="connsiteX2" fmla="*/ 1055110 w 1055110"/>
                <a:gd name="connsiteY2" fmla="*/ 412750 h 412750"/>
                <a:gd name="connsiteX3" fmla="*/ 0 w 1055110"/>
                <a:gd name="connsiteY3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110" h="412750">
                  <a:moveTo>
                    <a:pt x="767773" y="0"/>
                  </a:moveTo>
                  <a:lnTo>
                    <a:pt x="1055110" y="385763"/>
                  </a:lnTo>
                  <a:lnTo>
                    <a:pt x="1055110" y="412750"/>
                  </a:lnTo>
                  <a:lnTo>
                    <a:pt x="0" y="412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94457" y="4109442"/>
            <a:ext cx="3428432" cy="3001435"/>
            <a:chOff x="6445929" y="3142693"/>
            <a:chExt cx="3428432" cy="3001435"/>
          </a:xfrm>
          <a:solidFill>
            <a:schemeClr val="bg1"/>
          </a:solidFill>
        </p:grpSpPr>
        <p:sp>
          <p:nvSpPr>
            <p:cNvPr id="32" name="Freeform 66"/>
            <p:cNvSpPr>
              <a:spLocks noEditPoints="1"/>
            </p:cNvSpPr>
            <p:nvPr/>
          </p:nvSpPr>
          <p:spPr bwMode="auto">
            <a:xfrm>
              <a:off x="6445929" y="3142693"/>
              <a:ext cx="2871592" cy="3001435"/>
            </a:xfrm>
            <a:custGeom>
              <a:avLst/>
              <a:gdLst>
                <a:gd name="T0" fmla="*/ 487 w 704"/>
                <a:gd name="T1" fmla="*/ 80 h 737"/>
                <a:gd name="T2" fmla="*/ 487 w 704"/>
                <a:gd name="T3" fmla="*/ 79 h 737"/>
                <a:gd name="T4" fmla="*/ 484 w 704"/>
                <a:gd name="T5" fmla="*/ 76 h 737"/>
                <a:gd name="T6" fmla="*/ 477 w 704"/>
                <a:gd name="T7" fmla="*/ 70 h 737"/>
                <a:gd name="T8" fmla="*/ 465 w 704"/>
                <a:gd name="T9" fmla="*/ 65 h 737"/>
                <a:gd name="T10" fmla="*/ 456 w 704"/>
                <a:gd name="T11" fmla="*/ 63 h 737"/>
                <a:gd name="T12" fmla="*/ 422 w 704"/>
                <a:gd name="T13" fmla="*/ 72 h 737"/>
                <a:gd name="T14" fmla="*/ 420 w 704"/>
                <a:gd name="T15" fmla="*/ 74 h 737"/>
                <a:gd name="T16" fmla="*/ 404 w 704"/>
                <a:gd name="T17" fmla="*/ 109 h 737"/>
                <a:gd name="T18" fmla="*/ 438 w 704"/>
                <a:gd name="T19" fmla="*/ 184 h 737"/>
                <a:gd name="T20" fmla="*/ 423 w 704"/>
                <a:gd name="T21" fmla="*/ 191 h 737"/>
                <a:gd name="T22" fmla="*/ 375 w 704"/>
                <a:gd name="T23" fmla="*/ 100 h 737"/>
                <a:gd name="T24" fmla="*/ 316 w 704"/>
                <a:gd name="T25" fmla="*/ 82 h 737"/>
                <a:gd name="T26" fmla="*/ 304 w 704"/>
                <a:gd name="T27" fmla="*/ 90 h 737"/>
                <a:gd name="T28" fmla="*/ 341 w 704"/>
                <a:gd name="T29" fmla="*/ 235 h 737"/>
                <a:gd name="T30" fmla="*/ 267 w 704"/>
                <a:gd name="T31" fmla="*/ 126 h 737"/>
                <a:gd name="T32" fmla="*/ 240 w 704"/>
                <a:gd name="T33" fmla="*/ 103 h 737"/>
                <a:gd name="T34" fmla="*/ 195 w 704"/>
                <a:gd name="T35" fmla="*/ 113 h 737"/>
                <a:gd name="T36" fmla="*/ 246 w 704"/>
                <a:gd name="T37" fmla="*/ 286 h 737"/>
                <a:gd name="T38" fmla="*/ 233 w 704"/>
                <a:gd name="T39" fmla="*/ 293 h 737"/>
                <a:gd name="T40" fmla="*/ 64 w 704"/>
                <a:gd name="T41" fmla="*/ 6 h 737"/>
                <a:gd name="T42" fmla="*/ 19 w 704"/>
                <a:gd name="T43" fmla="*/ 13 h 737"/>
                <a:gd name="T44" fmla="*/ 175 w 704"/>
                <a:gd name="T45" fmla="*/ 383 h 737"/>
                <a:gd name="T46" fmla="*/ 182 w 704"/>
                <a:gd name="T47" fmla="*/ 398 h 737"/>
                <a:gd name="T48" fmla="*/ 178 w 704"/>
                <a:gd name="T49" fmla="*/ 453 h 737"/>
                <a:gd name="T50" fmla="*/ 131 w 704"/>
                <a:gd name="T51" fmla="*/ 405 h 737"/>
                <a:gd name="T52" fmla="*/ 41 w 704"/>
                <a:gd name="T53" fmla="*/ 366 h 737"/>
                <a:gd name="T54" fmla="*/ 115 w 704"/>
                <a:gd name="T55" fmla="*/ 526 h 737"/>
                <a:gd name="T56" fmla="*/ 138 w 704"/>
                <a:gd name="T57" fmla="*/ 543 h 737"/>
                <a:gd name="T58" fmla="*/ 302 w 704"/>
                <a:gd name="T59" fmla="*/ 655 h 737"/>
                <a:gd name="T60" fmla="*/ 324 w 704"/>
                <a:gd name="T61" fmla="*/ 664 h 737"/>
                <a:gd name="T62" fmla="*/ 443 w 704"/>
                <a:gd name="T63" fmla="*/ 731 h 737"/>
                <a:gd name="T64" fmla="*/ 526 w 704"/>
                <a:gd name="T65" fmla="*/ 687 h 737"/>
                <a:gd name="T66" fmla="*/ 686 w 704"/>
                <a:gd name="T67" fmla="*/ 602 h 737"/>
                <a:gd name="T68" fmla="*/ 652 w 704"/>
                <a:gd name="T69" fmla="*/ 430 h 737"/>
                <a:gd name="T70" fmla="*/ 523 w 704"/>
                <a:gd name="T71" fmla="*/ 146 h 737"/>
                <a:gd name="T72" fmla="*/ 488 w 704"/>
                <a:gd name="T73" fmla="*/ 80 h 737"/>
                <a:gd name="T74" fmla="*/ 38 w 704"/>
                <a:gd name="T75" fmla="*/ 17 h 737"/>
                <a:gd name="T76" fmla="*/ 88 w 704"/>
                <a:gd name="T77" fmla="*/ 58 h 737"/>
                <a:gd name="T78" fmla="*/ 65 w 704"/>
                <a:gd name="T79" fmla="*/ 71 h 737"/>
                <a:gd name="T80" fmla="*/ 36 w 704"/>
                <a:gd name="T81" fmla="*/ 85 h 737"/>
                <a:gd name="T82" fmla="*/ 21 w 704"/>
                <a:gd name="T83" fmla="*/ 62 h 737"/>
                <a:gd name="T84" fmla="*/ 171 w 704"/>
                <a:gd name="T85" fmla="*/ 207 h 737"/>
                <a:gd name="T86" fmla="*/ 129 w 704"/>
                <a:gd name="T87" fmla="*/ 240 h 737"/>
                <a:gd name="T88" fmla="*/ 116 w 704"/>
                <a:gd name="T89" fmla="*/ 223 h 737"/>
                <a:gd name="T90" fmla="*/ 164 w 704"/>
                <a:gd name="T91" fmla="*/ 205 h 737"/>
                <a:gd name="T92" fmla="*/ 116 w 704"/>
                <a:gd name="T93" fmla="*/ 223 h 737"/>
                <a:gd name="T94" fmla="*/ 117 w 704"/>
                <a:gd name="T95" fmla="*/ 215 h 737"/>
                <a:gd name="T96" fmla="*/ 157 w 704"/>
                <a:gd name="T97" fmla="*/ 179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4" h="737">
                  <a:moveTo>
                    <a:pt x="488" y="80"/>
                  </a:moveTo>
                  <a:cubicBezTo>
                    <a:pt x="488" y="80"/>
                    <a:pt x="487" y="80"/>
                    <a:pt x="487" y="80"/>
                  </a:cubicBezTo>
                  <a:cubicBezTo>
                    <a:pt x="487" y="80"/>
                    <a:pt x="487" y="80"/>
                    <a:pt x="487" y="80"/>
                  </a:cubicBezTo>
                  <a:cubicBezTo>
                    <a:pt x="487" y="80"/>
                    <a:pt x="487" y="80"/>
                    <a:pt x="487" y="79"/>
                  </a:cubicBezTo>
                  <a:cubicBezTo>
                    <a:pt x="487" y="79"/>
                    <a:pt x="487" y="79"/>
                    <a:pt x="486" y="79"/>
                  </a:cubicBezTo>
                  <a:cubicBezTo>
                    <a:pt x="486" y="78"/>
                    <a:pt x="485" y="77"/>
                    <a:pt x="484" y="76"/>
                  </a:cubicBezTo>
                  <a:cubicBezTo>
                    <a:pt x="483" y="75"/>
                    <a:pt x="482" y="74"/>
                    <a:pt x="480" y="73"/>
                  </a:cubicBezTo>
                  <a:cubicBezTo>
                    <a:pt x="479" y="72"/>
                    <a:pt x="478" y="71"/>
                    <a:pt x="477" y="70"/>
                  </a:cubicBezTo>
                  <a:cubicBezTo>
                    <a:pt x="474" y="69"/>
                    <a:pt x="472" y="67"/>
                    <a:pt x="469" y="66"/>
                  </a:cubicBezTo>
                  <a:cubicBezTo>
                    <a:pt x="468" y="65"/>
                    <a:pt x="466" y="65"/>
                    <a:pt x="465" y="65"/>
                  </a:cubicBezTo>
                  <a:cubicBezTo>
                    <a:pt x="463" y="64"/>
                    <a:pt x="462" y="64"/>
                    <a:pt x="460" y="63"/>
                  </a:cubicBezTo>
                  <a:cubicBezTo>
                    <a:pt x="459" y="63"/>
                    <a:pt x="457" y="63"/>
                    <a:pt x="456" y="63"/>
                  </a:cubicBezTo>
                  <a:cubicBezTo>
                    <a:pt x="447" y="62"/>
                    <a:pt x="438" y="63"/>
                    <a:pt x="429" y="68"/>
                  </a:cubicBezTo>
                  <a:cubicBezTo>
                    <a:pt x="427" y="69"/>
                    <a:pt x="425" y="71"/>
                    <a:pt x="422" y="72"/>
                  </a:cubicBezTo>
                  <a:cubicBezTo>
                    <a:pt x="422" y="73"/>
                    <a:pt x="421" y="73"/>
                    <a:pt x="420" y="74"/>
                  </a:cubicBezTo>
                  <a:cubicBezTo>
                    <a:pt x="420" y="74"/>
                    <a:pt x="420" y="74"/>
                    <a:pt x="420" y="74"/>
                  </a:cubicBezTo>
                  <a:cubicBezTo>
                    <a:pt x="417" y="77"/>
                    <a:pt x="415" y="80"/>
                    <a:pt x="412" y="83"/>
                  </a:cubicBezTo>
                  <a:cubicBezTo>
                    <a:pt x="407" y="91"/>
                    <a:pt x="404" y="100"/>
                    <a:pt x="404" y="109"/>
                  </a:cubicBezTo>
                  <a:cubicBezTo>
                    <a:pt x="404" y="117"/>
                    <a:pt x="406" y="124"/>
                    <a:pt x="410" y="131"/>
                  </a:cubicBezTo>
                  <a:cubicBezTo>
                    <a:pt x="438" y="184"/>
                    <a:pt x="438" y="184"/>
                    <a:pt x="438" y="184"/>
                  </a:cubicBezTo>
                  <a:cubicBezTo>
                    <a:pt x="436" y="185"/>
                    <a:pt x="434" y="186"/>
                    <a:pt x="432" y="187"/>
                  </a:cubicBezTo>
                  <a:cubicBezTo>
                    <a:pt x="423" y="191"/>
                    <a:pt x="423" y="191"/>
                    <a:pt x="423" y="191"/>
                  </a:cubicBezTo>
                  <a:cubicBezTo>
                    <a:pt x="376" y="103"/>
                    <a:pt x="376" y="103"/>
                    <a:pt x="376" y="103"/>
                  </a:cubicBezTo>
                  <a:cubicBezTo>
                    <a:pt x="376" y="102"/>
                    <a:pt x="375" y="101"/>
                    <a:pt x="375" y="100"/>
                  </a:cubicBezTo>
                  <a:cubicBezTo>
                    <a:pt x="369" y="90"/>
                    <a:pt x="359" y="83"/>
                    <a:pt x="349" y="80"/>
                  </a:cubicBezTo>
                  <a:cubicBezTo>
                    <a:pt x="338" y="77"/>
                    <a:pt x="326" y="77"/>
                    <a:pt x="316" y="82"/>
                  </a:cubicBezTo>
                  <a:cubicBezTo>
                    <a:pt x="315" y="83"/>
                    <a:pt x="314" y="83"/>
                    <a:pt x="313" y="83"/>
                  </a:cubicBezTo>
                  <a:cubicBezTo>
                    <a:pt x="310" y="85"/>
                    <a:pt x="307" y="87"/>
                    <a:pt x="304" y="90"/>
                  </a:cubicBezTo>
                  <a:cubicBezTo>
                    <a:pt x="288" y="103"/>
                    <a:pt x="283" y="127"/>
                    <a:pt x="294" y="147"/>
                  </a:cubicBezTo>
                  <a:cubicBezTo>
                    <a:pt x="341" y="235"/>
                    <a:pt x="341" y="235"/>
                    <a:pt x="341" y="235"/>
                  </a:cubicBezTo>
                  <a:cubicBezTo>
                    <a:pt x="329" y="242"/>
                    <a:pt x="329" y="242"/>
                    <a:pt x="329" y="242"/>
                  </a:cubicBezTo>
                  <a:cubicBezTo>
                    <a:pt x="267" y="126"/>
                    <a:pt x="267" y="126"/>
                    <a:pt x="267" y="126"/>
                  </a:cubicBezTo>
                  <a:cubicBezTo>
                    <a:pt x="266" y="124"/>
                    <a:pt x="265" y="122"/>
                    <a:pt x="263" y="120"/>
                  </a:cubicBezTo>
                  <a:cubicBezTo>
                    <a:pt x="258" y="112"/>
                    <a:pt x="249" y="106"/>
                    <a:pt x="240" y="103"/>
                  </a:cubicBezTo>
                  <a:cubicBezTo>
                    <a:pt x="228" y="100"/>
                    <a:pt x="215" y="101"/>
                    <a:pt x="204" y="107"/>
                  </a:cubicBezTo>
                  <a:cubicBezTo>
                    <a:pt x="201" y="108"/>
                    <a:pt x="198" y="111"/>
                    <a:pt x="195" y="113"/>
                  </a:cubicBezTo>
                  <a:cubicBezTo>
                    <a:pt x="179" y="127"/>
                    <a:pt x="174" y="150"/>
                    <a:pt x="185" y="170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36" y="291"/>
                    <a:pt x="234" y="292"/>
                    <a:pt x="233" y="29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88" y="20"/>
                    <a:pt x="77" y="10"/>
                    <a:pt x="64" y="6"/>
                  </a:cubicBezTo>
                  <a:cubicBezTo>
                    <a:pt x="52" y="1"/>
                    <a:pt x="39" y="0"/>
                    <a:pt x="28" y="7"/>
                  </a:cubicBezTo>
                  <a:cubicBezTo>
                    <a:pt x="24" y="8"/>
                    <a:pt x="21" y="11"/>
                    <a:pt x="19" y="13"/>
                  </a:cubicBezTo>
                  <a:cubicBezTo>
                    <a:pt x="3" y="28"/>
                    <a:pt x="0" y="55"/>
                    <a:pt x="13" y="78"/>
                  </a:cubicBezTo>
                  <a:cubicBezTo>
                    <a:pt x="175" y="383"/>
                    <a:pt x="175" y="383"/>
                    <a:pt x="175" y="383"/>
                  </a:cubicBezTo>
                  <a:cubicBezTo>
                    <a:pt x="176" y="385"/>
                    <a:pt x="177" y="388"/>
                    <a:pt x="179" y="390"/>
                  </a:cubicBezTo>
                  <a:cubicBezTo>
                    <a:pt x="180" y="393"/>
                    <a:pt x="181" y="395"/>
                    <a:pt x="182" y="398"/>
                  </a:cubicBezTo>
                  <a:cubicBezTo>
                    <a:pt x="224" y="477"/>
                    <a:pt x="224" y="477"/>
                    <a:pt x="224" y="477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38" y="432"/>
                    <a:pt x="138" y="432"/>
                    <a:pt x="138" y="432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11" y="336"/>
                    <a:pt x="56" y="327"/>
                    <a:pt x="37" y="347"/>
                  </a:cubicBezTo>
                  <a:cubicBezTo>
                    <a:pt x="36" y="353"/>
                    <a:pt x="40" y="360"/>
                    <a:pt x="41" y="366"/>
                  </a:cubicBezTo>
                  <a:cubicBezTo>
                    <a:pt x="49" y="391"/>
                    <a:pt x="53" y="430"/>
                    <a:pt x="58" y="453"/>
                  </a:cubicBezTo>
                  <a:cubicBezTo>
                    <a:pt x="65" y="486"/>
                    <a:pt x="92" y="503"/>
                    <a:pt x="115" y="526"/>
                  </a:cubicBezTo>
                  <a:cubicBezTo>
                    <a:pt x="115" y="526"/>
                    <a:pt x="115" y="526"/>
                    <a:pt x="115" y="526"/>
                  </a:cubicBezTo>
                  <a:cubicBezTo>
                    <a:pt x="123" y="532"/>
                    <a:pt x="130" y="538"/>
                    <a:pt x="138" y="543"/>
                  </a:cubicBezTo>
                  <a:cubicBezTo>
                    <a:pt x="168" y="567"/>
                    <a:pt x="193" y="589"/>
                    <a:pt x="218" y="609"/>
                  </a:cubicBezTo>
                  <a:cubicBezTo>
                    <a:pt x="240" y="627"/>
                    <a:pt x="276" y="643"/>
                    <a:pt x="302" y="655"/>
                  </a:cubicBezTo>
                  <a:cubicBezTo>
                    <a:pt x="309" y="659"/>
                    <a:pt x="316" y="661"/>
                    <a:pt x="323" y="663"/>
                  </a:cubicBezTo>
                  <a:cubicBezTo>
                    <a:pt x="324" y="663"/>
                    <a:pt x="324" y="664"/>
                    <a:pt x="324" y="664"/>
                  </a:cubicBezTo>
                  <a:cubicBezTo>
                    <a:pt x="356" y="671"/>
                    <a:pt x="393" y="680"/>
                    <a:pt x="432" y="737"/>
                  </a:cubicBezTo>
                  <a:cubicBezTo>
                    <a:pt x="443" y="731"/>
                    <a:pt x="443" y="731"/>
                    <a:pt x="443" y="731"/>
                  </a:cubicBezTo>
                  <a:cubicBezTo>
                    <a:pt x="451" y="727"/>
                    <a:pt x="451" y="727"/>
                    <a:pt x="451" y="727"/>
                  </a:cubicBezTo>
                  <a:cubicBezTo>
                    <a:pt x="526" y="687"/>
                    <a:pt x="526" y="687"/>
                    <a:pt x="526" y="687"/>
                  </a:cubicBezTo>
                  <a:cubicBezTo>
                    <a:pt x="559" y="669"/>
                    <a:pt x="559" y="669"/>
                    <a:pt x="559" y="669"/>
                  </a:cubicBezTo>
                  <a:cubicBezTo>
                    <a:pt x="686" y="602"/>
                    <a:pt x="686" y="602"/>
                    <a:pt x="686" y="602"/>
                  </a:cubicBezTo>
                  <a:cubicBezTo>
                    <a:pt x="704" y="593"/>
                    <a:pt x="704" y="593"/>
                    <a:pt x="704" y="593"/>
                  </a:cubicBezTo>
                  <a:cubicBezTo>
                    <a:pt x="671" y="531"/>
                    <a:pt x="667" y="482"/>
                    <a:pt x="652" y="430"/>
                  </a:cubicBezTo>
                  <a:cubicBezTo>
                    <a:pt x="639" y="386"/>
                    <a:pt x="626" y="342"/>
                    <a:pt x="606" y="301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492" y="87"/>
                    <a:pt x="492" y="87"/>
                    <a:pt x="492" y="87"/>
                  </a:cubicBezTo>
                  <a:cubicBezTo>
                    <a:pt x="491" y="85"/>
                    <a:pt x="489" y="82"/>
                    <a:pt x="488" y="80"/>
                  </a:cubicBezTo>
                  <a:close/>
                  <a:moveTo>
                    <a:pt x="21" y="62"/>
                  </a:moveTo>
                  <a:cubicBezTo>
                    <a:pt x="17" y="47"/>
                    <a:pt x="21" y="23"/>
                    <a:pt x="38" y="17"/>
                  </a:cubicBezTo>
                  <a:cubicBezTo>
                    <a:pt x="58" y="8"/>
                    <a:pt x="77" y="27"/>
                    <a:pt x="89" y="41"/>
                  </a:cubicBezTo>
                  <a:cubicBezTo>
                    <a:pt x="95" y="49"/>
                    <a:pt x="98" y="51"/>
                    <a:pt x="88" y="58"/>
                  </a:cubicBezTo>
                  <a:cubicBezTo>
                    <a:pt x="88" y="58"/>
                    <a:pt x="87" y="58"/>
                    <a:pt x="87" y="58"/>
                  </a:cubicBezTo>
                  <a:cubicBezTo>
                    <a:pt x="80" y="63"/>
                    <a:pt x="72" y="68"/>
                    <a:pt x="65" y="71"/>
                  </a:cubicBezTo>
                  <a:cubicBezTo>
                    <a:pt x="60" y="74"/>
                    <a:pt x="51" y="78"/>
                    <a:pt x="44" y="81"/>
                  </a:cubicBezTo>
                  <a:cubicBezTo>
                    <a:pt x="41" y="83"/>
                    <a:pt x="38" y="84"/>
                    <a:pt x="36" y="85"/>
                  </a:cubicBezTo>
                  <a:cubicBezTo>
                    <a:pt x="35" y="85"/>
                    <a:pt x="31" y="87"/>
                    <a:pt x="29" y="84"/>
                  </a:cubicBezTo>
                  <a:cubicBezTo>
                    <a:pt x="25" y="78"/>
                    <a:pt x="23" y="69"/>
                    <a:pt x="21" y="62"/>
                  </a:cubicBezTo>
                  <a:close/>
                  <a:moveTo>
                    <a:pt x="126" y="232"/>
                  </a:moveTo>
                  <a:cubicBezTo>
                    <a:pt x="171" y="207"/>
                    <a:pt x="171" y="207"/>
                    <a:pt x="171" y="207"/>
                  </a:cubicBezTo>
                  <a:cubicBezTo>
                    <a:pt x="178" y="204"/>
                    <a:pt x="180" y="212"/>
                    <a:pt x="174" y="215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22" y="243"/>
                    <a:pt x="120" y="235"/>
                    <a:pt x="126" y="232"/>
                  </a:cubicBezTo>
                  <a:close/>
                  <a:moveTo>
                    <a:pt x="116" y="223"/>
                  </a:moveTo>
                  <a:cubicBezTo>
                    <a:pt x="131" y="212"/>
                    <a:pt x="147" y="203"/>
                    <a:pt x="164" y="195"/>
                  </a:cubicBezTo>
                  <a:cubicBezTo>
                    <a:pt x="171" y="192"/>
                    <a:pt x="169" y="202"/>
                    <a:pt x="164" y="205"/>
                  </a:cubicBezTo>
                  <a:cubicBezTo>
                    <a:pt x="148" y="212"/>
                    <a:pt x="133" y="221"/>
                    <a:pt x="119" y="231"/>
                  </a:cubicBezTo>
                  <a:cubicBezTo>
                    <a:pt x="113" y="236"/>
                    <a:pt x="111" y="227"/>
                    <a:pt x="116" y="223"/>
                  </a:cubicBezTo>
                  <a:close/>
                  <a:moveTo>
                    <a:pt x="159" y="186"/>
                  </a:moveTo>
                  <a:cubicBezTo>
                    <a:pt x="144" y="195"/>
                    <a:pt x="131" y="206"/>
                    <a:pt x="117" y="215"/>
                  </a:cubicBezTo>
                  <a:cubicBezTo>
                    <a:pt x="110" y="219"/>
                    <a:pt x="109" y="211"/>
                    <a:pt x="114" y="208"/>
                  </a:cubicBezTo>
                  <a:cubicBezTo>
                    <a:pt x="129" y="199"/>
                    <a:pt x="142" y="188"/>
                    <a:pt x="157" y="179"/>
                  </a:cubicBezTo>
                  <a:cubicBezTo>
                    <a:pt x="164" y="175"/>
                    <a:pt x="165" y="183"/>
                    <a:pt x="159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>
              <a:off x="8214740" y="5494899"/>
              <a:ext cx="1659621" cy="649229"/>
            </a:xfrm>
            <a:custGeom>
              <a:avLst/>
              <a:gdLst>
                <a:gd name="connsiteX0" fmla="*/ 767773 w 1055110"/>
                <a:gd name="connsiteY0" fmla="*/ 0 h 412750"/>
                <a:gd name="connsiteX1" fmla="*/ 1055110 w 1055110"/>
                <a:gd name="connsiteY1" fmla="*/ 385763 h 412750"/>
                <a:gd name="connsiteX2" fmla="*/ 1055110 w 1055110"/>
                <a:gd name="connsiteY2" fmla="*/ 412750 h 412750"/>
                <a:gd name="connsiteX3" fmla="*/ 0 w 1055110"/>
                <a:gd name="connsiteY3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110" h="412750">
                  <a:moveTo>
                    <a:pt x="767773" y="0"/>
                  </a:moveTo>
                  <a:lnTo>
                    <a:pt x="1055110" y="385763"/>
                  </a:lnTo>
                  <a:lnTo>
                    <a:pt x="1055110" y="412750"/>
                  </a:lnTo>
                  <a:lnTo>
                    <a:pt x="0" y="412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438709" y="1265586"/>
            <a:ext cx="4672289" cy="4197029"/>
            <a:chOff x="1438709" y="1265586"/>
            <a:chExt cx="4672289" cy="4197029"/>
          </a:xfrm>
        </p:grpSpPr>
        <p:sp>
          <p:nvSpPr>
            <p:cNvPr id="22" name="六边形 21"/>
            <p:cNvSpPr/>
            <p:nvPr userDrawn="1"/>
          </p:nvSpPr>
          <p:spPr>
            <a:xfrm>
              <a:off x="1438709" y="1265586"/>
              <a:ext cx="4672289" cy="413345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六边形 22"/>
            <p:cNvSpPr/>
            <p:nvPr userDrawn="1"/>
          </p:nvSpPr>
          <p:spPr>
            <a:xfrm rot="20436036">
              <a:off x="1438709" y="1329162"/>
              <a:ext cx="4672289" cy="413345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2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直角三角形 23"/>
          <p:cNvSpPr/>
          <p:nvPr/>
        </p:nvSpPr>
        <p:spPr>
          <a:xfrm rot="17436826">
            <a:off x="1363032" y="938519"/>
            <a:ext cx="324833" cy="378862"/>
          </a:xfrm>
          <a:prstGeom prst="rtTriangl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直角三角形 24"/>
          <p:cNvSpPr/>
          <p:nvPr/>
        </p:nvSpPr>
        <p:spPr>
          <a:xfrm rot="6498397">
            <a:off x="2400475" y="5210191"/>
            <a:ext cx="444001" cy="408228"/>
          </a:xfrm>
          <a:prstGeom prst="rtTriangle">
            <a:avLst/>
          </a:prstGeom>
          <a:solidFill>
            <a:srgbClr val="F14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直角三角形 25"/>
          <p:cNvSpPr/>
          <p:nvPr/>
        </p:nvSpPr>
        <p:spPr>
          <a:xfrm rot="6498397">
            <a:off x="5557860" y="4880269"/>
            <a:ext cx="444001" cy="408228"/>
          </a:xfrm>
          <a:prstGeom prst="rt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直角三角形 26"/>
          <p:cNvSpPr/>
          <p:nvPr/>
        </p:nvSpPr>
        <p:spPr>
          <a:xfrm rot="5824121">
            <a:off x="5148580" y="758802"/>
            <a:ext cx="406608" cy="360539"/>
          </a:xfrm>
          <a:prstGeom prst="rtTriangle">
            <a:avLst/>
          </a:prstGeom>
          <a:solidFill>
            <a:srgbClr val="F14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48808" y="1757685"/>
            <a:ext cx="610985" cy="719697"/>
            <a:chOff x="6048808" y="1757685"/>
            <a:chExt cx="610985" cy="719697"/>
          </a:xfrm>
        </p:grpSpPr>
        <p:sp>
          <p:nvSpPr>
            <p:cNvPr id="29" name="直角三角形 28"/>
            <p:cNvSpPr/>
            <p:nvPr/>
          </p:nvSpPr>
          <p:spPr>
            <a:xfrm rot="9396722">
              <a:off x="6150295" y="1839808"/>
              <a:ext cx="378562" cy="637574"/>
            </a:xfrm>
            <a:prstGeom prst="rtTriangle">
              <a:avLst/>
            </a:prstGeom>
            <a:noFill/>
            <a:ln w="12700" cap="flat" cmpd="sng" algn="ctr">
              <a:solidFill>
                <a:sysClr val="window" lastClr="FFFFFF">
                  <a:alpha val="41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直角三角形 29"/>
            <p:cNvSpPr/>
            <p:nvPr/>
          </p:nvSpPr>
          <p:spPr>
            <a:xfrm rot="10800000">
              <a:off x="6048808" y="1757685"/>
              <a:ext cx="610985" cy="500245"/>
            </a:xfrm>
            <a:prstGeom prst="rtTriangle">
              <a:avLst/>
            </a:prstGeom>
            <a:solidFill>
              <a:srgbClr val="5DCE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344591" y="3330264"/>
            <a:ext cx="45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-7311" y="3318682"/>
            <a:ext cx="1142860" cy="558259"/>
            <a:chOff x="-7311" y="3318682"/>
            <a:chExt cx="1142860" cy="558259"/>
          </a:xfrm>
        </p:grpSpPr>
        <p:sp>
          <p:nvSpPr>
            <p:cNvPr id="33" name="直角三角形 32"/>
            <p:cNvSpPr/>
            <p:nvPr userDrawn="1"/>
          </p:nvSpPr>
          <p:spPr>
            <a:xfrm rot="5688827">
              <a:off x="559039" y="3300432"/>
              <a:ext cx="400511" cy="752508"/>
            </a:xfrm>
            <a:prstGeom prst="rtTriangle">
              <a:avLst/>
            </a:prstGeom>
            <a:noFill/>
            <a:ln w="12700" cap="flat" cmpd="sng" algn="ctr">
              <a:solidFill>
                <a:sysClr val="window" lastClr="FFFFFF">
                  <a:alpha val="41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直角三角形 33"/>
            <p:cNvSpPr/>
            <p:nvPr userDrawn="1"/>
          </p:nvSpPr>
          <p:spPr>
            <a:xfrm rot="6980638">
              <a:off x="503150" y="3336569"/>
              <a:ext cx="444001" cy="408228"/>
            </a:xfrm>
            <a:prstGeom prst="rtTriangle">
              <a:avLst/>
            </a:prstGeom>
            <a:solidFill>
              <a:srgbClr val="5ECC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35" name="直接连接符 34"/>
            <p:cNvCxnSpPr/>
            <p:nvPr userDrawn="1"/>
          </p:nvCxnSpPr>
          <p:spPr>
            <a:xfrm flipV="1">
              <a:off x="-7311" y="3426015"/>
              <a:ext cx="28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-725146" y="-370587"/>
            <a:ext cx="9368403" cy="7481531"/>
            <a:chOff x="-725146" y="-370587"/>
            <a:chExt cx="9368403" cy="7481531"/>
          </a:xfrm>
        </p:grpSpPr>
        <p:sp>
          <p:nvSpPr>
            <p:cNvPr id="37" name="六边形 36"/>
            <p:cNvSpPr/>
            <p:nvPr userDrawn="1"/>
          </p:nvSpPr>
          <p:spPr>
            <a:xfrm>
              <a:off x="-725146" y="-370587"/>
              <a:ext cx="9216003" cy="737267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43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六边形 37"/>
            <p:cNvSpPr/>
            <p:nvPr userDrawn="1"/>
          </p:nvSpPr>
          <p:spPr>
            <a:xfrm rot="19902469">
              <a:off x="-572746" y="-261729"/>
              <a:ext cx="9216003" cy="7372673"/>
            </a:xfrm>
            <a:prstGeom prst="hexagon">
              <a:avLst/>
            </a:prstGeom>
            <a:noFill/>
            <a:ln w="12700" cap="flat" cmpd="sng" algn="ctr">
              <a:solidFill>
                <a:sysClr val="window" lastClr="FFFFFF">
                  <a:alpha val="22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082738" y="2834549"/>
            <a:ext cx="5261853" cy="90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rgbClr val="FFFF00"/>
                </a:solidFill>
                <a:latin typeface="汉仪菱心体简" panose="02010609000101010101" pitchFamily="49" charset="-122"/>
                <a:ea typeface="长城新艺体" panose="02010609010101010101" pitchFamily="49" charset="-122"/>
              </a:rPr>
              <a:t>Thank you</a:t>
            </a:r>
            <a:endParaRPr lang="zh-CN" altLang="en-US" sz="4800" dirty="0">
              <a:solidFill>
                <a:srgbClr val="FFFF00"/>
              </a:solidFill>
              <a:latin typeface="汉仪菱心体简" panose="02010609000101010101" pitchFamily="49" charset="-122"/>
              <a:ea typeface="长城新艺体" panose="0201060901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20460" y="3915651"/>
            <a:ext cx="178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Corporate Logo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5400000">
            <a:off x="-3042" y="1100680"/>
            <a:ext cx="235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Agency FB" panose="020B0503020202020204"/>
                <a:ea typeface="微软雅黑" panose="020B0503020204020204" charset="-122"/>
              </a:rPr>
              <a:t>Chapter.1</a:t>
            </a:r>
            <a:endParaRPr lang="zh-CN" altLang="en-US" sz="4800" b="1" dirty="0">
              <a:solidFill>
                <a:prstClr val="white"/>
              </a:solidFill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296" y="397298"/>
            <a:ext cx="334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新年伊始，万象更新</a:t>
            </a:r>
          </a:p>
          <a:p>
            <a:endParaRPr lang="zh-CN" altLang="en-US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2159" y="4122669"/>
            <a:ext cx="178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Corporate Logo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18638" y="0"/>
            <a:ext cx="5682147" cy="6904144"/>
            <a:chOff x="5018638" y="0"/>
            <a:chExt cx="5682147" cy="6904144"/>
          </a:xfrm>
        </p:grpSpPr>
        <p:sp>
          <p:nvSpPr>
            <p:cNvPr id="5" name="文本框 4"/>
            <p:cNvSpPr txBox="1"/>
            <p:nvPr/>
          </p:nvSpPr>
          <p:spPr>
            <a:xfrm>
              <a:off x="5018638" y="3507283"/>
              <a:ext cx="5616098" cy="56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/>
                  <a:ea typeface="微软雅黑" panose="020B0503020204020204" charset="-122"/>
                </a:rPr>
                <a:t>20XX</a:t>
              </a:r>
              <a:r>
                <a:rPr lang="zh-CN" altLang="en-US" sz="2800" b="1" dirty="0">
                  <a:solidFill>
                    <a:prstClr val="white"/>
                  </a:solidFill>
                  <a:latin typeface="Agency FB" panose="020B0503020202020204"/>
                  <a:ea typeface="微软雅黑" panose="020B0503020204020204" charset="-122"/>
                </a:rPr>
                <a:t>上半年业绩实现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14595" y="0"/>
              <a:ext cx="4286190" cy="6904144"/>
              <a:chOff x="6414595" y="0"/>
              <a:chExt cx="4286190" cy="690414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822800" y="3792613"/>
                <a:ext cx="3877985" cy="1865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600" dirty="0">
                    <a:solidFill>
                      <a:srgbClr val="FFFF00"/>
                    </a:solidFill>
                    <a:latin typeface="造字工房力黑（非商用）常规体" pitchFamily="50" charset="-122"/>
                    <a:ea typeface="长城新艺体" panose="02010609010101010101" pitchFamily="49" charset="-122"/>
                  </a:rPr>
                  <a:t>新突破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0176387" y="0"/>
                <a:ext cx="0" cy="32596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0176387" y="5824144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6414595" y="4064201"/>
                <a:ext cx="408205" cy="577104"/>
                <a:chOff x="3347207" y="1102127"/>
                <a:chExt cx="408205" cy="57710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 rot="19749570">
                  <a:off x="3410865" y="1520631"/>
                  <a:ext cx="344547" cy="158600"/>
                  <a:chOff x="3109255" y="1282900"/>
                  <a:chExt cx="940635" cy="697824"/>
                </a:xfrm>
              </p:grpSpPr>
              <p:sp>
                <p:nvSpPr>
                  <p:cNvPr id="16" name="直角三角形 15"/>
                  <p:cNvSpPr/>
                  <p:nvPr/>
                </p:nvSpPr>
                <p:spPr>
                  <a:xfrm rot="5688827">
                    <a:off x="3329253" y="1260087"/>
                    <a:ext cx="500639" cy="940635"/>
                  </a:xfrm>
                  <a:prstGeom prst="rtTriangle">
                    <a:avLst/>
                  </a:prstGeom>
                  <a:noFill/>
                  <a:ln>
                    <a:solidFill>
                      <a:schemeClr val="bg1">
                        <a:alpha val="41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6980638">
                    <a:off x="3259391" y="1305258"/>
                    <a:ext cx="555001" cy="510285"/>
                  </a:xfrm>
                  <a:prstGeom prst="rt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 rot="11228954">
                  <a:off x="3347207" y="1102127"/>
                  <a:ext cx="351251" cy="275620"/>
                  <a:chOff x="1647858" y="2431686"/>
                  <a:chExt cx="763731" cy="899622"/>
                </a:xfrm>
              </p:grpSpPr>
              <p:sp>
                <p:nvSpPr>
                  <p:cNvPr id="14" name="直角三角形 13"/>
                  <p:cNvSpPr/>
                  <p:nvPr/>
                </p:nvSpPr>
                <p:spPr>
                  <a:xfrm rot="9396722">
                    <a:off x="1774717" y="2534340"/>
                    <a:ext cx="473203" cy="796968"/>
                  </a:xfrm>
                  <a:prstGeom prst="rtTriangle">
                    <a:avLst/>
                  </a:prstGeom>
                  <a:noFill/>
                  <a:ln>
                    <a:solidFill>
                      <a:schemeClr val="bg1">
                        <a:alpha val="41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直角三角形 14"/>
                  <p:cNvSpPr/>
                  <p:nvPr/>
                </p:nvSpPr>
                <p:spPr>
                  <a:xfrm rot="10800000">
                    <a:off x="1647858" y="2431686"/>
                    <a:ext cx="763731" cy="625306"/>
                  </a:xfrm>
                  <a:prstGeom prst="rtTriangl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-3833882" y="-796700"/>
            <a:ext cx="11251149" cy="11179979"/>
            <a:chOff x="8053318" y="-1482500"/>
            <a:chExt cx="11251149" cy="11179979"/>
          </a:xfrm>
        </p:grpSpPr>
        <p:sp>
          <p:nvSpPr>
            <p:cNvPr id="48" name="椭圆 47"/>
            <p:cNvSpPr/>
            <p:nvPr/>
          </p:nvSpPr>
          <p:spPr>
            <a:xfrm>
              <a:off x="9404467" y="-222500"/>
              <a:ext cx="8640000" cy="86400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8674960">
              <a:off x="13612647" y="-292864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18674960">
              <a:off x="10607279" y="974655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18674960">
              <a:off x="9333303" y="3891648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 rot="18674960">
              <a:off x="16631113" y="883212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18674960">
              <a:off x="10523977" y="6974824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 rot="18674960">
              <a:off x="17951764" y="3872047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 rot="18674960">
              <a:off x="16698533" y="7062336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18674960">
              <a:off x="13612646" y="8340655"/>
              <a:ext cx="154202" cy="154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8081604" y="3672849"/>
              <a:ext cx="1207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2000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58" name="矩形 57"/>
            <p:cNvSpPr/>
            <p:nvPr/>
          </p:nvSpPr>
          <p:spPr>
            <a:xfrm rot="18792560">
              <a:off x="16524463" y="250802"/>
              <a:ext cx="12025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2004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59" name="矩形 58"/>
            <p:cNvSpPr/>
            <p:nvPr/>
          </p:nvSpPr>
          <p:spPr>
            <a:xfrm rot="16200000">
              <a:off x="13077030" y="-1133565"/>
              <a:ext cx="12025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2005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60" name="矩形 59"/>
            <p:cNvSpPr/>
            <p:nvPr/>
          </p:nvSpPr>
          <p:spPr>
            <a:xfrm rot="13786442">
              <a:off x="9593546" y="234122"/>
              <a:ext cx="12041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2006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61" name="矩形 60"/>
            <p:cNvSpPr/>
            <p:nvPr/>
          </p:nvSpPr>
          <p:spPr>
            <a:xfrm rot="10800000">
              <a:off x="8053318" y="3702065"/>
              <a:ext cx="12073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2008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62" name="矩形 61"/>
            <p:cNvSpPr/>
            <p:nvPr/>
          </p:nvSpPr>
          <p:spPr>
            <a:xfrm rot="8363418">
              <a:off x="9512809" y="7287092"/>
              <a:ext cx="10406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2011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63" name="矩形 62"/>
            <p:cNvSpPr/>
            <p:nvPr/>
          </p:nvSpPr>
          <p:spPr>
            <a:xfrm rot="5400000">
              <a:off x="13130139" y="8876261"/>
              <a:ext cx="11192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2015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64" name="矩形 63"/>
            <p:cNvSpPr/>
            <p:nvPr/>
          </p:nvSpPr>
          <p:spPr>
            <a:xfrm rot="2821940">
              <a:off x="16712813" y="7444386"/>
              <a:ext cx="1188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20XX</a:t>
              </a:r>
              <a:r>
                <a:rPr lang="zh-CN" altLang="en-US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年</a:t>
              </a:r>
            </a:p>
          </p:txBody>
        </p:sp>
        <p:sp>
          <p:nvSpPr>
            <p:cNvPr id="65" name="椭圆 64"/>
            <p:cNvSpPr/>
            <p:nvPr/>
          </p:nvSpPr>
          <p:spPr>
            <a:xfrm>
              <a:off x="8144467" y="-1482500"/>
              <a:ext cx="11160000" cy="11160000"/>
            </a:xfrm>
            <a:prstGeom prst="ellipse">
              <a:avLst/>
            </a:prstGeom>
            <a:noFill/>
            <a:ln>
              <a:solidFill>
                <a:schemeClr val="bg1">
                  <a:alpha val="3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363427" y="3377276"/>
            <a:ext cx="3003305" cy="1053763"/>
            <a:chOff x="7363427" y="3377276"/>
            <a:chExt cx="3003305" cy="1053763"/>
          </a:xfrm>
        </p:grpSpPr>
        <p:grpSp>
          <p:nvGrpSpPr>
            <p:cNvPr id="73" name="组合 72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矩形 73"/>
            <p:cNvSpPr/>
            <p:nvPr/>
          </p:nvSpPr>
          <p:spPr>
            <a:xfrm>
              <a:off x="8824322" y="3377276"/>
              <a:ext cx="15424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 ONE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</a:rPr>
                <a:t>TEXT WHAT YOU NEED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363873" y="3377276"/>
            <a:ext cx="3003305" cy="1053763"/>
            <a:chOff x="7363427" y="3377276"/>
            <a:chExt cx="3003305" cy="1053763"/>
          </a:xfrm>
        </p:grpSpPr>
        <p:grpSp>
          <p:nvGrpSpPr>
            <p:cNvPr id="82" name="组合 81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矩形 82"/>
            <p:cNvSpPr/>
            <p:nvPr/>
          </p:nvSpPr>
          <p:spPr>
            <a:xfrm>
              <a:off x="8824322" y="3377276"/>
              <a:ext cx="1542410" cy="967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</a:rPr>
                <a:t>TEXT WHAT YOU NEED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371838" y="3377275"/>
            <a:ext cx="3003305" cy="1053763"/>
            <a:chOff x="7363427" y="3377276"/>
            <a:chExt cx="3003305" cy="1053763"/>
          </a:xfrm>
        </p:grpSpPr>
        <p:grpSp>
          <p:nvGrpSpPr>
            <p:cNvPr id="88" name="组合 87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90" name="直接连接符 89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矩形 88"/>
            <p:cNvSpPr/>
            <p:nvPr/>
          </p:nvSpPr>
          <p:spPr>
            <a:xfrm>
              <a:off x="8824322" y="3377276"/>
              <a:ext cx="15424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 </a:t>
              </a:r>
              <a:r>
                <a:rPr lang="en-US" altLang="zh-CN" sz="2400" b="1" dirty="0" err="1">
                  <a:solidFill>
                    <a:srgbClr val="FFFF00"/>
                  </a:solidFill>
                </a:rPr>
                <a:t>TEXT</a:t>
              </a:r>
              <a:endParaRPr lang="en-US" altLang="zh-CN" sz="2400" b="1" dirty="0">
                <a:solidFill>
                  <a:srgbClr val="FFFF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</a:rPr>
                <a:t>TEXT WHAT YOU NEED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64107" y="3380610"/>
            <a:ext cx="3003305" cy="1053763"/>
            <a:chOff x="7363427" y="3377276"/>
            <a:chExt cx="3003305" cy="1053763"/>
          </a:xfrm>
        </p:grpSpPr>
        <p:grpSp>
          <p:nvGrpSpPr>
            <p:cNvPr id="43" name="组合 42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/>
            <p:cNvSpPr/>
            <p:nvPr/>
          </p:nvSpPr>
          <p:spPr>
            <a:xfrm>
              <a:off x="8824322" y="3377276"/>
              <a:ext cx="1542410" cy="967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 </a:t>
              </a:r>
              <a:r>
                <a:rPr lang="en-US" altLang="zh-CN" sz="2400" b="1" dirty="0" err="1">
                  <a:solidFill>
                    <a:srgbClr val="FFFF00"/>
                  </a:solidFill>
                </a:rPr>
                <a:t>TEXT</a:t>
              </a:r>
              <a:endParaRPr lang="en-US" altLang="zh-CN" sz="2400" b="1" dirty="0">
                <a:solidFill>
                  <a:srgbClr val="FFFF00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</a:rPr>
                <a:t>TEXT WHAT YOU NEED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381430" y="3358083"/>
            <a:ext cx="3003305" cy="1053763"/>
            <a:chOff x="7363427" y="3377276"/>
            <a:chExt cx="3003305" cy="1053763"/>
          </a:xfrm>
        </p:grpSpPr>
        <p:grpSp>
          <p:nvGrpSpPr>
            <p:cNvPr id="67" name="组合 66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矩形 68"/>
            <p:cNvSpPr/>
            <p:nvPr/>
          </p:nvSpPr>
          <p:spPr>
            <a:xfrm>
              <a:off x="8824322" y="3377276"/>
              <a:ext cx="1542410" cy="967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 </a:t>
              </a:r>
              <a:r>
                <a:rPr lang="en-US" altLang="zh-CN" sz="2400" b="1" dirty="0" err="1">
                  <a:solidFill>
                    <a:srgbClr val="FFFF00"/>
                  </a:solidFill>
                </a:rPr>
                <a:t>TEXT</a:t>
              </a:r>
              <a:endParaRPr lang="en-US" altLang="zh-CN" sz="2400" b="1" dirty="0">
                <a:solidFill>
                  <a:srgbClr val="FFFF00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</a:rPr>
                <a:t>TEXT WHAT YOU NEED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374083" y="3372831"/>
            <a:ext cx="3003305" cy="1053763"/>
            <a:chOff x="7363427" y="3377276"/>
            <a:chExt cx="3003305" cy="1053763"/>
          </a:xfrm>
        </p:grpSpPr>
        <p:grpSp>
          <p:nvGrpSpPr>
            <p:cNvPr id="77" name="组合 76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79" name="直接连接符 78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8824322" y="3377276"/>
              <a:ext cx="1542410" cy="967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 </a:t>
              </a:r>
              <a:r>
                <a:rPr lang="en-US" altLang="zh-CN" sz="2400" b="1" dirty="0" err="1">
                  <a:solidFill>
                    <a:srgbClr val="FFFF00"/>
                  </a:solidFill>
                </a:rPr>
                <a:t>TEXT</a:t>
              </a:r>
              <a:endParaRPr lang="en-US" altLang="zh-CN" sz="2400" b="1" dirty="0">
                <a:solidFill>
                  <a:srgbClr val="FFFF00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</a:rPr>
                <a:t>TEXT WHAT YOU NEED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363427" y="3361559"/>
            <a:ext cx="3003305" cy="1053763"/>
            <a:chOff x="7363427" y="3377276"/>
            <a:chExt cx="3003305" cy="1053763"/>
          </a:xfrm>
        </p:grpSpPr>
        <p:grpSp>
          <p:nvGrpSpPr>
            <p:cNvPr id="92" name="组合 91"/>
            <p:cNvGrpSpPr/>
            <p:nvPr/>
          </p:nvGrpSpPr>
          <p:grpSpPr>
            <a:xfrm>
              <a:off x="7363427" y="3733799"/>
              <a:ext cx="1414894" cy="697240"/>
              <a:chOff x="7371838" y="3695700"/>
              <a:chExt cx="1414894" cy="697240"/>
            </a:xfrm>
          </p:grpSpPr>
          <p:cxnSp>
            <p:nvCxnSpPr>
              <p:cNvPr id="94" name="直接连接符 93"/>
              <p:cNvCxnSpPr/>
              <p:nvPr/>
            </p:nvCxnSpPr>
            <p:spPr>
              <a:xfrm flipV="1">
                <a:off x="7371838" y="3695700"/>
                <a:ext cx="390714" cy="69724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7753990" y="3695700"/>
                <a:ext cx="1032742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矩形 92"/>
            <p:cNvSpPr/>
            <p:nvPr/>
          </p:nvSpPr>
          <p:spPr>
            <a:xfrm>
              <a:off x="8824322" y="3377276"/>
              <a:ext cx="1542410" cy="967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FF00"/>
                  </a:solidFill>
                </a:rPr>
                <a:t>TEXT </a:t>
              </a:r>
              <a:r>
                <a:rPr lang="en-US" altLang="zh-CN" sz="2400" b="1" dirty="0" err="1">
                  <a:solidFill>
                    <a:srgbClr val="FFFF00"/>
                  </a:solidFill>
                </a:rPr>
                <a:t>TEXT</a:t>
              </a:r>
              <a:endParaRPr lang="en-US" altLang="zh-CN" sz="2400" b="1" dirty="0">
                <a:solidFill>
                  <a:srgbClr val="FFFF00"/>
                </a:solidFill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</a:rPr>
                <a:t>TEXT WHAT YOU NEED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39297" y="-43542"/>
            <a:ext cx="908891" cy="361233"/>
          </a:xfrm>
          <a:prstGeom prst="rect">
            <a:avLst/>
          </a:prstGeom>
          <a:gradFill>
            <a:gsLst>
              <a:gs pos="0">
                <a:srgbClr val="1A2855"/>
              </a:gs>
              <a:gs pos="100000">
                <a:srgbClr val="21347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7" name="Freeform 424"/>
          <p:cNvSpPr>
            <a:spLocks noEditPoints="1"/>
          </p:cNvSpPr>
          <p:nvPr/>
        </p:nvSpPr>
        <p:spPr bwMode="auto">
          <a:xfrm rot="19069768">
            <a:off x="-1314178" y="1831078"/>
            <a:ext cx="6015840" cy="6326447"/>
          </a:xfrm>
          <a:custGeom>
            <a:avLst/>
            <a:gdLst>
              <a:gd name="T0" fmla="*/ 628 w 1197"/>
              <a:gd name="T1" fmla="*/ 0 h 1196"/>
              <a:gd name="T2" fmla="*/ 569 w 1197"/>
              <a:gd name="T3" fmla="*/ 0 h 1196"/>
              <a:gd name="T4" fmla="*/ 47 w 1197"/>
              <a:gd name="T5" fmla="*/ 831 h 1196"/>
              <a:gd name="T6" fmla="*/ 913 w 1197"/>
              <a:gd name="T7" fmla="*/ 1107 h 1196"/>
              <a:gd name="T8" fmla="*/ 1145 w 1197"/>
              <a:gd name="T9" fmla="*/ 819 h 1196"/>
              <a:gd name="T10" fmla="*/ 775 w 1197"/>
              <a:gd name="T11" fmla="*/ 1168 h 1196"/>
              <a:gd name="T12" fmla="*/ 429 w 1197"/>
              <a:gd name="T13" fmla="*/ 1170 h 1196"/>
              <a:gd name="T14" fmla="*/ 272 w 1197"/>
              <a:gd name="T15" fmla="*/ 107 h 1196"/>
              <a:gd name="T16" fmla="*/ 598 w 1197"/>
              <a:gd name="T17" fmla="*/ 13 h 1196"/>
              <a:gd name="T18" fmla="*/ 1089 w 1197"/>
              <a:gd name="T19" fmla="*/ 671 h 1196"/>
              <a:gd name="T20" fmla="*/ 108 w 1197"/>
              <a:gd name="T21" fmla="*/ 671 h 1196"/>
              <a:gd name="T22" fmla="*/ 614 w 1197"/>
              <a:gd name="T23" fmla="*/ 12 h 1196"/>
              <a:gd name="T24" fmla="*/ 927 w 1197"/>
              <a:gd name="T25" fmla="*/ 878 h 1196"/>
              <a:gd name="T26" fmla="*/ 598 w 1197"/>
              <a:gd name="T27" fmla="*/ 505 h 1196"/>
              <a:gd name="T28" fmla="*/ 533 w 1197"/>
              <a:gd name="T29" fmla="*/ 168 h 1196"/>
              <a:gd name="T30" fmla="*/ 595 w 1197"/>
              <a:gd name="T31" fmla="*/ 17 h 1196"/>
              <a:gd name="T32" fmla="*/ 587 w 1197"/>
              <a:gd name="T33" fmla="*/ 18 h 1196"/>
              <a:gd name="T34" fmla="*/ 587 w 1197"/>
              <a:gd name="T35" fmla="*/ 30 h 1196"/>
              <a:gd name="T36" fmla="*/ 635 w 1197"/>
              <a:gd name="T37" fmla="*/ 28 h 1196"/>
              <a:gd name="T38" fmla="*/ 659 w 1197"/>
              <a:gd name="T39" fmla="*/ 22 h 1196"/>
              <a:gd name="T40" fmla="*/ 563 w 1197"/>
              <a:gd name="T41" fmla="*/ 17 h 1196"/>
              <a:gd name="T42" fmla="*/ 442 w 1197"/>
              <a:gd name="T43" fmla="*/ 70 h 1196"/>
              <a:gd name="T44" fmla="*/ 529 w 1197"/>
              <a:gd name="T45" fmla="*/ 175 h 1196"/>
              <a:gd name="T46" fmla="*/ 639 w 1197"/>
              <a:gd name="T47" fmla="*/ 83 h 1196"/>
              <a:gd name="T48" fmla="*/ 789 w 1197"/>
              <a:gd name="T49" fmla="*/ 58 h 1196"/>
              <a:gd name="T50" fmla="*/ 798 w 1197"/>
              <a:gd name="T51" fmla="*/ 49 h 1196"/>
              <a:gd name="T52" fmla="*/ 283 w 1197"/>
              <a:gd name="T53" fmla="*/ 125 h 1196"/>
              <a:gd name="T54" fmla="*/ 154 w 1197"/>
              <a:gd name="T55" fmla="*/ 249 h 1196"/>
              <a:gd name="T56" fmla="*/ 271 w 1197"/>
              <a:gd name="T57" fmla="*/ 288 h 1196"/>
              <a:gd name="T58" fmla="*/ 479 w 1197"/>
              <a:gd name="T59" fmla="*/ 504 h 1196"/>
              <a:gd name="T60" fmla="*/ 598 w 1197"/>
              <a:gd name="T61" fmla="*/ 1055 h 1196"/>
              <a:gd name="T62" fmla="*/ 718 w 1197"/>
              <a:gd name="T63" fmla="*/ 504 h 1196"/>
              <a:gd name="T64" fmla="*/ 666 w 1197"/>
              <a:gd name="T65" fmla="*/ 168 h 1196"/>
              <a:gd name="T66" fmla="*/ 1007 w 1197"/>
              <a:gd name="T67" fmla="*/ 209 h 1196"/>
              <a:gd name="T68" fmla="*/ 673 w 1197"/>
              <a:gd name="T69" fmla="*/ 17 h 1196"/>
              <a:gd name="T70" fmla="*/ 550 w 1197"/>
              <a:gd name="T71" fmla="*/ 5 h 1196"/>
              <a:gd name="T72" fmla="*/ 137 w 1197"/>
              <a:gd name="T73" fmla="*/ 460 h 1196"/>
              <a:gd name="T74" fmla="*/ 251 w 1197"/>
              <a:gd name="T75" fmla="*/ 687 h 1196"/>
              <a:gd name="T76" fmla="*/ 398 w 1197"/>
              <a:gd name="T77" fmla="*/ 1136 h 1196"/>
              <a:gd name="T78" fmla="*/ 671 w 1197"/>
              <a:gd name="T79" fmla="*/ 1147 h 1196"/>
              <a:gd name="T80" fmla="*/ 927 w 1197"/>
              <a:gd name="T81" fmla="*/ 881 h 1196"/>
              <a:gd name="T82" fmla="*/ 946 w 1197"/>
              <a:gd name="T83" fmla="*/ 687 h 1196"/>
              <a:gd name="T84" fmla="*/ 923 w 1197"/>
              <a:gd name="T85" fmla="*/ 486 h 1196"/>
              <a:gd name="T86" fmla="*/ 798 w 1197"/>
              <a:gd name="T87" fmla="*/ 47 h 1196"/>
              <a:gd name="T88" fmla="*/ 664 w 1197"/>
              <a:gd name="T89" fmla="*/ 6 h 1196"/>
              <a:gd name="T90" fmla="*/ 541 w 1197"/>
              <a:gd name="T91" fmla="*/ 4 h 1196"/>
              <a:gd name="T92" fmla="*/ 522 w 1197"/>
              <a:gd name="T93" fmla="*/ 17 h 1196"/>
              <a:gd name="T94" fmla="*/ 20 w 1197"/>
              <a:gd name="T95" fmla="*/ 630 h 1196"/>
              <a:gd name="T96" fmla="*/ 53 w 1197"/>
              <a:gd name="T97" fmla="*/ 822 h 1196"/>
              <a:gd name="T98" fmla="*/ 303 w 1197"/>
              <a:gd name="T99" fmla="*/ 1116 h 1196"/>
              <a:gd name="T100" fmla="*/ 650 w 1197"/>
              <a:gd name="T101" fmla="*/ 1181 h 1196"/>
              <a:gd name="T102" fmla="*/ 873 w 1197"/>
              <a:gd name="T103" fmla="*/ 1040 h 1196"/>
              <a:gd name="T104" fmla="*/ 987 w 1197"/>
              <a:gd name="T105" fmla="*/ 1015 h 1196"/>
              <a:gd name="T106" fmla="*/ 1162 w 1197"/>
              <a:gd name="T107" fmla="*/ 406 h 1196"/>
              <a:gd name="T108" fmla="*/ 1054 w 1197"/>
              <a:gd name="T109" fmla="*/ 213 h 1196"/>
              <a:gd name="T110" fmla="*/ 792 w 1197"/>
              <a:gd name="T111" fmla="*/ 34 h 1196"/>
              <a:gd name="T112" fmla="*/ 270 w 1197"/>
              <a:gd name="T113" fmla="*/ 107 h 1196"/>
              <a:gd name="T114" fmla="*/ 136 w 1197"/>
              <a:gd name="T115" fmla="*/ 221 h 1196"/>
              <a:gd name="T116" fmla="*/ 507 w 1197"/>
              <a:gd name="T117" fmla="*/ 1187 h 1196"/>
              <a:gd name="T118" fmla="*/ 637 w 1197"/>
              <a:gd name="T119" fmla="*/ 1193 h 1196"/>
              <a:gd name="T120" fmla="*/ 1159 w 1197"/>
              <a:gd name="T121" fmla="*/ 802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97" h="1196">
                <a:moveTo>
                  <a:pt x="1197" y="598"/>
                </a:moveTo>
                <a:cubicBezTo>
                  <a:pt x="1197" y="593"/>
                  <a:pt x="1197" y="588"/>
                  <a:pt x="1197" y="583"/>
                </a:cubicBezTo>
                <a:cubicBezTo>
                  <a:pt x="1195" y="518"/>
                  <a:pt x="1183" y="455"/>
                  <a:pt x="1161" y="395"/>
                </a:cubicBezTo>
                <a:cubicBezTo>
                  <a:pt x="1161" y="394"/>
                  <a:pt x="1161" y="394"/>
                  <a:pt x="1161" y="394"/>
                </a:cubicBezTo>
                <a:cubicBezTo>
                  <a:pt x="1161" y="394"/>
                  <a:pt x="1161" y="394"/>
                  <a:pt x="1161" y="394"/>
                </a:cubicBezTo>
                <a:cubicBezTo>
                  <a:pt x="1158" y="384"/>
                  <a:pt x="1154" y="375"/>
                  <a:pt x="1150" y="365"/>
                </a:cubicBezTo>
                <a:cubicBezTo>
                  <a:pt x="1120" y="294"/>
                  <a:pt x="1076" y="230"/>
                  <a:pt x="1022" y="175"/>
                </a:cubicBezTo>
                <a:cubicBezTo>
                  <a:pt x="989" y="142"/>
                  <a:pt x="952" y="113"/>
                  <a:pt x="913" y="89"/>
                </a:cubicBezTo>
                <a:cubicBezTo>
                  <a:pt x="913" y="89"/>
                  <a:pt x="913" y="89"/>
                  <a:pt x="913" y="89"/>
                </a:cubicBezTo>
                <a:cubicBezTo>
                  <a:pt x="913" y="89"/>
                  <a:pt x="913" y="89"/>
                  <a:pt x="913" y="89"/>
                </a:cubicBezTo>
                <a:cubicBezTo>
                  <a:pt x="887" y="73"/>
                  <a:pt x="860" y="59"/>
                  <a:pt x="831" y="47"/>
                </a:cubicBezTo>
                <a:cubicBezTo>
                  <a:pt x="766" y="19"/>
                  <a:pt x="698" y="4"/>
                  <a:pt x="628" y="0"/>
                </a:cubicBezTo>
                <a:cubicBezTo>
                  <a:pt x="628" y="0"/>
                  <a:pt x="628" y="0"/>
                  <a:pt x="628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5" y="0"/>
                  <a:pt x="625" y="0"/>
                  <a:pt x="625" y="0"/>
                </a:cubicBezTo>
                <a:cubicBezTo>
                  <a:pt x="619" y="0"/>
                  <a:pt x="614" y="0"/>
                  <a:pt x="608" y="0"/>
                </a:cubicBezTo>
                <a:cubicBezTo>
                  <a:pt x="605" y="0"/>
                  <a:pt x="602" y="0"/>
                  <a:pt x="598" y="0"/>
                </a:cubicBezTo>
                <a:cubicBezTo>
                  <a:pt x="598" y="0"/>
                  <a:pt x="598" y="0"/>
                  <a:pt x="598" y="0"/>
                </a:cubicBezTo>
                <a:cubicBezTo>
                  <a:pt x="598" y="0"/>
                  <a:pt x="598" y="0"/>
                  <a:pt x="598" y="0"/>
                </a:cubicBezTo>
                <a:cubicBezTo>
                  <a:pt x="598" y="0"/>
                  <a:pt x="598" y="0"/>
                  <a:pt x="598" y="0"/>
                </a:cubicBezTo>
                <a:cubicBezTo>
                  <a:pt x="595" y="0"/>
                  <a:pt x="592" y="0"/>
                  <a:pt x="589" y="0"/>
                </a:cubicBezTo>
                <a:cubicBezTo>
                  <a:pt x="583" y="0"/>
                  <a:pt x="578" y="0"/>
                  <a:pt x="572" y="0"/>
                </a:cubicBezTo>
                <a:cubicBezTo>
                  <a:pt x="572" y="0"/>
                  <a:pt x="571" y="0"/>
                  <a:pt x="571" y="0"/>
                </a:cubicBezTo>
                <a:cubicBezTo>
                  <a:pt x="569" y="0"/>
                  <a:pt x="569" y="0"/>
                  <a:pt x="569" y="0"/>
                </a:cubicBezTo>
                <a:cubicBezTo>
                  <a:pt x="569" y="0"/>
                  <a:pt x="569" y="0"/>
                  <a:pt x="569" y="0"/>
                </a:cubicBezTo>
                <a:cubicBezTo>
                  <a:pt x="499" y="4"/>
                  <a:pt x="430" y="19"/>
                  <a:pt x="365" y="47"/>
                </a:cubicBezTo>
                <a:cubicBezTo>
                  <a:pt x="294" y="77"/>
                  <a:pt x="230" y="120"/>
                  <a:pt x="175" y="175"/>
                </a:cubicBezTo>
                <a:cubicBezTo>
                  <a:pt x="120" y="230"/>
                  <a:pt x="77" y="294"/>
                  <a:pt x="47" y="365"/>
                </a:cubicBezTo>
                <a:cubicBezTo>
                  <a:pt x="43" y="375"/>
                  <a:pt x="39" y="384"/>
                  <a:pt x="36" y="394"/>
                </a:cubicBezTo>
                <a:cubicBezTo>
                  <a:pt x="36" y="394"/>
                  <a:pt x="36" y="394"/>
                  <a:pt x="36" y="394"/>
                </a:cubicBezTo>
                <a:cubicBezTo>
                  <a:pt x="36" y="394"/>
                  <a:pt x="36" y="394"/>
                  <a:pt x="36" y="394"/>
                </a:cubicBezTo>
                <a:cubicBezTo>
                  <a:pt x="12" y="459"/>
                  <a:pt x="0" y="528"/>
                  <a:pt x="0" y="598"/>
                </a:cubicBezTo>
                <a:cubicBezTo>
                  <a:pt x="0" y="668"/>
                  <a:pt x="12" y="737"/>
                  <a:pt x="36" y="802"/>
                </a:cubicBezTo>
                <a:cubicBezTo>
                  <a:pt x="36" y="802"/>
                  <a:pt x="36" y="802"/>
                  <a:pt x="36" y="802"/>
                </a:cubicBezTo>
                <a:cubicBezTo>
                  <a:pt x="36" y="802"/>
                  <a:pt x="36" y="802"/>
                  <a:pt x="36" y="802"/>
                </a:cubicBezTo>
                <a:cubicBezTo>
                  <a:pt x="39" y="812"/>
                  <a:pt x="43" y="821"/>
                  <a:pt x="47" y="831"/>
                </a:cubicBezTo>
                <a:cubicBezTo>
                  <a:pt x="77" y="902"/>
                  <a:pt x="120" y="966"/>
                  <a:pt x="175" y="1021"/>
                </a:cubicBezTo>
                <a:cubicBezTo>
                  <a:pt x="230" y="1076"/>
                  <a:pt x="294" y="1119"/>
                  <a:pt x="365" y="1149"/>
                </a:cubicBezTo>
                <a:cubicBezTo>
                  <a:pt x="430" y="1177"/>
                  <a:pt x="499" y="1192"/>
                  <a:pt x="569" y="1196"/>
                </a:cubicBezTo>
                <a:cubicBezTo>
                  <a:pt x="570" y="1196"/>
                  <a:pt x="570" y="1196"/>
                  <a:pt x="570" y="1196"/>
                </a:cubicBezTo>
                <a:cubicBezTo>
                  <a:pt x="570" y="1196"/>
                  <a:pt x="570" y="1196"/>
                  <a:pt x="570" y="1196"/>
                </a:cubicBezTo>
                <a:cubicBezTo>
                  <a:pt x="580" y="1196"/>
                  <a:pt x="589" y="1196"/>
                  <a:pt x="598" y="1196"/>
                </a:cubicBezTo>
                <a:cubicBezTo>
                  <a:pt x="608" y="1196"/>
                  <a:pt x="617" y="1196"/>
                  <a:pt x="626" y="1196"/>
                </a:cubicBezTo>
                <a:cubicBezTo>
                  <a:pt x="626" y="1196"/>
                  <a:pt x="626" y="1196"/>
                  <a:pt x="626" y="1196"/>
                </a:cubicBezTo>
                <a:cubicBezTo>
                  <a:pt x="627" y="1196"/>
                  <a:pt x="627" y="1196"/>
                  <a:pt x="627" y="1196"/>
                </a:cubicBezTo>
                <a:cubicBezTo>
                  <a:pt x="698" y="1192"/>
                  <a:pt x="766" y="1177"/>
                  <a:pt x="831" y="1149"/>
                </a:cubicBezTo>
                <a:cubicBezTo>
                  <a:pt x="860" y="1137"/>
                  <a:pt x="887" y="1123"/>
                  <a:pt x="913" y="1107"/>
                </a:cubicBezTo>
                <a:cubicBezTo>
                  <a:pt x="913" y="1107"/>
                  <a:pt x="913" y="1107"/>
                  <a:pt x="913" y="1107"/>
                </a:cubicBezTo>
                <a:cubicBezTo>
                  <a:pt x="913" y="1107"/>
                  <a:pt x="913" y="1107"/>
                  <a:pt x="913" y="1107"/>
                </a:cubicBezTo>
                <a:cubicBezTo>
                  <a:pt x="952" y="1083"/>
                  <a:pt x="988" y="1054"/>
                  <a:pt x="1022" y="1021"/>
                </a:cubicBezTo>
                <a:cubicBezTo>
                  <a:pt x="1076" y="966"/>
                  <a:pt x="1120" y="902"/>
                  <a:pt x="1150" y="831"/>
                </a:cubicBezTo>
                <a:cubicBezTo>
                  <a:pt x="1154" y="822"/>
                  <a:pt x="1157" y="812"/>
                  <a:pt x="1161" y="802"/>
                </a:cubicBezTo>
                <a:cubicBezTo>
                  <a:pt x="1161" y="802"/>
                  <a:pt x="1161" y="802"/>
                  <a:pt x="1161" y="802"/>
                </a:cubicBezTo>
                <a:cubicBezTo>
                  <a:pt x="1161" y="802"/>
                  <a:pt x="1161" y="802"/>
                  <a:pt x="1161" y="802"/>
                </a:cubicBezTo>
                <a:cubicBezTo>
                  <a:pt x="1185" y="737"/>
                  <a:pt x="1197" y="668"/>
                  <a:pt x="1197" y="598"/>
                </a:cubicBezTo>
                <a:cubicBezTo>
                  <a:pt x="1197" y="598"/>
                  <a:pt x="1197" y="598"/>
                  <a:pt x="1197" y="598"/>
                </a:cubicBezTo>
                <a:cubicBezTo>
                  <a:pt x="1197" y="598"/>
                  <a:pt x="1197" y="598"/>
                  <a:pt x="1197" y="598"/>
                </a:cubicBezTo>
                <a:cubicBezTo>
                  <a:pt x="1197" y="598"/>
                  <a:pt x="1197" y="598"/>
                  <a:pt x="1197" y="598"/>
                </a:cubicBezTo>
                <a:close/>
                <a:moveTo>
                  <a:pt x="1177" y="630"/>
                </a:moveTo>
                <a:cubicBezTo>
                  <a:pt x="1177" y="695"/>
                  <a:pt x="1166" y="759"/>
                  <a:pt x="1145" y="819"/>
                </a:cubicBezTo>
                <a:cubicBezTo>
                  <a:pt x="1129" y="831"/>
                  <a:pt x="1102" y="842"/>
                  <a:pt x="1066" y="852"/>
                </a:cubicBezTo>
                <a:cubicBezTo>
                  <a:pt x="1082" y="795"/>
                  <a:pt x="1091" y="735"/>
                  <a:pt x="1091" y="671"/>
                </a:cubicBezTo>
                <a:cubicBezTo>
                  <a:pt x="1091" y="668"/>
                  <a:pt x="1091" y="665"/>
                  <a:pt x="1091" y="662"/>
                </a:cubicBezTo>
                <a:cubicBezTo>
                  <a:pt x="1130" y="651"/>
                  <a:pt x="1159" y="639"/>
                  <a:pt x="1177" y="627"/>
                </a:cubicBezTo>
                <a:cubicBezTo>
                  <a:pt x="1177" y="628"/>
                  <a:pt x="1177" y="629"/>
                  <a:pt x="1177" y="630"/>
                </a:cubicBezTo>
                <a:close/>
                <a:moveTo>
                  <a:pt x="775" y="1168"/>
                </a:moveTo>
                <a:cubicBezTo>
                  <a:pt x="773" y="1169"/>
                  <a:pt x="771" y="1169"/>
                  <a:pt x="769" y="1170"/>
                </a:cubicBezTo>
                <a:cubicBezTo>
                  <a:pt x="769" y="1170"/>
                  <a:pt x="769" y="1170"/>
                  <a:pt x="769" y="1170"/>
                </a:cubicBezTo>
                <a:cubicBezTo>
                  <a:pt x="759" y="1173"/>
                  <a:pt x="746" y="1175"/>
                  <a:pt x="732" y="1178"/>
                </a:cubicBezTo>
                <a:cubicBezTo>
                  <a:pt x="755" y="1169"/>
                  <a:pt x="776" y="1156"/>
                  <a:pt x="796" y="1138"/>
                </a:cubicBezTo>
                <a:cubicBezTo>
                  <a:pt x="824" y="1135"/>
                  <a:pt x="849" y="1130"/>
                  <a:pt x="869" y="1124"/>
                </a:cubicBezTo>
                <a:cubicBezTo>
                  <a:pt x="840" y="1143"/>
                  <a:pt x="808" y="1158"/>
                  <a:pt x="775" y="1168"/>
                </a:cubicBezTo>
                <a:close/>
                <a:moveTo>
                  <a:pt x="726" y="1181"/>
                </a:moveTo>
                <a:cubicBezTo>
                  <a:pt x="725" y="1181"/>
                  <a:pt x="723" y="1181"/>
                  <a:pt x="721" y="1182"/>
                </a:cubicBezTo>
                <a:cubicBezTo>
                  <a:pt x="722" y="1182"/>
                  <a:pt x="722" y="1181"/>
                  <a:pt x="723" y="1181"/>
                </a:cubicBezTo>
                <a:cubicBezTo>
                  <a:pt x="724" y="1181"/>
                  <a:pt x="725" y="1181"/>
                  <a:pt x="726" y="1181"/>
                </a:cubicBezTo>
                <a:close/>
                <a:moveTo>
                  <a:pt x="429" y="1170"/>
                </a:moveTo>
                <a:cubicBezTo>
                  <a:pt x="429" y="1170"/>
                  <a:pt x="429" y="1170"/>
                  <a:pt x="429" y="1170"/>
                </a:cubicBezTo>
                <a:cubicBezTo>
                  <a:pt x="427" y="1169"/>
                  <a:pt x="424" y="1169"/>
                  <a:pt x="422" y="1168"/>
                </a:cubicBezTo>
                <a:cubicBezTo>
                  <a:pt x="422" y="1168"/>
                  <a:pt x="422" y="1168"/>
                  <a:pt x="422" y="1168"/>
                </a:cubicBezTo>
                <a:cubicBezTo>
                  <a:pt x="389" y="1158"/>
                  <a:pt x="357" y="1143"/>
                  <a:pt x="328" y="1124"/>
                </a:cubicBezTo>
                <a:cubicBezTo>
                  <a:pt x="348" y="1130"/>
                  <a:pt x="373" y="1135"/>
                  <a:pt x="401" y="1138"/>
                </a:cubicBezTo>
                <a:cubicBezTo>
                  <a:pt x="421" y="1156"/>
                  <a:pt x="442" y="1169"/>
                  <a:pt x="464" y="1178"/>
                </a:cubicBezTo>
                <a:cubicBezTo>
                  <a:pt x="451" y="1175"/>
                  <a:pt x="439" y="1173"/>
                  <a:pt x="429" y="1170"/>
                </a:cubicBezTo>
                <a:close/>
                <a:moveTo>
                  <a:pt x="474" y="1181"/>
                </a:moveTo>
                <a:cubicBezTo>
                  <a:pt x="474" y="1181"/>
                  <a:pt x="475" y="1182"/>
                  <a:pt x="475" y="1182"/>
                </a:cubicBezTo>
                <a:cubicBezTo>
                  <a:pt x="474" y="1181"/>
                  <a:pt x="472" y="1181"/>
                  <a:pt x="470" y="1181"/>
                </a:cubicBezTo>
                <a:cubicBezTo>
                  <a:pt x="471" y="1181"/>
                  <a:pt x="473" y="1181"/>
                  <a:pt x="474" y="1181"/>
                </a:cubicBezTo>
                <a:close/>
                <a:moveTo>
                  <a:pt x="2" y="598"/>
                </a:moveTo>
                <a:cubicBezTo>
                  <a:pt x="2" y="598"/>
                  <a:pt x="2" y="598"/>
                  <a:pt x="2" y="598"/>
                </a:cubicBezTo>
                <a:cubicBezTo>
                  <a:pt x="2" y="532"/>
                  <a:pt x="13" y="467"/>
                  <a:pt x="35" y="406"/>
                </a:cubicBezTo>
                <a:cubicBezTo>
                  <a:pt x="37" y="414"/>
                  <a:pt x="43" y="421"/>
                  <a:pt x="53" y="428"/>
                </a:cubicBezTo>
                <a:cubicBezTo>
                  <a:pt x="30" y="491"/>
                  <a:pt x="19" y="556"/>
                  <a:pt x="18" y="623"/>
                </a:cubicBezTo>
                <a:cubicBezTo>
                  <a:pt x="8" y="615"/>
                  <a:pt x="2" y="607"/>
                  <a:pt x="2" y="598"/>
                </a:cubicBezTo>
                <a:cubicBezTo>
                  <a:pt x="2" y="598"/>
                  <a:pt x="2" y="598"/>
                  <a:pt x="2" y="598"/>
                </a:cubicBezTo>
                <a:close/>
                <a:moveTo>
                  <a:pt x="272" y="107"/>
                </a:moveTo>
                <a:cubicBezTo>
                  <a:pt x="272" y="103"/>
                  <a:pt x="274" y="100"/>
                  <a:pt x="278" y="96"/>
                </a:cubicBezTo>
                <a:cubicBezTo>
                  <a:pt x="280" y="94"/>
                  <a:pt x="283" y="92"/>
                  <a:pt x="286" y="91"/>
                </a:cubicBezTo>
                <a:cubicBezTo>
                  <a:pt x="321" y="70"/>
                  <a:pt x="358" y="53"/>
                  <a:pt x="397" y="41"/>
                </a:cubicBezTo>
                <a:cubicBezTo>
                  <a:pt x="396" y="42"/>
                  <a:pt x="396" y="44"/>
                  <a:pt x="396" y="45"/>
                </a:cubicBezTo>
                <a:cubicBezTo>
                  <a:pt x="396" y="46"/>
                  <a:pt x="396" y="47"/>
                  <a:pt x="396" y="48"/>
                </a:cubicBezTo>
                <a:cubicBezTo>
                  <a:pt x="353" y="63"/>
                  <a:pt x="311" y="83"/>
                  <a:pt x="272" y="108"/>
                </a:cubicBezTo>
                <a:cubicBezTo>
                  <a:pt x="272" y="108"/>
                  <a:pt x="272" y="108"/>
                  <a:pt x="272" y="107"/>
                </a:cubicBezTo>
                <a:close/>
                <a:moveTo>
                  <a:pt x="598" y="2"/>
                </a:moveTo>
                <a:cubicBezTo>
                  <a:pt x="598" y="2"/>
                  <a:pt x="598" y="2"/>
                  <a:pt x="598" y="2"/>
                </a:cubicBezTo>
                <a:cubicBezTo>
                  <a:pt x="602" y="2"/>
                  <a:pt x="605" y="2"/>
                  <a:pt x="608" y="2"/>
                </a:cubicBezTo>
                <a:cubicBezTo>
                  <a:pt x="611" y="2"/>
                  <a:pt x="613" y="2"/>
                  <a:pt x="616" y="2"/>
                </a:cubicBezTo>
                <a:cubicBezTo>
                  <a:pt x="610" y="4"/>
                  <a:pt x="604" y="8"/>
                  <a:pt x="598" y="13"/>
                </a:cubicBezTo>
                <a:cubicBezTo>
                  <a:pt x="593" y="8"/>
                  <a:pt x="587" y="4"/>
                  <a:pt x="581" y="2"/>
                </a:cubicBezTo>
                <a:cubicBezTo>
                  <a:pt x="584" y="2"/>
                  <a:pt x="586" y="2"/>
                  <a:pt x="589" y="2"/>
                </a:cubicBezTo>
                <a:cubicBezTo>
                  <a:pt x="592" y="2"/>
                  <a:pt x="595" y="2"/>
                  <a:pt x="598" y="2"/>
                </a:cubicBezTo>
                <a:close/>
                <a:moveTo>
                  <a:pt x="919" y="96"/>
                </a:moveTo>
                <a:cubicBezTo>
                  <a:pt x="923" y="100"/>
                  <a:pt x="925" y="103"/>
                  <a:pt x="925" y="107"/>
                </a:cubicBezTo>
                <a:cubicBezTo>
                  <a:pt x="925" y="108"/>
                  <a:pt x="925" y="108"/>
                  <a:pt x="925" y="108"/>
                </a:cubicBezTo>
                <a:cubicBezTo>
                  <a:pt x="886" y="83"/>
                  <a:pt x="844" y="63"/>
                  <a:pt x="800" y="48"/>
                </a:cubicBezTo>
                <a:cubicBezTo>
                  <a:pt x="801" y="47"/>
                  <a:pt x="801" y="46"/>
                  <a:pt x="801" y="45"/>
                </a:cubicBezTo>
                <a:cubicBezTo>
                  <a:pt x="801" y="44"/>
                  <a:pt x="800" y="42"/>
                  <a:pt x="800" y="41"/>
                </a:cubicBezTo>
                <a:cubicBezTo>
                  <a:pt x="838" y="53"/>
                  <a:pt x="875" y="70"/>
                  <a:pt x="910" y="91"/>
                </a:cubicBezTo>
                <a:cubicBezTo>
                  <a:pt x="913" y="92"/>
                  <a:pt x="916" y="94"/>
                  <a:pt x="919" y="96"/>
                </a:cubicBezTo>
                <a:close/>
                <a:moveTo>
                  <a:pt x="1089" y="671"/>
                </a:moveTo>
                <a:cubicBezTo>
                  <a:pt x="1089" y="735"/>
                  <a:pt x="1080" y="796"/>
                  <a:pt x="1064" y="852"/>
                </a:cubicBezTo>
                <a:cubicBezTo>
                  <a:pt x="1027" y="862"/>
                  <a:pt x="982" y="871"/>
                  <a:pt x="929" y="878"/>
                </a:cubicBezTo>
                <a:cubicBezTo>
                  <a:pt x="941" y="819"/>
                  <a:pt x="947" y="756"/>
                  <a:pt x="946" y="689"/>
                </a:cubicBezTo>
                <a:cubicBezTo>
                  <a:pt x="972" y="686"/>
                  <a:pt x="998" y="682"/>
                  <a:pt x="1021" y="677"/>
                </a:cubicBezTo>
                <a:cubicBezTo>
                  <a:pt x="1046" y="673"/>
                  <a:pt x="1069" y="668"/>
                  <a:pt x="1089" y="662"/>
                </a:cubicBezTo>
                <a:cubicBezTo>
                  <a:pt x="1089" y="665"/>
                  <a:pt x="1089" y="668"/>
                  <a:pt x="1089" y="671"/>
                </a:cubicBezTo>
                <a:close/>
                <a:moveTo>
                  <a:pt x="108" y="662"/>
                </a:moveTo>
                <a:cubicBezTo>
                  <a:pt x="128" y="668"/>
                  <a:pt x="151" y="673"/>
                  <a:pt x="176" y="677"/>
                </a:cubicBezTo>
                <a:cubicBezTo>
                  <a:pt x="199" y="682"/>
                  <a:pt x="224" y="686"/>
                  <a:pt x="251" y="689"/>
                </a:cubicBezTo>
                <a:cubicBezTo>
                  <a:pt x="250" y="756"/>
                  <a:pt x="256" y="819"/>
                  <a:pt x="268" y="878"/>
                </a:cubicBezTo>
                <a:cubicBezTo>
                  <a:pt x="215" y="871"/>
                  <a:pt x="170" y="862"/>
                  <a:pt x="133" y="852"/>
                </a:cubicBezTo>
                <a:cubicBezTo>
                  <a:pt x="116" y="796"/>
                  <a:pt x="108" y="735"/>
                  <a:pt x="108" y="671"/>
                </a:cubicBezTo>
                <a:cubicBezTo>
                  <a:pt x="108" y="668"/>
                  <a:pt x="108" y="665"/>
                  <a:pt x="108" y="662"/>
                </a:cubicBezTo>
                <a:close/>
                <a:moveTo>
                  <a:pt x="526" y="11"/>
                </a:moveTo>
                <a:cubicBezTo>
                  <a:pt x="543" y="11"/>
                  <a:pt x="559" y="11"/>
                  <a:pt x="576" y="13"/>
                </a:cubicBezTo>
                <a:cubicBezTo>
                  <a:pt x="558" y="13"/>
                  <a:pt x="541" y="13"/>
                  <a:pt x="523" y="15"/>
                </a:cubicBezTo>
                <a:cubicBezTo>
                  <a:pt x="523" y="14"/>
                  <a:pt x="524" y="12"/>
                  <a:pt x="526" y="11"/>
                </a:cubicBezTo>
                <a:close/>
                <a:moveTo>
                  <a:pt x="541" y="6"/>
                </a:moveTo>
                <a:cubicBezTo>
                  <a:pt x="554" y="7"/>
                  <a:pt x="567" y="8"/>
                  <a:pt x="581" y="11"/>
                </a:cubicBezTo>
                <a:cubicBezTo>
                  <a:pt x="582" y="11"/>
                  <a:pt x="582" y="12"/>
                  <a:pt x="583" y="12"/>
                </a:cubicBezTo>
                <a:cubicBezTo>
                  <a:pt x="566" y="10"/>
                  <a:pt x="548" y="9"/>
                  <a:pt x="531" y="9"/>
                </a:cubicBezTo>
                <a:cubicBezTo>
                  <a:pt x="534" y="8"/>
                  <a:pt x="537" y="7"/>
                  <a:pt x="541" y="6"/>
                </a:cubicBezTo>
                <a:close/>
                <a:moveTo>
                  <a:pt x="666" y="9"/>
                </a:moveTo>
                <a:cubicBezTo>
                  <a:pt x="649" y="9"/>
                  <a:pt x="631" y="10"/>
                  <a:pt x="614" y="12"/>
                </a:cubicBezTo>
                <a:cubicBezTo>
                  <a:pt x="614" y="12"/>
                  <a:pt x="615" y="11"/>
                  <a:pt x="616" y="11"/>
                </a:cubicBezTo>
                <a:cubicBezTo>
                  <a:pt x="629" y="8"/>
                  <a:pt x="643" y="7"/>
                  <a:pt x="656" y="6"/>
                </a:cubicBezTo>
                <a:cubicBezTo>
                  <a:pt x="660" y="7"/>
                  <a:pt x="663" y="8"/>
                  <a:pt x="666" y="9"/>
                </a:cubicBezTo>
                <a:close/>
                <a:moveTo>
                  <a:pt x="674" y="15"/>
                </a:moveTo>
                <a:cubicBezTo>
                  <a:pt x="656" y="13"/>
                  <a:pt x="638" y="13"/>
                  <a:pt x="621" y="13"/>
                </a:cubicBezTo>
                <a:cubicBezTo>
                  <a:pt x="637" y="11"/>
                  <a:pt x="654" y="11"/>
                  <a:pt x="671" y="11"/>
                </a:cubicBezTo>
                <a:cubicBezTo>
                  <a:pt x="673" y="12"/>
                  <a:pt x="674" y="14"/>
                  <a:pt x="674" y="15"/>
                </a:cubicBezTo>
                <a:close/>
                <a:moveTo>
                  <a:pt x="927" y="878"/>
                </a:moveTo>
                <a:cubicBezTo>
                  <a:pt x="866" y="887"/>
                  <a:pt x="796" y="893"/>
                  <a:pt x="721" y="896"/>
                </a:cubicBezTo>
                <a:cubicBezTo>
                  <a:pt x="725" y="837"/>
                  <a:pt x="727" y="773"/>
                  <a:pt x="726" y="707"/>
                </a:cubicBezTo>
                <a:cubicBezTo>
                  <a:pt x="805" y="704"/>
                  <a:pt x="878" y="698"/>
                  <a:pt x="944" y="689"/>
                </a:cubicBezTo>
                <a:cubicBezTo>
                  <a:pt x="945" y="756"/>
                  <a:pt x="939" y="820"/>
                  <a:pt x="927" y="878"/>
                </a:cubicBezTo>
                <a:close/>
                <a:moveTo>
                  <a:pt x="253" y="689"/>
                </a:moveTo>
                <a:cubicBezTo>
                  <a:pt x="318" y="698"/>
                  <a:pt x="392" y="704"/>
                  <a:pt x="470" y="707"/>
                </a:cubicBezTo>
                <a:cubicBezTo>
                  <a:pt x="470" y="773"/>
                  <a:pt x="472" y="837"/>
                  <a:pt x="476" y="896"/>
                </a:cubicBezTo>
                <a:cubicBezTo>
                  <a:pt x="401" y="893"/>
                  <a:pt x="331" y="887"/>
                  <a:pt x="270" y="878"/>
                </a:cubicBezTo>
                <a:cubicBezTo>
                  <a:pt x="258" y="820"/>
                  <a:pt x="252" y="756"/>
                  <a:pt x="253" y="689"/>
                </a:cubicBezTo>
                <a:close/>
                <a:moveTo>
                  <a:pt x="598" y="505"/>
                </a:moveTo>
                <a:cubicBezTo>
                  <a:pt x="558" y="505"/>
                  <a:pt x="519" y="504"/>
                  <a:pt x="481" y="503"/>
                </a:cubicBezTo>
                <a:cubicBezTo>
                  <a:pt x="486" y="434"/>
                  <a:pt x="494" y="370"/>
                  <a:pt x="503" y="311"/>
                </a:cubicBezTo>
                <a:cubicBezTo>
                  <a:pt x="534" y="312"/>
                  <a:pt x="566" y="313"/>
                  <a:pt x="598" y="313"/>
                </a:cubicBezTo>
                <a:cubicBezTo>
                  <a:pt x="631" y="313"/>
                  <a:pt x="662" y="312"/>
                  <a:pt x="693" y="311"/>
                </a:cubicBezTo>
                <a:cubicBezTo>
                  <a:pt x="703" y="370"/>
                  <a:pt x="710" y="434"/>
                  <a:pt x="716" y="503"/>
                </a:cubicBezTo>
                <a:cubicBezTo>
                  <a:pt x="678" y="504"/>
                  <a:pt x="639" y="505"/>
                  <a:pt x="598" y="505"/>
                </a:cubicBezTo>
                <a:close/>
                <a:moveTo>
                  <a:pt x="716" y="505"/>
                </a:moveTo>
                <a:cubicBezTo>
                  <a:pt x="718" y="535"/>
                  <a:pt x="720" y="566"/>
                  <a:pt x="722" y="598"/>
                </a:cubicBezTo>
                <a:cubicBezTo>
                  <a:pt x="723" y="634"/>
                  <a:pt x="724" y="670"/>
                  <a:pt x="724" y="705"/>
                </a:cubicBezTo>
                <a:cubicBezTo>
                  <a:pt x="684" y="707"/>
                  <a:pt x="642" y="708"/>
                  <a:pt x="598" y="708"/>
                </a:cubicBezTo>
                <a:cubicBezTo>
                  <a:pt x="555" y="708"/>
                  <a:pt x="513" y="707"/>
                  <a:pt x="472" y="705"/>
                </a:cubicBezTo>
                <a:cubicBezTo>
                  <a:pt x="473" y="670"/>
                  <a:pt x="474" y="634"/>
                  <a:pt x="475" y="598"/>
                </a:cubicBezTo>
                <a:cubicBezTo>
                  <a:pt x="477" y="566"/>
                  <a:pt x="479" y="535"/>
                  <a:pt x="481" y="505"/>
                </a:cubicBezTo>
                <a:cubicBezTo>
                  <a:pt x="519" y="506"/>
                  <a:pt x="558" y="507"/>
                  <a:pt x="598" y="507"/>
                </a:cubicBezTo>
                <a:cubicBezTo>
                  <a:pt x="638" y="507"/>
                  <a:pt x="678" y="506"/>
                  <a:pt x="716" y="505"/>
                </a:cubicBezTo>
                <a:close/>
                <a:moveTo>
                  <a:pt x="598" y="311"/>
                </a:moveTo>
                <a:cubicBezTo>
                  <a:pt x="566" y="311"/>
                  <a:pt x="534" y="310"/>
                  <a:pt x="504" y="309"/>
                </a:cubicBezTo>
                <a:cubicBezTo>
                  <a:pt x="512" y="257"/>
                  <a:pt x="522" y="209"/>
                  <a:pt x="533" y="168"/>
                </a:cubicBezTo>
                <a:cubicBezTo>
                  <a:pt x="554" y="169"/>
                  <a:pt x="576" y="169"/>
                  <a:pt x="598" y="169"/>
                </a:cubicBezTo>
                <a:cubicBezTo>
                  <a:pt x="621" y="169"/>
                  <a:pt x="643" y="169"/>
                  <a:pt x="664" y="168"/>
                </a:cubicBezTo>
                <a:cubicBezTo>
                  <a:pt x="675" y="209"/>
                  <a:pt x="685" y="257"/>
                  <a:pt x="693" y="309"/>
                </a:cubicBezTo>
                <a:cubicBezTo>
                  <a:pt x="662" y="310"/>
                  <a:pt x="631" y="311"/>
                  <a:pt x="598" y="311"/>
                </a:cubicBezTo>
                <a:close/>
                <a:moveTo>
                  <a:pt x="598" y="16"/>
                </a:moveTo>
                <a:cubicBezTo>
                  <a:pt x="602" y="19"/>
                  <a:pt x="605" y="23"/>
                  <a:pt x="608" y="28"/>
                </a:cubicBezTo>
                <a:cubicBezTo>
                  <a:pt x="605" y="28"/>
                  <a:pt x="602" y="28"/>
                  <a:pt x="598" y="28"/>
                </a:cubicBezTo>
                <a:cubicBezTo>
                  <a:pt x="595" y="28"/>
                  <a:pt x="592" y="28"/>
                  <a:pt x="588" y="28"/>
                </a:cubicBezTo>
                <a:cubicBezTo>
                  <a:pt x="592" y="23"/>
                  <a:pt x="595" y="19"/>
                  <a:pt x="598" y="16"/>
                </a:cubicBezTo>
                <a:close/>
                <a:moveTo>
                  <a:pt x="586" y="28"/>
                </a:moveTo>
                <a:cubicBezTo>
                  <a:pt x="580" y="28"/>
                  <a:pt x="574" y="27"/>
                  <a:pt x="569" y="27"/>
                </a:cubicBezTo>
                <a:cubicBezTo>
                  <a:pt x="578" y="23"/>
                  <a:pt x="586" y="20"/>
                  <a:pt x="595" y="17"/>
                </a:cubicBezTo>
                <a:cubicBezTo>
                  <a:pt x="592" y="20"/>
                  <a:pt x="589" y="24"/>
                  <a:pt x="586" y="28"/>
                </a:cubicBezTo>
                <a:close/>
                <a:moveTo>
                  <a:pt x="602" y="17"/>
                </a:moveTo>
                <a:cubicBezTo>
                  <a:pt x="611" y="20"/>
                  <a:pt x="619" y="23"/>
                  <a:pt x="628" y="27"/>
                </a:cubicBezTo>
                <a:cubicBezTo>
                  <a:pt x="622" y="27"/>
                  <a:pt x="617" y="28"/>
                  <a:pt x="611" y="28"/>
                </a:cubicBezTo>
                <a:cubicBezTo>
                  <a:pt x="608" y="24"/>
                  <a:pt x="605" y="20"/>
                  <a:pt x="602" y="17"/>
                </a:cubicBezTo>
                <a:close/>
                <a:moveTo>
                  <a:pt x="610" y="18"/>
                </a:moveTo>
                <a:cubicBezTo>
                  <a:pt x="622" y="20"/>
                  <a:pt x="633" y="22"/>
                  <a:pt x="644" y="25"/>
                </a:cubicBezTo>
                <a:cubicBezTo>
                  <a:pt x="640" y="26"/>
                  <a:pt x="636" y="26"/>
                  <a:pt x="632" y="27"/>
                </a:cubicBezTo>
                <a:cubicBezTo>
                  <a:pt x="625" y="23"/>
                  <a:pt x="617" y="20"/>
                  <a:pt x="610" y="18"/>
                </a:cubicBezTo>
                <a:close/>
                <a:moveTo>
                  <a:pt x="565" y="27"/>
                </a:moveTo>
                <a:cubicBezTo>
                  <a:pt x="561" y="26"/>
                  <a:pt x="557" y="26"/>
                  <a:pt x="553" y="25"/>
                </a:cubicBezTo>
                <a:cubicBezTo>
                  <a:pt x="564" y="22"/>
                  <a:pt x="575" y="20"/>
                  <a:pt x="587" y="18"/>
                </a:cubicBezTo>
                <a:cubicBezTo>
                  <a:pt x="579" y="20"/>
                  <a:pt x="572" y="23"/>
                  <a:pt x="565" y="27"/>
                </a:cubicBezTo>
                <a:close/>
                <a:moveTo>
                  <a:pt x="562" y="28"/>
                </a:moveTo>
                <a:cubicBezTo>
                  <a:pt x="537" y="40"/>
                  <a:pt x="513" y="56"/>
                  <a:pt x="490" y="76"/>
                </a:cubicBezTo>
                <a:cubicBezTo>
                  <a:pt x="473" y="74"/>
                  <a:pt x="458" y="71"/>
                  <a:pt x="444" y="68"/>
                </a:cubicBezTo>
                <a:cubicBezTo>
                  <a:pt x="478" y="50"/>
                  <a:pt x="512" y="36"/>
                  <a:pt x="548" y="26"/>
                </a:cubicBezTo>
                <a:cubicBezTo>
                  <a:pt x="552" y="27"/>
                  <a:pt x="557" y="28"/>
                  <a:pt x="562" y="28"/>
                </a:cubicBezTo>
                <a:close/>
                <a:moveTo>
                  <a:pt x="565" y="29"/>
                </a:moveTo>
                <a:cubicBezTo>
                  <a:pt x="572" y="29"/>
                  <a:pt x="578" y="29"/>
                  <a:pt x="585" y="30"/>
                </a:cubicBezTo>
                <a:cubicBezTo>
                  <a:pt x="576" y="43"/>
                  <a:pt x="567" y="60"/>
                  <a:pt x="559" y="81"/>
                </a:cubicBezTo>
                <a:cubicBezTo>
                  <a:pt x="535" y="80"/>
                  <a:pt x="513" y="78"/>
                  <a:pt x="493" y="76"/>
                </a:cubicBezTo>
                <a:cubicBezTo>
                  <a:pt x="516" y="56"/>
                  <a:pt x="540" y="40"/>
                  <a:pt x="565" y="29"/>
                </a:cubicBezTo>
                <a:close/>
                <a:moveTo>
                  <a:pt x="587" y="30"/>
                </a:moveTo>
                <a:cubicBezTo>
                  <a:pt x="591" y="30"/>
                  <a:pt x="595" y="30"/>
                  <a:pt x="598" y="30"/>
                </a:cubicBezTo>
                <a:cubicBezTo>
                  <a:pt x="602" y="30"/>
                  <a:pt x="606" y="30"/>
                  <a:pt x="610" y="30"/>
                </a:cubicBezTo>
                <a:cubicBezTo>
                  <a:pt x="619" y="43"/>
                  <a:pt x="628" y="60"/>
                  <a:pt x="636" y="81"/>
                </a:cubicBezTo>
                <a:cubicBezTo>
                  <a:pt x="624" y="81"/>
                  <a:pt x="611" y="82"/>
                  <a:pt x="598" y="82"/>
                </a:cubicBezTo>
                <a:cubicBezTo>
                  <a:pt x="586" y="82"/>
                  <a:pt x="573" y="81"/>
                  <a:pt x="561" y="81"/>
                </a:cubicBezTo>
                <a:cubicBezTo>
                  <a:pt x="569" y="60"/>
                  <a:pt x="578" y="43"/>
                  <a:pt x="587" y="30"/>
                </a:cubicBezTo>
                <a:close/>
                <a:moveTo>
                  <a:pt x="612" y="30"/>
                </a:moveTo>
                <a:cubicBezTo>
                  <a:pt x="619" y="29"/>
                  <a:pt x="625" y="29"/>
                  <a:pt x="631" y="29"/>
                </a:cubicBezTo>
                <a:cubicBezTo>
                  <a:pt x="656" y="40"/>
                  <a:pt x="681" y="56"/>
                  <a:pt x="704" y="76"/>
                </a:cubicBezTo>
                <a:cubicBezTo>
                  <a:pt x="684" y="78"/>
                  <a:pt x="662" y="80"/>
                  <a:pt x="638" y="81"/>
                </a:cubicBezTo>
                <a:cubicBezTo>
                  <a:pt x="630" y="60"/>
                  <a:pt x="621" y="43"/>
                  <a:pt x="612" y="30"/>
                </a:cubicBezTo>
                <a:close/>
                <a:moveTo>
                  <a:pt x="635" y="28"/>
                </a:moveTo>
                <a:cubicBezTo>
                  <a:pt x="640" y="28"/>
                  <a:pt x="645" y="27"/>
                  <a:pt x="649" y="26"/>
                </a:cubicBezTo>
                <a:cubicBezTo>
                  <a:pt x="685" y="36"/>
                  <a:pt x="719" y="50"/>
                  <a:pt x="752" y="68"/>
                </a:cubicBezTo>
                <a:cubicBezTo>
                  <a:pt x="739" y="71"/>
                  <a:pt x="724" y="74"/>
                  <a:pt x="707" y="76"/>
                </a:cubicBezTo>
                <a:cubicBezTo>
                  <a:pt x="684" y="56"/>
                  <a:pt x="660" y="40"/>
                  <a:pt x="635" y="28"/>
                </a:cubicBezTo>
                <a:close/>
                <a:moveTo>
                  <a:pt x="654" y="26"/>
                </a:moveTo>
                <a:cubicBezTo>
                  <a:pt x="657" y="25"/>
                  <a:pt x="661" y="24"/>
                  <a:pt x="664" y="23"/>
                </a:cubicBezTo>
                <a:cubicBezTo>
                  <a:pt x="706" y="30"/>
                  <a:pt x="747" y="42"/>
                  <a:pt x="787" y="57"/>
                </a:cubicBezTo>
                <a:cubicBezTo>
                  <a:pt x="779" y="61"/>
                  <a:pt x="769" y="64"/>
                  <a:pt x="756" y="67"/>
                </a:cubicBezTo>
                <a:cubicBezTo>
                  <a:pt x="723" y="49"/>
                  <a:pt x="688" y="35"/>
                  <a:pt x="654" y="26"/>
                </a:cubicBezTo>
                <a:close/>
                <a:moveTo>
                  <a:pt x="649" y="24"/>
                </a:moveTo>
                <a:cubicBezTo>
                  <a:pt x="639" y="22"/>
                  <a:pt x="629" y="19"/>
                  <a:pt x="618" y="17"/>
                </a:cubicBezTo>
                <a:cubicBezTo>
                  <a:pt x="632" y="18"/>
                  <a:pt x="646" y="20"/>
                  <a:pt x="659" y="22"/>
                </a:cubicBezTo>
                <a:cubicBezTo>
                  <a:pt x="656" y="23"/>
                  <a:pt x="653" y="24"/>
                  <a:pt x="649" y="24"/>
                </a:cubicBezTo>
                <a:close/>
                <a:moveTo>
                  <a:pt x="634" y="17"/>
                </a:moveTo>
                <a:cubicBezTo>
                  <a:pt x="645" y="17"/>
                  <a:pt x="656" y="18"/>
                  <a:pt x="668" y="20"/>
                </a:cubicBezTo>
                <a:cubicBezTo>
                  <a:pt x="667" y="20"/>
                  <a:pt x="665" y="21"/>
                  <a:pt x="664" y="21"/>
                </a:cubicBezTo>
                <a:cubicBezTo>
                  <a:pt x="654" y="19"/>
                  <a:pt x="644" y="18"/>
                  <a:pt x="634" y="17"/>
                </a:cubicBezTo>
                <a:close/>
                <a:moveTo>
                  <a:pt x="578" y="17"/>
                </a:moveTo>
                <a:cubicBezTo>
                  <a:pt x="568" y="19"/>
                  <a:pt x="558" y="22"/>
                  <a:pt x="548" y="24"/>
                </a:cubicBezTo>
                <a:cubicBezTo>
                  <a:pt x="544" y="24"/>
                  <a:pt x="541" y="23"/>
                  <a:pt x="538" y="22"/>
                </a:cubicBezTo>
                <a:cubicBezTo>
                  <a:pt x="551" y="20"/>
                  <a:pt x="565" y="18"/>
                  <a:pt x="578" y="17"/>
                </a:cubicBezTo>
                <a:close/>
                <a:moveTo>
                  <a:pt x="533" y="21"/>
                </a:moveTo>
                <a:cubicBezTo>
                  <a:pt x="532" y="21"/>
                  <a:pt x="530" y="20"/>
                  <a:pt x="529" y="20"/>
                </a:cubicBezTo>
                <a:cubicBezTo>
                  <a:pt x="540" y="18"/>
                  <a:pt x="552" y="17"/>
                  <a:pt x="563" y="17"/>
                </a:cubicBezTo>
                <a:cubicBezTo>
                  <a:pt x="553" y="18"/>
                  <a:pt x="543" y="19"/>
                  <a:pt x="533" y="21"/>
                </a:cubicBezTo>
                <a:close/>
                <a:moveTo>
                  <a:pt x="543" y="26"/>
                </a:moveTo>
                <a:cubicBezTo>
                  <a:pt x="508" y="35"/>
                  <a:pt x="474" y="49"/>
                  <a:pt x="441" y="67"/>
                </a:cubicBezTo>
                <a:cubicBezTo>
                  <a:pt x="428" y="64"/>
                  <a:pt x="418" y="61"/>
                  <a:pt x="410" y="57"/>
                </a:cubicBezTo>
                <a:cubicBezTo>
                  <a:pt x="450" y="42"/>
                  <a:pt x="491" y="30"/>
                  <a:pt x="533" y="23"/>
                </a:cubicBezTo>
                <a:cubicBezTo>
                  <a:pt x="536" y="24"/>
                  <a:pt x="539" y="25"/>
                  <a:pt x="543" y="26"/>
                </a:cubicBezTo>
                <a:close/>
                <a:moveTo>
                  <a:pt x="438" y="69"/>
                </a:moveTo>
                <a:cubicBezTo>
                  <a:pt x="403" y="89"/>
                  <a:pt x="368" y="114"/>
                  <a:pt x="336" y="143"/>
                </a:cubicBezTo>
                <a:cubicBezTo>
                  <a:pt x="314" y="137"/>
                  <a:pt x="297" y="131"/>
                  <a:pt x="286" y="125"/>
                </a:cubicBezTo>
                <a:cubicBezTo>
                  <a:pt x="324" y="98"/>
                  <a:pt x="365" y="76"/>
                  <a:pt x="408" y="58"/>
                </a:cubicBezTo>
                <a:cubicBezTo>
                  <a:pt x="415" y="62"/>
                  <a:pt x="426" y="66"/>
                  <a:pt x="438" y="69"/>
                </a:cubicBezTo>
                <a:close/>
                <a:moveTo>
                  <a:pt x="442" y="70"/>
                </a:moveTo>
                <a:cubicBezTo>
                  <a:pt x="455" y="73"/>
                  <a:pt x="470" y="75"/>
                  <a:pt x="488" y="77"/>
                </a:cubicBezTo>
                <a:cubicBezTo>
                  <a:pt x="462" y="100"/>
                  <a:pt x="438" y="126"/>
                  <a:pt x="416" y="157"/>
                </a:cubicBezTo>
                <a:cubicBezTo>
                  <a:pt x="398" y="155"/>
                  <a:pt x="382" y="152"/>
                  <a:pt x="367" y="149"/>
                </a:cubicBezTo>
                <a:cubicBezTo>
                  <a:pt x="357" y="147"/>
                  <a:pt x="347" y="145"/>
                  <a:pt x="339" y="143"/>
                </a:cubicBezTo>
                <a:cubicBezTo>
                  <a:pt x="371" y="115"/>
                  <a:pt x="405" y="90"/>
                  <a:pt x="442" y="70"/>
                </a:cubicBezTo>
                <a:close/>
                <a:moveTo>
                  <a:pt x="491" y="78"/>
                </a:moveTo>
                <a:cubicBezTo>
                  <a:pt x="511" y="80"/>
                  <a:pt x="533" y="82"/>
                  <a:pt x="558" y="83"/>
                </a:cubicBezTo>
                <a:cubicBezTo>
                  <a:pt x="549" y="106"/>
                  <a:pt x="540" y="134"/>
                  <a:pt x="531" y="166"/>
                </a:cubicBezTo>
                <a:cubicBezTo>
                  <a:pt x="491" y="164"/>
                  <a:pt x="452" y="161"/>
                  <a:pt x="418" y="157"/>
                </a:cubicBezTo>
                <a:cubicBezTo>
                  <a:pt x="440" y="127"/>
                  <a:pt x="465" y="100"/>
                  <a:pt x="491" y="78"/>
                </a:cubicBezTo>
                <a:close/>
                <a:moveTo>
                  <a:pt x="531" y="168"/>
                </a:moveTo>
                <a:cubicBezTo>
                  <a:pt x="530" y="170"/>
                  <a:pt x="529" y="173"/>
                  <a:pt x="529" y="175"/>
                </a:cubicBezTo>
                <a:cubicBezTo>
                  <a:pt x="519" y="216"/>
                  <a:pt x="510" y="261"/>
                  <a:pt x="502" y="309"/>
                </a:cubicBezTo>
                <a:cubicBezTo>
                  <a:pt x="442" y="307"/>
                  <a:pt x="386" y="302"/>
                  <a:pt x="337" y="296"/>
                </a:cubicBezTo>
                <a:cubicBezTo>
                  <a:pt x="360" y="245"/>
                  <a:pt x="387" y="199"/>
                  <a:pt x="416" y="159"/>
                </a:cubicBezTo>
                <a:cubicBezTo>
                  <a:pt x="450" y="163"/>
                  <a:pt x="489" y="166"/>
                  <a:pt x="531" y="168"/>
                </a:cubicBezTo>
                <a:close/>
                <a:moveTo>
                  <a:pt x="598" y="167"/>
                </a:moveTo>
                <a:cubicBezTo>
                  <a:pt x="576" y="167"/>
                  <a:pt x="554" y="167"/>
                  <a:pt x="533" y="166"/>
                </a:cubicBezTo>
                <a:cubicBezTo>
                  <a:pt x="542" y="134"/>
                  <a:pt x="551" y="106"/>
                  <a:pt x="560" y="83"/>
                </a:cubicBezTo>
                <a:cubicBezTo>
                  <a:pt x="572" y="83"/>
                  <a:pt x="585" y="84"/>
                  <a:pt x="598" y="84"/>
                </a:cubicBezTo>
                <a:cubicBezTo>
                  <a:pt x="612" y="84"/>
                  <a:pt x="624" y="83"/>
                  <a:pt x="637" y="83"/>
                </a:cubicBezTo>
                <a:cubicBezTo>
                  <a:pt x="646" y="106"/>
                  <a:pt x="655" y="134"/>
                  <a:pt x="664" y="166"/>
                </a:cubicBezTo>
                <a:cubicBezTo>
                  <a:pt x="642" y="167"/>
                  <a:pt x="621" y="167"/>
                  <a:pt x="598" y="167"/>
                </a:cubicBezTo>
                <a:close/>
                <a:moveTo>
                  <a:pt x="639" y="83"/>
                </a:moveTo>
                <a:cubicBezTo>
                  <a:pt x="663" y="82"/>
                  <a:pt x="686" y="80"/>
                  <a:pt x="706" y="78"/>
                </a:cubicBezTo>
                <a:cubicBezTo>
                  <a:pt x="732" y="100"/>
                  <a:pt x="756" y="127"/>
                  <a:pt x="779" y="157"/>
                </a:cubicBezTo>
                <a:cubicBezTo>
                  <a:pt x="744" y="161"/>
                  <a:pt x="706" y="164"/>
                  <a:pt x="665" y="166"/>
                </a:cubicBezTo>
                <a:cubicBezTo>
                  <a:pt x="657" y="134"/>
                  <a:pt x="648" y="106"/>
                  <a:pt x="639" y="83"/>
                </a:cubicBezTo>
                <a:close/>
                <a:moveTo>
                  <a:pt x="709" y="78"/>
                </a:moveTo>
                <a:cubicBezTo>
                  <a:pt x="726" y="75"/>
                  <a:pt x="742" y="73"/>
                  <a:pt x="755" y="70"/>
                </a:cubicBezTo>
                <a:cubicBezTo>
                  <a:pt x="792" y="90"/>
                  <a:pt x="826" y="115"/>
                  <a:pt x="858" y="143"/>
                </a:cubicBezTo>
                <a:cubicBezTo>
                  <a:pt x="850" y="145"/>
                  <a:pt x="840" y="147"/>
                  <a:pt x="830" y="149"/>
                </a:cubicBezTo>
                <a:cubicBezTo>
                  <a:pt x="815" y="152"/>
                  <a:pt x="799" y="155"/>
                  <a:pt x="781" y="157"/>
                </a:cubicBezTo>
                <a:cubicBezTo>
                  <a:pt x="759" y="126"/>
                  <a:pt x="734" y="100"/>
                  <a:pt x="709" y="78"/>
                </a:cubicBezTo>
                <a:close/>
                <a:moveTo>
                  <a:pt x="758" y="69"/>
                </a:moveTo>
                <a:cubicBezTo>
                  <a:pt x="771" y="66"/>
                  <a:pt x="782" y="62"/>
                  <a:pt x="789" y="58"/>
                </a:cubicBezTo>
                <a:cubicBezTo>
                  <a:pt x="832" y="76"/>
                  <a:pt x="872" y="98"/>
                  <a:pt x="911" y="125"/>
                </a:cubicBezTo>
                <a:cubicBezTo>
                  <a:pt x="900" y="131"/>
                  <a:pt x="883" y="137"/>
                  <a:pt x="861" y="143"/>
                </a:cubicBezTo>
                <a:cubicBezTo>
                  <a:pt x="829" y="114"/>
                  <a:pt x="794" y="89"/>
                  <a:pt x="758" y="69"/>
                </a:cubicBezTo>
                <a:close/>
                <a:moveTo>
                  <a:pt x="791" y="57"/>
                </a:moveTo>
                <a:cubicBezTo>
                  <a:pt x="795" y="55"/>
                  <a:pt x="798" y="52"/>
                  <a:pt x="799" y="50"/>
                </a:cubicBezTo>
                <a:cubicBezTo>
                  <a:pt x="843" y="65"/>
                  <a:pt x="885" y="85"/>
                  <a:pt x="925" y="111"/>
                </a:cubicBezTo>
                <a:cubicBezTo>
                  <a:pt x="923" y="115"/>
                  <a:pt x="919" y="119"/>
                  <a:pt x="912" y="124"/>
                </a:cubicBezTo>
                <a:cubicBezTo>
                  <a:pt x="874" y="97"/>
                  <a:pt x="834" y="74"/>
                  <a:pt x="791" y="57"/>
                </a:cubicBezTo>
                <a:close/>
                <a:moveTo>
                  <a:pt x="789" y="56"/>
                </a:moveTo>
                <a:cubicBezTo>
                  <a:pt x="750" y="41"/>
                  <a:pt x="709" y="29"/>
                  <a:pt x="668" y="22"/>
                </a:cubicBezTo>
                <a:cubicBezTo>
                  <a:pt x="669" y="21"/>
                  <a:pt x="670" y="21"/>
                  <a:pt x="671" y="20"/>
                </a:cubicBezTo>
                <a:cubicBezTo>
                  <a:pt x="715" y="25"/>
                  <a:pt x="757" y="35"/>
                  <a:pt x="798" y="49"/>
                </a:cubicBezTo>
                <a:cubicBezTo>
                  <a:pt x="796" y="51"/>
                  <a:pt x="793" y="54"/>
                  <a:pt x="789" y="56"/>
                </a:cubicBezTo>
                <a:close/>
                <a:moveTo>
                  <a:pt x="525" y="20"/>
                </a:moveTo>
                <a:cubicBezTo>
                  <a:pt x="526" y="21"/>
                  <a:pt x="528" y="21"/>
                  <a:pt x="529" y="22"/>
                </a:cubicBezTo>
                <a:cubicBezTo>
                  <a:pt x="487" y="29"/>
                  <a:pt x="447" y="41"/>
                  <a:pt x="408" y="56"/>
                </a:cubicBezTo>
                <a:cubicBezTo>
                  <a:pt x="404" y="54"/>
                  <a:pt x="401" y="51"/>
                  <a:pt x="399" y="49"/>
                </a:cubicBezTo>
                <a:cubicBezTo>
                  <a:pt x="440" y="35"/>
                  <a:pt x="482" y="25"/>
                  <a:pt x="525" y="20"/>
                </a:cubicBezTo>
                <a:close/>
                <a:moveTo>
                  <a:pt x="406" y="57"/>
                </a:moveTo>
                <a:cubicBezTo>
                  <a:pt x="363" y="74"/>
                  <a:pt x="322" y="97"/>
                  <a:pt x="284" y="124"/>
                </a:cubicBezTo>
                <a:cubicBezTo>
                  <a:pt x="278" y="119"/>
                  <a:pt x="273" y="115"/>
                  <a:pt x="272" y="111"/>
                </a:cubicBezTo>
                <a:cubicBezTo>
                  <a:pt x="311" y="85"/>
                  <a:pt x="353" y="65"/>
                  <a:pt x="397" y="50"/>
                </a:cubicBezTo>
                <a:cubicBezTo>
                  <a:pt x="399" y="52"/>
                  <a:pt x="402" y="55"/>
                  <a:pt x="406" y="57"/>
                </a:cubicBezTo>
                <a:close/>
                <a:moveTo>
                  <a:pt x="283" y="125"/>
                </a:moveTo>
                <a:cubicBezTo>
                  <a:pt x="249" y="149"/>
                  <a:pt x="217" y="176"/>
                  <a:pt x="188" y="207"/>
                </a:cubicBezTo>
                <a:cubicBezTo>
                  <a:pt x="176" y="220"/>
                  <a:pt x="164" y="234"/>
                  <a:pt x="153" y="248"/>
                </a:cubicBezTo>
                <a:cubicBezTo>
                  <a:pt x="144" y="242"/>
                  <a:pt x="138" y="235"/>
                  <a:pt x="137" y="229"/>
                </a:cubicBezTo>
                <a:cubicBezTo>
                  <a:pt x="150" y="214"/>
                  <a:pt x="163" y="200"/>
                  <a:pt x="177" y="186"/>
                </a:cubicBezTo>
                <a:cubicBezTo>
                  <a:pt x="206" y="158"/>
                  <a:pt x="237" y="133"/>
                  <a:pt x="270" y="112"/>
                </a:cubicBezTo>
                <a:cubicBezTo>
                  <a:pt x="272" y="116"/>
                  <a:pt x="276" y="121"/>
                  <a:pt x="283" y="125"/>
                </a:cubicBezTo>
                <a:close/>
                <a:moveTo>
                  <a:pt x="189" y="209"/>
                </a:moveTo>
                <a:cubicBezTo>
                  <a:pt x="219" y="178"/>
                  <a:pt x="251" y="150"/>
                  <a:pt x="284" y="126"/>
                </a:cubicBezTo>
                <a:cubicBezTo>
                  <a:pt x="295" y="133"/>
                  <a:pt x="312" y="139"/>
                  <a:pt x="334" y="144"/>
                </a:cubicBezTo>
                <a:cubicBezTo>
                  <a:pt x="304" y="172"/>
                  <a:pt x="276" y="202"/>
                  <a:pt x="250" y="237"/>
                </a:cubicBezTo>
                <a:cubicBezTo>
                  <a:pt x="241" y="249"/>
                  <a:pt x="232" y="262"/>
                  <a:pt x="223" y="275"/>
                </a:cubicBezTo>
                <a:cubicBezTo>
                  <a:pt x="192" y="268"/>
                  <a:pt x="169" y="259"/>
                  <a:pt x="154" y="249"/>
                </a:cubicBezTo>
                <a:cubicBezTo>
                  <a:pt x="165" y="235"/>
                  <a:pt x="177" y="222"/>
                  <a:pt x="189" y="209"/>
                </a:cubicBezTo>
                <a:close/>
                <a:moveTo>
                  <a:pt x="337" y="145"/>
                </a:moveTo>
                <a:cubicBezTo>
                  <a:pt x="358" y="150"/>
                  <a:pt x="384" y="155"/>
                  <a:pt x="414" y="159"/>
                </a:cubicBezTo>
                <a:cubicBezTo>
                  <a:pt x="385" y="199"/>
                  <a:pt x="358" y="245"/>
                  <a:pt x="335" y="296"/>
                </a:cubicBezTo>
                <a:cubicBezTo>
                  <a:pt x="293" y="290"/>
                  <a:pt x="256" y="284"/>
                  <a:pt x="225" y="276"/>
                </a:cubicBezTo>
                <a:cubicBezTo>
                  <a:pt x="257" y="227"/>
                  <a:pt x="295" y="183"/>
                  <a:pt x="337" y="145"/>
                </a:cubicBezTo>
                <a:close/>
                <a:moveTo>
                  <a:pt x="271" y="288"/>
                </a:moveTo>
                <a:cubicBezTo>
                  <a:pt x="291" y="291"/>
                  <a:pt x="312" y="295"/>
                  <a:pt x="335" y="298"/>
                </a:cubicBezTo>
                <a:cubicBezTo>
                  <a:pt x="309" y="355"/>
                  <a:pt x="288" y="419"/>
                  <a:pt x="274" y="486"/>
                </a:cubicBezTo>
                <a:cubicBezTo>
                  <a:pt x="222" y="479"/>
                  <a:pt x="176" y="471"/>
                  <a:pt x="139" y="461"/>
                </a:cubicBezTo>
                <a:cubicBezTo>
                  <a:pt x="159" y="395"/>
                  <a:pt x="188" y="333"/>
                  <a:pt x="224" y="278"/>
                </a:cubicBezTo>
                <a:cubicBezTo>
                  <a:pt x="238" y="281"/>
                  <a:pt x="254" y="285"/>
                  <a:pt x="271" y="288"/>
                </a:cubicBezTo>
                <a:close/>
                <a:moveTo>
                  <a:pt x="337" y="298"/>
                </a:moveTo>
                <a:cubicBezTo>
                  <a:pt x="386" y="304"/>
                  <a:pt x="442" y="309"/>
                  <a:pt x="501" y="311"/>
                </a:cubicBezTo>
                <a:cubicBezTo>
                  <a:pt x="492" y="370"/>
                  <a:pt x="484" y="435"/>
                  <a:pt x="479" y="502"/>
                </a:cubicBezTo>
                <a:cubicBezTo>
                  <a:pt x="405" y="500"/>
                  <a:pt x="336" y="494"/>
                  <a:pt x="276" y="486"/>
                </a:cubicBezTo>
                <a:cubicBezTo>
                  <a:pt x="290" y="419"/>
                  <a:pt x="311" y="356"/>
                  <a:pt x="337" y="298"/>
                </a:cubicBezTo>
                <a:close/>
                <a:moveTo>
                  <a:pt x="479" y="504"/>
                </a:moveTo>
                <a:cubicBezTo>
                  <a:pt x="477" y="535"/>
                  <a:pt x="475" y="566"/>
                  <a:pt x="473" y="598"/>
                </a:cubicBezTo>
                <a:cubicBezTo>
                  <a:pt x="472" y="634"/>
                  <a:pt x="471" y="670"/>
                  <a:pt x="470" y="705"/>
                </a:cubicBezTo>
                <a:cubicBezTo>
                  <a:pt x="391" y="702"/>
                  <a:pt x="317" y="696"/>
                  <a:pt x="253" y="687"/>
                </a:cubicBezTo>
                <a:cubicBezTo>
                  <a:pt x="253" y="683"/>
                  <a:pt x="253" y="679"/>
                  <a:pt x="253" y="674"/>
                </a:cubicBezTo>
                <a:cubicBezTo>
                  <a:pt x="255" y="610"/>
                  <a:pt x="263" y="548"/>
                  <a:pt x="276" y="488"/>
                </a:cubicBezTo>
                <a:cubicBezTo>
                  <a:pt x="337" y="496"/>
                  <a:pt x="406" y="502"/>
                  <a:pt x="479" y="504"/>
                </a:cubicBezTo>
                <a:close/>
                <a:moveTo>
                  <a:pt x="476" y="898"/>
                </a:moveTo>
                <a:cubicBezTo>
                  <a:pt x="478" y="925"/>
                  <a:pt x="481" y="951"/>
                  <a:pt x="484" y="975"/>
                </a:cubicBezTo>
                <a:cubicBezTo>
                  <a:pt x="488" y="1003"/>
                  <a:pt x="492" y="1029"/>
                  <a:pt x="496" y="1052"/>
                </a:cubicBezTo>
                <a:cubicBezTo>
                  <a:pt x="434" y="1050"/>
                  <a:pt x="376" y="1045"/>
                  <a:pt x="325" y="1038"/>
                </a:cubicBezTo>
                <a:cubicBezTo>
                  <a:pt x="323" y="1034"/>
                  <a:pt x="321" y="1031"/>
                  <a:pt x="320" y="1027"/>
                </a:cubicBezTo>
                <a:cubicBezTo>
                  <a:pt x="298" y="984"/>
                  <a:pt x="282" y="935"/>
                  <a:pt x="270" y="881"/>
                </a:cubicBezTo>
                <a:cubicBezTo>
                  <a:pt x="332" y="889"/>
                  <a:pt x="402" y="895"/>
                  <a:pt x="476" y="898"/>
                </a:cubicBezTo>
                <a:close/>
                <a:moveTo>
                  <a:pt x="479" y="898"/>
                </a:moveTo>
                <a:cubicBezTo>
                  <a:pt x="518" y="899"/>
                  <a:pt x="558" y="900"/>
                  <a:pt x="598" y="900"/>
                </a:cubicBezTo>
                <a:cubicBezTo>
                  <a:pt x="639" y="900"/>
                  <a:pt x="679" y="899"/>
                  <a:pt x="718" y="898"/>
                </a:cubicBezTo>
                <a:cubicBezTo>
                  <a:pt x="714" y="956"/>
                  <a:pt x="707" y="1009"/>
                  <a:pt x="698" y="1052"/>
                </a:cubicBezTo>
                <a:cubicBezTo>
                  <a:pt x="666" y="1054"/>
                  <a:pt x="633" y="1055"/>
                  <a:pt x="598" y="1055"/>
                </a:cubicBezTo>
                <a:cubicBezTo>
                  <a:pt x="564" y="1055"/>
                  <a:pt x="531" y="1054"/>
                  <a:pt x="498" y="1052"/>
                </a:cubicBezTo>
                <a:cubicBezTo>
                  <a:pt x="490" y="1009"/>
                  <a:pt x="483" y="956"/>
                  <a:pt x="479" y="898"/>
                </a:cubicBezTo>
                <a:close/>
                <a:moveTo>
                  <a:pt x="598" y="898"/>
                </a:moveTo>
                <a:cubicBezTo>
                  <a:pt x="557" y="898"/>
                  <a:pt x="517" y="897"/>
                  <a:pt x="478" y="896"/>
                </a:cubicBezTo>
                <a:cubicBezTo>
                  <a:pt x="474" y="838"/>
                  <a:pt x="472" y="774"/>
                  <a:pt x="472" y="707"/>
                </a:cubicBezTo>
                <a:cubicBezTo>
                  <a:pt x="513" y="709"/>
                  <a:pt x="556" y="710"/>
                  <a:pt x="598" y="710"/>
                </a:cubicBezTo>
                <a:cubicBezTo>
                  <a:pt x="641" y="710"/>
                  <a:pt x="683" y="709"/>
                  <a:pt x="724" y="707"/>
                </a:cubicBezTo>
                <a:cubicBezTo>
                  <a:pt x="725" y="774"/>
                  <a:pt x="723" y="838"/>
                  <a:pt x="718" y="896"/>
                </a:cubicBezTo>
                <a:cubicBezTo>
                  <a:pt x="680" y="897"/>
                  <a:pt x="639" y="898"/>
                  <a:pt x="598" y="898"/>
                </a:cubicBezTo>
                <a:close/>
                <a:moveTo>
                  <a:pt x="726" y="705"/>
                </a:moveTo>
                <a:cubicBezTo>
                  <a:pt x="726" y="670"/>
                  <a:pt x="725" y="634"/>
                  <a:pt x="724" y="598"/>
                </a:cubicBezTo>
                <a:cubicBezTo>
                  <a:pt x="722" y="566"/>
                  <a:pt x="720" y="535"/>
                  <a:pt x="718" y="504"/>
                </a:cubicBezTo>
                <a:cubicBezTo>
                  <a:pt x="791" y="502"/>
                  <a:pt x="860" y="496"/>
                  <a:pt x="921" y="488"/>
                </a:cubicBezTo>
                <a:cubicBezTo>
                  <a:pt x="934" y="548"/>
                  <a:pt x="942" y="610"/>
                  <a:pt x="944" y="674"/>
                </a:cubicBezTo>
                <a:cubicBezTo>
                  <a:pt x="944" y="679"/>
                  <a:pt x="944" y="683"/>
                  <a:pt x="944" y="687"/>
                </a:cubicBezTo>
                <a:cubicBezTo>
                  <a:pt x="880" y="696"/>
                  <a:pt x="806" y="702"/>
                  <a:pt x="726" y="705"/>
                </a:cubicBezTo>
                <a:close/>
                <a:moveTo>
                  <a:pt x="718" y="502"/>
                </a:moveTo>
                <a:cubicBezTo>
                  <a:pt x="712" y="435"/>
                  <a:pt x="705" y="370"/>
                  <a:pt x="695" y="311"/>
                </a:cubicBezTo>
                <a:cubicBezTo>
                  <a:pt x="754" y="309"/>
                  <a:pt x="810" y="304"/>
                  <a:pt x="860" y="298"/>
                </a:cubicBezTo>
                <a:cubicBezTo>
                  <a:pt x="886" y="356"/>
                  <a:pt x="906" y="419"/>
                  <a:pt x="921" y="486"/>
                </a:cubicBezTo>
                <a:cubicBezTo>
                  <a:pt x="861" y="494"/>
                  <a:pt x="792" y="500"/>
                  <a:pt x="718" y="502"/>
                </a:cubicBezTo>
                <a:close/>
                <a:moveTo>
                  <a:pt x="695" y="309"/>
                </a:moveTo>
                <a:cubicBezTo>
                  <a:pt x="687" y="261"/>
                  <a:pt x="678" y="216"/>
                  <a:pt x="668" y="175"/>
                </a:cubicBezTo>
                <a:cubicBezTo>
                  <a:pt x="667" y="173"/>
                  <a:pt x="667" y="170"/>
                  <a:pt x="666" y="168"/>
                </a:cubicBezTo>
                <a:cubicBezTo>
                  <a:pt x="708" y="166"/>
                  <a:pt x="746" y="163"/>
                  <a:pt x="781" y="159"/>
                </a:cubicBezTo>
                <a:cubicBezTo>
                  <a:pt x="810" y="199"/>
                  <a:pt x="837" y="245"/>
                  <a:pt x="859" y="296"/>
                </a:cubicBezTo>
                <a:cubicBezTo>
                  <a:pt x="811" y="302"/>
                  <a:pt x="755" y="307"/>
                  <a:pt x="695" y="309"/>
                </a:cubicBezTo>
                <a:close/>
                <a:moveTo>
                  <a:pt x="783" y="159"/>
                </a:moveTo>
                <a:cubicBezTo>
                  <a:pt x="812" y="155"/>
                  <a:pt x="839" y="150"/>
                  <a:pt x="860" y="145"/>
                </a:cubicBezTo>
                <a:cubicBezTo>
                  <a:pt x="902" y="183"/>
                  <a:pt x="939" y="227"/>
                  <a:pt x="971" y="276"/>
                </a:cubicBezTo>
                <a:cubicBezTo>
                  <a:pt x="941" y="284"/>
                  <a:pt x="904" y="290"/>
                  <a:pt x="861" y="296"/>
                </a:cubicBezTo>
                <a:cubicBezTo>
                  <a:pt x="839" y="245"/>
                  <a:pt x="812" y="199"/>
                  <a:pt x="783" y="159"/>
                </a:cubicBezTo>
                <a:close/>
                <a:moveTo>
                  <a:pt x="947" y="237"/>
                </a:moveTo>
                <a:cubicBezTo>
                  <a:pt x="921" y="202"/>
                  <a:pt x="893" y="172"/>
                  <a:pt x="863" y="144"/>
                </a:cubicBezTo>
                <a:cubicBezTo>
                  <a:pt x="885" y="139"/>
                  <a:pt x="901" y="133"/>
                  <a:pt x="912" y="126"/>
                </a:cubicBezTo>
                <a:cubicBezTo>
                  <a:pt x="946" y="150"/>
                  <a:pt x="978" y="178"/>
                  <a:pt x="1007" y="209"/>
                </a:cubicBezTo>
                <a:cubicBezTo>
                  <a:pt x="1020" y="222"/>
                  <a:pt x="1031" y="235"/>
                  <a:pt x="1042" y="249"/>
                </a:cubicBezTo>
                <a:cubicBezTo>
                  <a:pt x="1028" y="259"/>
                  <a:pt x="1004" y="268"/>
                  <a:pt x="974" y="275"/>
                </a:cubicBezTo>
                <a:cubicBezTo>
                  <a:pt x="965" y="262"/>
                  <a:pt x="956" y="249"/>
                  <a:pt x="947" y="237"/>
                </a:cubicBezTo>
                <a:close/>
                <a:moveTo>
                  <a:pt x="1009" y="207"/>
                </a:moveTo>
                <a:cubicBezTo>
                  <a:pt x="980" y="176"/>
                  <a:pt x="948" y="149"/>
                  <a:pt x="914" y="125"/>
                </a:cubicBezTo>
                <a:cubicBezTo>
                  <a:pt x="921" y="121"/>
                  <a:pt x="925" y="116"/>
                  <a:pt x="926" y="112"/>
                </a:cubicBezTo>
                <a:cubicBezTo>
                  <a:pt x="960" y="133"/>
                  <a:pt x="991" y="158"/>
                  <a:pt x="1020" y="186"/>
                </a:cubicBezTo>
                <a:cubicBezTo>
                  <a:pt x="1034" y="200"/>
                  <a:pt x="1047" y="214"/>
                  <a:pt x="1059" y="229"/>
                </a:cubicBezTo>
                <a:cubicBezTo>
                  <a:pt x="1058" y="235"/>
                  <a:pt x="1053" y="242"/>
                  <a:pt x="1044" y="248"/>
                </a:cubicBezTo>
                <a:cubicBezTo>
                  <a:pt x="1033" y="234"/>
                  <a:pt x="1021" y="220"/>
                  <a:pt x="1009" y="207"/>
                </a:cubicBezTo>
                <a:close/>
                <a:moveTo>
                  <a:pt x="636" y="15"/>
                </a:moveTo>
                <a:cubicBezTo>
                  <a:pt x="648" y="15"/>
                  <a:pt x="661" y="16"/>
                  <a:pt x="673" y="17"/>
                </a:cubicBezTo>
                <a:cubicBezTo>
                  <a:pt x="673" y="17"/>
                  <a:pt x="672" y="18"/>
                  <a:pt x="671" y="18"/>
                </a:cubicBezTo>
                <a:cubicBezTo>
                  <a:pt x="659" y="17"/>
                  <a:pt x="648" y="16"/>
                  <a:pt x="636" y="15"/>
                </a:cubicBezTo>
                <a:close/>
                <a:moveTo>
                  <a:pt x="616" y="9"/>
                </a:moveTo>
                <a:cubicBezTo>
                  <a:pt x="611" y="10"/>
                  <a:pt x="606" y="12"/>
                  <a:pt x="602" y="13"/>
                </a:cubicBezTo>
                <a:cubicBezTo>
                  <a:pt x="609" y="7"/>
                  <a:pt x="616" y="3"/>
                  <a:pt x="623" y="2"/>
                </a:cubicBezTo>
                <a:cubicBezTo>
                  <a:pt x="632" y="3"/>
                  <a:pt x="640" y="4"/>
                  <a:pt x="647" y="5"/>
                </a:cubicBezTo>
                <a:cubicBezTo>
                  <a:pt x="636" y="6"/>
                  <a:pt x="626" y="7"/>
                  <a:pt x="616" y="9"/>
                </a:cubicBezTo>
                <a:close/>
                <a:moveTo>
                  <a:pt x="550" y="5"/>
                </a:moveTo>
                <a:cubicBezTo>
                  <a:pt x="557" y="4"/>
                  <a:pt x="565" y="3"/>
                  <a:pt x="574" y="2"/>
                </a:cubicBezTo>
                <a:cubicBezTo>
                  <a:pt x="581" y="3"/>
                  <a:pt x="588" y="7"/>
                  <a:pt x="595" y="13"/>
                </a:cubicBezTo>
                <a:cubicBezTo>
                  <a:pt x="590" y="12"/>
                  <a:pt x="586" y="10"/>
                  <a:pt x="581" y="9"/>
                </a:cubicBezTo>
                <a:cubicBezTo>
                  <a:pt x="571" y="7"/>
                  <a:pt x="560" y="6"/>
                  <a:pt x="550" y="5"/>
                </a:cubicBezTo>
                <a:close/>
                <a:moveTo>
                  <a:pt x="561" y="15"/>
                </a:moveTo>
                <a:cubicBezTo>
                  <a:pt x="549" y="16"/>
                  <a:pt x="537" y="17"/>
                  <a:pt x="526" y="18"/>
                </a:cubicBezTo>
                <a:cubicBezTo>
                  <a:pt x="525" y="18"/>
                  <a:pt x="524" y="17"/>
                  <a:pt x="524" y="17"/>
                </a:cubicBezTo>
                <a:cubicBezTo>
                  <a:pt x="536" y="16"/>
                  <a:pt x="549" y="15"/>
                  <a:pt x="561" y="15"/>
                </a:cubicBezTo>
                <a:close/>
                <a:moveTo>
                  <a:pt x="136" y="231"/>
                </a:moveTo>
                <a:cubicBezTo>
                  <a:pt x="137" y="237"/>
                  <a:pt x="143" y="243"/>
                  <a:pt x="152" y="249"/>
                </a:cubicBezTo>
                <a:cubicBezTo>
                  <a:pt x="109" y="303"/>
                  <a:pt x="76" y="363"/>
                  <a:pt x="53" y="427"/>
                </a:cubicBezTo>
                <a:cubicBezTo>
                  <a:pt x="43" y="419"/>
                  <a:pt x="37" y="411"/>
                  <a:pt x="36" y="402"/>
                </a:cubicBezTo>
                <a:cubicBezTo>
                  <a:pt x="59" y="340"/>
                  <a:pt x="92" y="282"/>
                  <a:pt x="136" y="231"/>
                </a:cubicBezTo>
                <a:close/>
                <a:moveTo>
                  <a:pt x="153" y="251"/>
                </a:moveTo>
                <a:cubicBezTo>
                  <a:pt x="168" y="260"/>
                  <a:pt x="191" y="269"/>
                  <a:pt x="222" y="277"/>
                </a:cubicBezTo>
                <a:cubicBezTo>
                  <a:pt x="185" y="334"/>
                  <a:pt x="157" y="396"/>
                  <a:pt x="137" y="460"/>
                </a:cubicBezTo>
                <a:cubicBezTo>
                  <a:pt x="100" y="451"/>
                  <a:pt x="72" y="440"/>
                  <a:pt x="55" y="428"/>
                </a:cubicBezTo>
                <a:cubicBezTo>
                  <a:pt x="77" y="364"/>
                  <a:pt x="110" y="305"/>
                  <a:pt x="153" y="251"/>
                </a:cubicBezTo>
                <a:close/>
                <a:moveTo>
                  <a:pt x="137" y="462"/>
                </a:moveTo>
                <a:cubicBezTo>
                  <a:pt x="118" y="526"/>
                  <a:pt x="107" y="593"/>
                  <a:pt x="106" y="660"/>
                </a:cubicBezTo>
                <a:cubicBezTo>
                  <a:pt x="67" y="649"/>
                  <a:pt x="37" y="638"/>
                  <a:pt x="20" y="625"/>
                </a:cubicBezTo>
                <a:cubicBezTo>
                  <a:pt x="21" y="558"/>
                  <a:pt x="32" y="492"/>
                  <a:pt x="54" y="429"/>
                </a:cubicBezTo>
                <a:cubicBezTo>
                  <a:pt x="71" y="441"/>
                  <a:pt x="99" y="452"/>
                  <a:pt x="137" y="462"/>
                </a:cubicBezTo>
                <a:close/>
                <a:moveTo>
                  <a:pt x="139" y="463"/>
                </a:moveTo>
                <a:cubicBezTo>
                  <a:pt x="157" y="468"/>
                  <a:pt x="177" y="472"/>
                  <a:pt x="200" y="476"/>
                </a:cubicBezTo>
                <a:cubicBezTo>
                  <a:pt x="223" y="480"/>
                  <a:pt x="248" y="484"/>
                  <a:pt x="274" y="488"/>
                </a:cubicBezTo>
                <a:cubicBezTo>
                  <a:pt x="261" y="548"/>
                  <a:pt x="253" y="610"/>
                  <a:pt x="251" y="674"/>
                </a:cubicBezTo>
                <a:cubicBezTo>
                  <a:pt x="251" y="678"/>
                  <a:pt x="251" y="683"/>
                  <a:pt x="251" y="687"/>
                </a:cubicBezTo>
                <a:cubicBezTo>
                  <a:pt x="195" y="680"/>
                  <a:pt x="147" y="671"/>
                  <a:pt x="108" y="660"/>
                </a:cubicBezTo>
                <a:cubicBezTo>
                  <a:pt x="109" y="592"/>
                  <a:pt x="120" y="526"/>
                  <a:pt x="139" y="463"/>
                </a:cubicBezTo>
                <a:close/>
                <a:moveTo>
                  <a:pt x="213" y="872"/>
                </a:moveTo>
                <a:cubicBezTo>
                  <a:pt x="231" y="875"/>
                  <a:pt x="249" y="878"/>
                  <a:pt x="268" y="880"/>
                </a:cubicBezTo>
                <a:cubicBezTo>
                  <a:pt x="279" y="935"/>
                  <a:pt x="296" y="985"/>
                  <a:pt x="318" y="1028"/>
                </a:cubicBezTo>
                <a:cubicBezTo>
                  <a:pt x="319" y="1031"/>
                  <a:pt x="321" y="1034"/>
                  <a:pt x="323" y="1037"/>
                </a:cubicBezTo>
                <a:cubicBezTo>
                  <a:pt x="280" y="1031"/>
                  <a:pt x="243" y="1024"/>
                  <a:pt x="213" y="1016"/>
                </a:cubicBezTo>
                <a:cubicBezTo>
                  <a:pt x="207" y="1008"/>
                  <a:pt x="201" y="1000"/>
                  <a:pt x="196" y="991"/>
                </a:cubicBezTo>
                <a:cubicBezTo>
                  <a:pt x="169" y="950"/>
                  <a:pt x="148" y="904"/>
                  <a:pt x="134" y="855"/>
                </a:cubicBezTo>
                <a:cubicBezTo>
                  <a:pt x="157" y="861"/>
                  <a:pt x="183" y="867"/>
                  <a:pt x="213" y="872"/>
                </a:cubicBezTo>
                <a:close/>
                <a:moveTo>
                  <a:pt x="324" y="1040"/>
                </a:moveTo>
                <a:cubicBezTo>
                  <a:pt x="345" y="1079"/>
                  <a:pt x="370" y="1111"/>
                  <a:pt x="398" y="1136"/>
                </a:cubicBezTo>
                <a:cubicBezTo>
                  <a:pt x="368" y="1132"/>
                  <a:pt x="342" y="1126"/>
                  <a:pt x="322" y="1120"/>
                </a:cubicBezTo>
                <a:cubicBezTo>
                  <a:pt x="282" y="1094"/>
                  <a:pt x="246" y="1060"/>
                  <a:pt x="215" y="1019"/>
                </a:cubicBezTo>
                <a:cubicBezTo>
                  <a:pt x="245" y="1027"/>
                  <a:pt x="282" y="1034"/>
                  <a:pt x="324" y="1040"/>
                </a:cubicBezTo>
                <a:close/>
                <a:moveTo>
                  <a:pt x="327" y="1040"/>
                </a:moveTo>
                <a:cubicBezTo>
                  <a:pt x="377" y="1047"/>
                  <a:pt x="434" y="1052"/>
                  <a:pt x="497" y="1054"/>
                </a:cubicBezTo>
                <a:cubicBezTo>
                  <a:pt x="504" y="1092"/>
                  <a:pt x="513" y="1124"/>
                  <a:pt x="524" y="1147"/>
                </a:cubicBezTo>
                <a:cubicBezTo>
                  <a:pt x="479" y="1145"/>
                  <a:pt x="437" y="1141"/>
                  <a:pt x="401" y="1136"/>
                </a:cubicBezTo>
                <a:cubicBezTo>
                  <a:pt x="373" y="1112"/>
                  <a:pt x="348" y="1080"/>
                  <a:pt x="327" y="1040"/>
                </a:cubicBezTo>
                <a:close/>
                <a:moveTo>
                  <a:pt x="499" y="1055"/>
                </a:moveTo>
                <a:cubicBezTo>
                  <a:pt x="531" y="1056"/>
                  <a:pt x="564" y="1057"/>
                  <a:pt x="598" y="1057"/>
                </a:cubicBezTo>
                <a:cubicBezTo>
                  <a:pt x="633" y="1057"/>
                  <a:pt x="666" y="1056"/>
                  <a:pt x="698" y="1055"/>
                </a:cubicBezTo>
                <a:cubicBezTo>
                  <a:pt x="690" y="1092"/>
                  <a:pt x="681" y="1124"/>
                  <a:pt x="671" y="1147"/>
                </a:cubicBezTo>
                <a:cubicBezTo>
                  <a:pt x="647" y="1148"/>
                  <a:pt x="623" y="1149"/>
                  <a:pt x="598" y="1149"/>
                </a:cubicBezTo>
                <a:cubicBezTo>
                  <a:pt x="574" y="1149"/>
                  <a:pt x="549" y="1148"/>
                  <a:pt x="526" y="1147"/>
                </a:cubicBezTo>
                <a:cubicBezTo>
                  <a:pt x="515" y="1124"/>
                  <a:pt x="506" y="1092"/>
                  <a:pt x="499" y="1055"/>
                </a:cubicBezTo>
                <a:close/>
                <a:moveTo>
                  <a:pt x="700" y="1054"/>
                </a:moveTo>
                <a:cubicBezTo>
                  <a:pt x="762" y="1052"/>
                  <a:pt x="820" y="1047"/>
                  <a:pt x="870" y="1040"/>
                </a:cubicBezTo>
                <a:cubicBezTo>
                  <a:pt x="849" y="1080"/>
                  <a:pt x="824" y="1112"/>
                  <a:pt x="795" y="1136"/>
                </a:cubicBezTo>
                <a:cubicBezTo>
                  <a:pt x="759" y="1141"/>
                  <a:pt x="718" y="1145"/>
                  <a:pt x="673" y="1147"/>
                </a:cubicBezTo>
                <a:cubicBezTo>
                  <a:pt x="683" y="1124"/>
                  <a:pt x="692" y="1092"/>
                  <a:pt x="700" y="1054"/>
                </a:cubicBezTo>
                <a:close/>
                <a:moveTo>
                  <a:pt x="701" y="1052"/>
                </a:moveTo>
                <a:cubicBezTo>
                  <a:pt x="705" y="1029"/>
                  <a:pt x="709" y="1003"/>
                  <a:pt x="713" y="975"/>
                </a:cubicBezTo>
                <a:cubicBezTo>
                  <a:pt x="716" y="951"/>
                  <a:pt x="718" y="925"/>
                  <a:pt x="720" y="898"/>
                </a:cubicBezTo>
                <a:cubicBezTo>
                  <a:pt x="795" y="895"/>
                  <a:pt x="865" y="889"/>
                  <a:pt x="927" y="881"/>
                </a:cubicBezTo>
                <a:cubicBezTo>
                  <a:pt x="915" y="935"/>
                  <a:pt x="899" y="984"/>
                  <a:pt x="877" y="1027"/>
                </a:cubicBezTo>
                <a:cubicBezTo>
                  <a:pt x="875" y="1031"/>
                  <a:pt x="873" y="1034"/>
                  <a:pt x="872" y="1038"/>
                </a:cubicBezTo>
                <a:cubicBezTo>
                  <a:pt x="821" y="1045"/>
                  <a:pt x="763" y="1050"/>
                  <a:pt x="701" y="1052"/>
                </a:cubicBezTo>
                <a:close/>
                <a:moveTo>
                  <a:pt x="879" y="1028"/>
                </a:moveTo>
                <a:cubicBezTo>
                  <a:pt x="901" y="985"/>
                  <a:pt x="917" y="935"/>
                  <a:pt x="929" y="880"/>
                </a:cubicBezTo>
                <a:cubicBezTo>
                  <a:pt x="948" y="878"/>
                  <a:pt x="966" y="875"/>
                  <a:pt x="984" y="872"/>
                </a:cubicBezTo>
                <a:cubicBezTo>
                  <a:pt x="1014" y="867"/>
                  <a:pt x="1040" y="861"/>
                  <a:pt x="1063" y="855"/>
                </a:cubicBezTo>
                <a:cubicBezTo>
                  <a:pt x="1048" y="904"/>
                  <a:pt x="1027" y="950"/>
                  <a:pt x="1001" y="991"/>
                </a:cubicBezTo>
                <a:cubicBezTo>
                  <a:pt x="995" y="1000"/>
                  <a:pt x="990" y="1008"/>
                  <a:pt x="984" y="1016"/>
                </a:cubicBezTo>
                <a:cubicBezTo>
                  <a:pt x="954" y="1024"/>
                  <a:pt x="917" y="1032"/>
                  <a:pt x="874" y="1037"/>
                </a:cubicBezTo>
                <a:cubicBezTo>
                  <a:pt x="876" y="1034"/>
                  <a:pt x="877" y="1031"/>
                  <a:pt x="879" y="1028"/>
                </a:cubicBezTo>
                <a:close/>
                <a:moveTo>
                  <a:pt x="946" y="687"/>
                </a:moveTo>
                <a:cubicBezTo>
                  <a:pt x="946" y="683"/>
                  <a:pt x="946" y="678"/>
                  <a:pt x="946" y="674"/>
                </a:cubicBezTo>
                <a:cubicBezTo>
                  <a:pt x="944" y="610"/>
                  <a:pt x="936" y="548"/>
                  <a:pt x="923" y="488"/>
                </a:cubicBezTo>
                <a:cubicBezTo>
                  <a:pt x="949" y="484"/>
                  <a:pt x="974" y="480"/>
                  <a:pt x="997" y="476"/>
                </a:cubicBezTo>
                <a:cubicBezTo>
                  <a:pt x="1019" y="472"/>
                  <a:pt x="1040" y="468"/>
                  <a:pt x="1058" y="463"/>
                </a:cubicBezTo>
                <a:cubicBezTo>
                  <a:pt x="1077" y="526"/>
                  <a:pt x="1088" y="592"/>
                  <a:pt x="1089" y="660"/>
                </a:cubicBezTo>
                <a:cubicBezTo>
                  <a:pt x="1050" y="671"/>
                  <a:pt x="1001" y="680"/>
                  <a:pt x="946" y="687"/>
                </a:cubicBezTo>
                <a:close/>
                <a:moveTo>
                  <a:pt x="923" y="486"/>
                </a:moveTo>
                <a:cubicBezTo>
                  <a:pt x="908" y="419"/>
                  <a:pt x="888" y="355"/>
                  <a:pt x="862" y="298"/>
                </a:cubicBezTo>
                <a:cubicBezTo>
                  <a:pt x="885" y="295"/>
                  <a:pt x="906" y="291"/>
                  <a:pt x="925" y="288"/>
                </a:cubicBezTo>
                <a:cubicBezTo>
                  <a:pt x="943" y="285"/>
                  <a:pt x="958" y="281"/>
                  <a:pt x="972" y="278"/>
                </a:cubicBezTo>
                <a:cubicBezTo>
                  <a:pt x="1008" y="333"/>
                  <a:pt x="1037" y="395"/>
                  <a:pt x="1057" y="461"/>
                </a:cubicBezTo>
                <a:cubicBezTo>
                  <a:pt x="1020" y="471"/>
                  <a:pt x="975" y="479"/>
                  <a:pt x="923" y="486"/>
                </a:cubicBezTo>
                <a:close/>
                <a:moveTo>
                  <a:pt x="975" y="277"/>
                </a:moveTo>
                <a:cubicBezTo>
                  <a:pt x="1006" y="269"/>
                  <a:pt x="1029" y="260"/>
                  <a:pt x="1044" y="251"/>
                </a:cubicBezTo>
                <a:cubicBezTo>
                  <a:pt x="1086" y="305"/>
                  <a:pt x="1119" y="364"/>
                  <a:pt x="1142" y="428"/>
                </a:cubicBezTo>
                <a:cubicBezTo>
                  <a:pt x="1125" y="440"/>
                  <a:pt x="1097" y="451"/>
                  <a:pt x="1059" y="460"/>
                </a:cubicBezTo>
                <a:cubicBezTo>
                  <a:pt x="1040" y="396"/>
                  <a:pt x="1011" y="334"/>
                  <a:pt x="975" y="277"/>
                </a:cubicBezTo>
                <a:close/>
                <a:moveTo>
                  <a:pt x="1045" y="249"/>
                </a:moveTo>
                <a:cubicBezTo>
                  <a:pt x="1054" y="243"/>
                  <a:pt x="1059" y="237"/>
                  <a:pt x="1061" y="231"/>
                </a:cubicBezTo>
                <a:cubicBezTo>
                  <a:pt x="1104" y="282"/>
                  <a:pt x="1138" y="340"/>
                  <a:pt x="1160" y="402"/>
                </a:cubicBezTo>
                <a:cubicBezTo>
                  <a:pt x="1160" y="411"/>
                  <a:pt x="1154" y="419"/>
                  <a:pt x="1144" y="427"/>
                </a:cubicBezTo>
                <a:cubicBezTo>
                  <a:pt x="1121" y="363"/>
                  <a:pt x="1088" y="303"/>
                  <a:pt x="1045" y="249"/>
                </a:cubicBezTo>
                <a:close/>
                <a:moveTo>
                  <a:pt x="799" y="45"/>
                </a:moveTo>
                <a:cubicBezTo>
                  <a:pt x="799" y="46"/>
                  <a:pt x="799" y="46"/>
                  <a:pt x="798" y="47"/>
                </a:cubicBezTo>
                <a:cubicBezTo>
                  <a:pt x="758" y="33"/>
                  <a:pt x="717" y="24"/>
                  <a:pt x="674" y="18"/>
                </a:cubicBezTo>
                <a:cubicBezTo>
                  <a:pt x="674" y="18"/>
                  <a:pt x="675" y="17"/>
                  <a:pt x="675" y="17"/>
                </a:cubicBezTo>
                <a:cubicBezTo>
                  <a:pt x="717" y="20"/>
                  <a:pt x="757" y="28"/>
                  <a:pt x="797" y="40"/>
                </a:cubicBezTo>
                <a:cubicBezTo>
                  <a:pt x="798" y="42"/>
                  <a:pt x="799" y="44"/>
                  <a:pt x="799" y="45"/>
                </a:cubicBezTo>
                <a:close/>
                <a:moveTo>
                  <a:pt x="676" y="15"/>
                </a:moveTo>
                <a:cubicBezTo>
                  <a:pt x="676" y="15"/>
                  <a:pt x="676" y="15"/>
                  <a:pt x="676" y="15"/>
                </a:cubicBezTo>
                <a:cubicBezTo>
                  <a:pt x="676" y="14"/>
                  <a:pt x="675" y="12"/>
                  <a:pt x="674" y="11"/>
                </a:cubicBezTo>
                <a:cubicBezTo>
                  <a:pt x="708" y="12"/>
                  <a:pt x="741" y="18"/>
                  <a:pt x="773" y="28"/>
                </a:cubicBezTo>
                <a:cubicBezTo>
                  <a:pt x="782" y="31"/>
                  <a:pt x="789" y="34"/>
                  <a:pt x="793" y="37"/>
                </a:cubicBezTo>
                <a:cubicBezTo>
                  <a:pt x="755" y="25"/>
                  <a:pt x="716" y="18"/>
                  <a:pt x="676" y="15"/>
                </a:cubicBezTo>
                <a:close/>
                <a:moveTo>
                  <a:pt x="671" y="9"/>
                </a:moveTo>
                <a:cubicBezTo>
                  <a:pt x="669" y="8"/>
                  <a:pt x="667" y="7"/>
                  <a:pt x="664" y="6"/>
                </a:cubicBezTo>
                <a:cubicBezTo>
                  <a:pt x="673" y="7"/>
                  <a:pt x="682" y="7"/>
                  <a:pt x="691" y="9"/>
                </a:cubicBezTo>
                <a:cubicBezTo>
                  <a:pt x="691" y="9"/>
                  <a:pt x="691" y="9"/>
                  <a:pt x="691" y="9"/>
                </a:cubicBezTo>
                <a:cubicBezTo>
                  <a:pt x="699" y="10"/>
                  <a:pt x="706" y="11"/>
                  <a:pt x="713" y="13"/>
                </a:cubicBezTo>
                <a:cubicBezTo>
                  <a:pt x="699" y="11"/>
                  <a:pt x="685" y="10"/>
                  <a:pt x="671" y="9"/>
                </a:cubicBezTo>
                <a:close/>
                <a:moveTo>
                  <a:pt x="656" y="4"/>
                </a:moveTo>
                <a:cubicBezTo>
                  <a:pt x="656" y="4"/>
                  <a:pt x="655" y="4"/>
                  <a:pt x="655" y="4"/>
                </a:cubicBezTo>
                <a:cubicBezTo>
                  <a:pt x="656" y="4"/>
                  <a:pt x="656" y="4"/>
                  <a:pt x="657" y="4"/>
                </a:cubicBezTo>
                <a:cubicBezTo>
                  <a:pt x="656" y="4"/>
                  <a:pt x="656" y="4"/>
                  <a:pt x="656" y="4"/>
                </a:cubicBezTo>
                <a:close/>
                <a:moveTo>
                  <a:pt x="541" y="4"/>
                </a:moveTo>
                <a:cubicBezTo>
                  <a:pt x="541" y="4"/>
                  <a:pt x="540" y="4"/>
                  <a:pt x="540" y="4"/>
                </a:cubicBezTo>
                <a:cubicBezTo>
                  <a:pt x="541" y="4"/>
                  <a:pt x="541" y="4"/>
                  <a:pt x="542" y="4"/>
                </a:cubicBezTo>
                <a:cubicBezTo>
                  <a:pt x="541" y="4"/>
                  <a:pt x="541" y="4"/>
                  <a:pt x="541" y="4"/>
                </a:cubicBezTo>
                <a:close/>
                <a:moveTo>
                  <a:pt x="506" y="9"/>
                </a:moveTo>
                <a:cubicBezTo>
                  <a:pt x="515" y="7"/>
                  <a:pt x="524" y="7"/>
                  <a:pt x="533" y="6"/>
                </a:cubicBezTo>
                <a:cubicBezTo>
                  <a:pt x="530" y="7"/>
                  <a:pt x="528" y="8"/>
                  <a:pt x="526" y="9"/>
                </a:cubicBezTo>
                <a:cubicBezTo>
                  <a:pt x="511" y="10"/>
                  <a:pt x="497" y="11"/>
                  <a:pt x="483" y="13"/>
                </a:cubicBezTo>
                <a:cubicBezTo>
                  <a:pt x="491" y="11"/>
                  <a:pt x="498" y="10"/>
                  <a:pt x="506" y="9"/>
                </a:cubicBezTo>
                <a:close/>
                <a:moveTo>
                  <a:pt x="424" y="28"/>
                </a:moveTo>
                <a:cubicBezTo>
                  <a:pt x="456" y="18"/>
                  <a:pt x="489" y="12"/>
                  <a:pt x="523" y="11"/>
                </a:cubicBezTo>
                <a:cubicBezTo>
                  <a:pt x="522" y="12"/>
                  <a:pt x="521" y="14"/>
                  <a:pt x="521" y="15"/>
                </a:cubicBezTo>
                <a:cubicBezTo>
                  <a:pt x="521" y="15"/>
                  <a:pt x="521" y="15"/>
                  <a:pt x="521" y="15"/>
                </a:cubicBezTo>
                <a:cubicBezTo>
                  <a:pt x="481" y="18"/>
                  <a:pt x="442" y="25"/>
                  <a:pt x="404" y="37"/>
                </a:cubicBezTo>
                <a:cubicBezTo>
                  <a:pt x="408" y="34"/>
                  <a:pt x="415" y="31"/>
                  <a:pt x="424" y="28"/>
                </a:cubicBezTo>
                <a:close/>
                <a:moveTo>
                  <a:pt x="522" y="17"/>
                </a:moveTo>
                <a:cubicBezTo>
                  <a:pt x="522" y="17"/>
                  <a:pt x="522" y="18"/>
                  <a:pt x="523" y="18"/>
                </a:cubicBezTo>
                <a:cubicBezTo>
                  <a:pt x="480" y="24"/>
                  <a:pt x="438" y="33"/>
                  <a:pt x="398" y="47"/>
                </a:cubicBezTo>
                <a:cubicBezTo>
                  <a:pt x="398" y="46"/>
                  <a:pt x="398" y="46"/>
                  <a:pt x="398" y="45"/>
                </a:cubicBezTo>
                <a:cubicBezTo>
                  <a:pt x="398" y="44"/>
                  <a:pt x="399" y="42"/>
                  <a:pt x="400" y="40"/>
                </a:cubicBezTo>
                <a:cubicBezTo>
                  <a:pt x="439" y="28"/>
                  <a:pt x="480" y="20"/>
                  <a:pt x="522" y="17"/>
                </a:cubicBezTo>
                <a:close/>
                <a:moveTo>
                  <a:pt x="18" y="626"/>
                </a:moveTo>
                <a:cubicBezTo>
                  <a:pt x="18" y="627"/>
                  <a:pt x="18" y="628"/>
                  <a:pt x="18" y="630"/>
                </a:cubicBezTo>
                <a:cubicBezTo>
                  <a:pt x="18" y="694"/>
                  <a:pt x="28" y="757"/>
                  <a:pt x="49" y="816"/>
                </a:cubicBezTo>
                <a:cubicBezTo>
                  <a:pt x="43" y="811"/>
                  <a:pt x="39" y="807"/>
                  <a:pt x="38" y="802"/>
                </a:cubicBezTo>
                <a:cubicBezTo>
                  <a:pt x="15" y="739"/>
                  <a:pt x="3" y="674"/>
                  <a:pt x="2" y="607"/>
                </a:cubicBezTo>
                <a:cubicBezTo>
                  <a:pt x="5" y="614"/>
                  <a:pt x="10" y="620"/>
                  <a:pt x="18" y="626"/>
                </a:cubicBezTo>
                <a:close/>
                <a:moveTo>
                  <a:pt x="20" y="630"/>
                </a:moveTo>
                <a:cubicBezTo>
                  <a:pt x="20" y="629"/>
                  <a:pt x="20" y="628"/>
                  <a:pt x="20" y="627"/>
                </a:cubicBezTo>
                <a:cubicBezTo>
                  <a:pt x="38" y="639"/>
                  <a:pt x="67" y="651"/>
                  <a:pt x="106" y="662"/>
                </a:cubicBezTo>
                <a:cubicBezTo>
                  <a:pt x="106" y="665"/>
                  <a:pt x="106" y="668"/>
                  <a:pt x="106" y="671"/>
                </a:cubicBezTo>
                <a:cubicBezTo>
                  <a:pt x="106" y="735"/>
                  <a:pt x="114" y="795"/>
                  <a:pt x="131" y="852"/>
                </a:cubicBezTo>
                <a:cubicBezTo>
                  <a:pt x="95" y="842"/>
                  <a:pt x="67" y="831"/>
                  <a:pt x="52" y="819"/>
                </a:cubicBezTo>
                <a:cubicBezTo>
                  <a:pt x="31" y="759"/>
                  <a:pt x="20" y="695"/>
                  <a:pt x="20" y="630"/>
                </a:cubicBezTo>
                <a:close/>
                <a:moveTo>
                  <a:pt x="131" y="854"/>
                </a:moveTo>
                <a:cubicBezTo>
                  <a:pt x="146" y="904"/>
                  <a:pt x="167" y="951"/>
                  <a:pt x="194" y="993"/>
                </a:cubicBezTo>
                <a:cubicBezTo>
                  <a:pt x="199" y="1000"/>
                  <a:pt x="205" y="1008"/>
                  <a:pt x="210" y="1015"/>
                </a:cubicBezTo>
                <a:cubicBezTo>
                  <a:pt x="181" y="1007"/>
                  <a:pt x="159" y="998"/>
                  <a:pt x="148" y="988"/>
                </a:cubicBezTo>
                <a:cubicBezTo>
                  <a:pt x="117" y="951"/>
                  <a:pt x="91" y="909"/>
                  <a:pt x="70" y="865"/>
                </a:cubicBezTo>
                <a:cubicBezTo>
                  <a:pt x="64" y="851"/>
                  <a:pt x="58" y="836"/>
                  <a:pt x="53" y="822"/>
                </a:cubicBezTo>
                <a:cubicBezTo>
                  <a:pt x="69" y="833"/>
                  <a:pt x="96" y="844"/>
                  <a:pt x="131" y="854"/>
                </a:cubicBezTo>
                <a:close/>
                <a:moveTo>
                  <a:pt x="153" y="994"/>
                </a:moveTo>
                <a:cubicBezTo>
                  <a:pt x="167" y="1003"/>
                  <a:pt x="186" y="1011"/>
                  <a:pt x="212" y="1018"/>
                </a:cubicBezTo>
                <a:cubicBezTo>
                  <a:pt x="242" y="1058"/>
                  <a:pt x="276" y="1092"/>
                  <a:pt x="315" y="1118"/>
                </a:cubicBezTo>
                <a:cubicBezTo>
                  <a:pt x="303" y="1114"/>
                  <a:pt x="293" y="1110"/>
                  <a:pt x="285" y="1106"/>
                </a:cubicBezTo>
                <a:cubicBezTo>
                  <a:pt x="285" y="1106"/>
                  <a:pt x="285" y="1106"/>
                  <a:pt x="285" y="1106"/>
                </a:cubicBezTo>
                <a:cubicBezTo>
                  <a:pt x="257" y="1089"/>
                  <a:pt x="231" y="1069"/>
                  <a:pt x="207" y="1048"/>
                </a:cubicBezTo>
                <a:cubicBezTo>
                  <a:pt x="207" y="1048"/>
                  <a:pt x="207" y="1048"/>
                  <a:pt x="207" y="1048"/>
                </a:cubicBezTo>
                <a:cubicBezTo>
                  <a:pt x="187" y="1031"/>
                  <a:pt x="170" y="1013"/>
                  <a:pt x="153" y="994"/>
                </a:cubicBezTo>
                <a:close/>
                <a:moveTo>
                  <a:pt x="321" y="1122"/>
                </a:moveTo>
                <a:cubicBezTo>
                  <a:pt x="333" y="1130"/>
                  <a:pt x="346" y="1138"/>
                  <a:pt x="359" y="1144"/>
                </a:cubicBezTo>
                <a:cubicBezTo>
                  <a:pt x="340" y="1136"/>
                  <a:pt x="321" y="1127"/>
                  <a:pt x="303" y="1116"/>
                </a:cubicBezTo>
                <a:cubicBezTo>
                  <a:pt x="309" y="1118"/>
                  <a:pt x="315" y="1120"/>
                  <a:pt x="321" y="1122"/>
                </a:cubicBezTo>
                <a:close/>
                <a:moveTo>
                  <a:pt x="405" y="1139"/>
                </a:moveTo>
                <a:cubicBezTo>
                  <a:pt x="440" y="1144"/>
                  <a:pt x="481" y="1147"/>
                  <a:pt x="525" y="1149"/>
                </a:cubicBezTo>
                <a:cubicBezTo>
                  <a:pt x="531" y="1163"/>
                  <a:pt x="538" y="1174"/>
                  <a:pt x="545" y="1182"/>
                </a:cubicBezTo>
                <a:cubicBezTo>
                  <a:pt x="546" y="1184"/>
                  <a:pt x="548" y="1185"/>
                  <a:pt x="549" y="1186"/>
                </a:cubicBezTo>
                <a:cubicBezTo>
                  <a:pt x="522" y="1185"/>
                  <a:pt x="496" y="1182"/>
                  <a:pt x="474" y="1179"/>
                </a:cubicBezTo>
                <a:cubicBezTo>
                  <a:pt x="450" y="1171"/>
                  <a:pt x="426" y="1157"/>
                  <a:pt x="405" y="1139"/>
                </a:cubicBezTo>
                <a:close/>
                <a:moveTo>
                  <a:pt x="546" y="1181"/>
                </a:moveTo>
                <a:cubicBezTo>
                  <a:pt x="539" y="1173"/>
                  <a:pt x="533" y="1163"/>
                  <a:pt x="527" y="1149"/>
                </a:cubicBezTo>
                <a:cubicBezTo>
                  <a:pt x="550" y="1150"/>
                  <a:pt x="574" y="1151"/>
                  <a:pt x="598" y="1151"/>
                </a:cubicBezTo>
                <a:cubicBezTo>
                  <a:pt x="623" y="1151"/>
                  <a:pt x="647" y="1150"/>
                  <a:pt x="670" y="1149"/>
                </a:cubicBezTo>
                <a:cubicBezTo>
                  <a:pt x="664" y="1163"/>
                  <a:pt x="657" y="1173"/>
                  <a:pt x="650" y="1181"/>
                </a:cubicBezTo>
                <a:cubicBezTo>
                  <a:pt x="649" y="1183"/>
                  <a:pt x="647" y="1185"/>
                  <a:pt x="645" y="1186"/>
                </a:cubicBezTo>
                <a:cubicBezTo>
                  <a:pt x="630" y="1187"/>
                  <a:pt x="614" y="1187"/>
                  <a:pt x="598" y="1187"/>
                </a:cubicBezTo>
                <a:cubicBezTo>
                  <a:pt x="583" y="1187"/>
                  <a:pt x="567" y="1187"/>
                  <a:pt x="552" y="1186"/>
                </a:cubicBezTo>
                <a:cubicBezTo>
                  <a:pt x="550" y="1185"/>
                  <a:pt x="548" y="1183"/>
                  <a:pt x="546" y="1181"/>
                </a:cubicBezTo>
                <a:close/>
                <a:moveTo>
                  <a:pt x="652" y="1182"/>
                </a:moveTo>
                <a:cubicBezTo>
                  <a:pt x="659" y="1174"/>
                  <a:pt x="666" y="1163"/>
                  <a:pt x="672" y="1149"/>
                </a:cubicBezTo>
                <a:cubicBezTo>
                  <a:pt x="716" y="1147"/>
                  <a:pt x="757" y="1144"/>
                  <a:pt x="792" y="1139"/>
                </a:cubicBezTo>
                <a:cubicBezTo>
                  <a:pt x="770" y="1157"/>
                  <a:pt x="747" y="1171"/>
                  <a:pt x="723" y="1179"/>
                </a:cubicBezTo>
                <a:cubicBezTo>
                  <a:pt x="701" y="1182"/>
                  <a:pt x="675" y="1185"/>
                  <a:pt x="648" y="1186"/>
                </a:cubicBezTo>
                <a:cubicBezTo>
                  <a:pt x="649" y="1185"/>
                  <a:pt x="651" y="1184"/>
                  <a:pt x="652" y="1182"/>
                </a:cubicBezTo>
                <a:close/>
                <a:moveTo>
                  <a:pt x="799" y="1136"/>
                </a:moveTo>
                <a:cubicBezTo>
                  <a:pt x="827" y="1111"/>
                  <a:pt x="852" y="1079"/>
                  <a:pt x="873" y="1040"/>
                </a:cubicBezTo>
                <a:cubicBezTo>
                  <a:pt x="915" y="1034"/>
                  <a:pt x="952" y="1027"/>
                  <a:pt x="982" y="1019"/>
                </a:cubicBezTo>
                <a:cubicBezTo>
                  <a:pt x="951" y="1060"/>
                  <a:pt x="915" y="1094"/>
                  <a:pt x="875" y="1120"/>
                </a:cubicBezTo>
                <a:cubicBezTo>
                  <a:pt x="855" y="1126"/>
                  <a:pt x="829" y="1132"/>
                  <a:pt x="799" y="1136"/>
                </a:cubicBezTo>
                <a:close/>
                <a:moveTo>
                  <a:pt x="985" y="1018"/>
                </a:moveTo>
                <a:cubicBezTo>
                  <a:pt x="1010" y="1011"/>
                  <a:pt x="1030" y="1003"/>
                  <a:pt x="1043" y="994"/>
                </a:cubicBezTo>
                <a:cubicBezTo>
                  <a:pt x="1027" y="1013"/>
                  <a:pt x="1009" y="1031"/>
                  <a:pt x="990" y="1048"/>
                </a:cubicBezTo>
                <a:cubicBezTo>
                  <a:pt x="990" y="1048"/>
                  <a:pt x="990" y="1048"/>
                  <a:pt x="990" y="1048"/>
                </a:cubicBezTo>
                <a:cubicBezTo>
                  <a:pt x="966" y="1069"/>
                  <a:pt x="939" y="1088"/>
                  <a:pt x="912" y="1106"/>
                </a:cubicBezTo>
                <a:cubicBezTo>
                  <a:pt x="904" y="1110"/>
                  <a:pt x="894" y="1114"/>
                  <a:pt x="882" y="1118"/>
                </a:cubicBezTo>
                <a:cubicBezTo>
                  <a:pt x="920" y="1092"/>
                  <a:pt x="955" y="1058"/>
                  <a:pt x="985" y="1018"/>
                </a:cubicBezTo>
                <a:close/>
                <a:moveTo>
                  <a:pt x="1049" y="988"/>
                </a:moveTo>
                <a:cubicBezTo>
                  <a:pt x="1037" y="998"/>
                  <a:pt x="1016" y="1007"/>
                  <a:pt x="987" y="1015"/>
                </a:cubicBezTo>
                <a:cubicBezTo>
                  <a:pt x="992" y="1008"/>
                  <a:pt x="997" y="1000"/>
                  <a:pt x="1002" y="993"/>
                </a:cubicBezTo>
                <a:cubicBezTo>
                  <a:pt x="1029" y="951"/>
                  <a:pt x="1051" y="904"/>
                  <a:pt x="1065" y="854"/>
                </a:cubicBezTo>
                <a:cubicBezTo>
                  <a:pt x="1101" y="844"/>
                  <a:pt x="1128" y="833"/>
                  <a:pt x="1144" y="822"/>
                </a:cubicBezTo>
                <a:cubicBezTo>
                  <a:pt x="1139" y="836"/>
                  <a:pt x="1133" y="851"/>
                  <a:pt x="1127" y="865"/>
                </a:cubicBezTo>
                <a:cubicBezTo>
                  <a:pt x="1106" y="909"/>
                  <a:pt x="1080" y="951"/>
                  <a:pt x="1049" y="988"/>
                </a:cubicBezTo>
                <a:close/>
                <a:moveTo>
                  <a:pt x="1091" y="660"/>
                </a:moveTo>
                <a:cubicBezTo>
                  <a:pt x="1090" y="593"/>
                  <a:pt x="1079" y="526"/>
                  <a:pt x="1060" y="462"/>
                </a:cubicBezTo>
                <a:cubicBezTo>
                  <a:pt x="1098" y="452"/>
                  <a:pt x="1125" y="441"/>
                  <a:pt x="1143" y="429"/>
                </a:cubicBezTo>
                <a:cubicBezTo>
                  <a:pt x="1165" y="492"/>
                  <a:pt x="1176" y="558"/>
                  <a:pt x="1177" y="625"/>
                </a:cubicBezTo>
                <a:cubicBezTo>
                  <a:pt x="1159" y="638"/>
                  <a:pt x="1130" y="649"/>
                  <a:pt x="1091" y="660"/>
                </a:cubicBezTo>
                <a:close/>
                <a:moveTo>
                  <a:pt x="1144" y="428"/>
                </a:moveTo>
                <a:cubicBezTo>
                  <a:pt x="1154" y="421"/>
                  <a:pt x="1160" y="414"/>
                  <a:pt x="1162" y="406"/>
                </a:cubicBezTo>
                <a:cubicBezTo>
                  <a:pt x="1183" y="467"/>
                  <a:pt x="1195" y="532"/>
                  <a:pt x="1195" y="598"/>
                </a:cubicBezTo>
                <a:cubicBezTo>
                  <a:pt x="1195" y="598"/>
                  <a:pt x="1195" y="598"/>
                  <a:pt x="1195" y="598"/>
                </a:cubicBezTo>
                <a:cubicBezTo>
                  <a:pt x="1195" y="607"/>
                  <a:pt x="1189" y="615"/>
                  <a:pt x="1179" y="623"/>
                </a:cubicBezTo>
                <a:cubicBezTo>
                  <a:pt x="1178" y="556"/>
                  <a:pt x="1166" y="491"/>
                  <a:pt x="1144" y="428"/>
                </a:cubicBezTo>
                <a:close/>
                <a:moveTo>
                  <a:pt x="1150" y="370"/>
                </a:moveTo>
                <a:cubicBezTo>
                  <a:pt x="1127" y="319"/>
                  <a:pt x="1098" y="271"/>
                  <a:pt x="1062" y="228"/>
                </a:cubicBezTo>
                <a:cubicBezTo>
                  <a:pt x="1062" y="227"/>
                  <a:pt x="1062" y="227"/>
                  <a:pt x="1062" y="226"/>
                </a:cubicBezTo>
                <a:cubicBezTo>
                  <a:pt x="1062" y="225"/>
                  <a:pt x="1061" y="223"/>
                  <a:pt x="1061" y="221"/>
                </a:cubicBezTo>
                <a:cubicBezTo>
                  <a:pt x="1097" y="265"/>
                  <a:pt x="1126" y="314"/>
                  <a:pt x="1148" y="366"/>
                </a:cubicBezTo>
                <a:cubicBezTo>
                  <a:pt x="1148" y="367"/>
                  <a:pt x="1149" y="368"/>
                  <a:pt x="1150" y="370"/>
                </a:cubicBezTo>
                <a:close/>
                <a:moveTo>
                  <a:pt x="1054" y="213"/>
                </a:moveTo>
                <a:cubicBezTo>
                  <a:pt x="1054" y="213"/>
                  <a:pt x="1054" y="213"/>
                  <a:pt x="1054" y="213"/>
                </a:cubicBezTo>
                <a:cubicBezTo>
                  <a:pt x="1058" y="217"/>
                  <a:pt x="1060" y="222"/>
                  <a:pt x="1060" y="226"/>
                </a:cubicBezTo>
                <a:cubicBezTo>
                  <a:pt x="1048" y="212"/>
                  <a:pt x="1035" y="198"/>
                  <a:pt x="1022" y="185"/>
                </a:cubicBezTo>
                <a:cubicBezTo>
                  <a:pt x="992" y="156"/>
                  <a:pt x="961" y="131"/>
                  <a:pt x="927" y="110"/>
                </a:cubicBezTo>
                <a:cubicBezTo>
                  <a:pt x="927" y="109"/>
                  <a:pt x="927" y="108"/>
                  <a:pt x="927" y="107"/>
                </a:cubicBezTo>
                <a:cubicBezTo>
                  <a:pt x="927" y="105"/>
                  <a:pt x="926" y="102"/>
                  <a:pt x="925" y="100"/>
                </a:cubicBezTo>
                <a:cubicBezTo>
                  <a:pt x="947" y="114"/>
                  <a:pt x="969" y="130"/>
                  <a:pt x="989" y="148"/>
                </a:cubicBezTo>
                <a:cubicBezTo>
                  <a:pt x="989" y="148"/>
                  <a:pt x="989" y="148"/>
                  <a:pt x="989" y="148"/>
                </a:cubicBezTo>
                <a:cubicBezTo>
                  <a:pt x="1000" y="157"/>
                  <a:pt x="1010" y="166"/>
                  <a:pt x="1020" y="176"/>
                </a:cubicBezTo>
                <a:cubicBezTo>
                  <a:pt x="1032" y="188"/>
                  <a:pt x="1043" y="201"/>
                  <a:pt x="1054" y="213"/>
                </a:cubicBezTo>
                <a:close/>
                <a:moveTo>
                  <a:pt x="870" y="67"/>
                </a:moveTo>
                <a:cubicBezTo>
                  <a:pt x="847" y="56"/>
                  <a:pt x="823" y="46"/>
                  <a:pt x="798" y="38"/>
                </a:cubicBezTo>
                <a:cubicBezTo>
                  <a:pt x="796" y="37"/>
                  <a:pt x="794" y="35"/>
                  <a:pt x="792" y="34"/>
                </a:cubicBezTo>
                <a:cubicBezTo>
                  <a:pt x="805" y="38"/>
                  <a:pt x="818" y="43"/>
                  <a:pt x="831" y="48"/>
                </a:cubicBezTo>
                <a:cubicBezTo>
                  <a:pt x="844" y="54"/>
                  <a:pt x="857" y="60"/>
                  <a:pt x="870" y="67"/>
                </a:cubicBezTo>
                <a:close/>
                <a:moveTo>
                  <a:pt x="366" y="48"/>
                </a:moveTo>
                <a:cubicBezTo>
                  <a:pt x="379" y="43"/>
                  <a:pt x="392" y="38"/>
                  <a:pt x="405" y="34"/>
                </a:cubicBezTo>
                <a:cubicBezTo>
                  <a:pt x="402" y="35"/>
                  <a:pt x="400" y="37"/>
                  <a:pt x="399" y="38"/>
                </a:cubicBezTo>
                <a:cubicBezTo>
                  <a:pt x="374" y="46"/>
                  <a:pt x="350" y="56"/>
                  <a:pt x="327" y="67"/>
                </a:cubicBezTo>
                <a:cubicBezTo>
                  <a:pt x="340" y="60"/>
                  <a:pt x="353" y="54"/>
                  <a:pt x="366" y="48"/>
                </a:cubicBezTo>
                <a:close/>
                <a:moveTo>
                  <a:pt x="177" y="176"/>
                </a:moveTo>
                <a:cubicBezTo>
                  <a:pt x="187" y="166"/>
                  <a:pt x="197" y="157"/>
                  <a:pt x="207" y="148"/>
                </a:cubicBezTo>
                <a:cubicBezTo>
                  <a:pt x="207" y="148"/>
                  <a:pt x="207" y="148"/>
                  <a:pt x="207" y="148"/>
                </a:cubicBezTo>
                <a:cubicBezTo>
                  <a:pt x="228" y="130"/>
                  <a:pt x="249" y="114"/>
                  <a:pt x="272" y="100"/>
                </a:cubicBezTo>
                <a:cubicBezTo>
                  <a:pt x="270" y="102"/>
                  <a:pt x="270" y="105"/>
                  <a:pt x="270" y="107"/>
                </a:cubicBezTo>
                <a:cubicBezTo>
                  <a:pt x="270" y="108"/>
                  <a:pt x="270" y="109"/>
                  <a:pt x="270" y="110"/>
                </a:cubicBezTo>
                <a:cubicBezTo>
                  <a:pt x="236" y="131"/>
                  <a:pt x="204" y="156"/>
                  <a:pt x="175" y="185"/>
                </a:cubicBezTo>
                <a:cubicBezTo>
                  <a:pt x="162" y="198"/>
                  <a:pt x="149" y="212"/>
                  <a:pt x="137" y="226"/>
                </a:cubicBezTo>
                <a:cubicBezTo>
                  <a:pt x="137" y="222"/>
                  <a:pt x="139" y="217"/>
                  <a:pt x="143" y="213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53" y="200"/>
                  <a:pt x="165" y="188"/>
                  <a:pt x="177" y="176"/>
                </a:cubicBezTo>
                <a:close/>
                <a:moveTo>
                  <a:pt x="136" y="221"/>
                </a:moveTo>
                <a:cubicBezTo>
                  <a:pt x="135" y="223"/>
                  <a:pt x="135" y="225"/>
                  <a:pt x="135" y="226"/>
                </a:cubicBezTo>
                <a:cubicBezTo>
                  <a:pt x="135" y="227"/>
                  <a:pt x="135" y="227"/>
                  <a:pt x="135" y="228"/>
                </a:cubicBezTo>
                <a:cubicBezTo>
                  <a:pt x="99" y="271"/>
                  <a:pt x="69" y="319"/>
                  <a:pt x="47" y="370"/>
                </a:cubicBezTo>
                <a:cubicBezTo>
                  <a:pt x="48" y="369"/>
                  <a:pt x="48" y="367"/>
                  <a:pt x="49" y="366"/>
                </a:cubicBezTo>
                <a:cubicBezTo>
                  <a:pt x="71" y="314"/>
                  <a:pt x="100" y="265"/>
                  <a:pt x="136" y="221"/>
                </a:cubicBezTo>
                <a:close/>
                <a:moveTo>
                  <a:pt x="41" y="811"/>
                </a:moveTo>
                <a:cubicBezTo>
                  <a:pt x="44" y="814"/>
                  <a:pt x="47" y="817"/>
                  <a:pt x="50" y="820"/>
                </a:cubicBezTo>
                <a:cubicBezTo>
                  <a:pt x="55" y="835"/>
                  <a:pt x="62" y="850"/>
                  <a:pt x="68" y="865"/>
                </a:cubicBezTo>
                <a:cubicBezTo>
                  <a:pt x="81" y="892"/>
                  <a:pt x="95" y="917"/>
                  <a:pt x="110" y="941"/>
                </a:cubicBezTo>
                <a:cubicBezTo>
                  <a:pt x="86" y="907"/>
                  <a:pt x="65" y="869"/>
                  <a:pt x="49" y="830"/>
                </a:cubicBezTo>
                <a:cubicBezTo>
                  <a:pt x="46" y="824"/>
                  <a:pt x="44" y="818"/>
                  <a:pt x="41" y="811"/>
                </a:cubicBezTo>
                <a:close/>
                <a:moveTo>
                  <a:pt x="507" y="1187"/>
                </a:moveTo>
                <a:cubicBezTo>
                  <a:pt x="507" y="1187"/>
                  <a:pt x="507" y="1187"/>
                  <a:pt x="507" y="1187"/>
                </a:cubicBezTo>
                <a:cubicBezTo>
                  <a:pt x="500" y="1186"/>
                  <a:pt x="493" y="1185"/>
                  <a:pt x="485" y="1183"/>
                </a:cubicBezTo>
                <a:cubicBezTo>
                  <a:pt x="505" y="1185"/>
                  <a:pt x="528" y="1187"/>
                  <a:pt x="551" y="1188"/>
                </a:cubicBezTo>
                <a:cubicBezTo>
                  <a:pt x="554" y="1190"/>
                  <a:pt x="557" y="1192"/>
                  <a:pt x="560" y="1193"/>
                </a:cubicBezTo>
                <a:cubicBezTo>
                  <a:pt x="542" y="1192"/>
                  <a:pt x="524" y="1190"/>
                  <a:pt x="507" y="1187"/>
                </a:cubicBezTo>
                <a:close/>
                <a:moveTo>
                  <a:pt x="570" y="1194"/>
                </a:moveTo>
                <a:cubicBezTo>
                  <a:pt x="565" y="1193"/>
                  <a:pt x="560" y="1192"/>
                  <a:pt x="555" y="1188"/>
                </a:cubicBezTo>
                <a:cubicBezTo>
                  <a:pt x="569" y="1189"/>
                  <a:pt x="584" y="1189"/>
                  <a:pt x="598" y="1189"/>
                </a:cubicBezTo>
                <a:cubicBezTo>
                  <a:pt x="613" y="1189"/>
                  <a:pt x="628" y="1189"/>
                  <a:pt x="642" y="1188"/>
                </a:cubicBezTo>
                <a:cubicBezTo>
                  <a:pt x="637" y="1192"/>
                  <a:pt x="632" y="1193"/>
                  <a:pt x="627" y="1194"/>
                </a:cubicBezTo>
                <a:cubicBezTo>
                  <a:pt x="618" y="1194"/>
                  <a:pt x="608" y="1194"/>
                  <a:pt x="598" y="1194"/>
                </a:cubicBezTo>
                <a:cubicBezTo>
                  <a:pt x="589" y="1194"/>
                  <a:pt x="579" y="1194"/>
                  <a:pt x="570" y="1194"/>
                </a:cubicBezTo>
                <a:close/>
                <a:moveTo>
                  <a:pt x="645" y="1188"/>
                </a:moveTo>
                <a:cubicBezTo>
                  <a:pt x="669" y="1187"/>
                  <a:pt x="691" y="1185"/>
                  <a:pt x="711" y="1183"/>
                </a:cubicBezTo>
                <a:cubicBezTo>
                  <a:pt x="704" y="1185"/>
                  <a:pt x="697" y="1186"/>
                  <a:pt x="690" y="1187"/>
                </a:cubicBezTo>
                <a:cubicBezTo>
                  <a:pt x="690" y="1187"/>
                  <a:pt x="690" y="1187"/>
                  <a:pt x="690" y="1187"/>
                </a:cubicBezTo>
                <a:cubicBezTo>
                  <a:pt x="672" y="1190"/>
                  <a:pt x="655" y="1192"/>
                  <a:pt x="637" y="1193"/>
                </a:cubicBezTo>
                <a:cubicBezTo>
                  <a:pt x="640" y="1192"/>
                  <a:pt x="643" y="1190"/>
                  <a:pt x="645" y="1188"/>
                </a:cubicBezTo>
                <a:close/>
                <a:moveTo>
                  <a:pt x="838" y="1144"/>
                </a:moveTo>
                <a:cubicBezTo>
                  <a:pt x="851" y="1138"/>
                  <a:pt x="863" y="1130"/>
                  <a:pt x="876" y="1122"/>
                </a:cubicBezTo>
                <a:cubicBezTo>
                  <a:pt x="882" y="1121"/>
                  <a:pt x="888" y="1119"/>
                  <a:pt x="894" y="1116"/>
                </a:cubicBezTo>
                <a:cubicBezTo>
                  <a:pt x="876" y="1127"/>
                  <a:pt x="857" y="1136"/>
                  <a:pt x="838" y="1144"/>
                </a:cubicBezTo>
                <a:close/>
                <a:moveTo>
                  <a:pt x="1148" y="830"/>
                </a:moveTo>
                <a:cubicBezTo>
                  <a:pt x="1131" y="869"/>
                  <a:pt x="1111" y="906"/>
                  <a:pt x="1086" y="941"/>
                </a:cubicBezTo>
                <a:cubicBezTo>
                  <a:pt x="1102" y="917"/>
                  <a:pt x="1116" y="892"/>
                  <a:pt x="1128" y="865"/>
                </a:cubicBezTo>
                <a:cubicBezTo>
                  <a:pt x="1135" y="850"/>
                  <a:pt x="1141" y="835"/>
                  <a:pt x="1147" y="820"/>
                </a:cubicBezTo>
                <a:cubicBezTo>
                  <a:pt x="1150" y="817"/>
                  <a:pt x="1153" y="814"/>
                  <a:pt x="1155" y="811"/>
                </a:cubicBezTo>
                <a:cubicBezTo>
                  <a:pt x="1153" y="818"/>
                  <a:pt x="1151" y="824"/>
                  <a:pt x="1148" y="830"/>
                </a:cubicBezTo>
                <a:close/>
                <a:moveTo>
                  <a:pt x="1159" y="802"/>
                </a:moveTo>
                <a:cubicBezTo>
                  <a:pt x="1157" y="807"/>
                  <a:pt x="1153" y="812"/>
                  <a:pt x="1148" y="816"/>
                </a:cubicBezTo>
                <a:cubicBezTo>
                  <a:pt x="1168" y="757"/>
                  <a:pt x="1179" y="694"/>
                  <a:pt x="1179" y="630"/>
                </a:cubicBezTo>
                <a:cubicBezTo>
                  <a:pt x="1179" y="628"/>
                  <a:pt x="1179" y="627"/>
                  <a:pt x="1179" y="626"/>
                </a:cubicBezTo>
                <a:cubicBezTo>
                  <a:pt x="1187" y="620"/>
                  <a:pt x="1192" y="614"/>
                  <a:pt x="1195" y="607"/>
                </a:cubicBezTo>
                <a:cubicBezTo>
                  <a:pt x="1194" y="674"/>
                  <a:pt x="1182" y="740"/>
                  <a:pt x="1159" y="802"/>
                </a:cubicBezTo>
                <a:close/>
              </a:path>
            </a:pathLst>
          </a:custGeom>
          <a:solidFill>
            <a:srgbClr val="FFFFFF">
              <a:alpha val="32000"/>
            </a:srgbClr>
          </a:solidFill>
          <a:ln w="3175">
            <a:solidFill>
              <a:schemeClr val="bg1">
                <a:alpha val="53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60550" y="1076116"/>
            <a:ext cx="514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prstClr val="white"/>
                </a:solidFill>
              </a:rPr>
              <a:t>收入攀升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113269" y="1587354"/>
            <a:ext cx="7644460" cy="4274808"/>
            <a:chOff x="3113269" y="1587354"/>
            <a:chExt cx="7644460" cy="4274808"/>
          </a:xfrm>
        </p:grpSpPr>
        <p:grpSp>
          <p:nvGrpSpPr>
            <p:cNvPr id="39" name="组合 38"/>
            <p:cNvGrpSpPr/>
            <p:nvPr/>
          </p:nvGrpSpPr>
          <p:grpSpPr>
            <a:xfrm>
              <a:off x="3113269" y="1891603"/>
              <a:ext cx="7644460" cy="3970559"/>
              <a:chOff x="2713219" y="2133893"/>
              <a:chExt cx="7644460" cy="3970559"/>
            </a:xfrm>
          </p:grpSpPr>
          <p:sp>
            <p:nvSpPr>
              <p:cNvPr id="40" name="Freeform 17"/>
              <p:cNvSpPr>
                <a:spLocks noEditPoints="1"/>
              </p:cNvSpPr>
              <p:nvPr/>
            </p:nvSpPr>
            <p:spPr bwMode="auto">
              <a:xfrm>
                <a:off x="9472562" y="2133893"/>
                <a:ext cx="540537" cy="63106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7"/>
              <p:cNvSpPr>
                <a:spLocks noEditPoints="1"/>
              </p:cNvSpPr>
              <p:nvPr/>
            </p:nvSpPr>
            <p:spPr bwMode="auto">
              <a:xfrm>
                <a:off x="7776010" y="2276596"/>
                <a:ext cx="540537" cy="63106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7"/>
              <p:cNvSpPr>
                <a:spLocks noEditPoints="1"/>
              </p:cNvSpPr>
              <p:nvPr/>
            </p:nvSpPr>
            <p:spPr bwMode="auto">
              <a:xfrm>
                <a:off x="6112309" y="2776329"/>
                <a:ext cx="540537" cy="63106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4448610" y="3499179"/>
                <a:ext cx="540537" cy="63106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7"/>
              <p:cNvSpPr>
                <a:spLocks noEditPoints="1"/>
              </p:cNvSpPr>
              <p:nvPr/>
            </p:nvSpPr>
            <p:spPr bwMode="auto">
              <a:xfrm>
                <a:off x="2810310" y="4054596"/>
                <a:ext cx="540537" cy="63106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V="1">
                <a:off x="3388947" y="4029196"/>
                <a:ext cx="948932" cy="328233"/>
              </a:xfrm>
              <a:prstGeom prst="line">
                <a:avLst/>
              </a:prstGeom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4994759" y="3227129"/>
                <a:ext cx="1064019" cy="549483"/>
              </a:xfrm>
              <a:prstGeom prst="line">
                <a:avLst/>
              </a:prstGeom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6666913" y="2658829"/>
                <a:ext cx="1023766" cy="356834"/>
              </a:xfrm>
              <a:prstGeom prst="line">
                <a:avLst/>
              </a:prstGeom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2784910" y="5676900"/>
                <a:ext cx="7572769" cy="0"/>
              </a:xfrm>
              <a:prstGeom prst="line">
                <a:avLst/>
              </a:prstGeom>
              <a:ln w="381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16200000">
                <a:off x="2630578" y="5183932"/>
                <a:ext cx="900000" cy="0"/>
              </a:xfrm>
              <a:prstGeom prst="line">
                <a:avLst/>
              </a:prstGeom>
              <a:ln w="381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16200000">
                <a:off x="3998878" y="4913932"/>
                <a:ext cx="1440000" cy="0"/>
              </a:xfrm>
              <a:prstGeom prst="line">
                <a:avLst/>
              </a:prstGeom>
              <a:ln w="381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6200000">
                <a:off x="5338577" y="4589932"/>
                <a:ext cx="2088000" cy="0"/>
              </a:xfrm>
              <a:prstGeom prst="line">
                <a:avLst/>
              </a:prstGeom>
              <a:ln w="381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6200000">
                <a:off x="6774676" y="4355932"/>
                <a:ext cx="2556000" cy="0"/>
              </a:xfrm>
              <a:prstGeom prst="line">
                <a:avLst/>
              </a:prstGeom>
              <a:ln w="381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16200000">
                <a:off x="8337776" y="4229932"/>
                <a:ext cx="2808000" cy="0"/>
              </a:xfrm>
              <a:prstGeom prst="line">
                <a:avLst/>
              </a:prstGeom>
              <a:ln w="381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2713219" y="5735120"/>
                <a:ext cx="768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prstClr val="white"/>
                    </a:solidFill>
                  </a:rPr>
                  <a:t>2014Q2</a:t>
                </a:r>
                <a:endParaRPr lang="zh-CN" alt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358107" y="5735120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prstClr val="white"/>
                    </a:solidFill>
                  </a:rPr>
                  <a:t>2014Q3</a:t>
                </a:r>
                <a:endParaRPr lang="zh-CN" alt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031049" y="5735120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prstClr val="white"/>
                    </a:solidFill>
                  </a:rPr>
                  <a:t>2014Q4</a:t>
                </a:r>
                <a:endParaRPr lang="zh-CN" alt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732846" y="5735120"/>
                <a:ext cx="720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prstClr val="white"/>
                    </a:solidFill>
                  </a:rPr>
                  <a:t>2015Q1</a:t>
                </a:r>
                <a:endParaRPr lang="zh-CN" alt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358497" y="5735120"/>
                <a:ext cx="7665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prstClr val="white"/>
                    </a:solidFill>
                  </a:rPr>
                  <a:t>2015Q2</a:t>
                </a:r>
                <a:endParaRPr lang="zh-CN" altLang="en-US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 flipV="1">
                <a:off x="8377181" y="2466620"/>
                <a:ext cx="982116" cy="91478"/>
              </a:xfrm>
              <a:prstGeom prst="line">
                <a:avLst/>
              </a:prstGeom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/>
            <p:cNvSpPr txBox="1"/>
            <p:nvPr/>
          </p:nvSpPr>
          <p:spPr>
            <a:xfrm>
              <a:off x="3221302" y="3303641"/>
              <a:ext cx="834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600$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823260" y="2770487"/>
              <a:ext cx="834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600$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458828" y="2102197"/>
              <a:ext cx="834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600$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99345" y="1587354"/>
              <a:ext cx="834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600$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144577" y="858863"/>
            <a:ext cx="2037773" cy="923330"/>
            <a:chOff x="9144577" y="858863"/>
            <a:chExt cx="2037773" cy="923330"/>
          </a:xfrm>
        </p:grpSpPr>
        <p:sp>
          <p:nvSpPr>
            <p:cNvPr id="64" name="文本框 63"/>
            <p:cNvSpPr txBox="1"/>
            <p:nvPr/>
          </p:nvSpPr>
          <p:spPr>
            <a:xfrm>
              <a:off x="9533732" y="858863"/>
              <a:ext cx="16486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</a:rPr>
                <a:t>600$</a:t>
              </a:r>
              <a:endParaRPr lang="zh-CN" altLang="en-US" sz="5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9144577" y="1018966"/>
              <a:ext cx="408205" cy="577104"/>
              <a:chOff x="3347207" y="1102127"/>
              <a:chExt cx="408205" cy="577104"/>
            </a:xfrm>
          </p:grpSpPr>
          <p:grpSp>
            <p:nvGrpSpPr>
              <p:cNvPr id="66" name="组合 65"/>
              <p:cNvGrpSpPr/>
              <p:nvPr/>
            </p:nvGrpSpPr>
            <p:grpSpPr>
              <a:xfrm rot="19749570">
                <a:off x="3410865" y="1520631"/>
                <a:ext cx="344547" cy="158600"/>
                <a:chOff x="3109255" y="1282900"/>
                <a:chExt cx="940635" cy="697824"/>
              </a:xfrm>
            </p:grpSpPr>
            <p:sp>
              <p:nvSpPr>
                <p:cNvPr id="70" name="直角三角形 69"/>
                <p:cNvSpPr/>
                <p:nvPr/>
              </p:nvSpPr>
              <p:spPr>
                <a:xfrm rot="5688827">
                  <a:off x="3329253" y="1260087"/>
                  <a:ext cx="500639" cy="940635"/>
                </a:xfrm>
                <a:prstGeom prst="rtTriangle">
                  <a:avLst/>
                </a:prstGeom>
                <a:noFill/>
                <a:ln>
                  <a:solidFill>
                    <a:schemeClr val="bg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直角三角形 70"/>
                <p:cNvSpPr/>
                <p:nvPr/>
              </p:nvSpPr>
              <p:spPr>
                <a:xfrm rot="6980638">
                  <a:off x="3259391" y="1305258"/>
                  <a:ext cx="555001" cy="51028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11228954">
                <a:off x="3347207" y="1102127"/>
                <a:ext cx="351251" cy="275620"/>
                <a:chOff x="1647858" y="2431686"/>
                <a:chExt cx="763731" cy="899622"/>
              </a:xfrm>
            </p:grpSpPr>
            <p:sp>
              <p:nvSpPr>
                <p:cNvPr id="68" name="直角三角形 67"/>
                <p:cNvSpPr/>
                <p:nvPr/>
              </p:nvSpPr>
              <p:spPr>
                <a:xfrm rot="9396722">
                  <a:off x="1774717" y="2534340"/>
                  <a:ext cx="473203" cy="796968"/>
                </a:xfrm>
                <a:prstGeom prst="rtTriangle">
                  <a:avLst/>
                </a:prstGeom>
                <a:noFill/>
                <a:ln>
                  <a:solidFill>
                    <a:schemeClr val="bg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直角三角形 68"/>
                <p:cNvSpPr/>
                <p:nvPr/>
              </p:nvSpPr>
              <p:spPr>
                <a:xfrm rot="10800000">
                  <a:off x="1647858" y="2431686"/>
                  <a:ext cx="763731" cy="625306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60550" y="1076116"/>
            <a:ext cx="514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prstClr val="white"/>
                </a:solidFill>
              </a:rPr>
              <a:t>线上业绩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58350" y="4498512"/>
            <a:ext cx="2989384" cy="1794620"/>
            <a:chOff x="1927395" y="4674836"/>
            <a:chExt cx="2989384" cy="1794620"/>
          </a:xfrm>
        </p:grpSpPr>
        <p:sp>
          <p:nvSpPr>
            <p:cNvPr id="17" name="任意多边形 16"/>
            <p:cNvSpPr/>
            <p:nvPr/>
          </p:nvSpPr>
          <p:spPr>
            <a:xfrm>
              <a:off x="1927395" y="4674836"/>
              <a:ext cx="2989384" cy="1794620"/>
            </a:xfrm>
            <a:custGeom>
              <a:avLst/>
              <a:gdLst>
                <a:gd name="connsiteX0" fmla="*/ 756080 w 2989384"/>
                <a:gd name="connsiteY0" fmla="*/ 0 h 1794620"/>
                <a:gd name="connsiteX1" fmla="*/ 908077 w 2989384"/>
                <a:gd name="connsiteY1" fmla="*/ 152684 h 1794620"/>
                <a:gd name="connsiteX2" fmla="*/ 2815575 w 2989384"/>
                <a:gd name="connsiteY2" fmla="*/ 152684 h 1794620"/>
                <a:gd name="connsiteX3" fmla="*/ 2989384 w 2989384"/>
                <a:gd name="connsiteY3" fmla="*/ 500302 h 1794620"/>
                <a:gd name="connsiteX4" fmla="*/ 2342225 w 2989384"/>
                <a:gd name="connsiteY4" fmla="*/ 1794620 h 1794620"/>
                <a:gd name="connsiteX5" fmla="*/ 647160 w 2989384"/>
                <a:gd name="connsiteY5" fmla="*/ 1794620 h 1794620"/>
                <a:gd name="connsiteX6" fmla="*/ 0 w 2989384"/>
                <a:gd name="connsiteY6" fmla="*/ 500302 h 1794620"/>
                <a:gd name="connsiteX7" fmla="*/ 173810 w 2989384"/>
                <a:gd name="connsiteY7" fmla="*/ 152684 h 1794620"/>
                <a:gd name="connsiteX8" fmla="*/ 604083 w 2989384"/>
                <a:gd name="connsiteY8" fmla="*/ 152684 h 17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384" h="1794620">
                  <a:moveTo>
                    <a:pt x="756080" y="0"/>
                  </a:moveTo>
                  <a:lnTo>
                    <a:pt x="908077" y="152684"/>
                  </a:lnTo>
                  <a:lnTo>
                    <a:pt x="2815575" y="152684"/>
                  </a:lnTo>
                  <a:lnTo>
                    <a:pt x="2989384" y="500302"/>
                  </a:lnTo>
                  <a:lnTo>
                    <a:pt x="2342225" y="1794620"/>
                  </a:lnTo>
                  <a:lnTo>
                    <a:pt x="647160" y="1794620"/>
                  </a:lnTo>
                  <a:lnTo>
                    <a:pt x="0" y="500302"/>
                  </a:lnTo>
                  <a:lnTo>
                    <a:pt x="173810" y="152684"/>
                  </a:lnTo>
                  <a:lnTo>
                    <a:pt x="604083" y="152684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16200000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322088" y="4956126"/>
              <a:ext cx="2513418" cy="1323439"/>
              <a:chOff x="6953833" y="2755334"/>
              <a:chExt cx="2513418" cy="1323439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953833" y="3332908"/>
                <a:ext cx="289544" cy="331883"/>
                <a:chOff x="6089355" y="3840296"/>
                <a:chExt cx="289544" cy="331883"/>
              </a:xfrm>
              <a:solidFill>
                <a:srgbClr val="C00000"/>
              </a:solidFill>
            </p:grpSpPr>
            <p:sp>
              <p:nvSpPr>
                <p:cNvPr id="21" name="任意多边形 20"/>
                <p:cNvSpPr/>
                <p:nvPr/>
              </p:nvSpPr>
              <p:spPr>
                <a:xfrm>
                  <a:off x="6089355" y="3840296"/>
                  <a:ext cx="282899" cy="141449"/>
                </a:xfrm>
                <a:custGeom>
                  <a:avLst/>
                  <a:gdLst>
                    <a:gd name="connsiteX0" fmla="*/ 141450 w 282899"/>
                    <a:gd name="connsiteY0" fmla="*/ 0 h 141449"/>
                    <a:gd name="connsiteX1" fmla="*/ 282899 w 282899"/>
                    <a:gd name="connsiteY1" fmla="*/ 141449 h 141449"/>
                    <a:gd name="connsiteX2" fmla="*/ 196624 w 282899"/>
                    <a:gd name="connsiteY2" fmla="*/ 141449 h 141449"/>
                    <a:gd name="connsiteX3" fmla="*/ 141450 w 282899"/>
                    <a:gd name="connsiteY3" fmla="*/ 64206 h 141449"/>
                    <a:gd name="connsiteX4" fmla="*/ 86277 w 282899"/>
                    <a:gd name="connsiteY4" fmla="*/ 141449 h 141449"/>
                    <a:gd name="connsiteX5" fmla="*/ 0 w 282899"/>
                    <a:gd name="connsiteY5" fmla="*/ 141449 h 14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899" h="141449">
                      <a:moveTo>
                        <a:pt x="141450" y="0"/>
                      </a:moveTo>
                      <a:lnTo>
                        <a:pt x="282899" y="141449"/>
                      </a:lnTo>
                      <a:lnTo>
                        <a:pt x="196624" y="141449"/>
                      </a:lnTo>
                      <a:lnTo>
                        <a:pt x="141450" y="64206"/>
                      </a:lnTo>
                      <a:lnTo>
                        <a:pt x="86277" y="141449"/>
                      </a:lnTo>
                      <a:lnTo>
                        <a:pt x="0" y="141449"/>
                      </a:lnTo>
                      <a:close/>
                    </a:path>
                  </a:pathLst>
                </a:custGeom>
                <a:solidFill>
                  <a:srgbClr val="182A64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6096000" y="4030730"/>
                  <a:ext cx="282899" cy="141449"/>
                </a:xfrm>
                <a:custGeom>
                  <a:avLst/>
                  <a:gdLst>
                    <a:gd name="connsiteX0" fmla="*/ 141450 w 282899"/>
                    <a:gd name="connsiteY0" fmla="*/ 0 h 141449"/>
                    <a:gd name="connsiteX1" fmla="*/ 282899 w 282899"/>
                    <a:gd name="connsiteY1" fmla="*/ 141449 h 141449"/>
                    <a:gd name="connsiteX2" fmla="*/ 196624 w 282899"/>
                    <a:gd name="connsiteY2" fmla="*/ 141449 h 141449"/>
                    <a:gd name="connsiteX3" fmla="*/ 141450 w 282899"/>
                    <a:gd name="connsiteY3" fmla="*/ 64206 h 141449"/>
                    <a:gd name="connsiteX4" fmla="*/ 86277 w 282899"/>
                    <a:gd name="connsiteY4" fmla="*/ 141449 h 141449"/>
                    <a:gd name="connsiteX5" fmla="*/ 0 w 282899"/>
                    <a:gd name="connsiteY5" fmla="*/ 141449 h 14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899" h="141449">
                      <a:moveTo>
                        <a:pt x="141450" y="0"/>
                      </a:moveTo>
                      <a:lnTo>
                        <a:pt x="282899" y="141449"/>
                      </a:lnTo>
                      <a:lnTo>
                        <a:pt x="196624" y="141449"/>
                      </a:lnTo>
                      <a:lnTo>
                        <a:pt x="141450" y="64206"/>
                      </a:lnTo>
                      <a:lnTo>
                        <a:pt x="86277" y="141449"/>
                      </a:lnTo>
                      <a:lnTo>
                        <a:pt x="0" y="141449"/>
                      </a:lnTo>
                      <a:close/>
                    </a:path>
                  </a:pathLst>
                </a:custGeom>
                <a:solidFill>
                  <a:srgbClr val="182A64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7364989" y="2755334"/>
                <a:ext cx="21022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0" b="1" dirty="0">
                    <a:solidFill>
                      <a:srgbClr val="182A64"/>
                    </a:solidFill>
                  </a:rPr>
                  <a:t>60%</a:t>
                </a:r>
                <a:endParaRPr lang="zh-CN" altLang="en-US" sz="8000" b="1" dirty="0">
                  <a:solidFill>
                    <a:srgbClr val="182A64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748325" y="2290147"/>
            <a:ext cx="3348659" cy="2534822"/>
            <a:chOff x="4617370" y="2466471"/>
            <a:chExt cx="3348659" cy="2534822"/>
          </a:xfrm>
        </p:grpSpPr>
        <p:sp>
          <p:nvSpPr>
            <p:cNvPr id="24" name="任意多边形 23"/>
            <p:cNvSpPr/>
            <p:nvPr/>
          </p:nvSpPr>
          <p:spPr>
            <a:xfrm>
              <a:off x="4617370" y="3753383"/>
              <a:ext cx="3348659" cy="1247910"/>
            </a:xfrm>
            <a:custGeom>
              <a:avLst/>
              <a:gdLst>
                <a:gd name="connsiteX0" fmla="*/ 597908 w 3348659"/>
                <a:gd name="connsiteY0" fmla="*/ 0 h 1247910"/>
                <a:gd name="connsiteX1" fmla="*/ 735900 w 3348659"/>
                <a:gd name="connsiteY1" fmla="*/ 138616 h 1247910"/>
                <a:gd name="connsiteX2" fmla="*/ 3348659 w 3348659"/>
                <a:gd name="connsiteY2" fmla="*/ 138616 h 1247910"/>
                <a:gd name="connsiteX3" fmla="*/ 2794012 w 3348659"/>
                <a:gd name="connsiteY3" fmla="*/ 1247910 h 1247910"/>
                <a:gd name="connsiteX4" fmla="*/ 554647 w 3348659"/>
                <a:gd name="connsiteY4" fmla="*/ 1247910 h 1247910"/>
                <a:gd name="connsiteX5" fmla="*/ 0 w 3348659"/>
                <a:gd name="connsiteY5" fmla="*/ 138616 h 1247910"/>
                <a:gd name="connsiteX6" fmla="*/ 459916 w 3348659"/>
                <a:gd name="connsiteY6" fmla="*/ 138616 h 124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8659" h="1247910">
                  <a:moveTo>
                    <a:pt x="597908" y="0"/>
                  </a:moveTo>
                  <a:lnTo>
                    <a:pt x="735900" y="138616"/>
                  </a:lnTo>
                  <a:lnTo>
                    <a:pt x="3348659" y="138616"/>
                  </a:lnTo>
                  <a:lnTo>
                    <a:pt x="2794012" y="1247910"/>
                  </a:lnTo>
                  <a:lnTo>
                    <a:pt x="554647" y="1247910"/>
                  </a:lnTo>
                  <a:lnTo>
                    <a:pt x="0" y="138616"/>
                  </a:lnTo>
                  <a:lnTo>
                    <a:pt x="459916" y="138616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16200000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077194" y="2466471"/>
              <a:ext cx="2513418" cy="1323439"/>
              <a:chOff x="6953833" y="2755334"/>
              <a:chExt cx="2513418" cy="1323439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953833" y="3332908"/>
                <a:ext cx="289544" cy="331883"/>
                <a:chOff x="6089355" y="3840296"/>
                <a:chExt cx="289544" cy="331883"/>
              </a:xfrm>
              <a:solidFill>
                <a:srgbClr val="C00000"/>
              </a:solidFill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6089355" y="3840296"/>
                  <a:ext cx="282899" cy="141449"/>
                </a:xfrm>
                <a:custGeom>
                  <a:avLst/>
                  <a:gdLst>
                    <a:gd name="connsiteX0" fmla="*/ 141450 w 282899"/>
                    <a:gd name="connsiteY0" fmla="*/ 0 h 141449"/>
                    <a:gd name="connsiteX1" fmla="*/ 282899 w 282899"/>
                    <a:gd name="connsiteY1" fmla="*/ 141449 h 141449"/>
                    <a:gd name="connsiteX2" fmla="*/ 196624 w 282899"/>
                    <a:gd name="connsiteY2" fmla="*/ 141449 h 141449"/>
                    <a:gd name="connsiteX3" fmla="*/ 141450 w 282899"/>
                    <a:gd name="connsiteY3" fmla="*/ 64206 h 141449"/>
                    <a:gd name="connsiteX4" fmla="*/ 86277 w 282899"/>
                    <a:gd name="connsiteY4" fmla="*/ 141449 h 141449"/>
                    <a:gd name="connsiteX5" fmla="*/ 0 w 282899"/>
                    <a:gd name="connsiteY5" fmla="*/ 141449 h 14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899" h="141449">
                      <a:moveTo>
                        <a:pt x="141450" y="0"/>
                      </a:moveTo>
                      <a:lnTo>
                        <a:pt x="282899" y="141449"/>
                      </a:lnTo>
                      <a:lnTo>
                        <a:pt x="196624" y="141449"/>
                      </a:lnTo>
                      <a:lnTo>
                        <a:pt x="141450" y="64206"/>
                      </a:lnTo>
                      <a:lnTo>
                        <a:pt x="86277" y="141449"/>
                      </a:lnTo>
                      <a:lnTo>
                        <a:pt x="0" y="14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6096000" y="4030730"/>
                  <a:ext cx="282899" cy="141449"/>
                </a:xfrm>
                <a:custGeom>
                  <a:avLst/>
                  <a:gdLst>
                    <a:gd name="connsiteX0" fmla="*/ 141450 w 282899"/>
                    <a:gd name="connsiteY0" fmla="*/ 0 h 141449"/>
                    <a:gd name="connsiteX1" fmla="*/ 282899 w 282899"/>
                    <a:gd name="connsiteY1" fmla="*/ 141449 h 141449"/>
                    <a:gd name="connsiteX2" fmla="*/ 196624 w 282899"/>
                    <a:gd name="connsiteY2" fmla="*/ 141449 h 141449"/>
                    <a:gd name="connsiteX3" fmla="*/ 141450 w 282899"/>
                    <a:gd name="connsiteY3" fmla="*/ 64206 h 141449"/>
                    <a:gd name="connsiteX4" fmla="*/ 86277 w 282899"/>
                    <a:gd name="connsiteY4" fmla="*/ 141449 h 141449"/>
                    <a:gd name="connsiteX5" fmla="*/ 0 w 282899"/>
                    <a:gd name="connsiteY5" fmla="*/ 141449 h 14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899" h="141449">
                      <a:moveTo>
                        <a:pt x="141450" y="0"/>
                      </a:moveTo>
                      <a:lnTo>
                        <a:pt x="282899" y="141449"/>
                      </a:lnTo>
                      <a:lnTo>
                        <a:pt x="196624" y="141449"/>
                      </a:lnTo>
                      <a:lnTo>
                        <a:pt x="141450" y="64206"/>
                      </a:lnTo>
                      <a:lnTo>
                        <a:pt x="86277" y="141449"/>
                      </a:lnTo>
                      <a:lnTo>
                        <a:pt x="0" y="14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7" name="文本框 26"/>
              <p:cNvSpPr txBox="1"/>
              <p:nvPr/>
            </p:nvSpPr>
            <p:spPr>
              <a:xfrm>
                <a:off x="7364989" y="2755334"/>
                <a:ext cx="21022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0" b="1" dirty="0">
                    <a:solidFill>
                      <a:prstClr val="white"/>
                    </a:solidFill>
                  </a:rPr>
                  <a:t>30%</a:t>
                </a:r>
                <a:endParaRPr lang="zh-CN" altLang="en-US" sz="80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061600" y="2938445"/>
            <a:ext cx="2989384" cy="3365868"/>
            <a:chOff x="2654545" y="2892644"/>
            <a:chExt cx="2989384" cy="3365868"/>
          </a:xfrm>
        </p:grpSpPr>
        <p:sp>
          <p:nvSpPr>
            <p:cNvPr id="11" name="六边形 10"/>
            <p:cNvSpPr/>
            <p:nvPr/>
          </p:nvSpPr>
          <p:spPr>
            <a:xfrm>
              <a:off x="2654545" y="3669874"/>
              <a:ext cx="2989384" cy="2588638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15774" y="2892644"/>
              <a:ext cx="1903771" cy="1291220"/>
              <a:chOff x="2212844" y="1976892"/>
              <a:chExt cx="1903771" cy="1291220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844" y="1976892"/>
                <a:ext cx="1903771" cy="1291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840000" sx="37000" sy="37000" algn="tl" rotWithShape="0">
                  <a:schemeClr val="accent4"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532185" y="2206742"/>
                <a:ext cx="1266092" cy="765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484158" y="2238051"/>
                <a:ext cx="1361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prstClr val="white"/>
                    </a:solidFill>
                  </a:rPr>
                  <a:t>PC</a:t>
                </a:r>
                <a:endParaRPr lang="zh-CN" altLang="en-US" sz="4000" b="1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8443966" y="4327407"/>
            <a:ext cx="36647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</a:rPr>
              <a:t>Our products</a:t>
            </a:r>
            <a:r>
              <a:rPr lang="en-US" altLang="zh-CN" sz="2800" b="1" dirty="0">
                <a:solidFill>
                  <a:schemeClr val="bg1"/>
                </a:solidFill>
              </a:rPr>
              <a:t> has got perfect sale achievements on all products we are deputizing . 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357937" y="2341387"/>
            <a:ext cx="5599991" cy="6006712"/>
            <a:chOff x="7357937" y="2341387"/>
            <a:chExt cx="5599991" cy="6006712"/>
          </a:xfrm>
        </p:grpSpPr>
        <p:sp>
          <p:nvSpPr>
            <p:cNvPr id="35" name="六边形 34"/>
            <p:cNvSpPr/>
            <p:nvPr/>
          </p:nvSpPr>
          <p:spPr>
            <a:xfrm>
              <a:off x="7357937" y="3199604"/>
              <a:ext cx="5599991" cy="5148495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2" name="Group 13"/>
            <p:cNvGrpSpPr>
              <a:grpSpLocks noChangeAspect="1"/>
            </p:cNvGrpSpPr>
            <p:nvPr/>
          </p:nvGrpSpPr>
          <p:grpSpPr bwMode="auto">
            <a:xfrm>
              <a:off x="8779977" y="2380938"/>
              <a:ext cx="966475" cy="935097"/>
              <a:chOff x="2726" y="1471"/>
              <a:chExt cx="308" cy="298"/>
            </a:xfrm>
            <a:solidFill>
              <a:srgbClr val="E6E6E6"/>
            </a:solidFill>
          </p:grpSpPr>
          <p:sp>
            <p:nvSpPr>
              <p:cNvPr id="43" name="Freeform 14"/>
              <p:cNvSpPr/>
              <p:nvPr/>
            </p:nvSpPr>
            <p:spPr bwMode="auto">
              <a:xfrm>
                <a:off x="2923" y="1495"/>
                <a:ext cx="87" cy="87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  <a:gd name="T4" fmla="*/ 0 w 36"/>
                  <a:gd name="T5" fmla="*/ 0 h 36"/>
                  <a:gd name="T6" fmla="*/ 0 w 36"/>
                  <a:gd name="T7" fmla="*/ 36 h 36"/>
                  <a:gd name="T8" fmla="*/ 36 w 36"/>
                  <a:gd name="T9" fmla="*/ 36 h 36"/>
                  <a:gd name="T10" fmla="*/ 36 w 36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36" y="16"/>
                      <a:pt x="2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2909" y="1590"/>
                <a:ext cx="101" cy="7"/>
              </a:xfrm>
              <a:custGeom>
                <a:avLst/>
                <a:gdLst>
                  <a:gd name="T0" fmla="*/ 0 w 42"/>
                  <a:gd name="T1" fmla="*/ 3 h 3"/>
                  <a:gd name="T2" fmla="*/ 42 w 42"/>
                  <a:gd name="T3" fmla="*/ 3 h 3"/>
                  <a:gd name="T4" fmla="*/ 42 w 42"/>
                  <a:gd name="T5" fmla="*/ 0 h 3"/>
                  <a:gd name="T6" fmla="*/ 3 w 42"/>
                  <a:gd name="T7" fmla="*/ 0 h 3"/>
                  <a:gd name="T8" fmla="*/ 0 w 4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">
                    <a:moveTo>
                      <a:pt x="0" y="3"/>
                    </a:move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1"/>
                      <a:pt x="4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2894" y="1602"/>
                <a:ext cx="114" cy="7"/>
              </a:xfrm>
              <a:custGeom>
                <a:avLst/>
                <a:gdLst>
                  <a:gd name="T0" fmla="*/ 0 w 47"/>
                  <a:gd name="T1" fmla="*/ 3 h 3"/>
                  <a:gd name="T2" fmla="*/ 47 w 47"/>
                  <a:gd name="T3" fmla="*/ 3 h 3"/>
                  <a:gd name="T4" fmla="*/ 47 w 47"/>
                  <a:gd name="T5" fmla="*/ 0 h 3"/>
                  <a:gd name="T6" fmla="*/ 3 w 47"/>
                  <a:gd name="T7" fmla="*/ 0 h 3"/>
                  <a:gd name="T8" fmla="*/ 0 w 4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">
                    <a:moveTo>
                      <a:pt x="0" y="3"/>
                    </a:move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7" y="1"/>
                      <a:pt x="47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7"/>
              <p:cNvSpPr/>
              <p:nvPr/>
            </p:nvSpPr>
            <p:spPr bwMode="auto">
              <a:xfrm>
                <a:off x="2882" y="1616"/>
                <a:ext cx="123" cy="5"/>
              </a:xfrm>
              <a:custGeom>
                <a:avLst/>
                <a:gdLst>
                  <a:gd name="T0" fmla="*/ 0 w 51"/>
                  <a:gd name="T1" fmla="*/ 2 h 2"/>
                  <a:gd name="T2" fmla="*/ 49 w 51"/>
                  <a:gd name="T3" fmla="*/ 2 h 2"/>
                  <a:gd name="T4" fmla="*/ 51 w 51"/>
                  <a:gd name="T5" fmla="*/ 0 h 2"/>
                  <a:gd name="T6" fmla="*/ 2 w 51"/>
                  <a:gd name="T7" fmla="*/ 0 h 2"/>
                  <a:gd name="T8" fmla="*/ 0 w 5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">
                    <a:moveTo>
                      <a:pt x="0" y="2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50" y="1"/>
                      <a:pt x="50" y="0"/>
                      <a:pt x="5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8"/>
              <p:cNvSpPr/>
              <p:nvPr/>
            </p:nvSpPr>
            <p:spPr bwMode="auto">
              <a:xfrm>
                <a:off x="2868" y="1629"/>
                <a:ext cx="130" cy="4"/>
              </a:xfrm>
              <a:custGeom>
                <a:avLst/>
                <a:gdLst>
                  <a:gd name="T0" fmla="*/ 0 w 54"/>
                  <a:gd name="T1" fmla="*/ 2 h 2"/>
                  <a:gd name="T2" fmla="*/ 52 w 54"/>
                  <a:gd name="T3" fmla="*/ 2 h 2"/>
                  <a:gd name="T4" fmla="*/ 54 w 54"/>
                  <a:gd name="T5" fmla="*/ 0 h 2"/>
                  <a:gd name="T6" fmla="*/ 2 w 54"/>
                  <a:gd name="T7" fmla="*/ 0 h 2"/>
                  <a:gd name="T8" fmla="*/ 0 w 5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">
                    <a:moveTo>
                      <a:pt x="0" y="2"/>
                    </a:moveTo>
                    <a:cubicBezTo>
                      <a:pt x="52" y="2"/>
                      <a:pt x="52" y="2"/>
                      <a:pt x="52" y="2"/>
                    </a:cubicBezTo>
                    <a:cubicBezTo>
                      <a:pt x="53" y="1"/>
                      <a:pt x="53" y="1"/>
                      <a:pt x="54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2873" y="1653"/>
                <a:ext cx="101" cy="5"/>
              </a:xfrm>
              <a:custGeom>
                <a:avLst/>
                <a:gdLst>
                  <a:gd name="T0" fmla="*/ 42 w 42"/>
                  <a:gd name="T1" fmla="*/ 0 h 2"/>
                  <a:gd name="T2" fmla="*/ 0 w 42"/>
                  <a:gd name="T3" fmla="*/ 0 h 2"/>
                  <a:gd name="T4" fmla="*/ 3 w 42"/>
                  <a:gd name="T5" fmla="*/ 2 h 2"/>
                  <a:gd name="T6" fmla="*/ 39 w 42"/>
                  <a:gd name="T7" fmla="*/ 2 h 2"/>
                  <a:gd name="T8" fmla="*/ 42 w 4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40" y="2"/>
                      <a:pt x="41" y="1"/>
                      <a:pt x="42" y="0"/>
                    </a:cubicBez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2861" y="1641"/>
                <a:ext cx="128" cy="4"/>
              </a:xfrm>
              <a:custGeom>
                <a:avLst/>
                <a:gdLst>
                  <a:gd name="T0" fmla="*/ 0 w 53"/>
                  <a:gd name="T1" fmla="*/ 0 h 2"/>
                  <a:gd name="T2" fmla="*/ 1 w 53"/>
                  <a:gd name="T3" fmla="*/ 2 h 2"/>
                  <a:gd name="T4" fmla="*/ 51 w 53"/>
                  <a:gd name="T5" fmla="*/ 2 h 2"/>
                  <a:gd name="T6" fmla="*/ 53 w 53"/>
                  <a:gd name="T7" fmla="*/ 0 h 2"/>
                  <a:gd name="T8" fmla="*/ 0 w 5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2" y="1"/>
                      <a:pt x="53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2897" y="1665"/>
                <a:ext cx="55" cy="5"/>
              </a:xfrm>
              <a:custGeom>
                <a:avLst/>
                <a:gdLst>
                  <a:gd name="T0" fmla="*/ 23 w 23"/>
                  <a:gd name="T1" fmla="*/ 0 h 2"/>
                  <a:gd name="T2" fmla="*/ 0 w 23"/>
                  <a:gd name="T3" fmla="*/ 0 h 2"/>
                  <a:gd name="T4" fmla="*/ 9 w 23"/>
                  <a:gd name="T5" fmla="*/ 2 h 2"/>
                  <a:gd name="T6" fmla="*/ 23 w 2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6" y="2"/>
                      <a:pt x="9" y="2"/>
                    </a:cubicBezTo>
                    <a:cubicBezTo>
                      <a:pt x="14" y="2"/>
                      <a:pt x="19" y="1"/>
                      <a:pt x="23" y="0"/>
                    </a:cubicBez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2815" y="1471"/>
                <a:ext cx="219" cy="221"/>
              </a:xfrm>
              <a:custGeom>
                <a:avLst/>
                <a:gdLst>
                  <a:gd name="T0" fmla="*/ 45 w 91"/>
                  <a:gd name="T1" fmla="*/ 0 h 91"/>
                  <a:gd name="T2" fmla="*/ 0 w 91"/>
                  <a:gd name="T3" fmla="*/ 46 h 91"/>
                  <a:gd name="T4" fmla="*/ 1 w 91"/>
                  <a:gd name="T5" fmla="*/ 57 h 91"/>
                  <a:gd name="T6" fmla="*/ 7 w 91"/>
                  <a:gd name="T7" fmla="*/ 56 h 91"/>
                  <a:gd name="T8" fmla="*/ 6 w 91"/>
                  <a:gd name="T9" fmla="*/ 46 h 91"/>
                  <a:gd name="T10" fmla="*/ 45 w 91"/>
                  <a:gd name="T11" fmla="*/ 6 h 91"/>
                  <a:gd name="T12" fmla="*/ 85 w 91"/>
                  <a:gd name="T13" fmla="*/ 46 h 91"/>
                  <a:gd name="T14" fmla="*/ 45 w 91"/>
                  <a:gd name="T15" fmla="*/ 85 h 91"/>
                  <a:gd name="T16" fmla="*/ 13 w 91"/>
                  <a:gd name="T17" fmla="*/ 69 h 91"/>
                  <a:gd name="T18" fmla="*/ 7 w 91"/>
                  <a:gd name="T19" fmla="*/ 70 h 91"/>
                  <a:gd name="T20" fmla="*/ 45 w 91"/>
                  <a:gd name="T21" fmla="*/ 91 h 91"/>
                  <a:gd name="T22" fmla="*/ 91 w 91"/>
                  <a:gd name="T23" fmla="*/ 46 h 91"/>
                  <a:gd name="T24" fmla="*/ 45 w 91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91">
                    <a:moveTo>
                      <a:pt x="45" y="0"/>
                    </a:moveTo>
                    <a:cubicBezTo>
                      <a:pt x="20" y="0"/>
                      <a:pt x="0" y="21"/>
                      <a:pt x="0" y="46"/>
                    </a:cubicBezTo>
                    <a:cubicBezTo>
                      <a:pt x="0" y="50"/>
                      <a:pt x="0" y="54"/>
                      <a:pt x="1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3"/>
                      <a:pt x="6" y="49"/>
                      <a:pt x="6" y="46"/>
                    </a:cubicBezTo>
                    <a:cubicBezTo>
                      <a:pt x="6" y="24"/>
                      <a:pt x="24" y="6"/>
                      <a:pt x="45" y="6"/>
                    </a:cubicBezTo>
                    <a:cubicBezTo>
                      <a:pt x="67" y="6"/>
                      <a:pt x="85" y="24"/>
                      <a:pt x="85" y="46"/>
                    </a:cubicBezTo>
                    <a:cubicBezTo>
                      <a:pt x="85" y="68"/>
                      <a:pt x="67" y="85"/>
                      <a:pt x="45" y="85"/>
                    </a:cubicBezTo>
                    <a:cubicBezTo>
                      <a:pt x="32" y="85"/>
                      <a:pt x="21" y="79"/>
                      <a:pt x="13" y="69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5" y="83"/>
                      <a:pt x="29" y="91"/>
                      <a:pt x="45" y="91"/>
                    </a:cubicBezTo>
                    <a:cubicBezTo>
                      <a:pt x="70" y="91"/>
                      <a:pt x="91" y="71"/>
                      <a:pt x="91" y="46"/>
                    </a:cubicBezTo>
                    <a:cubicBezTo>
                      <a:pt x="91" y="21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23"/>
              <p:cNvSpPr>
                <a:spLocks noChangeArrowheads="1"/>
              </p:cNvSpPr>
              <p:nvPr/>
            </p:nvSpPr>
            <p:spPr bwMode="auto">
              <a:xfrm>
                <a:off x="2747" y="1558"/>
                <a:ext cx="44" cy="46"/>
              </a:xfrm>
              <a:prstGeom prst="ellipse">
                <a:avLst/>
              </a:pr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2726" y="1597"/>
                <a:ext cx="130" cy="172"/>
              </a:xfrm>
              <a:custGeom>
                <a:avLst/>
                <a:gdLst>
                  <a:gd name="T0" fmla="*/ 53 w 54"/>
                  <a:gd name="T1" fmla="*/ 4 h 71"/>
                  <a:gd name="T2" fmla="*/ 46 w 54"/>
                  <a:gd name="T3" fmla="*/ 1 h 71"/>
                  <a:gd name="T4" fmla="*/ 25 w 54"/>
                  <a:gd name="T5" fmla="*/ 6 h 71"/>
                  <a:gd name="T6" fmla="*/ 25 w 54"/>
                  <a:gd name="T7" fmla="*/ 6 h 71"/>
                  <a:gd name="T8" fmla="*/ 18 w 54"/>
                  <a:gd name="T9" fmla="*/ 14 h 71"/>
                  <a:gd name="T10" fmla="*/ 17 w 54"/>
                  <a:gd name="T11" fmla="*/ 14 h 71"/>
                  <a:gd name="T12" fmla="*/ 10 w 54"/>
                  <a:gd name="T13" fmla="*/ 6 h 71"/>
                  <a:gd name="T14" fmla="*/ 7 w 54"/>
                  <a:gd name="T15" fmla="*/ 6 h 71"/>
                  <a:gd name="T16" fmla="*/ 0 w 54"/>
                  <a:gd name="T17" fmla="*/ 14 h 71"/>
                  <a:gd name="T18" fmla="*/ 0 w 54"/>
                  <a:gd name="T19" fmla="*/ 30 h 71"/>
                  <a:gd name="T20" fmla="*/ 7 w 54"/>
                  <a:gd name="T21" fmla="*/ 37 h 71"/>
                  <a:gd name="T22" fmla="*/ 8 w 54"/>
                  <a:gd name="T23" fmla="*/ 37 h 71"/>
                  <a:gd name="T24" fmla="*/ 7 w 54"/>
                  <a:gd name="T25" fmla="*/ 39 h 71"/>
                  <a:gd name="T26" fmla="*/ 7 w 54"/>
                  <a:gd name="T27" fmla="*/ 65 h 71"/>
                  <a:gd name="T28" fmla="*/ 13 w 54"/>
                  <a:gd name="T29" fmla="*/ 71 h 71"/>
                  <a:gd name="T30" fmla="*/ 18 w 54"/>
                  <a:gd name="T31" fmla="*/ 65 h 71"/>
                  <a:gd name="T32" fmla="*/ 23 w 54"/>
                  <a:gd name="T33" fmla="*/ 71 h 71"/>
                  <a:gd name="T34" fmla="*/ 28 w 54"/>
                  <a:gd name="T35" fmla="*/ 65 h 71"/>
                  <a:gd name="T36" fmla="*/ 28 w 54"/>
                  <a:gd name="T37" fmla="*/ 17 h 71"/>
                  <a:gd name="T38" fmla="*/ 49 w 54"/>
                  <a:gd name="T39" fmla="*/ 11 h 71"/>
                  <a:gd name="T40" fmla="*/ 53 w 54"/>
                  <a:gd name="T41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71">
                    <a:moveTo>
                      <a:pt x="53" y="4"/>
                    </a:moveTo>
                    <a:cubicBezTo>
                      <a:pt x="52" y="1"/>
                      <a:pt x="49" y="0"/>
                      <a:pt x="46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" y="6"/>
                      <a:pt x="0" y="9"/>
                      <a:pt x="0" y="1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4"/>
                      <a:pt x="3" y="37"/>
                      <a:pt x="7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10" y="71"/>
                      <a:pt x="13" y="71"/>
                    </a:cubicBezTo>
                    <a:cubicBezTo>
                      <a:pt x="15" y="71"/>
                      <a:pt x="18" y="68"/>
                      <a:pt x="18" y="65"/>
                    </a:cubicBezTo>
                    <a:cubicBezTo>
                      <a:pt x="18" y="68"/>
                      <a:pt x="20" y="71"/>
                      <a:pt x="23" y="71"/>
                    </a:cubicBezTo>
                    <a:cubicBezTo>
                      <a:pt x="26" y="71"/>
                      <a:pt x="28" y="68"/>
                      <a:pt x="28" y="6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0"/>
                      <a:pt x="54" y="7"/>
                      <a:pt x="53" y="4"/>
                    </a:cubicBezTo>
                    <a:close/>
                  </a:path>
                </a:pathLst>
              </a:custGeom>
              <a:solidFill>
                <a:srgbClr val="F6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9821761" y="2341387"/>
              <a:ext cx="20493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Analysis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53076" y="219884"/>
            <a:ext cx="3939159" cy="4594892"/>
            <a:chOff x="4453076" y="219884"/>
            <a:chExt cx="3939159" cy="4594892"/>
          </a:xfrm>
        </p:grpSpPr>
        <p:grpSp>
          <p:nvGrpSpPr>
            <p:cNvPr id="4" name="组合 3"/>
            <p:cNvGrpSpPr/>
            <p:nvPr/>
          </p:nvGrpSpPr>
          <p:grpSpPr>
            <a:xfrm>
              <a:off x="4453076" y="219884"/>
              <a:ext cx="3939159" cy="4594892"/>
              <a:chOff x="4322121" y="396208"/>
              <a:chExt cx="3939159" cy="4594892"/>
            </a:xfrm>
          </p:grpSpPr>
          <p:sp>
            <p:nvSpPr>
              <p:cNvPr id="5" name="六边形 4"/>
              <p:cNvSpPr/>
              <p:nvPr/>
            </p:nvSpPr>
            <p:spPr>
              <a:xfrm>
                <a:off x="4322121" y="1591512"/>
                <a:ext cx="3939159" cy="3399588"/>
              </a:xfrm>
              <a:prstGeom prst="hex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5695301" y="396208"/>
                <a:ext cx="1192796" cy="2118711"/>
                <a:chOff x="8371956" y="1968600"/>
                <a:chExt cx="1192796" cy="2118711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348"/>
                <a:stretch>
                  <a:fillRect/>
                </a:stretch>
              </p:blipFill>
              <p:spPr bwMode="auto">
                <a:xfrm>
                  <a:off x="8371956" y="1968600"/>
                  <a:ext cx="1192796" cy="211871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1066800" dir="18180000" sx="63000" sy="63000" algn="bl" rotWithShape="0">
                    <a:schemeClr val="accent2"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矩形 7"/>
                <p:cNvSpPr/>
                <p:nvPr/>
              </p:nvSpPr>
              <p:spPr>
                <a:xfrm>
                  <a:off x="8563701" y="2415474"/>
                  <a:ext cx="756000" cy="12087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8" name="文本框 57"/>
            <p:cNvSpPr txBox="1"/>
            <p:nvPr/>
          </p:nvSpPr>
          <p:spPr>
            <a:xfrm>
              <a:off x="6054883" y="821984"/>
              <a:ext cx="615553" cy="12624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Mobile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60550" y="1076116"/>
            <a:ext cx="514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prstClr val="white"/>
                </a:solidFill>
              </a:rPr>
              <a:t>业绩构成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2708325" y="487382"/>
          <a:ext cx="879213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3" name="组合 42"/>
          <p:cNvGrpSpPr/>
          <p:nvPr/>
        </p:nvGrpSpPr>
        <p:grpSpPr>
          <a:xfrm>
            <a:off x="8056891" y="1104482"/>
            <a:ext cx="3182609" cy="1679056"/>
            <a:chOff x="8056891" y="1104482"/>
            <a:chExt cx="3182609" cy="1679056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8056891" y="1619250"/>
              <a:ext cx="2001509" cy="1164288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058400" y="1619250"/>
              <a:ext cx="1181100" cy="0"/>
            </a:xfrm>
            <a:prstGeom prst="line">
              <a:avLst/>
            </a:prstGeom>
            <a:ln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0058400" y="1104482"/>
              <a:ext cx="118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TOPIC A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409441" y="3792538"/>
            <a:ext cx="1714499" cy="523406"/>
            <a:chOff x="9409441" y="3792538"/>
            <a:chExt cx="1714499" cy="52340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9409441" y="4136088"/>
              <a:ext cx="524504" cy="179856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933945" y="4315944"/>
              <a:ext cx="1181100" cy="0"/>
            </a:xfrm>
            <a:prstGeom prst="line">
              <a:avLst/>
            </a:prstGeom>
            <a:ln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9942840" y="3792538"/>
              <a:ext cx="118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TOPIC B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399791" y="5088588"/>
            <a:ext cx="1838954" cy="893112"/>
            <a:chOff x="8399791" y="5088588"/>
            <a:chExt cx="1838954" cy="89311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8399791" y="5088588"/>
              <a:ext cx="657854" cy="874062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048750" y="5962836"/>
              <a:ext cx="1181100" cy="0"/>
            </a:xfrm>
            <a:prstGeom prst="line">
              <a:avLst/>
            </a:prstGeom>
            <a:ln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9057645" y="5458480"/>
              <a:ext cx="118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TOPIC C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7043" y="5088588"/>
            <a:ext cx="1181100" cy="1135672"/>
            <a:chOff x="6757043" y="5088588"/>
            <a:chExt cx="1181100" cy="113567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284736" y="5088588"/>
              <a:ext cx="62857" cy="612452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6757043" y="5701040"/>
              <a:ext cx="118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TOPIC D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57538" y="4836967"/>
            <a:ext cx="1181100" cy="886903"/>
            <a:chOff x="5357538" y="4836967"/>
            <a:chExt cx="1181100" cy="886903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6381750" y="4836967"/>
              <a:ext cx="156888" cy="401783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5357538" y="5200650"/>
              <a:ext cx="1181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TOPIC 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680025" y="1930778"/>
            <a:ext cx="3531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The construction </a:t>
            </a:r>
            <a:r>
              <a:rPr lang="en-US" altLang="zh-CN" sz="2000" b="1" dirty="0">
                <a:solidFill>
                  <a:schemeClr val="bg1"/>
                </a:solidFill>
              </a:rPr>
              <a:t>of marketing channels direct influences the overall performance of the company.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 rot="6325569">
            <a:off x="2808370" y="1508764"/>
            <a:ext cx="408205" cy="577104"/>
            <a:chOff x="3347207" y="1102127"/>
            <a:chExt cx="408205" cy="577104"/>
          </a:xfrm>
        </p:grpSpPr>
        <p:grpSp>
          <p:nvGrpSpPr>
            <p:cNvPr id="37" name="组合 36"/>
            <p:cNvGrpSpPr/>
            <p:nvPr/>
          </p:nvGrpSpPr>
          <p:grpSpPr>
            <a:xfrm rot="19749570">
              <a:off x="3410865" y="1520631"/>
              <a:ext cx="344547" cy="158600"/>
              <a:chOff x="3109255" y="1282900"/>
              <a:chExt cx="940635" cy="697824"/>
            </a:xfrm>
          </p:grpSpPr>
          <p:sp>
            <p:nvSpPr>
              <p:cNvPr id="41" name="直角三角形 40"/>
              <p:cNvSpPr/>
              <p:nvPr/>
            </p:nvSpPr>
            <p:spPr>
              <a:xfrm rot="5688827">
                <a:off x="3329253" y="1260087"/>
                <a:ext cx="500639" cy="940635"/>
              </a:xfrm>
              <a:prstGeom prst="rtTriangle">
                <a:avLst/>
              </a:prstGeom>
              <a:noFill/>
              <a:ln>
                <a:solidFill>
                  <a:schemeClr val="bg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直角三角形 41"/>
              <p:cNvSpPr/>
              <p:nvPr/>
            </p:nvSpPr>
            <p:spPr>
              <a:xfrm rot="6980638">
                <a:off x="3259391" y="1305258"/>
                <a:ext cx="555001" cy="51028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1228954">
              <a:off x="3347207" y="1102127"/>
              <a:ext cx="351251" cy="275620"/>
              <a:chOff x="1647858" y="2431686"/>
              <a:chExt cx="763731" cy="899622"/>
            </a:xfrm>
          </p:grpSpPr>
          <p:sp>
            <p:nvSpPr>
              <p:cNvPr id="39" name="直角三角形 38"/>
              <p:cNvSpPr/>
              <p:nvPr/>
            </p:nvSpPr>
            <p:spPr>
              <a:xfrm rot="9396722">
                <a:off x="1774717" y="2534340"/>
                <a:ext cx="473203" cy="796968"/>
              </a:xfrm>
              <a:prstGeom prst="rtTriangle">
                <a:avLst/>
              </a:prstGeom>
              <a:noFill/>
              <a:ln>
                <a:solidFill>
                  <a:schemeClr val="bg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直角三角形 39"/>
              <p:cNvSpPr/>
              <p:nvPr/>
            </p:nvSpPr>
            <p:spPr>
              <a:xfrm rot="10800000">
                <a:off x="1647858" y="2431686"/>
                <a:ext cx="763731" cy="625306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5400000">
            <a:off x="-3042" y="1100680"/>
            <a:ext cx="235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</a:rPr>
              <a:t>Chapter.2</a:t>
            </a:r>
            <a:endParaRPr lang="zh-CN" altLang="en-US" sz="4800" b="1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296" y="397298"/>
            <a:ext cx="334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适逢其会，</a:t>
            </a:r>
            <a:endParaRPr lang="en-US" altLang="zh-CN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相机而动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018638" y="0"/>
            <a:ext cx="5682147" cy="6904144"/>
            <a:chOff x="5018638" y="0"/>
            <a:chExt cx="5682147" cy="6904144"/>
          </a:xfrm>
        </p:grpSpPr>
        <p:sp>
          <p:nvSpPr>
            <p:cNvPr id="7" name="文本框 6"/>
            <p:cNvSpPr txBox="1"/>
            <p:nvPr/>
          </p:nvSpPr>
          <p:spPr>
            <a:xfrm>
              <a:off x="5018638" y="3507283"/>
              <a:ext cx="5616098" cy="56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/>
                  <a:ea typeface="微软雅黑" panose="020B0503020204020204" charset="-122"/>
                </a:rPr>
                <a:t>SWOT</a:t>
              </a:r>
              <a:r>
                <a:rPr lang="zh-CN" altLang="en-US" sz="2800" b="1" dirty="0">
                  <a:solidFill>
                    <a:prstClr val="white"/>
                  </a:solidFill>
                  <a:latin typeface="Agency FB" panose="020B0503020202020204"/>
                  <a:ea typeface="微软雅黑" panose="020B0503020204020204" charset="-122"/>
                </a:rPr>
                <a:t>分析，业绩发展迎来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414595" y="0"/>
              <a:ext cx="4286190" cy="6904144"/>
              <a:chOff x="6414595" y="0"/>
              <a:chExt cx="4286190" cy="690414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822800" y="3792613"/>
                <a:ext cx="3877985" cy="1788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600" dirty="0">
                    <a:solidFill>
                      <a:srgbClr val="FFFF00"/>
                    </a:solidFill>
                    <a:latin typeface="造字工房力黑（非商用）常规体" pitchFamily="50" charset="-122"/>
                    <a:ea typeface="长城新艺体" panose="02010609010101010101" pitchFamily="49" charset="-122"/>
                  </a:rPr>
                  <a:t>新机遇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0176387" y="0"/>
                <a:ext cx="0" cy="32596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0176387" y="5824144"/>
                <a:ext cx="0" cy="1080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组合 9"/>
              <p:cNvGrpSpPr/>
              <p:nvPr/>
            </p:nvGrpSpPr>
            <p:grpSpPr>
              <a:xfrm>
                <a:off x="6414595" y="4064201"/>
                <a:ext cx="408205" cy="577104"/>
                <a:chOff x="3347207" y="1102127"/>
                <a:chExt cx="408205" cy="57710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 rot="19749570">
                  <a:off x="3410865" y="1520631"/>
                  <a:ext cx="344547" cy="158600"/>
                  <a:chOff x="3109255" y="1282900"/>
                  <a:chExt cx="940635" cy="697824"/>
                </a:xfrm>
              </p:grpSpPr>
              <p:sp>
                <p:nvSpPr>
                  <p:cNvPr id="15" name="直角三角形 14"/>
                  <p:cNvSpPr/>
                  <p:nvPr/>
                </p:nvSpPr>
                <p:spPr>
                  <a:xfrm rot="5688827">
                    <a:off x="3329253" y="1260087"/>
                    <a:ext cx="500639" cy="940635"/>
                  </a:xfrm>
                  <a:prstGeom prst="rtTriangle">
                    <a:avLst/>
                  </a:prstGeom>
                  <a:noFill/>
                  <a:ln>
                    <a:solidFill>
                      <a:schemeClr val="bg1">
                        <a:alpha val="41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直角三角形 15"/>
                  <p:cNvSpPr/>
                  <p:nvPr/>
                </p:nvSpPr>
                <p:spPr>
                  <a:xfrm rot="6980638">
                    <a:off x="3259391" y="1305258"/>
                    <a:ext cx="555001" cy="510285"/>
                  </a:xfrm>
                  <a:prstGeom prst="rt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 rot="11228954">
                  <a:off x="3347207" y="1102127"/>
                  <a:ext cx="351251" cy="275620"/>
                  <a:chOff x="1647858" y="2431686"/>
                  <a:chExt cx="763731" cy="899622"/>
                </a:xfrm>
              </p:grpSpPr>
              <p:sp>
                <p:nvSpPr>
                  <p:cNvPr id="13" name="直角三角形 12"/>
                  <p:cNvSpPr/>
                  <p:nvPr/>
                </p:nvSpPr>
                <p:spPr>
                  <a:xfrm rot="9396722">
                    <a:off x="1774717" y="2534340"/>
                    <a:ext cx="473203" cy="796968"/>
                  </a:xfrm>
                  <a:prstGeom prst="rtTriangle">
                    <a:avLst/>
                  </a:prstGeom>
                  <a:noFill/>
                  <a:ln>
                    <a:solidFill>
                      <a:schemeClr val="bg1">
                        <a:alpha val="41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直角三角形 13"/>
                  <p:cNvSpPr/>
                  <p:nvPr/>
                </p:nvSpPr>
                <p:spPr>
                  <a:xfrm rot="10800000">
                    <a:off x="1647858" y="2431686"/>
                    <a:ext cx="763731" cy="625306"/>
                  </a:xfrm>
                  <a:prstGeom prst="rtTriangl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7042" y="1121701"/>
            <a:ext cx="861774" cy="26125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SWOT</a:t>
            </a:r>
            <a:r>
              <a:rPr lang="zh-CN" altLang="en-US" sz="4400" b="1" dirty="0">
                <a:solidFill>
                  <a:schemeClr val="bg1"/>
                </a:solidFill>
              </a:rPr>
              <a:t>分析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698941" y="1599206"/>
            <a:ext cx="4017612" cy="4017612"/>
            <a:chOff x="4698941" y="1599206"/>
            <a:chExt cx="4017612" cy="40176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E67C8"/>
                </a:clrFrom>
                <a:clrTo>
                  <a:srgbClr val="4E67C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69924">
              <a:off x="4698941" y="1599206"/>
              <a:ext cx="4017612" cy="4017612"/>
            </a:xfrm>
            <a:prstGeom prst="rect">
              <a:avLst/>
            </a:prstGeom>
            <a:effectLst/>
          </p:spPr>
        </p:pic>
        <p:sp>
          <p:nvSpPr>
            <p:cNvPr id="5" name="文本框 4"/>
            <p:cNvSpPr txBox="1"/>
            <p:nvPr/>
          </p:nvSpPr>
          <p:spPr>
            <a:xfrm>
              <a:off x="5442859" y="2249715"/>
              <a:ext cx="580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S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02707" y="2278743"/>
              <a:ext cx="580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W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0078" y="4341753"/>
              <a:ext cx="580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O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80344" y="4370781"/>
              <a:ext cx="580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</a:rPr>
                <a:t>T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75223" y="3145472"/>
            <a:ext cx="1123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2015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下半年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988184" y="1169741"/>
            <a:ext cx="3351894" cy="1036432"/>
            <a:chOff x="1988184" y="1169741"/>
            <a:chExt cx="3351894" cy="1036432"/>
          </a:xfrm>
        </p:grpSpPr>
        <p:sp>
          <p:nvSpPr>
            <p:cNvPr id="11" name="矩形 10"/>
            <p:cNvSpPr/>
            <p:nvPr/>
          </p:nvSpPr>
          <p:spPr>
            <a:xfrm>
              <a:off x="1988184" y="1169741"/>
              <a:ext cx="3351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 have a dream,</a:t>
              </a:r>
            </a:p>
            <a:p>
              <a:pPr algn="r"/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that one day, </a:t>
              </a:r>
            </a:p>
            <a:p>
              <a:pPr algn="r"/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this nation will rise up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004457" y="2206173"/>
              <a:ext cx="21336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8150417" y="1169741"/>
            <a:ext cx="3351894" cy="1036432"/>
            <a:chOff x="8150417" y="1169741"/>
            <a:chExt cx="3351894" cy="1036432"/>
          </a:xfrm>
        </p:grpSpPr>
        <p:sp>
          <p:nvSpPr>
            <p:cNvPr id="13" name="矩形 12"/>
            <p:cNvSpPr/>
            <p:nvPr/>
          </p:nvSpPr>
          <p:spPr>
            <a:xfrm>
              <a:off x="8150417" y="1169741"/>
              <a:ext cx="3351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 have a dream,</a:t>
              </a:r>
            </a:p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that one day, </a:t>
              </a:r>
            </a:p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this nation will rise up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265886" y="2206173"/>
              <a:ext cx="21336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913183" y="5017112"/>
            <a:ext cx="3351894" cy="995900"/>
            <a:chOff x="1913183" y="5017112"/>
            <a:chExt cx="3351894" cy="995900"/>
          </a:xfrm>
        </p:grpSpPr>
        <p:sp>
          <p:nvSpPr>
            <p:cNvPr id="12" name="矩形 11"/>
            <p:cNvSpPr/>
            <p:nvPr/>
          </p:nvSpPr>
          <p:spPr>
            <a:xfrm>
              <a:off x="1913183" y="5089682"/>
              <a:ext cx="3351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 have a dream,</a:t>
              </a:r>
            </a:p>
            <a:p>
              <a:pPr algn="r"/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that one day, </a:t>
              </a:r>
            </a:p>
            <a:p>
              <a:pPr algn="r"/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this nation will rise up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004457" y="5017112"/>
              <a:ext cx="21336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8150417" y="5017112"/>
            <a:ext cx="3351894" cy="995900"/>
            <a:chOff x="8150417" y="5017112"/>
            <a:chExt cx="3351894" cy="995900"/>
          </a:xfrm>
        </p:grpSpPr>
        <p:sp>
          <p:nvSpPr>
            <p:cNvPr id="14" name="矩形 13"/>
            <p:cNvSpPr/>
            <p:nvPr/>
          </p:nvSpPr>
          <p:spPr>
            <a:xfrm>
              <a:off x="8150417" y="5089682"/>
              <a:ext cx="3351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 have a dream,</a:t>
              </a:r>
            </a:p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 that one day, </a:t>
              </a:r>
            </a:p>
            <a:p>
              <a:r>
                <a:rPr lang="en-US" altLang="zh-CN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this nation will rise up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8265886" y="5017112"/>
              <a:ext cx="21336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5400000">
            <a:off x="-3042" y="1100680"/>
            <a:ext cx="235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</a:rPr>
              <a:t>Chapter.3</a:t>
            </a:r>
            <a:endParaRPr lang="zh-CN" altLang="en-US" sz="4800" b="1" dirty="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296" y="397298"/>
            <a:ext cx="334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长风破浪，</a:t>
            </a:r>
            <a:endParaRPr lang="en-US" altLang="zh-CN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一往无前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018638" y="0"/>
            <a:ext cx="5682147" cy="6904144"/>
            <a:chOff x="5018638" y="0"/>
            <a:chExt cx="5682147" cy="6904144"/>
          </a:xfrm>
        </p:grpSpPr>
        <p:sp>
          <p:nvSpPr>
            <p:cNvPr id="4" name="矩形 3"/>
            <p:cNvSpPr/>
            <p:nvPr/>
          </p:nvSpPr>
          <p:spPr>
            <a:xfrm>
              <a:off x="6822800" y="3792613"/>
              <a:ext cx="3877985" cy="1788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600" dirty="0">
                  <a:solidFill>
                    <a:srgbClr val="FFFF00"/>
                  </a:solidFill>
                  <a:latin typeface="造字工房力黑（非商用）常规体" pitchFamily="50" charset="-122"/>
                  <a:ea typeface="长城新艺体" panose="02010609010101010101" pitchFamily="49" charset="-122"/>
                </a:rPr>
                <a:t>新挑战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18638" y="3507283"/>
              <a:ext cx="5616098" cy="56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800" b="1" dirty="0">
                  <a:solidFill>
                    <a:prstClr val="white"/>
                  </a:solidFill>
                </a:rPr>
                <a:t>20xx</a:t>
              </a:r>
              <a:r>
                <a:rPr lang="zh-CN" altLang="en-US" sz="2800" b="1" dirty="0">
                  <a:solidFill>
                    <a:prstClr val="white"/>
                  </a:solidFill>
                </a:rPr>
                <a:t>下半年，迎接目标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0176387" y="0"/>
              <a:ext cx="0" cy="32596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176387" y="5824144"/>
              <a:ext cx="0" cy="108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6414595" y="4064201"/>
              <a:ext cx="408205" cy="577104"/>
              <a:chOff x="3347207" y="1102127"/>
              <a:chExt cx="408205" cy="577104"/>
            </a:xfrm>
          </p:grpSpPr>
          <p:grpSp>
            <p:nvGrpSpPr>
              <p:cNvPr id="11" name="组合 10"/>
              <p:cNvGrpSpPr/>
              <p:nvPr/>
            </p:nvGrpSpPr>
            <p:grpSpPr>
              <a:xfrm rot="19749570">
                <a:off x="3410865" y="1520631"/>
                <a:ext cx="344547" cy="158600"/>
                <a:chOff x="3109255" y="1282900"/>
                <a:chExt cx="940635" cy="697824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 rot="5688827">
                  <a:off x="3329253" y="1260087"/>
                  <a:ext cx="500639" cy="940635"/>
                </a:xfrm>
                <a:prstGeom prst="rtTriangle">
                  <a:avLst/>
                </a:prstGeom>
                <a:noFill/>
                <a:ln>
                  <a:solidFill>
                    <a:schemeClr val="bg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6980638">
                  <a:off x="3259391" y="1305258"/>
                  <a:ext cx="555001" cy="51028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11228954">
                <a:off x="3347207" y="1102127"/>
                <a:ext cx="351251" cy="275620"/>
                <a:chOff x="1647858" y="2431686"/>
                <a:chExt cx="763731" cy="899622"/>
              </a:xfrm>
            </p:grpSpPr>
            <p:sp>
              <p:nvSpPr>
                <p:cNvPr id="13" name="直角三角形 12"/>
                <p:cNvSpPr/>
                <p:nvPr/>
              </p:nvSpPr>
              <p:spPr>
                <a:xfrm rot="9396722">
                  <a:off x="1774717" y="2534340"/>
                  <a:ext cx="473203" cy="796968"/>
                </a:xfrm>
                <a:prstGeom prst="rtTriangle">
                  <a:avLst/>
                </a:prstGeom>
                <a:noFill/>
                <a:ln>
                  <a:solidFill>
                    <a:schemeClr val="bg1">
                      <a:alpha val="4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直角三角形 13"/>
                <p:cNvSpPr/>
                <p:nvPr/>
              </p:nvSpPr>
              <p:spPr>
                <a:xfrm rot="10800000">
                  <a:off x="1647858" y="2431686"/>
                  <a:ext cx="763731" cy="625306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自定义 4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宽屏</PresentationFormat>
  <Paragraphs>102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楷体</vt:lpstr>
      <vt:lpstr>Calibri</vt:lpstr>
      <vt:lpstr>造字工房力黑（非商用）常规体</vt:lpstr>
      <vt:lpstr>Agency FB</vt:lpstr>
      <vt:lpstr>Arial</vt:lpstr>
      <vt:lpstr>汉仪菱心体简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56</cp:revision>
  <dcterms:created xsi:type="dcterms:W3CDTF">2015-05-15T03:01:00Z</dcterms:created>
  <dcterms:modified xsi:type="dcterms:W3CDTF">2021-01-05T16:41:16Z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