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9" r:id="rId2"/>
    <p:sldId id="261" r:id="rId3"/>
    <p:sldId id="266" r:id="rId4"/>
    <p:sldId id="267" r:id="rId5"/>
    <p:sldId id="260" r:id="rId6"/>
    <p:sldId id="272" r:id="rId7"/>
    <p:sldId id="273" r:id="rId8"/>
    <p:sldId id="274" r:id="rId9"/>
    <p:sldId id="275" r:id="rId10"/>
    <p:sldId id="276" r:id="rId11"/>
    <p:sldId id="278" r:id="rId12"/>
    <p:sldId id="277" r:id="rId13"/>
    <p:sldId id="309" r:id="rId14"/>
    <p:sldId id="308" r:id="rId15"/>
    <p:sldId id="269" r:id="rId16"/>
    <p:sldId id="279" r:id="rId17"/>
    <p:sldId id="292" r:id="rId18"/>
    <p:sldId id="293" r:id="rId19"/>
    <p:sldId id="294" r:id="rId20"/>
    <p:sldId id="295" r:id="rId21"/>
    <p:sldId id="297" r:id="rId22"/>
    <p:sldId id="296" r:id="rId23"/>
    <p:sldId id="270" r:id="rId24"/>
    <p:sldId id="285" r:id="rId25"/>
    <p:sldId id="299" r:id="rId26"/>
    <p:sldId id="298" r:id="rId27"/>
    <p:sldId id="300" r:id="rId28"/>
    <p:sldId id="301" r:id="rId29"/>
    <p:sldId id="302" r:id="rId30"/>
    <p:sldId id="271" r:id="rId31"/>
    <p:sldId id="291" r:id="rId32"/>
    <p:sldId id="304" r:id="rId33"/>
    <p:sldId id="303" r:id="rId34"/>
    <p:sldId id="305" r:id="rId35"/>
    <p:sldId id="306" r:id="rId36"/>
    <p:sldId id="268"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43CEFF"/>
    <a:srgbClr val="FFE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42" autoAdjust="0"/>
  </p:normalViewPr>
  <p:slideViewPr>
    <p:cSldViewPr>
      <p:cViewPr varScale="1">
        <p:scale>
          <a:sx n="148" d="100"/>
          <a:sy n="148" d="100"/>
        </p:scale>
        <p:origin x="960" y="108"/>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lumMod val="65000"/>
                    <a:lumOff val="35000"/>
                  </a:schemeClr>
                </a:solidFill>
                <a:latin typeface="+mn-lt"/>
                <a:ea typeface="+mn-ea"/>
                <a:cs typeface="+mn-cs"/>
              </a:defRPr>
            </a:pPr>
            <a:r>
              <a:rPr lang="zh-CN" altLang="zh-CN" sz="1800" b="1"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rPr>
              <a:t>此处添加图表标题</a:t>
            </a:r>
            <a:endParaRPr lang="zh-CN" altLang="zh-CN" sz="1800" dirty="0">
              <a:solidFill>
                <a:schemeClr val="tx1">
                  <a:lumMod val="65000"/>
                  <a:lumOff val="35000"/>
                </a:schemeClr>
              </a:solidFill>
              <a:effectLst/>
            </a:endParaRPr>
          </a:p>
        </c:rich>
      </c:tx>
      <c:layout>
        <c:manualLayout>
          <c:xMode val="edge"/>
          <c:yMode val="edge"/>
          <c:x val="0.294012812078699"/>
          <c:y val="8.4699006287249204E-2"/>
        </c:manualLayout>
      </c:layout>
      <c:overlay val="0"/>
    </c:title>
    <c:autoTitleDeleted val="0"/>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E7E-4968-927D-713222F54EA8}"/>
            </c:ext>
          </c:extLst>
        </c:ser>
        <c:ser>
          <c:idx val="1"/>
          <c:order val="1"/>
          <c:tx>
            <c:strRef>
              <c:f>Sheet1!$C$1</c:f>
              <c:strCache>
                <c:ptCount val="1"/>
                <c:pt idx="0">
                  <c:v>系列 2</c:v>
                </c:pt>
              </c:strCache>
            </c:strRef>
          </c:tx>
          <c:spPr>
            <a:solidFill>
              <a:srgbClr val="00B0F0"/>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E7E-4968-927D-713222F54EA8}"/>
            </c:ext>
          </c:extLst>
        </c:ser>
        <c:ser>
          <c:idx val="2"/>
          <c:order val="2"/>
          <c:tx>
            <c:strRef>
              <c:f>Sheet1!$D$1</c:f>
              <c:strCache>
                <c:ptCount val="1"/>
                <c:pt idx="0">
                  <c:v>系列 3</c:v>
                </c:pt>
              </c:strCache>
            </c:strRef>
          </c:tx>
          <c:spPr>
            <a:solidFill>
              <a:schemeClr val="tx1">
                <a:lumMod val="65000"/>
                <a:lumOff val="35000"/>
              </a:schemeClr>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E7E-4968-927D-713222F54EA8}"/>
            </c:ext>
          </c:extLst>
        </c:ser>
        <c:dLbls>
          <c:showLegendKey val="0"/>
          <c:showVal val="0"/>
          <c:showCatName val="0"/>
          <c:showSerName val="0"/>
          <c:showPercent val="0"/>
          <c:showBubbleSize val="0"/>
        </c:dLbls>
        <c:gapWidth val="150"/>
        <c:overlap val="-25"/>
        <c:axId val="80763136"/>
        <c:axId val="80781312"/>
      </c:barChart>
      <c:catAx>
        <c:axId val="80763136"/>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80781312"/>
        <c:crosses val="autoZero"/>
        <c:auto val="1"/>
        <c:lblAlgn val="ctr"/>
        <c:lblOffset val="100"/>
        <c:noMultiLvlLbl val="0"/>
      </c:catAx>
      <c:valAx>
        <c:axId val="80781312"/>
        <c:scaling>
          <c:orientation val="minMax"/>
        </c:scaling>
        <c:delete val="1"/>
        <c:axPos val="l"/>
        <c:numFmt formatCode="General" sourceLinked="1"/>
        <c:majorTickMark val="out"/>
        <c:minorTickMark val="none"/>
        <c:tickLblPos val="none"/>
        <c:crossAx val="80763136"/>
        <c:crosses val="autoZero"/>
        <c:crossBetween val="between"/>
      </c:valAx>
    </c:plotArea>
    <c:legend>
      <c:legendPos val="t"/>
      <c:layout>
        <c:manualLayout>
          <c:xMode val="edge"/>
          <c:yMode val="edge"/>
          <c:x val="0.17253443608385199"/>
          <c:y val="0.23825460630422499"/>
          <c:w val="0.64394514447649398"/>
          <c:h val="0.10359743417183501"/>
        </c:manualLayout>
      </c:layout>
      <c:overlay val="0"/>
      <c:txPr>
        <a:bodyPr rot="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FFB56-4128-4984-A785-D8B47EBFF37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D8AD0-1C8B-4668-895D-9EEDB6A2BA2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办公资源</a:t>
            </a:r>
          </a:p>
        </p:txBody>
      </p:sp>
      <p:sp>
        <p:nvSpPr>
          <p:cNvPr id="4" name="灯片编号占位符 3"/>
          <p:cNvSpPr>
            <a:spLocks noGrp="1"/>
          </p:cNvSpPr>
          <p:nvPr>
            <p:ph type="sldNum" sz="quarter" idx="10"/>
          </p:nvPr>
        </p:nvSpPr>
        <p:spPr/>
        <p:txBody>
          <a:bodyPr/>
          <a:lstStyle/>
          <a:p>
            <a:fld id="{EF7D8AD0-1C8B-4668-895D-9EEDB6A2BA2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notesSlide" Target="../notesSlides/notesSlide11.xml"/><Relationship Id="rId3" Type="http://schemas.openxmlformats.org/officeDocument/2006/relationships/tags" Target="../tags/tag61.xml"/><Relationship Id="rId21" Type="http://schemas.openxmlformats.org/officeDocument/2006/relationships/tags" Target="../tags/tag79.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slideLayout" Target="../slideLayouts/slideLayout7.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tags" Target="../tags/tag82.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28" Type="http://schemas.microsoft.com/office/2007/relationships/hdphoto" Target="../media/hdphoto1.wdp"/><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www.shangwuppt.com/"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notesSlide" Target="../notesSlides/notesSlide20.xml"/><Relationship Id="rId2" Type="http://schemas.openxmlformats.org/officeDocument/2006/relationships/tags" Target="../tags/tag84.xml"/><Relationship Id="rId16" Type="http://schemas.openxmlformats.org/officeDocument/2006/relationships/slideLayout" Target="../slideLayouts/slideLayout7.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tags" Target="../tags/tag97.xml"/><Relationship Id="rId10" Type="http://schemas.openxmlformats.org/officeDocument/2006/relationships/tags" Target="../tags/tag92.xml"/><Relationship Id="rId19" Type="http://schemas.microsoft.com/office/2007/relationships/hdphoto" Target="../media/hdphoto1.wdp"/><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3" Type="http://schemas.openxmlformats.org/officeDocument/2006/relationships/tags" Target="../tags/tag100.xml"/><Relationship Id="rId21" Type="http://schemas.openxmlformats.org/officeDocument/2006/relationships/notesSlide" Target="../notesSlides/notesSlide22.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slideLayout" Target="../slideLayouts/slideLayout7.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tags" Target="../tags/tag112.xml"/><Relationship Id="rId23" Type="http://schemas.microsoft.com/office/2007/relationships/hdphoto" Target="../media/hdphoto1.wdp"/><Relationship Id="rId10" Type="http://schemas.openxmlformats.org/officeDocument/2006/relationships/tags" Target="../tags/tag107.xml"/><Relationship Id="rId19" Type="http://schemas.openxmlformats.org/officeDocument/2006/relationships/tags" Target="../tags/tag116.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www.shangwuppt.com/" TargetMode="Externa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3.xml"/><Relationship Id="rId2" Type="http://schemas.openxmlformats.org/officeDocument/2006/relationships/tags" Target="../tags/tag2.xml"/><Relationship Id="rId16"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1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13" Type="http://schemas.microsoft.com/office/2007/relationships/hdphoto" Target="../media/hdphoto1.wdp"/><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5.xml"/><Relationship Id="rId5" Type="http://schemas.openxmlformats.org/officeDocument/2006/relationships/tags" Target="../tags/tag20.xml"/><Relationship Id="rId10" Type="http://schemas.openxmlformats.org/officeDocument/2006/relationships/slideLayout" Target="../slideLayouts/slideLayout7.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notesSlide" Target="../notesSlides/notesSlide6.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20" Type="http://schemas.microsoft.com/office/2007/relationships/hdphoto" Target="../media/hdphoto1.wdp"/><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image" Target="../media/image2.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3" Type="http://schemas.openxmlformats.org/officeDocument/2006/relationships/tags" Target="../tags/tag43.xml"/><Relationship Id="rId21" Type="http://schemas.openxmlformats.org/officeDocument/2006/relationships/image" Target="../media/image2.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notesSlide" Target="../notesSlides/notesSlide7.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slideLayout" Target="../slideLayouts/slideLayout7.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14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532440" cy="5143627"/>
          </a:xfrm>
          <a:prstGeom prst="rect">
            <a:avLst/>
          </a:prstGeom>
        </p:spPr>
      </p:pic>
      <p:pic>
        <p:nvPicPr>
          <p:cNvPr id="10"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313958"/>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7"/>
          <p:cNvSpPr>
            <a:spLocks noChangeAspect="1" noEditPoints="1"/>
          </p:cNvSpPr>
          <p:nvPr/>
        </p:nvSpPr>
        <p:spPr bwMode="auto">
          <a:xfrm>
            <a:off x="6444208" y="4047107"/>
            <a:ext cx="304414" cy="30661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68562" tIns="34281" rIns="68562" bIns="34281" numCol="1" anchor="t" anchorCtr="0" compatLnSpc="1"/>
          <a:lstStyle/>
          <a:p>
            <a:pPr algn="r"/>
            <a:endParaRPr lang="zh-CN" altLang="en-US">
              <a:solidFill>
                <a:srgbClr val="C00000"/>
              </a:solidFill>
            </a:endParaRPr>
          </a:p>
        </p:txBody>
      </p:sp>
      <p:sp>
        <p:nvSpPr>
          <p:cNvPr id="12" name="TextBox 11"/>
          <p:cNvSpPr txBox="1"/>
          <p:nvPr/>
        </p:nvSpPr>
        <p:spPr>
          <a:xfrm>
            <a:off x="7006196" y="4003655"/>
            <a:ext cx="1909782" cy="377008"/>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pPr algn="r"/>
            <a:r>
              <a:rPr lang="zh-CN" altLang="en-US">
                <a:solidFill>
                  <a:sysClr val="windowText" lastClr="000000"/>
                </a:solidFill>
                <a:latin typeface="微软雅黑" panose="020B0503020204020204" pitchFamily="34" charset="-122"/>
                <a:ea typeface="微软雅黑" panose="020B0503020204020204" pitchFamily="34" charset="-122"/>
              </a:rPr>
              <a:t>述职人：</a:t>
            </a:r>
            <a:r>
              <a:rPr lang="en-US" altLang="zh-CN">
                <a:solidFill>
                  <a:sysClr val="windowText" lastClr="000000"/>
                </a:solidFill>
                <a:latin typeface="微软雅黑" panose="020B0503020204020204" pitchFamily="34" charset="-122"/>
                <a:ea typeface="微软雅黑" panose="020B0503020204020204" pitchFamily="34" charset="-122"/>
              </a:rPr>
              <a:t>xiazaii</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263068" y="1393781"/>
            <a:ext cx="2484000" cy="864000"/>
          </a:xfrm>
          <a:prstGeom prst="rect">
            <a:avLst/>
          </a:prstGeom>
          <a:noFill/>
        </p:spPr>
        <p:txBody>
          <a:bodyPr wrap="square" rtlCol="0">
            <a:prstTxWarp prst="textPlain">
              <a:avLst/>
            </a:prstTxWarp>
            <a:spAutoFit/>
          </a:bodyPr>
          <a:lstStyle/>
          <a:p>
            <a:pPr algn="r"/>
            <a:r>
              <a:rPr lang="en-US" altLang="zh-CN" sz="4800" b="1">
                <a:solidFill>
                  <a:srgbClr val="0070C0"/>
                </a:solidFill>
                <a:latin typeface="微软雅黑" panose="020B0503020204020204" pitchFamily="34" charset="-122"/>
                <a:ea typeface="微软雅黑" panose="020B0503020204020204" pitchFamily="34" charset="-122"/>
              </a:rPr>
              <a:t>202X</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sp>
        <p:nvSpPr>
          <p:cNvPr id="14" name="矩形 13"/>
          <p:cNvSpPr/>
          <p:nvPr/>
        </p:nvSpPr>
        <p:spPr>
          <a:xfrm>
            <a:off x="3923928" y="2456837"/>
            <a:ext cx="4823140" cy="508409"/>
          </a:xfrm>
          <a:prstGeom prst="rect">
            <a:avLst/>
          </a:prstGeom>
          <a:effectLst>
            <a:outerShdw blurRad="63500" dir="1260000" sx="102000" sy="102000" algn="ctr" rotWithShape="0">
              <a:prstClr val="black">
                <a:alpha val="40000"/>
              </a:prstClr>
            </a:outerShdw>
          </a:effectLst>
        </p:spPr>
        <p:txBody>
          <a:bodyPr wrap="square" lIns="46292" tIns="23146" rIns="46292" bIns="23146">
            <a:spAutoFit/>
          </a:bodyPr>
          <a:lstStyle/>
          <a:p>
            <a:pPr algn="r"/>
            <a:r>
              <a:rPr lang="zh-CN" altLang="en-US" sz="3000" b="1" dirty="0">
                <a:solidFill>
                  <a:srgbClr val="0070C0"/>
                </a:solidFill>
                <a:latin typeface="微软雅黑" panose="020B0503020204020204" pitchFamily="34" charset="-122"/>
                <a:ea typeface="微软雅黑" panose="020B0503020204020204" pitchFamily="34" charset="-122"/>
              </a:rPr>
              <a:t>年终工作述职报告</a:t>
            </a:r>
            <a:r>
              <a:rPr lang="en-US" altLang="zh-CN" sz="3000" b="1" dirty="0">
                <a:solidFill>
                  <a:srgbClr val="0070C0"/>
                </a:solidFill>
                <a:latin typeface="微软雅黑" panose="020B0503020204020204" pitchFamily="34" charset="-122"/>
                <a:ea typeface="微软雅黑" panose="020B0503020204020204" pitchFamily="34" charset="-122"/>
              </a:rPr>
              <a:t>PPT</a:t>
            </a:r>
            <a:r>
              <a:rPr lang="zh-CN" altLang="en-US" sz="3000" b="1" dirty="0">
                <a:solidFill>
                  <a:srgbClr val="0070C0"/>
                </a:solidFill>
                <a:latin typeface="微软雅黑" panose="020B0503020204020204" pitchFamily="34" charset="-122"/>
                <a:ea typeface="微软雅黑" panose="020B0503020204020204" pitchFamily="34" charset="-122"/>
              </a:rPr>
              <a:t>模板</a:t>
            </a:r>
          </a:p>
        </p:txBody>
      </p:sp>
      <p:sp>
        <p:nvSpPr>
          <p:cNvPr id="15" name="矩形 14"/>
          <p:cNvSpPr/>
          <p:nvPr/>
        </p:nvSpPr>
        <p:spPr>
          <a:xfrm>
            <a:off x="4642612" y="3070681"/>
            <a:ext cx="4104456" cy="293157"/>
          </a:xfrm>
          <a:prstGeom prst="rect">
            <a:avLst/>
          </a:prstGeom>
        </p:spPr>
        <p:txBody>
          <a:bodyPr wrap="square" lIns="61722" tIns="30861" rIns="61722" bIns="30861">
            <a:spAutoFit/>
          </a:bodyPr>
          <a:lstStyle/>
          <a:p>
            <a:pPr algn="r"/>
            <a:r>
              <a:rPr lang="zh-CN" altLang="en-US" sz="1500" dirty="0">
                <a:solidFill>
                  <a:srgbClr val="0070C0"/>
                </a:solidFill>
                <a:latin typeface="Adobe Gothic Std B" panose="020B0800000000000000" pitchFamily="34" charset="-128"/>
                <a:ea typeface="微软雅黑" panose="020B0503020204020204" pitchFamily="34" charset="-122"/>
              </a:rPr>
              <a:t>框架完整的述职报告、年终总结、新年计划</a:t>
            </a:r>
          </a:p>
        </p:txBody>
      </p:sp>
      <p:pic>
        <p:nvPicPr>
          <p:cNvPr id="4" name="Run Away With Me - Omar Akram(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72616" y="45339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childTnLst>
                          </p:cTn>
                        </p:par>
                        <p:par>
                          <p:cTn id="27" fill="hold">
                            <p:stCondLst>
                              <p:cond delay="2599"/>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099"/>
                            </p:stCondLst>
                            <p:childTnLst>
                              <p:par>
                                <p:cTn id="32" presetID="5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3599"/>
                            </p:stCondLst>
                            <p:childTnLst>
                              <p:par>
                                <p:cTn id="38" presetID="31" presetClass="entr" presetSubtype="0" fill="hold" grpId="0" nodeType="after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44" repeatCount="indefinite" fill="hold" display="0">
                  <p:stCondLst>
                    <p:cond delay="indefinite"/>
                  </p:stCondLst>
                  <p:endCondLst>
                    <p:cond evt="onStopAudio" delay="0">
                      <p:tgtEl>
                        <p:sldTgt/>
                      </p:tgtEl>
                    </p:cond>
                  </p:endCondLst>
                </p:cTn>
                <p:tgtEl>
                  <p:spTgt spid="4"/>
                </p:tgtEl>
              </p:cMediaNode>
            </p:audio>
          </p:childTnLst>
        </p:cTn>
      </p:par>
    </p:tnLst>
    <p:bldLst>
      <p:bldP spid="11" grpId="0" animBg="1"/>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2"/>
          <p:cNvSpPr/>
          <p:nvPr/>
        </p:nvSpPr>
        <p:spPr>
          <a:xfrm>
            <a:off x="1868353" y="2403614"/>
            <a:ext cx="4013068" cy="1763182"/>
          </a:xfrm>
          <a:custGeom>
            <a:avLst/>
            <a:gdLst/>
            <a:ahLst/>
            <a:cxnLst/>
            <a:rect l="l" t="t"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close/>
              </a:path>
            </a:pathLst>
          </a:custGeom>
          <a:solidFill>
            <a:srgbClr val="0070C0"/>
          </a:solidFill>
          <a:ln w="3175" cap="flat" cmpd="sng" algn="ctr">
            <a:solidFill>
              <a:sysClr val="window" lastClr="FFFFFF"/>
            </a:solidFill>
            <a:prstDash val="solid"/>
            <a:miter lim="800000"/>
          </a:ln>
          <a:effectLst/>
        </p:spPr>
        <p:txBody>
          <a:bodyPr lIns="86404" tIns="43202" rIns="86404" bIns="43202" anchor="ctr"/>
          <a:lstStyle/>
          <a:p>
            <a:pPr algn="ctr">
              <a:defRPr/>
            </a:pPr>
            <a:endParaRPr lang="zh-CN" altLang="en-US" kern="0" dirty="0">
              <a:solidFill>
                <a:prstClr val="white"/>
              </a:solidFill>
              <a:latin typeface="Calibri" panose="020F0502020204030204"/>
              <a:ea typeface="宋体" panose="02010600030101010101" pitchFamily="2" charset="-122"/>
            </a:endParaRPr>
          </a:p>
        </p:txBody>
      </p:sp>
      <p:sp>
        <p:nvSpPr>
          <p:cNvPr id="8" name="矩形 2"/>
          <p:cNvSpPr/>
          <p:nvPr/>
        </p:nvSpPr>
        <p:spPr>
          <a:xfrm rot="10800000">
            <a:off x="3182431" y="1676722"/>
            <a:ext cx="4013069" cy="1761316"/>
          </a:xfrm>
          <a:custGeom>
            <a:avLst/>
            <a:gdLst/>
            <a:ahLst/>
            <a:cxnLst/>
            <a:rect l="l" t="t"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close/>
              </a:path>
            </a:pathLst>
          </a:custGeom>
          <a:solidFill>
            <a:srgbClr val="0070C0"/>
          </a:solidFill>
          <a:ln w="3175" cap="flat" cmpd="sng" algn="ctr">
            <a:solidFill>
              <a:sysClr val="window" lastClr="FFFFFF"/>
            </a:solidFill>
            <a:prstDash val="solid"/>
            <a:miter lim="800000"/>
          </a:ln>
          <a:effectLst/>
        </p:spPr>
        <p:txBody>
          <a:bodyPr lIns="86404" tIns="43202" rIns="86404" bIns="43202" anchor="ctr"/>
          <a:lstStyle/>
          <a:p>
            <a:pPr algn="ctr">
              <a:defRPr/>
            </a:pPr>
            <a:endParaRPr lang="zh-CN" altLang="en-US" kern="0" dirty="0">
              <a:solidFill>
                <a:prstClr val="white"/>
              </a:solidFill>
              <a:latin typeface="Calibri" panose="020F0502020204030204"/>
              <a:ea typeface="宋体" panose="02010600030101010101" pitchFamily="2" charset="-122"/>
            </a:endParaRPr>
          </a:p>
        </p:txBody>
      </p:sp>
      <p:sp>
        <p:nvSpPr>
          <p:cNvPr id="9" name="TextBox 11"/>
          <p:cNvSpPr txBox="1">
            <a:spLocks noChangeArrowheads="1"/>
          </p:cNvSpPr>
          <p:nvPr/>
        </p:nvSpPr>
        <p:spPr bwMode="auto">
          <a:xfrm flipH="1">
            <a:off x="3909104" y="1965614"/>
            <a:ext cx="2103056" cy="364247"/>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kern="0" dirty="0">
                <a:solidFill>
                  <a:prstClr val="white"/>
                </a:solidFill>
                <a:latin typeface="微软雅黑" panose="020B0503020204020204" pitchFamily="34" charset="-122"/>
                <a:ea typeface="微软雅黑" panose="020B0503020204020204" pitchFamily="34" charset="-122"/>
              </a:rPr>
              <a:t>此处输入标题</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10" name="TextBox 7"/>
          <p:cNvSpPr txBox="1">
            <a:spLocks noChangeArrowheads="1"/>
          </p:cNvSpPr>
          <p:nvPr/>
        </p:nvSpPr>
        <p:spPr bwMode="auto">
          <a:xfrm flipH="1">
            <a:off x="2720699" y="3503272"/>
            <a:ext cx="2787404" cy="364247"/>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kern="0" dirty="0">
                <a:solidFill>
                  <a:prstClr val="white"/>
                </a:solidFill>
                <a:latin typeface="微软雅黑" panose="020B0503020204020204" pitchFamily="34" charset="-122"/>
                <a:ea typeface="微软雅黑" panose="020B0503020204020204" pitchFamily="34" charset="-122"/>
              </a:rPr>
              <a:t>此处输入标题</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12" name="文本框 14"/>
          <p:cNvSpPr txBox="1"/>
          <p:nvPr/>
        </p:nvSpPr>
        <p:spPr>
          <a:xfrm>
            <a:off x="6156176" y="2624507"/>
            <a:ext cx="2445572" cy="1891784"/>
          </a:xfrm>
          <a:prstGeom prst="rect">
            <a:avLst/>
          </a:prstGeom>
          <a:noFill/>
        </p:spPr>
        <p:txBody>
          <a:bodyPr lIns="0" tIns="0" rIns="0" bIns="0" anchor="ctr"/>
          <a:lstStyle/>
          <a:p>
            <a:pPr algn="just">
              <a:lnSpc>
                <a:spcPct val="130000"/>
              </a:lnSpc>
              <a:spcBef>
                <a:spcPts val="565"/>
              </a:spcBef>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模板中的所有颜色板式均可编辑替换，可以根据自己的需要更换自己喜欢的颜色与修改图表的布局，适当的增加或删除部分内容，以让您的报告内容更加生动形象</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3" name="文本框 14"/>
          <p:cNvSpPr txBox="1"/>
          <p:nvPr/>
        </p:nvSpPr>
        <p:spPr>
          <a:xfrm>
            <a:off x="470244" y="1457722"/>
            <a:ext cx="2445572" cy="1891784"/>
          </a:xfrm>
          <a:prstGeom prst="rect">
            <a:avLst/>
          </a:prstGeom>
          <a:noFill/>
        </p:spPr>
        <p:txBody>
          <a:bodyPr lIns="0" tIns="0" rIns="0" bIns="0" anchor="ctr"/>
          <a:lstStyle/>
          <a:p>
            <a:pPr algn="just">
              <a:lnSpc>
                <a:spcPct val="130000"/>
              </a:lnSpc>
              <a:spcBef>
                <a:spcPts val="565"/>
              </a:spcBef>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模板中的所有颜色板式均可编辑替换，可以根据自己的需要更换自己喜欢的颜色与修改图表的布局，适当的增加或删除部分内容，以让您的报告内容更加生动形象</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750"/>
                                        <p:tgtEl>
                                          <p:spTgt spid="7"/>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27" cstate="print">
            <a:extLst>
              <a:ext uri="{BEBA8EAE-BF5A-486C-A8C5-ECC9F3942E4B}">
                <a14:imgProps xmlns:a14="http://schemas.microsoft.com/office/drawing/2010/main">
                  <a14:imgLayer r:embed="rId28">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Text_1"/>
          <p:cNvSpPr txBox="1">
            <a:spLocks noChangeArrowheads="1"/>
          </p:cNvSpPr>
          <p:nvPr>
            <p:custDataLst>
              <p:tags r:id="rId1"/>
            </p:custDataLst>
          </p:nvPr>
        </p:nvSpPr>
        <p:spPr bwMode="auto">
          <a:xfrm>
            <a:off x="818126" y="2460053"/>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zh-CN" altLang="en-US" sz="1400" dirty="0">
                <a:latin typeface="微软雅黑" panose="020B0503020204020204" pitchFamily="34" charset="-122"/>
                <a:ea typeface="微软雅黑" panose="020B0503020204020204" pitchFamily="34" charset="-122"/>
              </a:rPr>
              <a:t>一月份</a:t>
            </a:r>
          </a:p>
        </p:txBody>
      </p:sp>
      <p:sp>
        <p:nvSpPr>
          <p:cNvPr id="8" name="MH_Other_1"/>
          <p:cNvSpPr/>
          <p:nvPr>
            <p:custDataLst>
              <p:tags r:id="rId2"/>
            </p:custDataLst>
          </p:nvPr>
        </p:nvSpPr>
        <p:spPr bwMode="auto">
          <a:xfrm>
            <a:off x="790840" y="1412172"/>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75%</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9" name="MH_Text_1"/>
          <p:cNvSpPr txBox="1">
            <a:spLocks noChangeArrowheads="1"/>
          </p:cNvSpPr>
          <p:nvPr>
            <p:custDataLst>
              <p:tags r:id="rId3"/>
            </p:custDataLst>
          </p:nvPr>
        </p:nvSpPr>
        <p:spPr bwMode="auto">
          <a:xfrm>
            <a:off x="2136386" y="2460053"/>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二月份</a:t>
            </a:r>
          </a:p>
        </p:txBody>
      </p:sp>
      <p:sp>
        <p:nvSpPr>
          <p:cNvPr id="10" name="MH_Other_1"/>
          <p:cNvSpPr/>
          <p:nvPr>
            <p:custDataLst>
              <p:tags r:id="rId4"/>
            </p:custDataLst>
          </p:nvPr>
        </p:nvSpPr>
        <p:spPr bwMode="auto">
          <a:xfrm>
            <a:off x="2109100" y="1412172"/>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68%</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2" name="MH_Text_1"/>
          <p:cNvSpPr txBox="1">
            <a:spLocks noChangeArrowheads="1"/>
          </p:cNvSpPr>
          <p:nvPr>
            <p:custDataLst>
              <p:tags r:id="rId5"/>
            </p:custDataLst>
          </p:nvPr>
        </p:nvSpPr>
        <p:spPr bwMode="auto">
          <a:xfrm>
            <a:off x="3454646" y="2460053"/>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三月份</a:t>
            </a:r>
          </a:p>
        </p:txBody>
      </p:sp>
      <p:sp>
        <p:nvSpPr>
          <p:cNvPr id="13" name="MH_Other_1"/>
          <p:cNvSpPr/>
          <p:nvPr>
            <p:custDataLst>
              <p:tags r:id="rId6"/>
            </p:custDataLst>
          </p:nvPr>
        </p:nvSpPr>
        <p:spPr bwMode="auto">
          <a:xfrm>
            <a:off x="3427360" y="1412172"/>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78%</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4" name="MH_Text_1"/>
          <p:cNvSpPr txBox="1">
            <a:spLocks noChangeArrowheads="1"/>
          </p:cNvSpPr>
          <p:nvPr>
            <p:custDataLst>
              <p:tags r:id="rId7"/>
            </p:custDataLst>
          </p:nvPr>
        </p:nvSpPr>
        <p:spPr bwMode="auto">
          <a:xfrm>
            <a:off x="4772906" y="2460053"/>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四月份</a:t>
            </a:r>
          </a:p>
        </p:txBody>
      </p:sp>
      <p:sp>
        <p:nvSpPr>
          <p:cNvPr id="19" name="MH_Other_1"/>
          <p:cNvSpPr/>
          <p:nvPr>
            <p:custDataLst>
              <p:tags r:id="rId8"/>
            </p:custDataLst>
          </p:nvPr>
        </p:nvSpPr>
        <p:spPr bwMode="auto">
          <a:xfrm>
            <a:off x="4745620" y="1412172"/>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85%</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0" name="MH_Text_1"/>
          <p:cNvSpPr txBox="1">
            <a:spLocks noChangeArrowheads="1"/>
          </p:cNvSpPr>
          <p:nvPr>
            <p:custDataLst>
              <p:tags r:id="rId9"/>
            </p:custDataLst>
          </p:nvPr>
        </p:nvSpPr>
        <p:spPr bwMode="auto">
          <a:xfrm>
            <a:off x="6091166" y="2460053"/>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五月份</a:t>
            </a:r>
          </a:p>
        </p:txBody>
      </p:sp>
      <p:sp>
        <p:nvSpPr>
          <p:cNvPr id="21" name="MH_Other_1"/>
          <p:cNvSpPr/>
          <p:nvPr>
            <p:custDataLst>
              <p:tags r:id="rId10"/>
            </p:custDataLst>
          </p:nvPr>
        </p:nvSpPr>
        <p:spPr bwMode="auto">
          <a:xfrm>
            <a:off x="6063880" y="1412172"/>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82%</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2" name="MH_Text_1"/>
          <p:cNvSpPr txBox="1">
            <a:spLocks noChangeArrowheads="1"/>
          </p:cNvSpPr>
          <p:nvPr>
            <p:custDataLst>
              <p:tags r:id="rId11"/>
            </p:custDataLst>
          </p:nvPr>
        </p:nvSpPr>
        <p:spPr bwMode="auto">
          <a:xfrm>
            <a:off x="7409426" y="2460053"/>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六月份</a:t>
            </a:r>
          </a:p>
        </p:txBody>
      </p:sp>
      <p:sp>
        <p:nvSpPr>
          <p:cNvPr id="23" name="MH_Other_1"/>
          <p:cNvSpPr/>
          <p:nvPr>
            <p:custDataLst>
              <p:tags r:id="rId12"/>
            </p:custDataLst>
          </p:nvPr>
        </p:nvSpPr>
        <p:spPr bwMode="auto">
          <a:xfrm>
            <a:off x="7382140" y="1412172"/>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90%</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4" name="MH_Text_1"/>
          <p:cNvSpPr txBox="1">
            <a:spLocks noChangeArrowheads="1"/>
          </p:cNvSpPr>
          <p:nvPr>
            <p:custDataLst>
              <p:tags r:id="rId13"/>
            </p:custDataLst>
          </p:nvPr>
        </p:nvSpPr>
        <p:spPr bwMode="auto">
          <a:xfrm>
            <a:off x="818126" y="4083958"/>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zh-CN" altLang="en-US" sz="1400" dirty="0">
                <a:latin typeface="微软雅黑" panose="020B0503020204020204" pitchFamily="34" charset="-122"/>
                <a:ea typeface="微软雅黑" panose="020B0503020204020204" pitchFamily="34" charset="-122"/>
              </a:rPr>
              <a:t>七月份</a:t>
            </a:r>
          </a:p>
        </p:txBody>
      </p:sp>
      <p:sp>
        <p:nvSpPr>
          <p:cNvPr id="25" name="MH_Other_1"/>
          <p:cNvSpPr/>
          <p:nvPr>
            <p:custDataLst>
              <p:tags r:id="rId14"/>
            </p:custDataLst>
          </p:nvPr>
        </p:nvSpPr>
        <p:spPr bwMode="auto">
          <a:xfrm>
            <a:off x="790840" y="3036077"/>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87%</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6" name="MH_Text_1"/>
          <p:cNvSpPr txBox="1">
            <a:spLocks noChangeArrowheads="1"/>
          </p:cNvSpPr>
          <p:nvPr>
            <p:custDataLst>
              <p:tags r:id="rId15"/>
            </p:custDataLst>
          </p:nvPr>
        </p:nvSpPr>
        <p:spPr bwMode="auto">
          <a:xfrm>
            <a:off x="2136386" y="4083958"/>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八月份</a:t>
            </a:r>
          </a:p>
        </p:txBody>
      </p:sp>
      <p:sp>
        <p:nvSpPr>
          <p:cNvPr id="27" name="MH_Other_1"/>
          <p:cNvSpPr/>
          <p:nvPr>
            <p:custDataLst>
              <p:tags r:id="rId16"/>
            </p:custDataLst>
          </p:nvPr>
        </p:nvSpPr>
        <p:spPr bwMode="auto">
          <a:xfrm>
            <a:off x="2109100" y="3036077"/>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78%</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8" name="MH_Text_1"/>
          <p:cNvSpPr txBox="1">
            <a:spLocks noChangeArrowheads="1"/>
          </p:cNvSpPr>
          <p:nvPr>
            <p:custDataLst>
              <p:tags r:id="rId17"/>
            </p:custDataLst>
          </p:nvPr>
        </p:nvSpPr>
        <p:spPr bwMode="auto">
          <a:xfrm>
            <a:off x="3454646" y="4083958"/>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九月份</a:t>
            </a:r>
          </a:p>
        </p:txBody>
      </p:sp>
      <p:sp>
        <p:nvSpPr>
          <p:cNvPr id="29" name="MH_Other_1"/>
          <p:cNvSpPr/>
          <p:nvPr>
            <p:custDataLst>
              <p:tags r:id="rId18"/>
            </p:custDataLst>
          </p:nvPr>
        </p:nvSpPr>
        <p:spPr bwMode="auto">
          <a:xfrm>
            <a:off x="3427360" y="3036077"/>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85%</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0" name="MH_Text_1"/>
          <p:cNvSpPr txBox="1">
            <a:spLocks noChangeArrowheads="1"/>
          </p:cNvSpPr>
          <p:nvPr>
            <p:custDataLst>
              <p:tags r:id="rId19"/>
            </p:custDataLst>
          </p:nvPr>
        </p:nvSpPr>
        <p:spPr bwMode="auto">
          <a:xfrm>
            <a:off x="4772906" y="4083958"/>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十月份</a:t>
            </a:r>
          </a:p>
        </p:txBody>
      </p:sp>
      <p:sp>
        <p:nvSpPr>
          <p:cNvPr id="31" name="MH_Other_1"/>
          <p:cNvSpPr/>
          <p:nvPr>
            <p:custDataLst>
              <p:tags r:id="rId20"/>
            </p:custDataLst>
          </p:nvPr>
        </p:nvSpPr>
        <p:spPr bwMode="auto">
          <a:xfrm>
            <a:off x="4745620" y="3036077"/>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80%</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2" name="MH_Text_1"/>
          <p:cNvSpPr txBox="1">
            <a:spLocks noChangeArrowheads="1"/>
          </p:cNvSpPr>
          <p:nvPr>
            <p:custDataLst>
              <p:tags r:id="rId21"/>
            </p:custDataLst>
          </p:nvPr>
        </p:nvSpPr>
        <p:spPr bwMode="auto">
          <a:xfrm>
            <a:off x="6091166" y="4083958"/>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十一月份</a:t>
            </a:r>
          </a:p>
        </p:txBody>
      </p:sp>
      <p:sp>
        <p:nvSpPr>
          <p:cNvPr id="33" name="MH_Other_1"/>
          <p:cNvSpPr/>
          <p:nvPr>
            <p:custDataLst>
              <p:tags r:id="rId22"/>
            </p:custDataLst>
          </p:nvPr>
        </p:nvSpPr>
        <p:spPr bwMode="auto">
          <a:xfrm>
            <a:off x="6063880" y="3036077"/>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77%</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4" name="MH_Text_1"/>
          <p:cNvSpPr txBox="1">
            <a:spLocks noChangeArrowheads="1"/>
          </p:cNvSpPr>
          <p:nvPr>
            <p:custDataLst>
              <p:tags r:id="rId23"/>
            </p:custDataLst>
          </p:nvPr>
        </p:nvSpPr>
        <p:spPr bwMode="auto">
          <a:xfrm>
            <a:off x="7409426" y="4083958"/>
            <a:ext cx="91644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十二月份</a:t>
            </a:r>
          </a:p>
        </p:txBody>
      </p:sp>
      <p:sp>
        <p:nvSpPr>
          <p:cNvPr id="35" name="MH_Other_1"/>
          <p:cNvSpPr/>
          <p:nvPr>
            <p:custDataLst>
              <p:tags r:id="rId24"/>
            </p:custDataLst>
          </p:nvPr>
        </p:nvSpPr>
        <p:spPr bwMode="auto">
          <a:xfrm>
            <a:off x="7382140" y="3036077"/>
            <a:ext cx="943734" cy="94373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rgbClr val="0078D2"/>
          </a:solidFill>
          <a:ln>
            <a:noFill/>
          </a:ln>
        </p:spPr>
        <p:txBody>
          <a:bodyPr anchor="ctr"/>
          <a:lstStyle/>
          <a:p>
            <a:pPr algn="ctr">
              <a:spcBef>
                <a:spcPct val="0"/>
              </a:spcBef>
            </a:pPr>
            <a:r>
              <a:rPr lang="en-US" altLang="zh-CN"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89%</a:t>
            </a:r>
            <a:endParaRPr lang="zh-CN" altLang="en-US" sz="2000"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grpId="0" nodeType="withEffect">
                                  <p:stCondLst>
                                    <p:cond delay="125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175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20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53" presetClass="entr" presetSubtype="16" fill="hold" grpId="0" nodeType="withEffect">
                                  <p:stCondLst>
                                    <p:cond delay="225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par>
                                <p:cTn id="71" presetID="53" presetClass="entr" presetSubtype="16" fill="hold" grpId="0" nodeType="withEffect">
                                  <p:stCondLst>
                                    <p:cond delay="250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par>
                                <p:cTn id="76" presetID="53" presetClass="entr" presetSubtype="16" fill="hold" grpId="0" nodeType="withEffect">
                                  <p:stCondLst>
                                    <p:cond delay="275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left)">
                                      <p:cBhvr>
                                        <p:cTn id="84" dur="500"/>
                                        <p:tgtEl>
                                          <p:spTgt spid="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500"/>
                                        <p:tgtEl>
                                          <p:spTgt spid="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left)">
                                      <p:cBhvr>
                                        <p:cTn id="90" dur="500"/>
                                        <p:tgtEl>
                                          <p:spTgt spid="1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500"/>
                                        <p:tgtEl>
                                          <p:spTgt spid="1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left)">
                                      <p:cBhvr>
                                        <p:cTn id="96" dur="500"/>
                                        <p:tgtEl>
                                          <p:spTgt spid="20"/>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left)">
                                      <p:cBhvr>
                                        <p:cTn id="108" dur="500"/>
                                        <p:tgtEl>
                                          <p:spTgt spid="28"/>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left)">
                                      <p:cBhvr>
                                        <p:cTn id="114" dur="500"/>
                                        <p:tgtEl>
                                          <p:spTgt spid="32"/>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p:bldP spid="8" grpId="0" animBg="1"/>
      <p:bldP spid="9" grpId="0"/>
      <p:bldP spid="10" grpId="0" animBg="1"/>
      <p:bldP spid="12" grpId="0"/>
      <p:bldP spid="13" grpId="0" animBg="1"/>
      <p:bldP spid="14" grpId="0"/>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1"/>
          <p:cNvSpPr/>
          <p:nvPr/>
        </p:nvSpPr>
        <p:spPr>
          <a:xfrm rot="20881984">
            <a:off x="127445" y="3202845"/>
            <a:ext cx="8968519" cy="1770715"/>
          </a:xfrm>
          <a:custGeom>
            <a:avLst/>
            <a:gdLst>
              <a:gd name="connsiteX0" fmla="*/ 9174732 w 9266172"/>
              <a:gd name="connsiteY0" fmla="*/ 2016224 h 2107664"/>
              <a:gd name="connsiteX1" fmla="*/ 0 w 9266172"/>
              <a:gd name="connsiteY1" fmla="*/ 2016224 h 2107664"/>
              <a:gd name="connsiteX2" fmla="*/ 4587366 w 9266172"/>
              <a:gd name="connsiteY2" fmla="*/ 0 h 2107664"/>
              <a:gd name="connsiteX3" fmla="*/ 9266172 w 9266172"/>
              <a:gd name="connsiteY3" fmla="*/ 2107664 h 2107664"/>
              <a:gd name="connsiteX0-1" fmla="*/ 0 w 9266172"/>
              <a:gd name="connsiteY0-2" fmla="*/ 2016224 h 2107664"/>
              <a:gd name="connsiteX1-3" fmla="*/ 4587366 w 9266172"/>
              <a:gd name="connsiteY1-4" fmla="*/ 0 h 2107664"/>
              <a:gd name="connsiteX2-5" fmla="*/ 9266172 w 9266172"/>
              <a:gd name="connsiteY2-6" fmla="*/ 2107664 h 2107664"/>
              <a:gd name="connsiteX0-7" fmla="*/ 0 w 9169190"/>
              <a:gd name="connsiteY0-8" fmla="*/ 2016428 h 2107868"/>
              <a:gd name="connsiteX1-9" fmla="*/ 4587366 w 9169190"/>
              <a:gd name="connsiteY1-10" fmla="*/ 204 h 2107868"/>
              <a:gd name="connsiteX2-11" fmla="*/ 9169190 w 9169190"/>
              <a:gd name="connsiteY2-12" fmla="*/ 2107868 h 2107868"/>
              <a:gd name="connsiteX0-13" fmla="*/ 0 w 9113771"/>
              <a:gd name="connsiteY0-14" fmla="*/ 2016257 h 2052279"/>
              <a:gd name="connsiteX1-15" fmla="*/ 4587366 w 9113771"/>
              <a:gd name="connsiteY1-16" fmla="*/ 33 h 2052279"/>
              <a:gd name="connsiteX2-17" fmla="*/ 9113771 w 9113771"/>
              <a:gd name="connsiteY2-18" fmla="*/ 2052279 h 2052279"/>
              <a:gd name="connsiteX0-19" fmla="*/ 0 w 8761004"/>
              <a:gd name="connsiteY0-20" fmla="*/ 1610114 h 2059718"/>
              <a:gd name="connsiteX1-21" fmla="*/ 4234599 w 8761004"/>
              <a:gd name="connsiteY1-22" fmla="*/ 7472 h 2059718"/>
              <a:gd name="connsiteX2-23" fmla="*/ 8761004 w 8761004"/>
              <a:gd name="connsiteY2-24" fmla="*/ 2059718 h 2059718"/>
            </a:gdLst>
            <a:ahLst/>
            <a:cxnLst>
              <a:cxn ang="0">
                <a:pos x="connsiteX0-1" y="connsiteY0-2"/>
              </a:cxn>
              <a:cxn ang="0">
                <a:pos x="connsiteX1-3" y="connsiteY1-4"/>
              </a:cxn>
              <a:cxn ang="0">
                <a:pos x="connsiteX2-5" y="connsiteY2-6"/>
              </a:cxn>
            </a:cxnLst>
            <a:rect l="l" t="t" r="r" b="b"/>
            <a:pathLst>
              <a:path w="8761004" h="2059718">
                <a:moveTo>
                  <a:pt x="0" y="1610114"/>
                </a:moveTo>
                <a:cubicBezTo>
                  <a:pt x="814400" y="417906"/>
                  <a:pt x="2774432" y="-67462"/>
                  <a:pt x="4234599" y="7472"/>
                </a:cubicBezTo>
                <a:cubicBezTo>
                  <a:pt x="5694766" y="82406"/>
                  <a:pt x="7855164" y="776070"/>
                  <a:pt x="8761004" y="2059718"/>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grpSp>
        <p:nvGrpSpPr>
          <p:cNvPr id="8" name="组合 7"/>
          <p:cNvGrpSpPr/>
          <p:nvPr/>
        </p:nvGrpSpPr>
        <p:grpSpPr>
          <a:xfrm>
            <a:off x="35496" y="3584685"/>
            <a:ext cx="9062992" cy="1660466"/>
            <a:chOff x="81008" y="3290950"/>
            <a:chExt cx="8490750" cy="1852550"/>
          </a:xfrm>
        </p:grpSpPr>
        <p:sp>
          <p:nvSpPr>
            <p:cNvPr id="9" name="椭圆 1"/>
            <p:cNvSpPr/>
            <p:nvPr/>
          </p:nvSpPr>
          <p:spPr>
            <a:xfrm rot="390895">
              <a:off x="81008" y="3461955"/>
              <a:ext cx="7796188" cy="1681545"/>
            </a:xfrm>
            <a:custGeom>
              <a:avLst/>
              <a:gdLst>
                <a:gd name="connsiteX0" fmla="*/ 9174732 w 9266172"/>
                <a:gd name="connsiteY0" fmla="*/ 2016224 h 2107664"/>
                <a:gd name="connsiteX1" fmla="*/ 0 w 9266172"/>
                <a:gd name="connsiteY1" fmla="*/ 2016224 h 2107664"/>
                <a:gd name="connsiteX2" fmla="*/ 4587366 w 9266172"/>
                <a:gd name="connsiteY2" fmla="*/ 0 h 2107664"/>
                <a:gd name="connsiteX3" fmla="*/ 9266172 w 9266172"/>
                <a:gd name="connsiteY3" fmla="*/ 2107664 h 2107664"/>
                <a:gd name="connsiteX0-1" fmla="*/ 0 w 9266172"/>
                <a:gd name="connsiteY0-2" fmla="*/ 2016224 h 2107664"/>
                <a:gd name="connsiteX1-3" fmla="*/ 4587366 w 9266172"/>
                <a:gd name="connsiteY1-4" fmla="*/ 0 h 2107664"/>
                <a:gd name="connsiteX2-5" fmla="*/ 9266172 w 9266172"/>
                <a:gd name="connsiteY2-6" fmla="*/ 2107664 h 2107664"/>
                <a:gd name="connsiteX0-7" fmla="*/ 0 w 9169190"/>
                <a:gd name="connsiteY0-8" fmla="*/ 2016428 h 2107868"/>
                <a:gd name="connsiteX1-9" fmla="*/ 4587366 w 9169190"/>
                <a:gd name="connsiteY1-10" fmla="*/ 204 h 2107868"/>
                <a:gd name="connsiteX2-11" fmla="*/ 9169190 w 9169190"/>
                <a:gd name="connsiteY2-12" fmla="*/ 2107868 h 2107868"/>
                <a:gd name="connsiteX0-13" fmla="*/ 0 w 9113771"/>
                <a:gd name="connsiteY0-14" fmla="*/ 2016257 h 2052279"/>
                <a:gd name="connsiteX1-15" fmla="*/ 4587366 w 9113771"/>
                <a:gd name="connsiteY1-16" fmla="*/ 33 h 2052279"/>
                <a:gd name="connsiteX2-17" fmla="*/ 9113771 w 9113771"/>
                <a:gd name="connsiteY2-18" fmla="*/ 2052279 h 2052279"/>
                <a:gd name="connsiteX0-19" fmla="*/ 0 w 8806989"/>
                <a:gd name="connsiteY0-20" fmla="*/ 1774455 h 2054680"/>
                <a:gd name="connsiteX1-21" fmla="*/ 4280584 w 8806989"/>
                <a:gd name="connsiteY1-22" fmla="*/ 2434 h 2054680"/>
                <a:gd name="connsiteX2-23" fmla="*/ 8806989 w 8806989"/>
                <a:gd name="connsiteY2-24" fmla="*/ 2054680 h 2054680"/>
                <a:gd name="connsiteX0-25" fmla="*/ 0 w 8707106"/>
                <a:gd name="connsiteY0-26" fmla="*/ 1772658 h 1910899"/>
                <a:gd name="connsiteX1-27" fmla="*/ 4280584 w 8707106"/>
                <a:gd name="connsiteY1-28" fmla="*/ 637 h 1910899"/>
                <a:gd name="connsiteX2-29" fmla="*/ 8707106 w 8707106"/>
                <a:gd name="connsiteY2-30" fmla="*/ 1910899 h 1910899"/>
                <a:gd name="connsiteX0-31" fmla="*/ 0 w 8249756"/>
                <a:gd name="connsiteY0-32" fmla="*/ 1779495 h 1779495"/>
                <a:gd name="connsiteX1-33" fmla="*/ 4280584 w 8249756"/>
                <a:gd name="connsiteY1-34" fmla="*/ 7474 h 1779495"/>
                <a:gd name="connsiteX2-35" fmla="*/ 8249756 w 8249756"/>
                <a:gd name="connsiteY2-36" fmla="*/ 1454015 h 1779495"/>
              </a:gdLst>
              <a:ahLst/>
              <a:cxnLst>
                <a:cxn ang="0">
                  <a:pos x="connsiteX0-1" y="connsiteY0-2"/>
                </a:cxn>
                <a:cxn ang="0">
                  <a:pos x="connsiteX1-3" y="connsiteY1-4"/>
                </a:cxn>
                <a:cxn ang="0">
                  <a:pos x="connsiteX2-5" y="connsiteY2-6"/>
                </a:cxn>
              </a:cxnLst>
              <a:rect l="l" t="t" r="r" b="b"/>
              <a:pathLst>
                <a:path w="8249756" h="1779495">
                  <a:moveTo>
                    <a:pt x="0" y="1779495"/>
                  </a:moveTo>
                  <a:cubicBezTo>
                    <a:pt x="814400" y="587287"/>
                    <a:pt x="2905625" y="61721"/>
                    <a:pt x="4280584" y="7474"/>
                  </a:cubicBezTo>
                  <a:cubicBezTo>
                    <a:pt x="5655543" y="-46773"/>
                    <a:pt x="7343916" y="170367"/>
                    <a:pt x="8249756" y="1454015"/>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0" name="椭圆 1"/>
            <p:cNvSpPr/>
            <p:nvPr/>
          </p:nvSpPr>
          <p:spPr>
            <a:xfrm rot="20635502">
              <a:off x="1344120" y="3290950"/>
              <a:ext cx="7227638" cy="1534540"/>
            </a:xfrm>
            <a:custGeom>
              <a:avLst/>
              <a:gdLst>
                <a:gd name="connsiteX0" fmla="*/ 9174732 w 9266172"/>
                <a:gd name="connsiteY0" fmla="*/ 2016224 h 2107664"/>
                <a:gd name="connsiteX1" fmla="*/ 0 w 9266172"/>
                <a:gd name="connsiteY1" fmla="*/ 2016224 h 2107664"/>
                <a:gd name="connsiteX2" fmla="*/ 4587366 w 9266172"/>
                <a:gd name="connsiteY2" fmla="*/ 0 h 2107664"/>
                <a:gd name="connsiteX3" fmla="*/ 9266172 w 9266172"/>
                <a:gd name="connsiteY3" fmla="*/ 2107664 h 2107664"/>
                <a:gd name="connsiteX0-1" fmla="*/ 0 w 9266172"/>
                <a:gd name="connsiteY0-2" fmla="*/ 2016224 h 2107664"/>
                <a:gd name="connsiteX1-3" fmla="*/ 4587366 w 9266172"/>
                <a:gd name="connsiteY1-4" fmla="*/ 0 h 2107664"/>
                <a:gd name="connsiteX2-5" fmla="*/ 9266172 w 9266172"/>
                <a:gd name="connsiteY2-6" fmla="*/ 2107664 h 2107664"/>
                <a:gd name="connsiteX0-7" fmla="*/ 0 w 9169190"/>
                <a:gd name="connsiteY0-8" fmla="*/ 2016428 h 2107868"/>
                <a:gd name="connsiteX1-9" fmla="*/ 4587366 w 9169190"/>
                <a:gd name="connsiteY1-10" fmla="*/ 204 h 2107868"/>
                <a:gd name="connsiteX2-11" fmla="*/ 9169190 w 9169190"/>
                <a:gd name="connsiteY2-12" fmla="*/ 2107868 h 2107868"/>
                <a:gd name="connsiteX0-13" fmla="*/ 0 w 9113771"/>
                <a:gd name="connsiteY0-14" fmla="*/ 2016257 h 2052279"/>
                <a:gd name="connsiteX1-15" fmla="*/ 4587366 w 9113771"/>
                <a:gd name="connsiteY1-16" fmla="*/ 33 h 2052279"/>
                <a:gd name="connsiteX2-17" fmla="*/ 9113771 w 9113771"/>
                <a:gd name="connsiteY2-18" fmla="*/ 2052279 h 2052279"/>
                <a:gd name="connsiteX0-19" fmla="*/ 0 w 8696118"/>
                <a:gd name="connsiteY0-20" fmla="*/ 2023955 h 2023955"/>
                <a:gd name="connsiteX1-21" fmla="*/ 4587366 w 8696118"/>
                <a:gd name="connsiteY1-22" fmla="*/ 7731 h 2023955"/>
                <a:gd name="connsiteX2-23" fmla="*/ 8696118 w 8696118"/>
                <a:gd name="connsiteY2-24" fmla="*/ 1608004 h 2023955"/>
                <a:gd name="connsiteX0-25" fmla="*/ 0 w 7971791"/>
                <a:gd name="connsiteY0-26" fmla="*/ 1504587 h 1600828"/>
                <a:gd name="connsiteX1-27" fmla="*/ 3863039 w 7971791"/>
                <a:gd name="connsiteY1-28" fmla="*/ 555 h 1600828"/>
                <a:gd name="connsiteX2-29" fmla="*/ 7971791 w 7971791"/>
                <a:gd name="connsiteY2-30" fmla="*/ 1600828 h 1600828"/>
                <a:gd name="connsiteX0-31" fmla="*/ 0 w 7582167"/>
                <a:gd name="connsiteY0-32" fmla="*/ 1088149 h 1643775"/>
                <a:gd name="connsiteX1-33" fmla="*/ 3473415 w 7582167"/>
                <a:gd name="connsiteY1-34" fmla="*/ 43502 h 1643775"/>
                <a:gd name="connsiteX2-35" fmla="*/ 7582167 w 7582167"/>
                <a:gd name="connsiteY2-36" fmla="*/ 1643775 h 1643775"/>
                <a:gd name="connsiteX0-37" fmla="*/ 0 w 7582167"/>
                <a:gd name="connsiteY0-38" fmla="*/ 1053041 h 1608667"/>
                <a:gd name="connsiteX1-39" fmla="*/ 3473415 w 7582167"/>
                <a:gd name="connsiteY1-40" fmla="*/ 8394 h 1608667"/>
                <a:gd name="connsiteX2-41" fmla="*/ 7582167 w 7582167"/>
                <a:gd name="connsiteY2-42" fmla="*/ 1608667 h 1608667"/>
              </a:gdLst>
              <a:ahLst/>
              <a:cxnLst>
                <a:cxn ang="0">
                  <a:pos x="connsiteX0-1" y="connsiteY0-2"/>
                </a:cxn>
                <a:cxn ang="0">
                  <a:pos x="connsiteX1-3" y="connsiteY1-4"/>
                </a:cxn>
                <a:cxn ang="0">
                  <a:pos x="connsiteX2-5" y="connsiteY2-6"/>
                </a:cxn>
              </a:cxnLst>
              <a:rect l="l" t="t" r="r" b="b"/>
              <a:pathLst>
                <a:path w="7582167" h="1608667">
                  <a:moveTo>
                    <a:pt x="0" y="1053041"/>
                  </a:moveTo>
                  <a:cubicBezTo>
                    <a:pt x="341122" y="610525"/>
                    <a:pt x="2209720" y="-84210"/>
                    <a:pt x="3473415" y="8394"/>
                  </a:cubicBezTo>
                  <a:cubicBezTo>
                    <a:pt x="4737110" y="100998"/>
                    <a:pt x="6676327" y="325019"/>
                    <a:pt x="7582167" y="1608667"/>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grpSp>
      <p:sp>
        <p:nvSpPr>
          <p:cNvPr id="12" name="椭圆 11"/>
          <p:cNvSpPr/>
          <p:nvPr/>
        </p:nvSpPr>
        <p:spPr>
          <a:xfrm>
            <a:off x="4067944" y="2457377"/>
            <a:ext cx="1120598" cy="11205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dirty="0">
                <a:solidFill>
                  <a:schemeClr val="bg1"/>
                </a:solidFill>
                <a:latin typeface="微软雅黑" panose="020B0503020204020204" pitchFamily="34" charset="-122"/>
                <a:ea typeface="微软雅黑" panose="020B0503020204020204" pitchFamily="34" charset="-122"/>
              </a:rPr>
              <a:t>述职报告</a:t>
            </a:r>
          </a:p>
        </p:txBody>
      </p:sp>
      <p:sp>
        <p:nvSpPr>
          <p:cNvPr id="13" name="椭圆 12"/>
          <p:cNvSpPr/>
          <p:nvPr/>
        </p:nvSpPr>
        <p:spPr>
          <a:xfrm>
            <a:off x="5844160" y="3585571"/>
            <a:ext cx="816072" cy="81602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工作总结</a:t>
            </a:r>
          </a:p>
        </p:txBody>
      </p:sp>
      <p:sp>
        <p:nvSpPr>
          <p:cNvPr id="14" name="椭圆 13"/>
          <p:cNvSpPr/>
          <p:nvPr/>
        </p:nvSpPr>
        <p:spPr>
          <a:xfrm>
            <a:off x="7207810" y="2860985"/>
            <a:ext cx="748566" cy="748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工作汇报</a:t>
            </a:r>
          </a:p>
        </p:txBody>
      </p:sp>
      <p:sp>
        <p:nvSpPr>
          <p:cNvPr id="19" name="椭圆 18"/>
          <p:cNvSpPr/>
          <p:nvPr/>
        </p:nvSpPr>
        <p:spPr>
          <a:xfrm>
            <a:off x="2051720" y="3399548"/>
            <a:ext cx="786070" cy="78602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年终汇报</a:t>
            </a:r>
          </a:p>
        </p:txBody>
      </p:sp>
      <p:sp>
        <p:nvSpPr>
          <p:cNvPr id="20" name="文本框 3"/>
          <p:cNvSpPr txBox="1"/>
          <p:nvPr/>
        </p:nvSpPr>
        <p:spPr>
          <a:xfrm>
            <a:off x="877577" y="1134726"/>
            <a:ext cx="8014903" cy="1250643"/>
          </a:xfrm>
          <a:prstGeom prst="rect">
            <a:avLst/>
          </a:prstGeom>
          <a:noFill/>
        </p:spPr>
        <p:txBody>
          <a:bodyPr wrap="square" lIns="86404" tIns="43202" rIns="86404" bIns="43202">
            <a:spAutoFit/>
          </a:bodyPr>
          <a:lstStyle/>
          <a:p>
            <a:pPr>
              <a:lnSpc>
                <a:spcPct val="150000"/>
              </a:lnSpc>
              <a:defRPr/>
            </a:pPr>
            <a:r>
              <a:rPr lang="zh-CN" altLang="en-US" sz="1400" dirty="0">
                <a:solidFill>
                  <a:srgbClr val="0070C0"/>
                </a:solidFill>
                <a:latin typeface="微软雅黑" panose="020B0503020204020204" pitchFamily="34" charset="-122"/>
                <a:ea typeface="微软雅黑" panose="020B0503020204020204" pitchFamily="34" charset="-122"/>
              </a:rPr>
              <a:t>单机添加文本标题</a:t>
            </a:r>
            <a:endParaRPr lang="en-US" altLang="zh-CN" sz="1400" dirty="0">
              <a:solidFill>
                <a:srgbClr val="0070C0"/>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适当的增加或删除部分内容，以让您的报告内容更加生动形象，像工作报告总结之类演示文稿的，在修改模板或利用模板内容时，尽量简洁大方，动画效果到不一定占主要因素</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1" name="Freeform 5"/>
          <p:cNvSpPr>
            <a:spLocks noEditPoints="1"/>
          </p:cNvSpPr>
          <p:nvPr/>
        </p:nvSpPr>
        <p:spPr bwMode="auto">
          <a:xfrm>
            <a:off x="646558" y="1157751"/>
            <a:ext cx="229520" cy="174005"/>
          </a:xfrm>
          <a:custGeom>
            <a:avLst/>
            <a:gdLst>
              <a:gd name="T0" fmla="*/ 2147483646 w 4811"/>
              <a:gd name="T1" fmla="*/ 0 h 3654"/>
              <a:gd name="T2" fmla="*/ 2147483646 w 4811"/>
              <a:gd name="T3" fmla="*/ 2147483646 h 3654"/>
              <a:gd name="T4" fmla="*/ 2147483646 w 4811"/>
              <a:gd name="T5" fmla="*/ 2147483646 h 3654"/>
              <a:gd name="T6" fmla="*/ 2147483646 w 4811"/>
              <a:gd name="T7" fmla="*/ 2147483646 h 3654"/>
              <a:gd name="T8" fmla="*/ 2147483646 w 4811"/>
              <a:gd name="T9" fmla="*/ 2147483646 h 3654"/>
              <a:gd name="T10" fmla="*/ 2147483646 w 4811"/>
              <a:gd name="T11" fmla="*/ 2147483646 h 3654"/>
              <a:gd name="T12" fmla="*/ 2147483646 w 4811"/>
              <a:gd name="T13" fmla="*/ 2147483646 h 3654"/>
              <a:gd name="T14" fmla="*/ 2147483646 w 4811"/>
              <a:gd name="T15" fmla="*/ 2147483646 h 3654"/>
              <a:gd name="T16" fmla="*/ 2147483646 w 4811"/>
              <a:gd name="T17" fmla="*/ 2147483646 h 3654"/>
              <a:gd name="T18" fmla="*/ 2147483646 w 4811"/>
              <a:gd name="T19" fmla="*/ 0 h 3654"/>
              <a:gd name="T20" fmla="*/ 2147483646 w 4811"/>
              <a:gd name="T21" fmla="*/ 0 h 3654"/>
              <a:gd name="T22" fmla="*/ 2147483646 w 4811"/>
              <a:gd name="T23" fmla="*/ 2147483646 h 3654"/>
              <a:gd name="T24" fmla="*/ 2147483646 w 4811"/>
              <a:gd name="T25" fmla="*/ 2147483646 h 3654"/>
              <a:gd name="T26" fmla="*/ 2147483646 w 4811"/>
              <a:gd name="T27" fmla="*/ 2147483646 h 3654"/>
              <a:gd name="T28" fmla="*/ 2147483646 w 4811"/>
              <a:gd name="T29" fmla="*/ 2147483646 h 3654"/>
              <a:gd name="T30" fmla="*/ 2147483646 w 4811"/>
              <a:gd name="T31" fmla="*/ 2147483646 h 3654"/>
              <a:gd name="T32" fmla="*/ 0 w 4811"/>
              <a:gd name="T33" fmla="*/ 2147483646 h 3654"/>
              <a:gd name="T34" fmla="*/ 0 w 4811"/>
              <a:gd name="T35" fmla="*/ 2147483646 h 3654"/>
              <a:gd name="T36" fmla="*/ 2147483646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0070C0"/>
          </a:solidFill>
          <a:ln w="0">
            <a:noFill/>
            <a:prstDash val="solid"/>
            <a:round/>
          </a:ln>
        </p:spPr>
        <p:txBody>
          <a:bodyPr lIns="86404" tIns="43202" rIns="86404" bIns="43202"/>
          <a:lstStyle/>
          <a:p>
            <a:endParaRPr lang="zh-CN" altLang="en-US">
              <a:solidFill>
                <a:srgbClr val="0070C0"/>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25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12" grpId="0" animBg="1"/>
      <p:bldP spid="13" grpId="0" animBg="1"/>
      <p:bldP spid="14" grpId="0" animBg="1"/>
      <p:bldP spid="19" grpId="0" animBg="1"/>
      <p:bldP spid="20"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文本框 7"/>
          <p:cNvSpPr txBox="1">
            <a:spLocks noChangeArrowheads="1"/>
          </p:cNvSpPr>
          <p:nvPr/>
        </p:nvSpPr>
        <p:spPr bwMode="auto">
          <a:xfrm>
            <a:off x="1475656" y="1131590"/>
            <a:ext cx="619268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此处添加说明文字添加说明文字添加说明文字此处添加说明文字此处添加说明文字添加说明文字添加说明文字此处添加说明文字</a:t>
            </a:r>
          </a:p>
        </p:txBody>
      </p:sp>
      <p:cxnSp>
        <p:nvCxnSpPr>
          <p:cNvPr id="25" name="直接连接符 24"/>
          <p:cNvCxnSpPr/>
          <p:nvPr/>
        </p:nvCxnSpPr>
        <p:spPr>
          <a:xfrm>
            <a:off x="4572000" y="2093265"/>
            <a:ext cx="0" cy="2782741"/>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椭圆 25"/>
          <p:cNvSpPr>
            <a:spLocks noChangeAspect="1"/>
          </p:cNvSpPr>
          <p:nvPr/>
        </p:nvSpPr>
        <p:spPr>
          <a:xfrm>
            <a:off x="4103948" y="2859782"/>
            <a:ext cx="936104" cy="936104"/>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V S</a:t>
            </a:r>
            <a:endParaRPr lang="zh-CN" altLang="en-US" sz="2000" b="1" dirty="0">
              <a:latin typeface="微软雅黑" panose="020B0503020204020204" pitchFamily="34" charset="-122"/>
              <a:ea typeface="微软雅黑" panose="020B0503020204020204" pitchFamily="34" charset="-122"/>
            </a:endParaRPr>
          </a:p>
        </p:txBody>
      </p:sp>
      <p:sp>
        <p:nvSpPr>
          <p:cNvPr id="27" name="矩形 26"/>
          <p:cNvSpPr/>
          <p:nvPr/>
        </p:nvSpPr>
        <p:spPr>
          <a:xfrm>
            <a:off x="1517023" y="3147814"/>
            <a:ext cx="2232248" cy="288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80.00%                      </a:t>
            </a:r>
            <a:r>
              <a:rPr lang="zh-CN" altLang="en-US" sz="1200" dirty="0">
                <a:solidFill>
                  <a:prstClr val="white"/>
                </a:solidFill>
                <a:latin typeface="微软雅黑" panose="020B0503020204020204" pitchFamily="34" charset="-122"/>
                <a:ea typeface="微软雅黑" panose="020B0503020204020204" pitchFamily="34" charset="-122"/>
              </a:rPr>
              <a:t>第一季度</a:t>
            </a:r>
            <a:endParaRPr lang="zh-CN" altLang="en-US" sz="1400" dirty="0"/>
          </a:p>
        </p:txBody>
      </p:sp>
      <p:sp>
        <p:nvSpPr>
          <p:cNvPr id="28" name="矩形 27"/>
          <p:cNvSpPr/>
          <p:nvPr/>
        </p:nvSpPr>
        <p:spPr>
          <a:xfrm>
            <a:off x="971600" y="3507854"/>
            <a:ext cx="2777671"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400" dirty="0"/>
              <a:t>100.00%                                 </a:t>
            </a:r>
            <a:r>
              <a:rPr lang="zh-CN" altLang="en-US" sz="1200" dirty="0">
                <a:solidFill>
                  <a:prstClr val="white"/>
                </a:solidFill>
                <a:latin typeface="微软雅黑" panose="020B0503020204020204" pitchFamily="34" charset="-122"/>
                <a:ea typeface="微软雅黑" panose="020B0503020204020204" pitchFamily="34" charset="-122"/>
              </a:rPr>
              <a:t>第二季度</a:t>
            </a:r>
            <a:endParaRPr lang="zh-CN" altLang="en-US" sz="1400" dirty="0">
              <a:solidFill>
                <a:prstClr val="white"/>
              </a:solidFill>
            </a:endParaRPr>
          </a:p>
        </p:txBody>
      </p:sp>
      <p:sp>
        <p:nvSpPr>
          <p:cNvPr id="29" name="矩形 28"/>
          <p:cNvSpPr/>
          <p:nvPr/>
        </p:nvSpPr>
        <p:spPr>
          <a:xfrm>
            <a:off x="1979711" y="3867894"/>
            <a:ext cx="1769559" cy="288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400" dirty="0"/>
              <a:t>60.00%          </a:t>
            </a:r>
            <a:r>
              <a:rPr lang="zh-CN" altLang="en-US" sz="1200" dirty="0">
                <a:solidFill>
                  <a:prstClr val="white"/>
                </a:solidFill>
                <a:latin typeface="微软雅黑" panose="020B0503020204020204" pitchFamily="34" charset="-122"/>
                <a:ea typeface="微软雅黑" panose="020B0503020204020204" pitchFamily="34" charset="-122"/>
              </a:rPr>
              <a:t>第三季度</a:t>
            </a:r>
            <a:endParaRPr lang="zh-CN" altLang="en-US" sz="1400" dirty="0">
              <a:solidFill>
                <a:prstClr val="white"/>
              </a:solidFill>
            </a:endParaRPr>
          </a:p>
        </p:txBody>
      </p:sp>
      <p:sp>
        <p:nvSpPr>
          <p:cNvPr id="30" name="矩形 29"/>
          <p:cNvSpPr/>
          <p:nvPr/>
        </p:nvSpPr>
        <p:spPr>
          <a:xfrm>
            <a:off x="1331640" y="4227934"/>
            <a:ext cx="2417631"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400" dirty="0"/>
              <a:t>90.00%                          </a:t>
            </a:r>
            <a:r>
              <a:rPr lang="zh-CN" altLang="en-US" sz="1200" dirty="0">
                <a:solidFill>
                  <a:prstClr val="white"/>
                </a:solidFill>
                <a:latin typeface="微软雅黑" panose="020B0503020204020204" pitchFamily="34" charset="-122"/>
                <a:ea typeface="微软雅黑" panose="020B0503020204020204" pitchFamily="34" charset="-122"/>
              </a:rPr>
              <a:t>第四季度</a:t>
            </a:r>
            <a:endParaRPr lang="zh-CN" altLang="en-US" sz="1400" dirty="0">
              <a:solidFill>
                <a:prstClr val="white"/>
              </a:solidFill>
            </a:endParaRPr>
          </a:p>
        </p:txBody>
      </p:sp>
      <p:sp>
        <p:nvSpPr>
          <p:cNvPr id="31" name="矩形 30"/>
          <p:cNvSpPr/>
          <p:nvPr/>
        </p:nvSpPr>
        <p:spPr>
          <a:xfrm>
            <a:off x="5508104" y="3147814"/>
            <a:ext cx="1512168" cy="288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latin typeface="微软雅黑" panose="020B0503020204020204" pitchFamily="34" charset="-122"/>
                <a:ea typeface="微软雅黑" panose="020B0503020204020204" pitchFamily="34" charset="-122"/>
              </a:rPr>
              <a:t>相应数据           </a:t>
            </a:r>
            <a:r>
              <a:rPr lang="en-US" altLang="zh-CN" sz="1600" dirty="0"/>
              <a:t>80</a:t>
            </a:r>
            <a:endParaRPr lang="zh-CN" altLang="en-US" sz="1600" dirty="0"/>
          </a:p>
        </p:txBody>
      </p:sp>
      <p:sp>
        <p:nvSpPr>
          <p:cNvPr id="32" name="矩形 31"/>
          <p:cNvSpPr/>
          <p:nvPr/>
        </p:nvSpPr>
        <p:spPr>
          <a:xfrm>
            <a:off x="5508104" y="3507854"/>
            <a:ext cx="2448272"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prstClr val="white"/>
                </a:solidFill>
                <a:latin typeface="微软雅黑" panose="020B0503020204020204" pitchFamily="34" charset="-122"/>
                <a:ea typeface="微软雅黑" panose="020B0503020204020204" pitchFamily="34" charset="-122"/>
              </a:rPr>
              <a:t>相应数据                              </a:t>
            </a:r>
            <a:r>
              <a:rPr lang="en-US" altLang="zh-CN" sz="1600" dirty="0"/>
              <a:t>100</a:t>
            </a:r>
            <a:endParaRPr lang="zh-CN" altLang="en-US" sz="1600" dirty="0"/>
          </a:p>
        </p:txBody>
      </p:sp>
      <p:sp>
        <p:nvSpPr>
          <p:cNvPr id="33" name="矩形 32"/>
          <p:cNvSpPr/>
          <p:nvPr/>
        </p:nvSpPr>
        <p:spPr>
          <a:xfrm>
            <a:off x="5508104" y="3867894"/>
            <a:ext cx="2952328" cy="288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prstClr val="white"/>
                </a:solidFill>
                <a:latin typeface="微软雅黑" panose="020B0503020204020204" pitchFamily="34" charset="-122"/>
                <a:ea typeface="微软雅黑" panose="020B0503020204020204" pitchFamily="34" charset="-122"/>
              </a:rPr>
              <a:t>相应数据                                           </a:t>
            </a:r>
            <a:r>
              <a:rPr lang="en-US" altLang="zh-CN" sz="1600" dirty="0"/>
              <a:t>60</a:t>
            </a:r>
            <a:endParaRPr lang="zh-CN" altLang="en-US" sz="1600" dirty="0"/>
          </a:p>
        </p:txBody>
      </p:sp>
      <p:sp>
        <p:nvSpPr>
          <p:cNvPr id="34" name="矩形 33"/>
          <p:cNvSpPr/>
          <p:nvPr/>
        </p:nvSpPr>
        <p:spPr>
          <a:xfrm>
            <a:off x="5508104" y="4227934"/>
            <a:ext cx="2160240"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prstClr val="white"/>
                </a:solidFill>
                <a:latin typeface="微软雅黑" panose="020B0503020204020204" pitchFamily="34" charset="-122"/>
                <a:ea typeface="微软雅黑" panose="020B0503020204020204" pitchFamily="34" charset="-122"/>
              </a:rPr>
              <a:t>相应数据                          </a:t>
            </a:r>
            <a:r>
              <a:rPr lang="en-US" altLang="zh-CN" sz="1600" dirty="0"/>
              <a:t>90</a:t>
            </a:r>
            <a:endParaRPr lang="zh-CN" altLang="en-US" sz="1600" dirty="0"/>
          </a:p>
        </p:txBody>
      </p:sp>
      <p:sp>
        <p:nvSpPr>
          <p:cNvPr id="35" name="文本框 7"/>
          <p:cNvSpPr txBox="1">
            <a:spLocks noChangeArrowheads="1"/>
          </p:cNvSpPr>
          <p:nvPr/>
        </p:nvSpPr>
        <p:spPr bwMode="auto">
          <a:xfrm>
            <a:off x="5436096" y="1961058"/>
            <a:ext cx="2736304"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65000"/>
                    <a:lumOff val="35000"/>
                  </a:schemeClr>
                </a:solidFill>
                <a:latin typeface="微软雅黑" panose="020B0503020204020204" pitchFamily="34" charset="-122"/>
              </a:rPr>
              <a:t>添加文本信息</a:t>
            </a:r>
            <a:endParaRPr lang="en-US" altLang="zh-CN" sz="1400" b="1" dirty="0">
              <a:solidFill>
                <a:schemeClr val="tx1">
                  <a:lumMod val="65000"/>
                  <a:lumOff val="3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此处添加说明文字添加说明文字添加说明文字此处添加说明文字</a:t>
            </a:r>
          </a:p>
        </p:txBody>
      </p:sp>
      <p:sp>
        <p:nvSpPr>
          <p:cNvPr id="36" name="文本框 7"/>
          <p:cNvSpPr txBox="1">
            <a:spLocks noChangeArrowheads="1"/>
          </p:cNvSpPr>
          <p:nvPr/>
        </p:nvSpPr>
        <p:spPr bwMode="auto">
          <a:xfrm>
            <a:off x="1043608" y="2093265"/>
            <a:ext cx="2736304" cy="7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65000"/>
                    <a:lumOff val="35000"/>
                  </a:schemeClr>
                </a:solidFill>
                <a:latin typeface="微软雅黑" panose="020B0503020204020204" pitchFamily="34" charset="-122"/>
              </a:rPr>
              <a:t>添加文本信息</a:t>
            </a:r>
            <a:endParaRPr lang="en-US" altLang="zh-CN" sz="1400" b="1" dirty="0">
              <a:solidFill>
                <a:schemeClr val="tx1">
                  <a:lumMod val="65000"/>
                  <a:lumOff val="3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此处添加说明文字添加说明文字添加说明文字此处添加说明文字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750"/>
                            </p:stCondLst>
                            <p:childTnLst>
                              <p:par>
                                <p:cTn id="27" presetID="22" presetClass="entr" presetSubtype="1"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par>
                          <p:cTn id="30" fill="hold">
                            <p:stCondLst>
                              <p:cond delay="5250"/>
                            </p:stCondLst>
                            <p:childTnLst>
                              <p:par>
                                <p:cTn id="31" presetID="22" presetClass="entr" presetSubtype="2"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righ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5750"/>
                            </p:stCondLst>
                            <p:childTnLst>
                              <p:par>
                                <p:cTn id="38" presetID="22" presetClass="entr" presetSubtype="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6250"/>
                            </p:stCondLst>
                            <p:childTnLst>
                              <p:par>
                                <p:cTn id="45" presetID="22" presetClass="entr" presetSubtype="2"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6750"/>
                            </p:stCondLst>
                            <p:childTnLst>
                              <p:par>
                                <p:cTn id="52" presetID="22" presetClass="entr" presetSubtype="2"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500"/>
                                        <p:tgtEl>
                                          <p:spTgt spid="2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par>
                          <p:cTn id="58" fill="hold">
                            <p:stCondLst>
                              <p:cond delay="7250"/>
                            </p:stCondLst>
                            <p:childTnLst>
                              <p:par>
                                <p:cTn id="59" presetID="22" presetClass="entr" presetSubtype="2"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right)">
                                      <p:cBhvr>
                                        <p:cTn id="61" dur="500"/>
                                        <p:tgtEl>
                                          <p:spTgt spid="3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7750"/>
                            </p:stCondLst>
                            <p:childTnLst>
                              <p:par>
                                <p:cTn id="66" presetID="23" presetClass="entr" presetSubtype="36"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strVal val="(6*min(max(#ppt_w*#ppt_h,.3),1)-7.4)/-.7*#ppt_w"/>
                                          </p:val>
                                        </p:tav>
                                        <p:tav tm="100000">
                                          <p:val>
                                            <p:strVal val="#ppt_w"/>
                                          </p:val>
                                        </p:tav>
                                      </p:tavLst>
                                    </p:anim>
                                    <p:anim calcmode="lin" valueType="num">
                                      <p:cBhvr>
                                        <p:cTn id="69" dur="500" fill="hold"/>
                                        <p:tgtEl>
                                          <p:spTgt spid="26"/>
                                        </p:tgtEl>
                                        <p:attrNameLst>
                                          <p:attrName>ppt_h</p:attrName>
                                        </p:attrNameLst>
                                      </p:cBhvr>
                                      <p:tavLst>
                                        <p:tav tm="0">
                                          <p:val>
                                            <p:strVal val="(6*min(max(#ppt_w*#ppt_h,.3),1)-7.4)/-.7*#ppt_h"/>
                                          </p:val>
                                        </p:tav>
                                        <p:tav tm="100000">
                                          <p:val>
                                            <p:strVal val="#ppt_h"/>
                                          </p:val>
                                        </p:tav>
                                      </p:tavLst>
                                    </p:anim>
                                    <p:anim calcmode="lin" valueType="num">
                                      <p:cBhvr>
                                        <p:cTn id="70" dur="500" fill="hold"/>
                                        <p:tgtEl>
                                          <p:spTgt spid="26"/>
                                        </p:tgtEl>
                                        <p:attrNameLst>
                                          <p:attrName>ppt_x</p:attrName>
                                        </p:attrNameLst>
                                      </p:cBhvr>
                                      <p:tavLst>
                                        <p:tav tm="0">
                                          <p:val>
                                            <p:fltVal val="0.5"/>
                                          </p:val>
                                        </p:tav>
                                        <p:tav tm="100000">
                                          <p:val>
                                            <p:strVal val="#ppt_x"/>
                                          </p:val>
                                        </p:tav>
                                      </p:tavLst>
                                    </p:anim>
                                    <p:anim calcmode="lin" valueType="num">
                                      <p:cBhvr>
                                        <p:cTn id="71"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24"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6"/>
          <p:cNvSpPr/>
          <p:nvPr/>
        </p:nvSpPr>
        <p:spPr>
          <a:xfrm>
            <a:off x="1058863" y="2538926"/>
            <a:ext cx="1584325" cy="360000"/>
          </a:xfrm>
          <a:prstGeom prst="roundRect">
            <a:avLst>
              <a:gd name="adj" fmla="val 1005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rPr>
              <a:t>输入标题</a:t>
            </a:r>
          </a:p>
        </p:txBody>
      </p:sp>
      <p:sp>
        <p:nvSpPr>
          <p:cNvPr id="8" name="圆角矩形 7"/>
          <p:cNvSpPr/>
          <p:nvPr/>
        </p:nvSpPr>
        <p:spPr>
          <a:xfrm>
            <a:off x="2868613" y="2538926"/>
            <a:ext cx="1584325" cy="360000"/>
          </a:xfrm>
          <a:prstGeom prst="roundRect">
            <a:avLst>
              <a:gd name="adj" fmla="val 1005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9" name="圆角矩形 8"/>
          <p:cNvSpPr/>
          <p:nvPr/>
        </p:nvSpPr>
        <p:spPr>
          <a:xfrm>
            <a:off x="4681538" y="2538926"/>
            <a:ext cx="1584325" cy="360000"/>
          </a:xfrm>
          <a:prstGeom prst="roundRect">
            <a:avLst>
              <a:gd name="adj" fmla="val 1005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10" name="圆角矩形 9"/>
          <p:cNvSpPr/>
          <p:nvPr/>
        </p:nvSpPr>
        <p:spPr>
          <a:xfrm>
            <a:off x="6496050" y="2538926"/>
            <a:ext cx="1584325" cy="360000"/>
          </a:xfrm>
          <a:prstGeom prst="roundRect">
            <a:avLst>
              <a:gd name="adj" fmla="val 1005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12" name="任意多边形 11"/>
          <p:cNvSpPr/>
          <p:nvPr/>
        </p:nvSpPr>
        <p:spPr>
          <a:xfrm>
            <a:off x="1526382" y="1634051"/>
            <a:ext cx="649287" cy="790575"/>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eaLnBrk="1" fontAlgn="auto" hangingPunct="1">
              <a:spcBef>
                <a:spcPts val="0"/>
              </a:spcBef>
              <a:spcAft>
                <a:spcPts val="0"/>
              </a:spcAft>
              <a:defRPr/>
            </a:pPr>
            <a:r>
              <a:rPr lang="en-US" altLang="zh-CN" sz="2800" dirty="0">
                <a:solidFill>
                  <a:srgbClr val="FFFFFF"/>
                </a:solidFill>
                <a:latin typeface="微软雅黑" panose="020B0503020204020204" pitchFamily="34" charset="-122"/>
                <a:ea typeface="微软雅黑" panose="020B0503020204020204" pitchFamily="34" charset="-122"/>
              </a:rPr>
              <a:t>A</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5149056" y="1634051"/>
            <a:ext cx="649288" cy="790575"/>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eaLnBrk="1" fontAlgn="auto" hangingPunct="1">
              <a:spcBef>
                <a:spcPts val="0"/>
              </a:spcBef>
              <a:spcAft>
                <a:spcPts val="0"/>
              </a:spcAft>
              <a:defRPr/>
            </a:pPr>
            <a:r>
              <a:rPr lang="en-US" altLang="zh-CN" sz="2800" dirty="0">
                <a:solidFill>
                  <a:srgbClr val="FFFFFF"/>
                </a:solidFill>
                <a:latin typeface="微软雅黑" panose="020B0503020204020204" pitchFamily="34" charset="-122"/>
                <a:ea typeface="微软雅黑" panose="020B0503020204020204" pitchFamily="34" charset="-122"/>
              </a:rPr>
              <a:t>C</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3336925" y="3081851"/>
            <a:ext cx="647700" cy="792163"/>
          </a:xfrm>
          <a:custGeom>
            <a:avLst/>
            <a:gdLst>
              <a:gd name="connsiteX0" fmla="*/ 324036 w 648072"/>
              <a:gd name="connsiteY0" fmla="*/ 0 h 791728"/>
              <a:gd name="connsiteX1" fmla="*/ 388468 w 648072"/>
              <a:gd name="connsiteY1" fmla="*/ 150151 h 791728"/>
              <a:gd name="connsiteX2" fmla="*/ 389341 w 648072"/>
              <a:gd name="connsiteY2" fmla="*/ 150239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39 h 791728"/>
              <a:gd name="connsiteX7" fmla="*/ 259605 w 648072"/>
              <a:gd name="connsiteY7" fmla="*/ 150151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1"/>
                </a:lnTo>
                <a:lnTo>
                  <a:pt x="389341" y="150239"/>
                </a:lnTo>
                <a:cubicBezTo>
                  <a:pt x="536998" y="180454"/>
                  <a:pt x="648072" y="311102"/>
                  <a:pt x="648072" y="467692"/>
                </a:cubicBezTo>
                <a:cubicBezTo>
                  <a:pt x="648072" y="646652"/>
                  <a:pt x="502996" y="791728"/>
                  <a:pt x="324036" y="791728"/>
                </a:cubicBezTo>
                <a:cubicBezTo>
                  <a:pt x="145076" y="791728"/>
                  <a:pt x="0" y="646652"/>
                  <a:pt x="0" y="467692"/>
                </a:cubicBezTo>
                <a:cubicBezTo>
                  <a:pt x="0" y="311102"/>
                  <a:pt x="111074" y="180454"/>
                  <a:pt x="258732" y="150239"/>
                </a:cubicBezTo>
                <a:lnTo>
                  <a:pt x="259605" y="15015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lstStyle/>
          <a:p>
            <a:pPr algn="ctr" eaLnBrk="1" fontAlgn="auto" hangingPunct="1">
              <a:spcBef>
                <a:spcPts val="0"/>
              </a:spcBef>
              <a:spcAft>
                <a:spcPts val="0"/>
              </a:spcAft>
              <a:defRPr/>
            </a:pPr>
            <a:r>
              <a:rPr lang="en-US" altLang="zh-CN" sz="2800">
                <a:solidFill>
                  <a:srgbClr val="FFFFFF"/>
                </a:solidFill>
                <a:latin typeface="微软雅黑" panose="020B0503020204020204" pitchFamily="34" charset="-122"/>
                <a:ea typeface="微软雅黑" panose="020B0503020204020204" pitchFamily="34" charset="-122"/>
              </a:rPr>
              <a:t>B</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6964362" y="3081851"/>
            <a:ext cx="647700" cy="792163"/>
          </a:xfrm>
          <a:custGeom>
            <a:avLst/>
            <a:gdLst>
              <a:gd name="connsiteX0" fmla="*/ 324036 w 648072"/>
              <a:gd name="connsiteY0" fmla="*/ 0 h 791728"/>
              <a:gd name="connsiteX1" fmla="*/ 388468 w 648072"/>
              <a:gd name="connsiteY1" fmla="*/ 150152 h 791728"/>
              <a:gd name="connsiteX2" fmla="*/ 389341 w 648072"/>
              <a:gd name="connsiteY2" fmla="*/ 150240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40 h 791728"/>
              <a:gd name="connsiteX7" fmla="*/ 259605 w 648072"/>
              <a:gd name="connsiteY7" fmla="*/ 150152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2"/>
                </a:lnTo>
                <a:lnTo>
                  <a:pt x="389341" y="150240"/>
                </a:lnTo>
                <a:cubicBezTo>
                  <a:pt x="536998" y="180455"/>
                  <a:pt x="648072" y="311102"/>
                  <a:pt x="648072" y="467692"/>
                </a:cubicBezTo>
                <a:cubicBezTo>
                  <a:pt x="648072" y="646652"/>
                  <a:pt x="502996" y="791728"/>
                  <a:pt x="324036" y="791728"/>
                </a:cubicBezTo>
                <a:cubicBezTo>
                  <a:pt x="145076" y="791728"/>
                  <a:pt x="0" y="646652"/>
                  <a:pt x="0" y="467692"/>
                </a:cubicBezTo>
                <a:cubicBezTo>
                  <a:pt x="0" y="311102"/>
                  <a:pt x="111074" y="180455"/>
                  <a:pt x="258732" y="150240"/>
                </a:cubicBezTo>
                <a:lnTo>
                  <a:pt x="259605" y="15015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lstStyle/>
          <a:p>
            <a:pPr algn="ctr" eaLnBrk="1" fontAlgn="auto" hangingPunct="1">
              <a:spcBef>
                <a:spcPts val="0"/>
              </a:spcBef>
              <a:spcAft>
                <a:spcPts val="0"/>
              </a:spcAft>
              <a:defRPr/>
            </a:pPr>
            <a:r>
              <a:rPr lang="en-US" altLang="zh-CN" sz="2800">
                <a:solidFill>
                  <a:srgbClr val="FFFFFF"/>
                </a:solidFill>
                <a:latin typeface="微软雅黑" panose="020B0503020204020204" pitchFamily="34" charset="-122"/>
                <a:ea typeface="微软雅黑" panose="020B0503020204020204" pitchFamily="34" charset="-122"/>
              </a:rPr>
              <a:t>D</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20" name="文本框 7"/>
          <p:cNvSpPr txBox="1">
            <a:spLocks noChangeArrowheads="1"/>
          </p:cNvSpPr>
          <p:nvPr/>
        </p:nvSpPr>
        <p:spPr bwMode="auto">
          <a:xfrm>
            <a:off x="971600" y="3146264"/>
            <a:ext cx="1683010" cy="112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1" name="文本框 7"/>
          <p:cNvSpPr txBox="1">
            <a:spLocks noChangeArrowheads="1"/>
          </p:cNvSpPr>
          <p:nvPr/>
        </p:nvSpPr>
        <p:spPr bwMode="auto">
          <a:xfrm>
            <a:off x="4632195" y="3146264"/>
            <a:ext cx="1683010" cy="112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2" name="文本框 7"/>
          <p:cNvSpPr txBox="1">
            <a:spLocks noChangeArrowheads="1"/>
          </p:cNvSpPr>
          <p:nvPr/>
        </p:nvSpPr>
        <p:spPr bwMode="auto">
          <a:xfrm>
            <a:off x="2771800" y="1514314"/>
            <a:ext cx="1683010" cy="88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3" name="文本框 7"/>
          <p:cNvSpPr txBox="1">
            <a:spLocks noChangeArrowheads="1"/>
          </p:cNvSpPr>
          <p:nvPr/>
        </p:nvSpPr>
        <p:spPr bwMode="auto">
          <a:xfrm>
            <a:off x="6432395" y="1514314"/>
            <a:ext cx="1683010" cy="88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anim calcmode="lin" valueType="num">
                                      <p:cBhvr>
                                        <p:cTn id="29" dur="750" fill="hold"/>
                                        <p:tgtEl>
                                          <p:spTgt spid="12"/>
                                        </p:tgtEl>
                                        <p:attrNameLst>
                                          <p:attrName>ppt_x</p:attrName>
                                        </p:attrNameLst>
                                      </p:cBhvr>
                                      <p:tavLst>
                                        <p:tav tm="0">
                                          <p:val>
                                            <p:strVal val="#ppt_x"/>
                                          </p:val>
                                        </p:tav>
                                        <p:tav tm="100000">
                                          <p:val>
                                            <p:strVal val="#ppt_x"/>
                                          </p:val>
                                        </p:tav>
                                      </p:tavLst>
                                    </p:anim>
                                    <p:anim calcmode="lin" valueType="num">
                                      <p:cBhvr>
                                        <p:cTn id="30" dur="75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par>
                          <p:cTn id="35" fill="hold">
                            <p:stCondLst>
                              <p:cond delay="3000"/>
                            </p:stCondLst>
                            <p:childTnLst>
                              <p:par>
                                <p:cTn id="36" presetID="47"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anim calcmode="lin" valueType="num">
                                      <p:cBhvr>
                                        <p:cTn id="39" dur="750" fill="hold"/>
                                        <p:tgtEl>
                                          <p:spTgt spid="8"/>
                                        </p:tgtEl>
                                        <p:attrNameLst>
                                          <p:attrName>ppt_x</p:attrName>
                                        </p:attrNameLst>
                                      </p:cBhvr>
                                      <p:tavLst>
                                        <p:tav tm="0">
                                          <p:val>
                                            <p:strVal val="#ppt_x"/>
                                          </p:val>
                                        </p:tav>
                                        <p:tav tm="100000">
                                          <p:val>
                                            <p:strVal val="#ppt_x"/>
                                          </p:val>
                                        </p:tav>
                                      </p:tavLst>
                                    </p:anim>
                                    <p:anim calcmode="lin" valueType="num">
                                      <p:cBhvr>
                                        <p:cTn id="40" dur="75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750"/>
                                        <p:tgtEl>
                                          <p:spTgt spid="14"/>
                                        </p:tgtEl>
                                      </p:cBhvr>
                                    </p:animEffect>
                                    <p:anim calcmode="lin" valueType="num">
                                      <p:cBhvr>
                                        <p:cTn id="44" dur="750" fill="hold"/>
                                        <p:tgtEl>
                                          <p:spTgt spid="14"/>
                                        </p:tgtEl>
                                        <p:attrNameLst>
                                          <p:attrName>ppt_x</p:attrName>
                                        </p:attrNameLst>
                                      </p:cBhvr>
                                      <p:tavLst>
                                        <p:tav tm="0">
                                          <p:val>
                                            <p:strVal val="#ppt_x"/>
                                          </p:val>
                                        </p:tav>
                                        <p:tav tm="100000">
                                          <p:val>
                                            <p:strVal val="#ppt_x"/>
                                          </p:val>
                                        </p:tav>
                                      </p:tavLst>
                                    </p:anim>
                                    <p:anim calcmode="lin" valueType="num">
                                      <p:cBhvr>
                                        <p:cTn id="45" dur="7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750"/>
                                        <p:tgtEl>
                                          <p:spTgt spid="9"/>
                                        </p:tgtEl>
                                      </p:cBhvr>
                                    </p:animEffect>
                                    <p:anim calcmode="lin" valueType="num">
                                      <p:cBhvr>
                                        <p:cTn id="54" dur="750" fill="hold"/>
                                        <p:tgtEl>
                                          <p:spTgt spid="9"/>
                                        </p:tgtEl>
                                        <p:attrNameLst>
                                          <p:attrName>ppt_x</p:attrName>
                                        </p:attrNameLst>
                                      </p:cBhvr>
                                      <p:tavLst>
                                        <p:tav tm="0">
                                          <p:val>
                                            <p:strVal val="#ppt_x"/>
                                          </p:val>
                                        </p:tav>
                                        <p:tav tm="100000">
                                          <p:val>
                                            <p:strVal val="#ppt_x"/>
                                          </p:val>
                                        </p:tav>
                                      </p:tavLst>
                                    </p:anim>
                                    <p:anim calcmode="lin" valueType="num">
                                      <p:cBhvr>
                                        <p:cTn id="55" dur="750" fill="hold"/>
                                        <p:tgtEl>
                                          <p:spTgt spid="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750"/>
                                        <p:tgtEl>
                                          <p:spTgt spid="13"/>
                                        </p:tgtEl>
                                      </p:cBhvr>
                                    </p:animEffect>
                                    <p:anim calcmode="lin" valueType="num">
                                      <p:cBhvr>
                                        <p:cTn id="59" dur="750" fill="hold"/>
                                        <p:tgtEl>
                                          <p:spTgt spid="13"/>
                                        </p:tgtEl>
                                        <p:attrNameLst>
                                          <p:attrName>ppt_x</p:attrName>
                                        </p:attrNameLst>
                                      </p:cBhvr>
                                      <p:tavLst>
                                        <p:tav tm="0">
                                          <p:val>
                                            <p:strVal val="#ppt_x"/>
                                          </p:val>
                                        </p:tav>
                                        <p:tav tm="100000">
                                          <p:val>
                                            <p:strVal val="#ppt_x"/>
                                          </p:val>
                                        </p:tav>
                                      </p:tavLst>
                                    </p:anim>
                                    <p:anim calcmode="lin" valueType="num">
                                      <p:cBhvr>
                                        <p:cTn id="60" dur="750" fill="hold"/>
                                        <p:tgtEl>
                                          <p:spTgt spid="13"/>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par>
                          <p:cTn id="65" fill="hold">
                            <p:stCondLst>
                              <p:cond delay="6000"/>
                            </p:stCondLst>
                            <p:childTnLst>
                              <p:par>
                                <p:cTn id="66" presetID="47"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750"/>
                                        <p:tgtEl>
                                          <p:spTgt spid="10"/>
                                        </p:tgtEl>
                                      </p:cBhvr>
                                    </p:animEffect>
                                    <p:anim calcmode="lin" valueType="num">
                                      <p:cBhvr>
                                        <p:cTn id="69" dur="750" fill="hold"/>
                                        <p:tgtEl>
                                          <p:spTgt spid="10"/>
                                        </p:tgtEl>
                                        <p:attrNameLst>
                                          <p:attrName>ppt_x</p:attrName>
                                        </p:attrNameLst>
                                      </p:cBhvr>
                                      <p:tavLst>
                                        <p:tav tm="0">
                                          <p:val>
                                            <p:strVal val="#ppt_x"/>
                                          </p:val>
                                        </p:tav>
                                        <p:tav tm="100000">
                                          <p:val>
                                            <p:strVal val="#ppt_x"/>
                                          </p:val>
                                        </p:tav>
                                      </p:tavLst>
                                    </p:anim>
                                    <p:anim calcmode="lin" valueType="num">
                                      <p:cBhvr>
                                        <p:cTn id="70" dur="750" fill="hold"/>
                                        <p:tgtEl>
                                          <p:spTgt spid="1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750"/>
                                        <p:tgtEl>
                                          <p:spTgt spid="19"/>
                                        </p:tgtEl>
                                      </p:cBhvr>
                                    </p:animEffect>
                                    <p:anim calcmode="lin" valueType="num">
                                      <p:cBhvr>
                                        <p:cTn id="74" dur="750" fill="hold"/>
                                        <p:tgtEl>
                                          <p:spTgt spid="19"/>
                                        </p:tgtEl>
                                        <p:attrNameLst>
                                          <p:attrName>ppt_x</p:attrName>
                                        </p:attrNameLst>
                                      </p:cBhvr>
                                      <p:tavLst>
                                        <p:tav tm="0">
                                          <p:val>
                                            <p:strVal val="#ppt_x"/>
                                          </p:val>
                                        </p:tav>
                                        <p:tav tm="100000">
                                          <p:val>
                                            <p:strVal val="#ppt_x"/>
                                          </p:val>
                                        </p:tav>
                                      </p:tavLst>
                                    </p:anim>
                                    <p:anim calcmode="lin" valueType="num">
                                      <p:cBhvr>
                                        <p:cTn id="75" dur="750" fill="hold"/>
                                        <p:tgtEl>
                                          <p:spTgt spid="19"/>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4"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animBg="1"/>
      <p:bldP spid="12" grpId="0" animBg="1"/>
      <p:bldP spid="13" grpId="0" animBg="1"/>
      <p:bldP spid="14" grpId="0" animBg="1"/>
      <p:bldP spid="19" grpId="0" animBg="1"/>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292" r="19288"/>
          <a:stretch>
            <a:fillRect/>
          </a:stretch>
        </p:blipFill>
        <p:spPr>
          <a:xfrm>
            <a:off x="0" y="0"/>
            <a:ext cx="6606480" cy="5143500"/>
          </a:xfrm>
          <a:prstGeom prst="rect">
            <a:avLst/>
          </a:prstGeom>
        </p:spPr>
      </p:pic>
      <p:sp>
        <p:nvSpPr>
          <p:cNvPr id="3"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6"/>
          <p:cNvSpPr/>
          <p:nvPr/>
        </p:nvSpPr>
        <p:spPr>
          <a:xfrm>
            <a:off x="4283968"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02</a:t>
            </a:r>
            <a:endParaRPr lang="zh-CN" altLang="en-US" sz="3600" b="1" dirty="0">
              <a:solidFill>
                <a:schemeClr val="bg1"/>
              </a:solidFill>
            </a:endParaRPr>
          </a:p>
        </p:txBody>
      </p:sp>
      <p:sp>
        <p:nvSpPr>
          <p:cNvPr id="6" name="矩形 5"/>
          <p:cNvSpPr/>
          <p:nvPr/>
        </p:nvSpPr>
        <p:spPr>
          <a:xfrm>
            <a:off x="5304114" y="2787774"/>
            <a:ext cx="3666472" cy="461665"/>
          </a:xfrm>
          <a:prstGeom prst="rect">
            <a:avLst/>
          </a:prstGeom>
        </p:spPr>
        <p:txBody>
          <a:bodyPr wrap="square">
            <a:spAutoFit/>
          </a:bodyPr>
          <a:lstStyle/>
          <a:p>
            <a:pPr algn="ctr"/>
            <a:r>
              <a:rPr lang="zh-CN" altLang="en-US" sz="2400" b="1" dirty="0">
                <a:solidFill>
                  <a:schemeClr val="tx1">
                    <a:lumMod val="50000"/>
                    <a:lumOff val="50000"/>
                  </a:schemeClr>
                </a:solidFill>
                <a:latin typeface="Adobe Gothic Std B" panose="020B0800000000000000" pitchFamily="34" charset="-128"/>
                <a:ea typeface="微软雅黑" panose="020B0503020204020204" pitchFamily="34" charset="-122"/>
              </a:rPr>
              <a:t>工作完成具体情况</a:t>
            </a:r>
          </a:p>
        </p:txBody>
      </p:sp>
      <p:sp>
        <p:nvSpPr>
          <p:cNvPr id="7" name="文本框 10"/>
          <p:cNvSpPr txBox="1">
            <a:spLocks noChangeArrowheads="1"/>
          </p:cNvSpPr>
          <p:nvPr/>
        </p:nvSpPr>
        <p:spPr bwMode="auto">
          <a:xfrm>
            <a:off x="5238203" y="3403908"/>
            <a:ext cx="3798294" cy="549061"/>
          </a:xfrm>
          <a:prstGeom prst="rect">
            <a:avLst/>
          </a:prstGeom>
          <a:noFill/>
          <a:ln w="9525">
            <a:noFill/>
            <a:miter lim="800000"/>
          </a:ln>
        </p:spPr>
        <p:txBody>
          <a:bodyPr wrap="square">
            <a:spAutoFit/>
          </a:bodyPr>
          <a:lstStyle/>
          <a:p>
            <a:pPr algn="ctr" eaLnBrk="1" hangingPunct="1">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此处添加或多或少的文字对该部分的整体内容进行简单的说明，也可以添加小标题。</a:t>
            </a:r>
          </a:p>
        </p:txBody>
      </p:sp>
    </p:spTree>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14:presetBounceEnd="30000">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14:bounceEnd="30000">
                                          <p:cBhvr additive="base">
                                            <p:cTn id="12" dur="10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工作完成具体情况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任意多边形 6"/>
          <p:cNvSpPr/>
          <p:nvPr/>
        </p:nvSpPr>
        <p:spPr>
          <a:xfrm>
            <a:off x="386544" y="2908861"/>
            <a:ext cx="3183323" cy="151898"/>
          </a:xfrm>
          <a:custGeom>
            <a:avLst/>
            <a:gdLst>
              <a:gd name="connsiteX0" fmla="*/ 0 w 3721100"/>
              <a:gd name="connsiteY0" fmla="*/ 101600 h 193715"/>
              <a:gd name="connsiteX1" fmla="*/ 2463800 w 3721100"/>
              <a:gd name="connsiteY1" fmla="*/ 190500 h 193715"/>
              <a:gd name="connsiteX2" fmla="*/ 3721100 w 3721100"/>
              <a:gd name="connsiteY2" fmla="*/ 0 h 193715"/>
              <a:gd name="connsiteX0-1" fmla="*/ 0 w 3721100"/>
              <a:gd name="connsiteY0-2" fmla="*/ 101600 h 193715"/>
              <a:gd name="connsiteX1-3" fmla="*/ 2463800 w 3721100"/>
              <a:gd name="connsiteY1-4" fmla="*/ 190500 h 193715"/>
              <a:gd name="connsiteX2-5" fmla="*/ 3721100 w 3721100"/>
              <a:gd name="connsiteY2-6" fmla="*/ 0 h 193715"/>
              <a:gd name="connsiteX0-7" fmla="*/ 0 w 3721100"/>
              <a:gd name="connsiteY0-8" fmla="*/ 101600 h 159057"/>
              <a:gd name="connsiteX1-9" fmla="*/ 1638300 w 3721100"/>
              <a:gd name="connsiteY1-10" fmla="*/ 152400 h 159057"/>
              <a:gd name="connsiteX2-11" fmla="*/ 3721100 w 3721100"/>
              <a:gd name="connsiteY2-12" fmla="*/ 0 h 159057"/>
              <a:gd name="connsiteX0-13" fmla="*/ 0 w 3759200"/>
              <a:gd name="connsiteY0-14" fmla="*/ 76200 h 154960"/>
              <a:gd name="connsiteX1-15" fmla="*/ 1676400 w 3759200"/>
              <a:gd name="connsiteY1-16" fmla="*/ 152400 h 154960"/>
              <a:gd name="connsiteX2-17" fmla="*/ 3759200 w 3759200"/>
              <a:gd name="connsiteY2-18" fmla="*/ 0 h 154960"/>
              <a:gd name="connsiteX0-19" fmla="*/ 0 w 3759200"/>
              <a:gd name="connsiteY0-20" fmla="*/ 76200 h 107454"/>
              <a:gd name="connsiteX1-21" fmla="*/ 2044700 w 3759200"/>
              <a:gd name="connsiteY1-22" fmla="*/ 88900 h 107454"/>
              <a:gd name="connsiteX2-23" fmla="*/ 3759200 w 3759200"/>
              <a:gd name="connsiteY2-24" fmla="*/ 0 h 107454"/>
              <a:gd name="connsiteX0-25" fmla="*/ 0 w 3759200"/>
              <a:gd name="connsiteY0-26" fmla="*/ 76200 h 179488"/>
              <a:gd name="connsiteX1-27" fmla="*/ 2070100 w 3759200"/>
              <a:gd name="connsiteY1-28" fmla="*/ 177800 h 179488"/>
              <a:gd name="connsiteX2-29" fmla="*/ 3759200 w 3759200"/>
              <a:gd name="connsiteY2-30" fmla="*/ 0 h 179488"/>
            </a:gdLst>
            <a:ahLst/>
            <a:cxnLst>
              <a:cxn ang="0">
                <a:pos x="connsiteX0-1" y="connsiteY0-2"/>
              </a:cxn>
              <a:cxn ang="0">
                <a:pos x="connsiteX1-3" y="connsiteY1-4"/>
              </a:cxn>
              <a:cxn ang="0">
                <a:pos x="connsiteX2-5" y="connsiteY2-6"/>
              </a:cxn>
            </a:cxnLst>
            <a:rect l="l" t="t" r="r" b="b"/>
            <a:pathLst>
              <a:path w="3759200" h="179488">
                <a:moveTo>
                  <a:pt x="0" y="76200"/>
                </a:moveTo>
                <a:cubicBezTo>
                  <a:pt x="921808" y="129116"/>
                  <a:pt x="1443567" y="190500"/>
                  <a:pt x="2070100" y="177800"/>
                </a:cubicBezTo>
                <a:cubicBezTo>
                  <a:pt x="2696633" y="165100"/>
                  <a:pt x="3440641" y="86783"/>
                  <a:pt x="3759200" y="0"/>
                </a:cubicBezTo>
              </a:path>
            </a:pathLst>
          </a:custGeom>
          <a:no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8" name="任意多边形 7"/>
          <p:cNvSpPr/>
          <p:nvPr/>
        </p:nvSpPr>
        <p:spPr>
          <a:xfrm>
            <a:off x="386544" y="1500112"/>
            <a:ext cx="2763898" cy="1505533"/>
          </a:xfrm>
          <a:custGeom>
            <a:avLst/>
            <a:gdLst>
              <a:gd name="connsiteX0" fmla="*/ 0 w 3225800"/>
              <a:gd name="connsiteY0" fmla="*/ 1816100 h 1816100"/>
              <a:gd name="connsiteX1" fmla="*/ 1727200 w 3225800"/>
              <a:gd name="connsiteY1" fmla="*/ 1270000 h 1816100"/>
              <a:gd name="connsiteX2" fmla="*/ 3225800 w 3225800"/>
              <a:gd name="connsiteY2" fmla="*/ 0 h 1816100"/>
              <a:gd name="connsiteX0-1" fmla="*/ 0 w 3263900"/>
              <a:gd name="connsiteY0-2" fmla="*/ 1778000 h 1778000"/>
              <a:gd name="connsiteX1-3" fmla="*/ 1765300 w 3263900"/>
              <a:gd name="connsiteY1-4" fmla="*/ 1270000 h 1778000"/>
              <a:gd name="connsiteX2-5" fmla="*/ 3263900 w 3263900"/>
              <a:gd name="connsiteY2-6" fmla="*/ 0 h 1778000"/>
              <a:gd name="connsiteX0-7" fmla="*/ 0 w 3263900"/>
              <a:gd name="connsiteY0-8" fmla="*/ 1778000 h 1778000"/>
              <a:gd name="connsiteX1-9" fmla="*/ 2235200 w 3263900"/>
              <a:gd name="connsiteY1-10" fmla="*/ 1041400 h 1778000"/>
              <a:gd name="connsiteX2-11" fmla="*/ 3263900 w 3263900"/>
              <a:gd name="connsiteY2-12" fmla="*/ 0 h 1778000"/>
              <a:gd name="connsiteX0-13" fmla="*/ 0 w 3263900"/>
              <a:gd name="connsiteY0-14" fmla="*/ 1778000 h 1778000"/>
              <a:gd name="connsiteX1-15" fmla="*/ 2235200 w 3263900"/>
              <a:gd name="connsiteY1-16" fmla="*/ 1041400 h 1778000"/>
              <a:gd name="connsiteX2-17" fmla="*/ 3263900 w 3263900"/>
              <a:gd name="connsiteY2-18" fmla="*/ 0 h 1778000"/>
              <a:gd name="connsiteX0-19" fmla="*/ 0 w 3263900"/>
              <a:gd name="connsiteY0-20" fmla="*/ 1778000 h 1778000"/>
              <a:gd name="connsiteX1-21" fmla="*/ 2044700 w 3263900"/>
              <a:gd name="connsiteY1-22" fmla="*/ 1130300 h 1778000"/>
              <a:gd name="connsiteX2-23" fmla="*/ 3263900 w 3263900"/>
              <a:gd name="connsiteY2-24" fmla="*/ 0 h 1778000"/>
              <a:gd name="connsiteX0-25" fmla="*/ 0 w 3263900"/>
              <a:gd name="connsiteY0-26" fmla="*/ 1778000 h 1778000"/>
              <a:gd name="connsiteX1-27" fmla="*/ 2197100 w 3263900"/>
              <a:gd name="connsiteY1-28" fmla="*/ 901700 h 1778000"/>
              <a:gd name="connsiteX2-29" fmla="*/ 3263900 w 3263900"/>
              <a:gd name="connsiteY2-30" fmla="*/ 0 h 1778000"/>
              <a:gd name="connsiteX0-31" fmla="*/ 0 w 3263900"/>
              <a:gd name="connsiteY0-32" fmla="*/ 1778000 h 1778000"/>
              <a:gd name="connsiteX1-33" fmla="*/ 2159000 w 3263900"/>
              <a:gd name="connsiteY1-34" fmla="*/ 952500 h 1778000"/>
              <a:gd name="connsiteX2-35" fmla="*/ 3263900 w 3263900"/>
              <a:gd name="connsiteY2-36" fmla="*/ 0 h 1778000"/>
              <a:gd name="connsiteX0-37" fmla="*/ 0 w 3263900"/>
              <a:gd name="connsiteY0-38" fmla="*/ 1778000 h 1778000"/>
              <a:gd name="connsiteX1-39" fmla="*/ 2070100 w 3263900"/>
              <a:gd name="connsiteY1-40" fmla="*/ 1016000 h 1778000"/>
              <a:gd name="connsiteX2-41" fmla="*/ 3263900 w 3263900"/>
              <a:gd name="connsiteY2-42" fmla="*/ 0 h 1778000"/>
              <a:gd name="connsiteX0-43" fmla="*/ 0 w 3263900"/>
              <a:gd name="connsiteY0-44" fmla="*/ 1778000 h 1778000"/>
              <a:gd name="connsiteX1-45" fmla="*/ 2070100 w 3263900"/>
              <a:gd name="connsiteY1-46" fmla="*/ 1016000 h 1778000"/>
              <a:gd name="connsiteX2-47" fmla="*/ 3263900 w 3263900"/>
              <a:gd name="connsiteY2-48" fmla="*/ 0 h 1778000"/>
            </a:gdLst>
            <a:ahLst/>
            <a:cxnLst>
              <a:cxn ang="0">
                <a:pos x="connsiteX0-1" y="connsiteY0-2"/>
              </a:cxn>
              <a:cxn ang="0">
                <a:pos x="connsiteX1-3" y="connsiteY1-4"/>
              </a:cxn>
              <a:cxn ang="0">
                <a:pos x="connsiteX2-5" y="connsiteY2-6"/>
              </a:cxn>
            </a:cxnLst>
            <a:rect l="l" t="t"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9" name="任意多边形 8"/>
          <p:cNvSpPr/>
          <p:nvPr/>
        </p:nvSpPr>
        <p:spPr>
          <a:xfrm>
            <a:off x="386544" y="2209864"/>
            <a:ext cx="3559729" cy="795783"/>
          </a:xfrm>
          <a:custGeom>
            <a:avLst/>
            <a:gdLst>
              <a:gd name="connsiteX0" fmla="*/ 0 w 4203700"/>
              <a:gd name="connsiteY0" fmla="*/ 939800 h 939800"/>
              <a:gd name="connsiteX1" fmla="*/ 2540000 w 4203700"/>
              <a:gd name="connsiteY1" fmla="*/ 558800 h 939800"/>
              <a:gd name="connsiteX2" fmla="*/ 4203700 w 4203700"/>
              <a:gd name="connsiteY2" fmla="*/ 0 h 939800"/>
              <a:gd name="connsiteX0-1" fmla="*/ 0 w 4203700"/>
              <a:gd name="connsiteY0-2" fmla="*/ 939800 h 939800"/>
              <a:gd name="connsiteX1-3" fmla="*/ 2374900 w 4203700"/>
              <a:gd name="connsiteY1-4" fmla="*/ 711200 h 939800"/>
              <a:gd name="connsiteX2-5" fmla="*/ 4203700 w 4203700"/>
              <a:gd name="connsiteY2-6" fmla="*/ 0 h 939800"/>
              <a:gd name="connsiteX0-7" fmla="*/ 0 w 4203700"/>
              <a:gd name="connsiteY0-8" fmla="*/ 939800 h 939800"/>
              <a:gd name="connsiteX1-9" fmla="*/ 2387600 w 4203700"/>
              <a:gd name="connsiteY1-10" fmla="*/ 622300 h 939800"/>
              <a:gd name="connsiteX2-11" fmla="*/ 4203700 w 4203700"/>
              <a:gd name="connsiteY2-12" fmla="*/ 0 h 939800"/>
            </a:gdLst>
            <a:ahLst/>
            <a:cxnLst>
              <a:cxn ang="0">
                <a:pos x="connsiteX0-1" y="connsiteY0-2"/>
              </a:cxn>
              <a:cxn ang="0">
                <a:pos x="connsiteX1-3" y="connsiteY1-4"/>
              </a:cxn>
              <a:cxn ang="0">
                <a:pos x="connsiteX2-5" y="connsiteY2-6"/>
              </a:cxn>
            </a:cxnLst>
            <a:rect l="l" t="t" r="r" b="b"/>
            <a:pathLst>
              <a:path w="4203700" h="939800">
                <a:moveTo>
                  <a:pt x="0" y="939800"/>
                </a:moveTo>
                <a:cubicBezTo>
                  <a:pt x="919691" y="827616"/>
                  <a:pt x="1686983" y="778933"/>
                  <a:pt x="2387600" y="622300"/>
                </a:cubicBezTo>
                <a:cubicBezTo>
                  <a:pt x="3088217" y="465667"/>
                  <a:pt x="3722158" y="201083"/>
                  <a:pt x="4203700" y="0"/>
                </a:cubicBezTo>
              </a:path>
            </a:pathLst>
          </a:custGeom>
          <a:no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0" name="任意多边形 9"/>
          <p:cNvSpPr/>
          <p:nvPr/>
        </p:nvSpPr>
        <p:spPr>
          <a:xfrm>
            <a:off x="440316" y="2994891"/>
            <a:ext cx="3516712" cy="580706"/>
          </a:xfrm>
          <a:custGeom>
            <a:avLst/>
            <a:gdLst>
              <a:gd name="connsiteX0" fmla="*/ 0 w 4152900"/>
              <a:gd name="connsiteY0" fmla="*/ 0 h 685800"/>
              <a:gd name="connsiteX1" fmla="*/ 2959100 w 4152900"/>
              <a:gd name="connsiteY1" fmla="*/ 368300 h 685800"/>
              <a:gd name="connsiteX2" fmla="*/ 4152900 w 4152900"/>
              <a:gd name="connsiteY2" fmla="*/ 685800 h 685800"/>
            </a:gdLst>
            <a:ahLst/>
            <a:cxnLst>
              <a:cxn ang="0">
                <a:pos x="connsiteX0" y="connsiteY0"/>
              </a:cxn>
              <a:cxn ang="0">
                <a:pos x="connsiteX1" y="connsiteY1"/>
              </a:cxn>
              <a:cxn ang="0">
                <a:pos x="connsiteX2" y="connsiteY2"/>
              </a:cxn>
            </a:cxnLst>
            <a:rect l="l" t="t" r="r" b="b"/>
            <a:pathLst>
              <a:path w="4152900" h="685800">
                <a:moveTo>
                  <a:pt x="0" y="0"/>
                </a:moveTo>
                <a:cubicBezTo>
                  <a:pt x="1133475" y="127000"/>
                  <a:pt x="2266950" y="254000"/>
                  <a:pt x="2959100" y="368300"/>
                </a:cubicBezTo>
                <a:cubicBezTo>
                  <a:pt x="3651250" y="482600"/>
                  <a:pt x="3902075" y="584200"/>
                  <a:pt x="4152900" y="685800"/>
                </a:cubicBezTo>
              </a:path>
            </a:pathLst>
          </a:custGeom>
          <a:no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2" name="任意多边形 11"/>
          <p:cNvSpPr/>
          <p:nvPr/>
        </p:nvSpPr>
        <p:spPr>
          <a:xfrm>
            <a:off x="397298" y="2994893"/>
            <a:ext cx="2753144" cy="1301211"/>
          </a:xfrm>
          <a:custGeom>
            <a:avLst/>
            <a:gdLst>
              <a:gd name="connsiteX0" fmla="*/ 0 w 3251200"/>
              <a:gd name="connsiteY0" fmla="*/ 0 h 1536700"/>
              <a:gd name="connsiteX1" fmla="*/ 2489200 w 3251200"/>
              <a:gd name="connsiteY1" fmla="*/ 927100 h 1536700"/>
              <a:gd name="connsiteX2" fmla="*/ 3251200 w 3251200"/>
              <a:gd name="connsiteY2" fmla="*/ 1536700 h 1536700"/>
              <a:gd name="connsiteX0-1" fmla="*/ 0 w 3251200"/>
              <a:gd name="connsiteY0-2" fmla="*/ 0 h 1536700"/>
              <a:gd name="connsiteX1-3" fmla="*/ 2235200 w 3251200"/>
              <a:gd name="connsiteY1-4" fmla="*/ 787400 h 1536700"/>
              <a:gd name="connsiteX2-5" fmla="*/ 3251200 w 3251200"/>
              <a:gd name="connsiteY2-6" fmla="*/ 1536700 h 1536700"/>
              <a:gd name="connsiteX0-7" fmla="*/ 0 w 3251200"/>
              <a:gd name="connsiteY0-8" fmla="*/ 0 h 1536700"/>
              <a:gd name="connsiteX1-9" fmla="*/ 2235200 w 3251200"/>
              <a:gd name="connsiteY1-10" fmla="*/ 787400 h 1536700"/>
              <a:gd name="connsiteX2-11" fmla="*/ 3251200 w 3251200"/>
              <a:gd name="connsiteY2-12" fmla="*/ 1536700 h 1536700"/>
            </a:gdLst>
            <a:ahLst/>
            <a:cxnLst>
              <a:cxn ang="0">
                <a:pos x="connsiteX0-1" y="connsiteY0-2"/>
              </a:cxn>
              <a:cxn ang="0">
                <a:pos x="connsiteX1-3" y="connsiteY1-4"/>
              </a:cxn>
              <a:cxn ang="0">
                <a:pos x="connsiteX2-5" y="connsiteY2-6"/>
              </a:cxn>
            </a:cxnLst>
            <a:rect l="l" t="t"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3" name="文本框 39"/>
          <p:cNvSpPr txBox="1"/>
          <p:nvPr/>
        </p:nvSpPr>
        <p:spPr>
          <a:xfrm>
            <a:off x="3502650" y="1177210"/>
            <a:ext cx="4410011" cy="604312"/>
          </a:xfrm>
          <a:prstGeom prst="rect">
            <a:avLst/>
          </a:prstGeom>
          <a:noFill/>
        </p:spPr>
        <p:txBody>
          <a:bodyPr wrap="square" lIns="86404" tIns="43202" rIns="86404" bIns="43202">
            <a:spAutoFit/>
          </a:bodyPr>
          <a:lstStyle/>
          <a:p>
            <a:pPr algn="just">
              <a:lnSpc>
                <a:spcPct val="120000"/>
              </a:lnSpc>
              <a:spcBef>
                <a:spcPts val="660"/>
              </a:spcBef>
              <a:spcAft>
                <a:spcPts val="66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a:t>
            </a:r>
          </a:p>
        </p:txBody>
      </p:sp>
      <p:sp>
        <p:nvSpPr>
          <p:cNvPr id="14" name="椭圆 13"/>
          <p:cNvSpPr/>
          <p:nvPr/>
        </p:nvSpPr>
        <p:spPr>
          <a:xfrm>
            <a:off x="2900401" y="1196317"/>
            <a:ext cx="565954" cy="565919"/>
          </a:xfrm>
          <a:prstGeom prst="ellipse">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cs typeface="Verdana" panose="020B0604030504040204" pitchFamily="34" charset="0"/>
              </a:rPr>
              <a:t>01</a:t>
            </a:r>
            <a:endParaRPr lang="zh-CN" altLang="en-US" sz="1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椭圆 18"/>
          <p:cNvSpPr/>
          <p:nvPr/>
        </p:nvSpPr>
        <p:spPr>
          <a:xfrm>
            <a:off x="3686824" y="1877841"/>
            <a:ext cx="565953" cy="565918"/>
          </a:xfrm>
          <a:prstGeom prst="ellipse">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cs typeface="Verdana" panose="020B0604030504040204" pitchFamily="34" charset="0"/>
              </a:rPr>
              <a:t>02</a:t>
            </a:r>
            <a:endParaRPr lang="zh-CN" altLang="en-US" sz="1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椭圆 19"/>
          <p:cNvSpPr/>
          <p:nvPr/>
        </p:nvSpPr>
        <p:spPr>
          <a:xfrm>
            <a:off x="3284873" y="2613131"/>
            <a:ext cx="565954" cy="567264"/>
          </a:xfrm>
          <a:prstGeom prst="ellipse">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cs typeface="Verdana" panose="020B0604030504040204" pitchFamily="34" charset="0"/>
              </a:rPr>
              <a:t>03</a:t>
            </a:r>
            <a:endParaRPr lang="zh-CN" altLang="en-US" sz="1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1" name="椭圆 20"/>
          <p:cNvSpPr/>
          <p:nvPr/>
        </p:nvSpPr>
        <p:spPr>
          <a:xfrm>
            <a:off x="3684134" y="3240886"/>
            <a:ext cx="565953" cy="567264"/>
          </a:xfrm>
          <a:prstGeom prst="ellipse">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cs typeface="Verdana" panose="020B0604030504040204" pitchFamily="34" charset="0"/>
              </a:rPr>
              <a:t>04</a:t>
            </a:r>
            <a:endParaRPr lang="zh-CN" altLang="en-US" sz="1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椭圆 21"/>
          <p:cNvSpPr/>
          <p:nvPr/>
        </p:nvSpPr>
        <p:spPr>
          <a:xfrm>
            <a:off x="2873514" y="4031292"/>
            <a:ext cx="565954" cy="565918"/>
          </a:xfrm>
          <a:prstGeom prst="ellipse">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cs typeface="Verdana" panose="020B0604030504040204" pitchFamily="34" charset="0"/>
              </a:rPr>
              <a:t>05</a:t>
            </a:r>
            <a:endParaRPr lang="zh-CN" altLang="en-US" sz="1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3" name="任意多边形 22"/>
          <p:cNvSpPr/>
          <p:nvPr/>
        </p:nvSpPr>
        <p:spPr>
          <a:xfrm>
            <a:off x="-5994" y="2283796"/>
            <a:ext cx="981346" cy="1418158"/>
          </a:xfrm>
          <a:custGeom>
            <a:avLst/>
            <a:gdLst>
              <a:gd name="connsiteX0" fmla="*/ 273226 w 1159484"/>
              <a:gd name="connsiteY0" fmla="*/ 1430 h 1674380"/>
              <a:gd name="connsiteX1" fmla="*/ 987809 w 1159484"/>
              <a:gd name="connsiteY1" fmla="*/ 329296 h 1674380"/>
              <a:gd name="connsiteX2" fmla="*/ 985175 w 1159484"/>
              <a:gd name="connsiteY2" fmla="*/ 1348519 h 1674380"/>
              <a:gd name="connsiteX3" fmla="*/ 0 w 1159484"/>
              <a:gd name="connsiteY3" fmla="*/ 1609769 h 1674380"/>
              <a:gd name="connsiteX4" fmla="*/ 3997 w 1159484"/>
              <a:gd name="connsiteY4" fmla="*/ 62957 h 1674380"/>
              <a:gd name="connsiteX5" fmla="*/ 273226 w 1159484"/>
              <a:gd name="connsiteY5" fmla="*/ 1430 h 16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102051" bIns="0" anchor="ctr"/>
          <a:lstStyle/>
          <a:p>
            <a:pPr algn="ctr">
              <a:defRPr/>
            </a:pPr>
            <a:r>
              <a:rPr lang="zh-CN" altLang="en-US" dirty="0">
                <a:latin typeface="微软雅黑" panose="020B0503020204020204" pitchFamily="34" charset="-122"/>
                <a:ea typeface="微软雅黑" panose="020B0503020204020204" pitchFamily="34" charset="-122"/>
              </a:rPr>
              <a:t>关键原则</a:t>
            </a:r>
          </a:p>
        </p:txBody>
      </p:sp>
      <p:sp>
        <p:nvSpPr>
          <p:cNvPr id="24" name="文本框 39"/>
          <p:cNvSpPr txBox="1"/>
          <p:nvPr/>
        </p:nvSpPr>
        <p:spPr>
          <a:xfrm>
            <a:off x="4252777" y="1877841"/>
            <a:ext cx="4207655" cy="604312"/>
          </a:xfrm>
          <a:prstGeom prst="rect">
            <a:avLst/>
          </a:prstGeom>
          <a:noFill/>
        </p:spPr>
        <p:txBody>
          <a:bodyPr wrap="square" lIns="86404" tIns="43202" rIns="86404" bIns="43202">
            <a:spAutoFit/>
          </a:bodyPr>
          <a:lstStyle/>
          <a:p>
            <a:pPr algn="just">
              <a:lnSpc>
                <a:spcPct val="120000"/>
              </a:lnSpc>
              <a:spcBef>
                <a:spcPts val="660"/>
              </a:spcBef>
              <a:spcAft>
                <a:spcPts val="66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a:t>
            </a:r>
          </a:p>
        </p:txBody>
      </p:sp>
      <p:sp>
        <p:nvSpPr>
          <p:cNvPr id="25" name="文本框 39"/>
          <p:cNvSpPr txBox="1"/>
          <p:nvPr/>
        </p:nvSpPr>
        <p:spPr>
          <a:xfrm>
            <a:off x="3850827" y="2607755"/>
            <a:ext cx="4207655" cy="604312"/>
          </a:xfrm>
          <a:prstGeom prst="rect">
            <a:avLst/>
          </a:prstGeom>
          <a:noFill/>
        </p:spPr>
        <p:txBody>
          <a:bodyPr wrap="square" lIns="86404" tIns="43202" rIns="86404" bIns="43202">
            <a:spAutoFit/>
          </a:bodyPr>
          <a:lstStyle/>
          <a:p>
            <a:pPr algn="just">
              <a:lnSpc>
                <a:spcPct val="120000"/>
              </a:lnSpc>
              <a:spcBef>
                <a:spcPts val="660"/>
              </a:spcBef>
              <a:spcAft>
                <a:spcPts val="66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a:t>
            </a:r>
          </a:p>
        </p:txBody>
      </p:sp>
      <p:sp>
        <p:nvSpPr>
          <p:cNvPr id="26" name="文本框 39"/>
          <p:cNvSpPr txBox="1"/>
          <p:nvPr/>
        </p:nvSpPr>
        <p:spPr>
          <a:xfrm>
            <a:off x="4252777" y="3266609"/>
            <a:ext cx="4207655" cy="604312"/>
          </a:xfrm>
          <a:prstGeom prst="rect">
            <a:avLst/>
          </a:prstGeom>
          <a:noFill/>
        </p:spPr>
        <p:txBody>
          <a:bodyPr wrap="square" lIns="86404" tIns="43202" rIns="86404" bIns="43202">
            <a:spAutoFit/>
          </a:bodyPr>
          <a:lstStyle/>
          <a:p>
            <a:pPr algn="just">
              <a:lnSpc>
                <a:spcPct val="120000"/>
              </a:lnSpc>
              <a:spcBef>
                <a:spcPts val="660"/>
              </a:spcBef>
              <a:spcAft>
                <a:spcPts val="66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a:t>
            </a:r>
          </a:p>
        </p:txBody>
      </p:sp>
      <p:sp>
        <p:nvSpPr>
          <p:cNvPr id="27" name="文本框 39"/>
          <p:cNvSpPr txBox="1"/>
          <p:nvPr/>
        </p:nvSpPr>
        <p:spPr>
          <a:xfrm>
            <a:off x="3466355" y="4055670"/>
            <a:ext cx="4207655" cy="604312"/>
          </a:xfrm>
          <a:prstGeom prst="rect">
            <a:avLst/>
          </a:prstGeom>
          <a:noFill/>
        </p:spPr>
        <p:txBody>
          <a:bodyPr wrap="square" lIns="86404" tIns="43202" rIns="86404" bIns="43202">
            <a:spAutoFit/>
          </a:bodyPr>
          <a:lstStyle/>
          <a:p>
            <a:pPr algn="just">
              <a:lnSpc>
                <a:spcPct val="120000"/>
              </a:lnSpc>
              <a:spcBef>
                <a:spcPts val="660"/>
              </a:spcBef>
              <a:spcAft>
                <a:spcPts val="66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750"/>
                                        <p:tgtEl>
                                          <p:spTgt spid="8"/>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750"/>
                                        <p:tgtEl>
                                          <p:spTgt spid="9"/>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par>
                                <p:cTn id="35" presetID="22" presetClass="entr" presetSubtype="8" fill="hold" grpId="0"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750"/>
                                        <p:tgtEl>
                                          <p:spTgt spid="10"/>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750"/>
                                        <p:tgtEl>
                                          <p:spTgt spid="12"/>
                                        </p:tgtEl>
                                      </p:cBhvr>
                                    </p:animEffect>
                                  </p:childTnLst>
                                </p:cTn>
                              </p:par>
                            </p:childTnLst>
                          </p:cTn>
                        </p:par>
                        <p:par>
                          <p:cTn id="41" fill="hold">
                            <p:stCondLst>
                              <p:cond delay="3000"/>
                            </p:stCondLst>
                            <p:childTnLst>
                              <p:par>
                                <p:cTn id="42" presetID="21"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10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1000"/>
                                        <p:tgtEl>
                                          <p:spTgt spid="19"/>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par>
                          <p:cTn id="57" fill="hold">
                            <p:stCondLst>
                              <p:cond delay="6000"/>
                            </p:stCondLst>
                            <p:childTnLst>
                              <p:par>
                                <p:cTn id="58" presetID="21"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1000"/>
                                        <p:tgtEl>
                                          <p:spTgt spid="20"/>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par>
                          <p:cTn id="65" fill="hold">
                            <p:stCondLst>
                              <p:cond delay="7500"/>
                            </p:stCondLst>
                            <p:childTnLst>
                              <p:par>
                                <p:cTn id="66" presetID="21" presetClass="entr" presetSubtype="1"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heel(1)">
                                      <p:cBhvr>
                                        <p:cTn id="68" dur="1000"/>
                                        <p:tgtEl>
                                          <p:spTgt spid="21"/>
                                        </p:tgtEl>
                                      </p:cBhvr>
                                    </p:animEffect>
                                  </p:childTnLst>
                                </p:cTn>
                              </p:par>
                            </p:childTnLst>
                          </p:cTn>
                        </p:par>
                        <p:par>
                          <p:cTn id="69" fill="hold">
                            <p:stCondLst>
                              <p:cond delay="8500"/>
                            </p:stCondLst>
                            <p:childTnLst>
                              <p:par>
                                <p:cTn id="70" presetID="22" presetClass="entr" presetSubtype="8"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9000"/>
                            </p:stCondLst>
                            <p:childTnLst>
                              <p:par>
                                <p:cTn id="74" presetID="21" presetClass="entr" presetSubtype="1"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heel(1)">
                                      <p:cBhvr>
                                        <p:cTn id="76" dur="1000"/>
                                        <p:tgtEl>
                                          <p:spTgt spid="22"/>
                                        </p:tgtEl>
                                      </p:cBhvr>
                                    </p:animEffect>
                                  </p:childTnLst>
                                </p:cTn>
                              </p:par>
                            </p:childTnLst>
                          </p:cTn>
                        </p:par>
                        <p:par>
                          <p:cTn id="77" fill="hold">
                            <p:stCondLst>
                              <p:cond delay="100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animBg="1"/>
      <p:bldP spid="12" grpId="0" animBg="1"/>
      <p:bldP spid="13" grpId="0"/>
      <p:bldP spid="14" grpId="0" animBg="1"/>
      <p:bldP spid="19" grpId="0" animBg="1"/>
      <p:bldP spid="20" grpId="0" animBg="1"/>
      <p:bldP spid="21" grpId="0" animBg="1"/>
      <p:bldP spid="22" grpId="0" animBg="1"/>
      <p:bldP spid="23"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工作完成具体情况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1619672" y="1708658"/>
            <a:ext cx="1465580" cy="692177"/>
          </a:xfrm>
          <a:prstGeom prst="rect">
            <a:avLst/>
          </a:prstGeom>
          <a:noFill/>
          <a:ln w="9525">
            <a:noFill/>
            <a:miter lim="800000"/>
          </a:ln>
        </p:spPr>
        <p:txBody>
          <a:bodyPr wrap="square" lIns="45720" tIns="22860" rIns="45720" bIns="22860">
            <a:spAutoFit/>
          </a:bodyPr>
          <a:lstStyle/>
          <a:p>
            <a:pPr lvl="0">
              <a:lnSpc>
                <a:spcPct val="12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grpSp>
        <p:nvGrpSpPr>
          <p:cNvPr id="8" name="组合 7"/>
          <p:cNvGrpSpPr/>
          <p:nvPr/>
        </p:nvGrpSpPr>
        <p:grpSpPr>
          <a:xfrm>
            <a:off x="539552" y="1559446"/>
            <a:ext cx="990600" cy="990600"/>
            <a:chOff x="539552" y="1415430"/>
            <a:chExt cx="990600" cy="990600"/>
          </a:xfrm>
        </p:grpSpPr>
        <p:sp>
          <p:nvSpPr>
            <p:cNvPr id="9" name="Rounded Rectangle 5"/>
            <p:cNvSpPr/>
            <p:nvPr/>
          </p:nvSpPr>
          <p:spPr>
            <a:xfrm>
              <a:off x="539552" y="1415430"/>
              <a:ext cx="990600" cy="9906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微软雅黑" panose="020B0503020204020204" pitchFamily="34" charset="-122"/>
                <a:ea typeface="微软雅黑" panose="020B0503020204020204" pitchFamily="34" charset="-122"/>
              </a:endParaRPr>
            </a:p>
          </p:txBody>
        </p:sp>
        <p:sp>
          <p:nvSpPr>
            <p:cNvPr id="10" name="Rounded Rectangle 5"/>
            <p:cNvSpPr/>
            <p:nvPr/>
          </p:nvSpPr>
          <p:spPr>
            <a:xfrm>
              <a:off x="615752" y="1491630"/>
              <a:ext cx="838200" cy="838200"/>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222372" y="1559446"/>
            <a:ext cx="990600" cy="990600"/>
            <a:chOff x="3222372" y="1415430"/>
            <a:chExt cx="990600" cy="990600"/>
          </a:xfrm>
        </p:grpSpPr>
        <p:sp>
          <p:nvSpPr>
            <p:cNvPr id="13" name="Rounded Rectangle 11"/>
            <p:cNvSpPr/>
            <p:nvPr/>
          </p:nvSpPr>
          <p:spPr>
            <a:xfrm>
              <a:off x="3222372" y="1415430"/>
              <a:ext cx="990600" cy="9906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sp>
          <p:nvSpPr>
            <p:cNvPr id="14" name="Rounded Rectangle 11"/>
            <p:cNvSpPr/>
            <p:nvPr/>
          </p:nvSpPr>
          <p:spPr>
            <a:xfrm>
              <a:off x="3298572" y="1491630"/>
              <a:ext cx="838200" cy="838200"/>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940152" y="1559446"/>
            <a:ext cx="990600" cy="990600"/>
            <a:chOff x="5940152" y="1415430"/>
            <a:chExt cx="990600" cy="990600"/>
          </a:xfrm>
        </p:grpSpPr>
        <p:sp>
          <p:nvSpPr>
            <p:cNvPr id="20" name="Rounded Rectangle 13"/>
            <p:cNvSpPr/>
            <p:nvPr/>
          </p:nvSpPr>
          <p:spPr>
            <a:xfrm>
              <a:off x="5940152" y="1415430"/>
              <a:ext cx="990600" cy="9906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sp>
          <p:nvSpPr>
            <p:cNvPr id="21" name="Rounded Rectangle 13"/>
            <p:cNvSpPr/>
            <p:nvPr/>
          </p:nvSpPr>
          <p:spPr>
            <a:xfrm>
              <a:off x="6016352" y="1491630"/>
              <a:ext cx="838200" cy="838200"/>
            </a:xfrm>
            <a:prstGeom prst="round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39552" y="3021310"/>
            <a:ext cx="990600" cy="990600"/>
            <a:chOff x="539552" y="2877294"/>
            <a:chExt cx="990600" cy="990600"/>
          </a:xfrm>
        </p:grpSpPr>
        <p:sp>
          <p:nvSpPr>
            <p:cNvPr id="23" name="Rounded Rectangle 15"/>
            <p:cNvSpPr/>
            <p:nvPr/>
          </p:nvSpPr>
          <p:spPr>
            <a:xfrm>
              <a:off x="539552" y="2877294"/>
              <a:ext cx="990600" cy="9906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sp>
          <p:nvSpPr>
            <p:cNvPr id="24" name="Rounded Rectangle 15"/>
            <p:cNvSpPr/>
            <p:nvPr/>
          </p:nvSpPr>
          <p:spPr>
            <a:xfrm>
              <a:off x="615752" y="2953494"/>
              <a:ext cx="838200" cy="838200"/>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222372" y="3021310"/>
            <a:ext cx="990600" cy="990600"/>
            <a:chOff x="3222372" y="2877294"/>
            <a:chExt cx="990600" cy="990600"/>
          </a:xfrm>
        </p:grpSpPr>
        <p:sp>
          <p:nvSpPr>
            <p:cNvPr id="26" name="Rounded Rectangle 17"/>
            <p:cNvSpPr/>
            <p:nvPr/>
          </p:nvSpPr>
          <p:spPr>
            <a:xfrm>
              <a:off x="3222372" y="2877294"/>
              <a:ext cx="990600" cy="9906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sp>
          <p:nvSpPr>
            <p:cNvPr id="27" name="Rounded Rectangle 17"/>
            <p:cNvSpPr/>
            <p:nvPr/>
          </p:nvSpPr>
          <p:spPr>
            <a:xfrm>
              <a:off x="3298572" y="2953494"/>
              <a:ext cx="838200" cy="838200"/>
            </a:xfrm>
            <a:prstGeom prst="round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940152" y="3021310"/>
            <a:ext cx="990600" cy="990600"/>
            <a:chOff x="5940152" y="2877294"/>
            <a:chExt cx="990600" cy="990600"/>
          </a:xfrm>
        </p:grpSpPr>
        <p:sp>
          <p:nvSpPr>
            <p:cNvPr id="29" name="Rounded Rectangle 19"/>
            <p:cNvSpPr/>
            <p:nvPr/>
          </p:nvSpPr>
          <p:spPr>
            <a:xfrm>
              <a:off x="5940152" y="2877294"/>
              <a:ext cx="990600" cy="9906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sp>
          <p:nvSpPr>
            <p:cNvPr id="30" name="Rounded Rectangle 19"/>
            <p:cNvSpPr/>
            <p:nvPr/>
          </p:nvSpPr>
          <p:spPr>
            <a:xfrm>
              <a:off x="6016352" y="2953494"/>
              <a:ext cx="838200" cy="838200"/>
            </a:xfrm>
            <a:prstGeom prst="round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p:txBody>
        </p:sp>
      </p:grpSp>
      <p:sp>
        <p:nvSpPr>
          <p:cNvPr id="31" name="Text Box 10"/>
          <p:cNvSpPr txBox="1">
            <a:spLocks noChangeArrowheads="1"/>
          </p:cNvSpPr>
          <p:nvPr/>
        </p:nvSpPr>
        <p:spPr bwMode="auto">
          <a:xfrm>
            <a:off x="4290988" y="1708658"/>
            <a:ext cx="1465580" cy="692177"/>
          </a:xfrm>
          <a:prstGeom prst="rect">
            <a:avLst/>
          </a:prstGeom>
          <a:noFill/>
          <a:ln w="9525">
            <a:noFill/>
            <a:miter lim="800000"/>
          </a:ln>
        </p:spPr>
        <p:txBody>
          <a:bodyPr wrap="square" lIns="45720" tIns="22860" rIns="45720" bIns="22860">
            <a:spAutoFit/>
          </a:bodyPr>
          <a:lstStyle/>
          <a:p>
            <a:pPr lvl="0">
              <a:lnSpc>
                <a:spcPct val="12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32" name="Text Box 10"/>
          <p:cNvSpPr txBox="1">
            <a:spLocks noChangeArrowheads="1"/>
          </p:cNvSpPr>
          <p:nvPr/>
        </p:nvSpPr>
        <p:spPr bwMode="auto">
          <a:xfrm>
            <a:off x="7066860" y="1708658"/>
            <a:ext cx="1465580" cy="692177"/>
          </a:xfrm>
          <a:prstGeom prst="rect">
            <a:avLst/>
          </a:prstGeom>
          <a:noFill/>
          <a:ln w="9525">
            <a:noFill/>
            <a:miter lim="800000"/>
          </a:ln>
        </p:spPr>
        <p:txBody>
          <a:bodyPr wrap="square" lIns="45720" tIns="22860" rIns="45720" bIns="22860">
            <a:spAutoFit/>
          </a:bodyPr>
          <a:lstStyle/>
          <a:p>
            <a:pPr lvl="0">
              <a:lnSpc>
                <a:spcPct val="12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33" name="Text Box 10"/>
          <p:cNvSpPr txBox="1">
            <a:spLocks noChangeArrowheads="1"/>
          </p:cNvSpPr>
          <p:nvPr/>
        </p:nvSpPr>
        <p:spPr bwMode="auto">
          <a:xfrm>
            <a:off x="1619672" y="3170522"/>
            <a:ext cx="1465580" cy="692177"/>
          </a:xfrm>
          <a:prstGeom prst="rect">
            <a:avLst/>
          </a:prstGeom>
          <a:noFill/>
          <a:ln w="9525">
            <a:noFill/>
            <a:miter lim="800000"/>
          </a:ln>
        </p:spPr>
        <p:txBody>
          <a:bodyPr wrap="square" lIns="45720" tIns="22860" rIns="45720" bIns="22860">
            <a:spAutoFit/>
          </a:bodyPr>
          <a:lstStyle/>
          <a:p>
            <a:pPr lvl="0">
              <a:lnSpc>
                <a:spcPct val="12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34" name="Text Box 10"/>
          <p:cNvSpPr txBox="1">
            <a:spLocks noChangeArrowheads="1"/>
          </p:cNvSpPr>
          <p:nvPr/>
        </p:nvSpPr>
        <p:spPr bwMode="auto">
          <a:xfrm>
            <a:off x="4290988" y="3170522"/>
            <a:ext cx="1465580" cy="692177"/>
          </a:xfrm>
          <a:prstGeom prst="rect">
            <a:avLst/>
          </a:prstGeom>
          <a:noFill/>
          <a:ln w="9525">
            <a:noFill/>
            <a:miter lim="800000"/>
          </a:ln>
        </p:spPr>
        <p:txBody>
          <a:bodyPr wrap="square" lIns="45720" tIns="22860" rIns="45720" bIns="22860">
            <a:spAutoFit/>
          </a:bodyPr>
          <a:lstStyle/>
          <a:p>
            <a:pPr lvl="0">
              <a:lnSpc>
                <a:spcPct val="12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35" name="Text Box 10"/>
          <p:cNvSpPr txBox="1">
            <a:spLocks noChangeArrowheads="1"/>
          </p:cNvSpPr>
          <p:nvPr/>
        </p:nvSpPr>
        <p:spPr bwMode="auto">
          <a:xfrm>
            <a:off x="7066860" y="3170522"/>
            <a:ext cx="1465580" cy="692177"/>
          </a:xfrm>
          <a:prstGeom prst="rect">
            <a:avLst/>
          </a:prstGeom>
          <a:noFill/>
          <a:ln w="9525">
            <a:noFill/>
            <a:miter lim="800000"/>
          </a:ln>
        </p:spPr>
        <p:txBody>
          <a:bodyPr wrap="square" lIns="45720" tIns="22860" rIns="45720" bIns="22860">
            <a:spAutoFit/>
          </a:bodyPr>
          <a:lstStyle/>
          <a:p>
            <a:pPr lvl="0">
              <a:lnSpc>
                <a:spcPct val="12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4500"/>
                            </p:stCondLst>
                            <p:childTnLst>
                              <p:par>
                                <p:cTn id="43" presetID="31"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par>
                          <p:cTn id="53" fill="hold">
                            <p:stCondLst>
                              <p:cond delay="6000"/>
                            </p:stCondLst>
                            <p:childTnLst>
                              <p:par>
                                <p:cTn id="54" presetID="31" presetClass="entr" presetSubtype="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1000" fill="hold"/>
                                        <p:tgtEl>
                                          <p:spTgt spid="22"/>
                                        </p:tgtEl>
                                        <p:attrNameLst>
                                          <p:attrName>ppt_w</p:attrName>
                                        </p:attrNameLst>
                                      </p:cBhvr>
                                      <p:tavLst>
                                        <p:tav tm="0">
                                          <p:val>
                                            <p:fltVal val="0"/>
                                          </p:val>
                                        </p:tav>
                                        <p:tav tm="100000">
                                          <p:val>
                                            <p:strVal val="#ppt_w"/>
                                          </p:val>
                                        </p:tav>
                                      </p:tavLst>
                                    </p:anim>
                                    <p:anim calcmode="lin" valueType="num">
                                      <p:cBhvr>
                                        <p:cTn id="57" dur="1000" fill="hold"/>
                                        <p:tgtEl>
                                          <p:spTgt spid="22"/>
                                        </p:tgtEl>
                                        <p:attrNameLst>
                                          <p:attrName>ppt_h</p:attrName>
                                        </p:attrNameLst>
                                      </p:cBhvr>
                                      <p:tavLst>
                                        <p:tav tm="0">
                                          <p:val>
                                            <p:fltVal val="0"/>
                                          </p:val>
                                        </p:tav>
                                        <p:tav tm="100000">
                                          <p:val>
                                            <p:strVal val="#ppt_h"/>
                                          </p:val>
                                        </p:tav>
                                      </p:tavLst>
                                    </p:anim>
                                    <p:anim calcmode="lin" valueType="num">
                                      <p:cBhvr>
                                        <p:cTn id="58" dur="1000" fill="hold"/>
                                        <p:tgtEl>
                                          <p:spTgt spid="22"/>
                                        </p:tgtEl>
                                        <p:attrNameLst>
                                          <p:attrName>style.rotation</p:attrName>
                                        </p:attrNameLst>
                                      </p:cBhvr>
                                      <p:tavLst>
                                        <p:tav tm="0">
                                          <p:val>
                                            <p:fltVal val="90"/>
                                          </p:val>
                                        </p:tav>
                                        <p:tav tm="100000">
                                          <p:val>
                                            <p:fltVal val="0"/>
                                          </p:val>
                                        </p:tav>
                                      </p:tavLst>
                                    </p:anim>
                                    <p:animEffect transition="in" filter="fade">
                                      <p:cBhvr>
                                        <p:cTn id="59" dur="1000"/>
                                        <p:tgtEl>
                                          <p:spTgt spid="2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7500"/>
                            </p:stCondLst>
                            <p:childTnLst>
                              <p:par>
                                <p:cTn id="65" presetID="31"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childTnLst>
                          </p:cTn>
                        </p:par>
                        <p:par>
                          <p:cTn id="71" fill="hold">
                            <p:stCondLst>
                              <p:cond delay="8500"/>
                            </p:stCondLst>
                            <p:childTnLst>
                              <p:par>
                                <p:cTn id="72" presetID="22" presetClass="entr" presetSubtype="8"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left)">
                                      <p:cBhvr>
                                        <p:cTn id="74" dur="500"/>
                                        <p:tgtEl>
                                          <p:spTgt spid="34"/>
                                        </p:tgtEl>
                                      </p:cBhvr>
                                    </p:animEffect>
                                  </p:childTnLst>
                                </p:cTn>
                              </p:par>
                            </p:childTnLst>
                          </p:cTn>
                        </p:par>
                        <p:par>
                          <p:cTn id="75" fill="hold">
                            <p:stCondLst>
                              <p:cond delay="9000"/>
                            </p:stCondLst>
                            <p:childTnLst>
                              <p:par>
                                <p:cTn id="76" presetID="31" presetClass="entr" presetSubtype="0"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1000" fill="hold"/>
                                        <p:tgtEl>
                                          <p:spTgt spid="28"/>
                                        </p:tgtEl>
                                        <p:attrNameLst>
                                          <p:attrName>ppt_w</p:attrName>
                                        </p:attrNameLst>
                                      </p:cBhvr>
                                      <p:tavLst>
                                        <p:tav tm="0">
                                          <p:val>
                                            <p:fltVal val="0"/>
                                          </p:val>
                                        </p:tav>
                                        <p:tav tm="100000">
                                          <p:val>
                                            <p:strVal val="#ppt_w"/>
                                          </p:val>
                                        </p:tav>
                                      </p:tavLst>
                                    </p:anim>
                                    <p:anim calcmode="lin" valueType="num">
                                      <p:cBhvr>
                                        <p:cTn id="79" dur="1000" fill="hold"/>
                                        <p:tgtEl>
                                          <p:spTgt spid="28"/>
                                        </p:tgtEl>
                                        <p:attrNameLst>
                                          <p:attrName>ppt_h</p:attrName>
                                        </p:attrNameLst>
                                      </p:cBhvr>
                                      <p:tavLst>
                                        <p:tav tm="0">
                                          <p:val>
                                            <p:fltVal val="0"/>
                                          </p:val>
                                        </p:tav>
                                        <p:tav tm="100000">
                                          <p:val>
                                            <p:strVal val="#ppt_h"/>
                                          </p:val>
                                        </p:tav>
                                      </p:tavLst>
                                    </p:anim>
                                    <p:anim calcmode="lin" valueType="num">
                                      <p:cBhvr>
                                        <p:cTn id="80" dur="1000" fill="hold"/>
                                        <p:tgtEl>
                                          <p:spTgt spid="28"/>
                                        </p:tgtEl>
                                        <p:attrNameLst>
                                          <p:attrName>style.rotation</p:attrName>
                                        </p:attrNameLst>
                                      </p:cBhvr>
                                      <p:tavLst>
                                        <p:tav tm="0">
                                          <p:val>
                                            <p:fltVal val="90"/>
                                          </p:val>
                                        </p:tav>
                                        <p:tav tm="100000">
                                          <p:val>
                                            <p:fltVal val="0"/>
                                          </p:val>
                                        </p:tav>
                                      </p:tavLst>
                                    </p:anim>
                                    <p:animEffect transition="in" filter="fade">
                                      <p:cBhvr>
                                        <p:cTn id="81" dur="1000"/>
                                        <p:tgtEl>
                                          <p:spTgt spid="28"/>
                                        </p:tgtEl>
                                      </p:cBhvr>
                                    </p:animEffect>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p:bldP spid="31" grpId="0"/>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工作完成具体情况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1">
            <a:hlinkClick r:id="rId5"/>
          </p:cNvPr>
          <p:cNvSpPr>
            <a:spLocks noChangeArrowheads="1"/>
          </p:cNvSpPr>
          <p:nvPr/>
        </p:nvSpPr>
        <p:spPr bwMode="auto">
          <a:xfrm>
            <a:off x="4216400" y="2463402"/>
            <a:ext cx="962025" cy="592138"/>
          </a:xfrm>
          <a:prstGeom prst="rightArrow">
            <a:avLst>
              <a:gd name="adj1" fmla="val 50000"/>
              <a:gd name="adj2" fmla="val 40617"/>
            </a:avLst>
          </a:prstGeom>
          <a:solidFill>
            <a:srgbClr val="0070C0"/>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8" name="AutoShape 12">
            <a:hlinkClick r:id="rId5"/>
          </p:cNvPr>
          <p:cNvSpPr>
            <a:spLocks noChangeArrowheads="1"/>
          </p:cNvSpPr>
          <p:nvPr/>
        </p:nvSpPr>
        <p:spPr bwMode="auto">
          <a:xfrm flipH="1">
            <a:off x="4216400" y="3498452"/>
            <a:ext cx="962025" cy="592138"/>
          </a:xfrm>
          <a:prstGeom prst="rightArrow">
            <a:avLst>
              <a:gd name="adj1" fmla="val 50000"/>
              <a:gd name="adj2" fmla="val 40617"/>
            </a:avLst>
          </a:prstGeom>
          <a:solidFill>
            <a:srgbClr val="0070C0"/>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9" name="Rectangle 6">
            <a:hlinkClick r:id="rId5"/>
          </p:cNvPr>
          <p:cNvSpPr>
            <a:spLocks noChangeArrowheads="1"/>
          </p:cNvSpPr>
          <p:nvPr/>
        </p:nvSpPr>
        <p:spPr bwMode="auto">
          <a:xfrm>
            <a:off x="812800" y="1239266"/>
            <a:ext cx="3179763" cy="519113"/>
          </a:xfrm>
          <a:prstGeom prst="rect">
            <a:avLst/>
          </a:prstGeom>
          <a:solidFill>
            <a:srgbClr val="0070C0"/>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000" b="1" dirty="0">
                <a:solidFill>
                  <a:prstClr val="white"/>
                </a:solidFill>
                <a:latin typeface="微软雅黑" panose="020B0503020204020204" pitchFamily="34" charset="-122"/>
                <a:ea typeface="微软雅黑" panose="020B0503020204020204" pitchFamily="34" charset="-122"/>
              </a:rPr>
              <a:t>输入文本</a:t>
            </a:r>
          </a:p>
        </p:txBody>
      </p:sp>
      <p:sp>
        <p:nvSpPr>
          <p:cNvPr id="10" name="Rectangle 7">
            <a:hlinkClick r:id="rId5"/>
          </p:cNvPr>
          <p:cNvSpPr>
            <a:spLocks noChangeArrowheads="1"/>
          </p:cNvSpPr>
          <p:nvPr/>
        </p:nvSpPr>
        <p:spPr bwMode="auto">
          <a:xfrm>
            <a:off x="812800" y="1758380"/>
            <a:ext cx="3179763" cy="2829594"/>
          </a:xfrm>
          <a:prstGeom prst="rect">
            <a:avLst/>
          </a:prstGeom>
          <a:solidFill>
            <a:srgbClr val="F7F7F7"/>
          </a:solidFill>
          <a:ln>
            <a:solidFill>
              <a:schemeClr val="bg1">
                <a:lumMod val="75000"/>
              </a:schemeClr>
            </a:solid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12" name="Rectangle 5">
            <a:hlinkClick r:id="rId5"/>
          </p:cNvPr>
          <p:cNvSpPr>
            <a:spLocks noChangeArrowheads="1"/>
          </p:cNvSpPr>
          <p:nvPr/>
        </p:nvSpPr>
        <p:spPr bwMode="gray">
          <a:xfrm>
            <a:off x="899592" y="1959346"/>
            <a:ext cx="3041650" cy="237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US" altLang="zh-CN" sz="1400" noProof="1">
              <a:solidFill>
                <a:srgbClr val="333333"/>
              </a:solidFill>
              <a:cs typeface="Arial" panose="020B0604020202020204" pitchFamily="34" charset="0"/>
            </a:endParaRPr>
          </a:p>
        </p:txBody>
      </p:sp>
      <p:sp>
        <p:nvSpPr>
          <p:cNvPr id="13" name="Rectangle 8">
            <a:hlinkClick r:id="rId5"/>
          </p:cNvPr>
          <p:cNvSpPr>
            <a:spLocks noChangeArrowheads="1"/>
          </p:cNvSpPr>
          <p:nvPr/>
        </p:nvSpPr>
        <p:spPr bwMode="auto">
          <a:xfrm>
            <a:off x="5326063" y="1239266"/>
            <a:ext cx="3179762" cy="519113"/>
          </a:xfrm>
          <a:prstGeom prst="rect">
            <a:avLst/>
          </a:prstGeom>
          <a:solidFill>
            <a:srgbClr val="0070C0"/>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20000"/>
              </a:lnSpc>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rPr>
              <a:t>输入文本</a:t>
            </a:r>
          </a:p>
        </p:txBody>
      </p:sp>
      <p:sp>
        <p:nvSpPr>
          <p:cNvPr id="14" name="Rectangle 9">
            <a:hlinkClick r:id="rId5"/>
          </p:cNvPr>
          <p:cNvSpPr>
            <a:spLocks noChangeArrowheads="1"/>
          </p:cNvSpPr>
          <p:nvPr/>
        </p:nvSpPr>
        <p:spPr bwMode="auto">
          <a:xfrm>
            <a:off x="5326063" y="1758380"/>
            <a:ext cx="3179762" cy="2829594"/>
          </a:xfrm>
          <a:prstGeom prst="rect">
            <a:avLst/>
          </a:prstGeom>
          <a:solidFill>
            <a:srgbClr val="F7F7F7"/>
          </a:solidFill>
          <a:ln>
            <a:solidFill>
              <a:schemeClr val="bg1">
                <a:lumMod val="75000"/>
              </a:schemeClr>
            </a:solid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19" name="Rectangle 5"/>
          <p:cNvSpPr>
            <a:spLocks noChangeArrowheads="1"/>
          </p:cNvSpPr>
          <p:nvPr/>
        </p:nvSpPr>
        <p:spPr bwMode="gray">
          <a:xfrm>
            <a:off x="5434013" y="1959346"/>
            <a:ext cx="3040062" cy="237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US" altLang="zh-CN" sz="1400" noProof="1">
              <a:solidFill>
                <a:srgbClr val="333333"/>
              </a:solidFill>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16" presetClass="entr" presetSubtype="37"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Vertical)">
                                      <p:cBhvr>
                                        <p:cTn id="23" dur="500"/>
                                        <p:tgtEl>
                                          <p:spTgt spid="9"/>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animBg="1"/>
      <p:bldP spid="12" grpId="0"/>
      <p:bldP spid="13" grpId="0" animBg="1"/>
      <p:bldP spid="14"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工作完成具体情况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p:nvPr/>
        </p:nvSpPr>
        <p:spPr>
          <a:xfrm>
            <a:off x="1219200" y="2867422"/>
            <a:ext cx="205740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lumMod val="75000"/>
                </a:schemeClr>
              </a:solidFill>
            </a:endParaRPr>
          </a:p>
        </p:txBody>
      </p:sp>
      <p:sp>
        <p:nvSpPr>
          <p:cNvPr id="8" name="Rectangle 2"/>
          <p:cNvSpPr/>
          <p:nvPr/>
        </p:nvSpPr>
        <p:spPr>
          <a:xfrm>
            <a:off x="3417888" y="2867422"/>
            <a:ext cx="205740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lumMod val="75000"/>
                </a:schemeClr>
              </a:solidFill>
            </a:endParaRPr>
          </a:p>
        </p:txBody>
      </p:sp>
      <p:sp>
        <p:nvSpPr>
          <p:cNvPr id="9" name="Rectangle 3"/>
          <p:cNvSpPr/>
          <p:nvPr/>
        </p:nvSpPr>
        <p:spPr>
          <a:xfrm>
            <a:off x="5638800" y="2867422"/>
            <a:ext cx="205740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lumMod val="75000"/>
                </a:schemeClr>
              </a:solidFill>
            </a:endParaRPr>
          </a:p>
        </p:txBody>
      </p:sp>
      <p:sp>
        <p:nvSpPr>
          <p:cNvPr id="10" name="Text Box 7"/>
          <p:cNvSpPr txBox="1">
            <a:spLocks noChangeArrowheads="1"/>
          </p:cNvSpPr>
          <p:nvPr/>
        </p:nvSpPr>
        <p:spPr bwMode="auto">
          <a:xfrm>
            <a:off x="2059658" y="1347614"/>
            <a:ext cx="5032622" cy="538609"/>
          </a:xfrm>
          <a:prstGeom prst="rect">
            <a:avLst/>
          </a:prstGeom>
          <a:noFill/>
          <a:ln w="9525">
            <a:noFill/>
            <a:miter lim="800000"/>
          </a:ln>
        </p:spPr>
        <p:txBody>
          <a:bodyPr wrap="square" lIns="45720" tIns="22860" rIns="45720" bIns="22860">
            <a:spAutoFit/>
          </a:bodyPr>
          <a:lstStyle/>
          <a:p>
            <a:pPr algn="ctr" defTabSz="1087755" fontAlgn="auto">
              <a:spcBef>
                <a:spcPts val="0"/>
              </a:spcBef>
              <a:spcAft>
                <a:spcPts val="0"/>
              </a:spcAft>
              <a:defRPr/>
            </a:pPr>
            <a:r>
              <a:rPr lang="zh-CN" altLang="en-US" sz="3200" b="1" spc="-15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添加文本标题</a:t>
            </a:r>
            <a:endParaRPr lang="en-CA" sz="3200" b="1" spc="-15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Text Box 7"/>
          <p:cNvSpPr txBox="1">
            <a:spLocks noChangeArrowheads="1"/>
          </p:cNvSpPr>
          <p:nvPr/>
        </p:nvSpPr>
        <p:spPr bwMode="auto">
          <a:xfrm>
            <a:off x="1219200" y="1865285"/>
            <a:ext cx="6477000" cy="5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spAutoFit/>
          </a:bodyPr>
          <a:lstStyle>
            <a:lvl1pPr defTabSz="1087120">
              <a:defRPr>
                <a:solidFill>
                  <a:schemeClr val="tx1"/>
                </a:solidFill>
                <a:latin typeface="Calibri" panose="020F0502020204030204" charset="0"/>
              </a:defRPr>
            </a:lvl1pPr>
            <a:lvl2pPr marL="742950" indent="-285750" defTabSz="1087120">
              <a:defRPr>
                <a:solidFill>
                  <a:schemeClr val="tx1"/>
                </a:solidFill>
                <a:latin typeface="Calibri" panose="020F0502020204030204" charset="0"/>
              </a:defRPr>
            </a:lvl2pPr>
            <a:lvl3pPr marL="1143000" indent="-228600" defTabSz="1087120">
              <a:defRPr>
                <a:solidFill>
                  <a:schemeClr val="tx1"/>
                </a:solidFill>
                <a:latin typeface="Calibri" panose="020F0502020204030204" charset="0"/>
              </a:defRPr>
            </a:lvl3pPr>
            <a:lvl4pPr marL="1600200" indent="-228600" defTabSz="1087120">
              <a:defRPr>
                <a:solidFill>
                  <a:schemeClr val="tx1"/>
                </a:solidFill>
                <a:latin typeface="Calibri" panose="020F0502020204030204" charset="0"/>
              </a:defRPr>
            </a:lvl4pPr>
            <a:lvl5pPr marL="2057400" indent="-228600" defTabSz="1087120">
              <a:defRPr>
                <a:solidFill>
                  <a:schemeClr val="tx1"/>
                </a:solidFill>
                <a:latin typeface="Calibri" panose="020F0502020204030204" charset="0"/>
              </a:defRPr>
            </a:lvl5pPr>
            <a:lvl6pPr marL="2514600" indent="-228600" defTabSz="1087120" fontAlgn="base">
              <a:spcBef>
                <a:spcPct val="0"/>
              </a:spcBef>
              <a:spcAft>
                <a:spcPct val="0"/>
              </a:spcAft>
              <a:defRPr>
                <a:solidFill>
                  <a:schemeClr val="tx1"/>
                </a:solidFill>
                <a:latin typeface="Calibri" panose="020F0502020204030204" charset="0"/>
              </a:defRPr>
            </a:lvl6pPr>
            <a:lvl7pPr marL="2971800" indent="-228600" defTabSz="1087120" fontAlgn="base">
              <a:spcBef>
                <a:spcPct val="0"/>
              </a:spcBef>
              <a:spcAft>
                <a:spcPct val="0"/>
              </a:spcAft>
              <a:defRPr>
                <a:solidFill>
                  <a:schemeClr val="tx1"/>
                </a:solidFill>
                <a:latin typeface="Calibri" panose="020F0502020204030204" charset="0"/>
              </a:defRPr>
            </a:lvl7pPr>
            <a:lvl8pPr marL="3429000" indent="-228600" defTabSz="1087120" fontAlgn="base">
              <a:spcBef>
                <a:spcPct val="0"/>
              </a:spcBef>
              <a:spcAft>
                <a:spcPct val="0"/>
              </a:spcAft>
              <a:defRPr>
                <a:solidFill>
                  <a:schemeClr val="tx1"/>
                </a:solidFill>
                <a:latin typeface="Calibri" panose="020F0502020204030204" charset="0"/>
              </a:defRPr>
            </a:lvl8pPr>
            <a:lvl9pPr marL="3886200" indent="-228600" defTabSz="1087120" fontAlgn="base">
              <a:spcBef>
                <a:spcPct val="0"/>
              </a:spcBef>
              <a:spcAft>
                <a:spcPct val="0"/>
              </a:spcAft>
              <a:defRPr>
                <a:solidFill>
                  <a:schemeClr val="tx1"/>
                </a:solidFill>
                <a:latin typeface="Calibri" panose="020F0502020204030204" charset="0"/>
              </a:defRPr>
            </a:lvl9pPr>
          </a:lstStyle>
          <a:p>
            <a:pPr algn="ctr" defTabSz="914400">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添加适当的文字办公资源</a:t>
            </a:r>
            <a:endParaRPr lang="en-GB" altLang="zh-CN" sz="1200" dirty="0">
              <a:solidFill>
                <a:srgbClr val="333333"/>
              </a:solidFill>
              <a:cs typeface="Arial" panose="020B0604020202020204" pitchFamily="34" charset="0"/>
            </a:endParaRPr>
          </a:p>
        </p:txBody>
      </p:sp>
      <p:sp>
        <p:nvSpPr>
          <p:cNvPr id="13" name="Text Box 10"/>
          <p:cNvSpPr txBox="1">
            <a:spLocks noChangeArrowheads="1"/>
          </p:cNvSpPr>
          <p:nvPr/>
        </p:nvSpPr>
        <p:spPr bwMode="auto">
          <a:xfrm>
            <a:off x="1333500" y="3061524"/>
            <a:ext cx="1828800" cy="830997"/>
          </a:xfrm>
          <a:prstGeom prst="rect">
            <a:avLst/>
          </a:prstGeom>
          <a:noFill/>
          <a:ln w="9525">
            <a:noFill/>
            <a:miter lim="800000"/>
          </a:ln>
        </p:spPr>
        <p:txBody>
          <a:bodyPr lIns="45720" tIns="22860" rIns="45720" bIns="22860">
            <a:spAutoFit/>
          </a:bodyPr>
          <a:lstStyle/>
          <a:p>
            <a:pPr lvl="0" algn="ctr">
              <a:lnSpc>
                <a:spcPct val="150000"/>
              </a:lnSpc>
              <a:spcBef>
                <a:spcPct val="0"/>
              </a:spcBef>
            </a:pPr>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en-US" altLang="zh-CN" sz="1100" b="1" dirty="0">
              <a:solidFill>
                <a:schemeClr val="bg1"/>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1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schemeClr val="bg1"/>
                </a:solidFill>
                <a:latin typeface="微软雅黑" panose="020B0503020204020204" pitchFamily="34" charset="-122"/>
                <a:ea typeface="微软雅黑" panose="020B0503020204020204" pitchFamily="34" charset="-122"/>
              </a:rPr>
              <a:t>200</a:t>
            </a:r>
            <a:endParaRPr lang="en-GB" altLang="zh-CN" sz="1100" dirty="0">
              <a:solidFill>
                <a:schemeClr val="bg1"/>
              </a:solidFill>
              <a:cs typeface="Arial" panose="020B0604020202020204" pitchFamily="34" charset="0"/>
            </a:endParaRPr>
          </a:p>
        </p:txBody>
      </p:sp>
      <p:sp>
        <p:nvSpPr>
          <p:cNvPr id="14" name="Text Box 10"/>
          <p:cNvSpPr txBox="1">
            <a:spLocks noChangeArrowheads="1"/>
          </p:cNvSpPr>
          <p:nvPr/>
        </p:nvSpPr>
        <p:spPr bwMode="auto">
          <a:xfrm>
            <a:off x="3532188" y="3075021"/>
            <a:ext cx="1828800" cy="804003"/>
          </a:xfrm>
          <a:prstGeom prst="rect">
            <a:avLst/>
          </a:prstGeom>
          <a:noFill/>
          <a:ln w="9525">
            <a:noFill/>
            <a:miter lim="800000"/>
          </a:ln>
        </p:spPr>
        <p:txBody>
          <a:bodyPr lIns="45720" tIns="22860" rIns="45720" bIns="22860">
            <a:spAutoFit/>
          </a:bodyPr>
          <a:lstStyle/>
          <a:p>
            <a:pPr lvl="0" algn="ctr">
              <a:lnSpc>
                <a:spcPct val="150000"/>
              </a:lnSpc>
              <a:spcBef>
                <a:spcPct val="0"/>
              </a:spcBef>
            </a:pPr>
            <a:r>
              <a:rPr lang="zh-CN" altLang="en-US" sz="1200" b="1" dirty="0">
                <a:solidFill>
                  <a:prstClr val="white"/>
                </a:solidFill>
                <a:latin typeface="微软雅黑" panose="020B0503020204020204" pitchFamily="34" charset="-122"/>
                <a:ea typeface="微软雅黑" panose="020B0503020204020204" pitchFamily="34" charset="-122"/>
              </a:rPr>
              <a:t>添加标题</a:t>
            </a:r>
            <a:endParaRPr lang="en-US" altLang="zh-CN" sz="11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100" dirty="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prstClr val="white"/>
                </a:solidFill>
                <a:latin typeface="微软雅黑" panose="020B0503020204020204" pitchFamily="34" charset="-122"/>
                <a:ea typeface="微软雅黑" panose="020B0503020204020204" pitchFamily="34" charset="-122"/>
              </a:rPr>
              <a:t>200</a:t>
            </a:r>
            <a:endParaRPr lang="en-GB" altLang="zh-CN" sz="1100" dirty="0">
              <a:solidFill>
                <a:prstClr val="white"/>
              </a:solidFill>
              <a:cs typeface="Arial" panose="020B0604020202020204" pitchFamily="34" charset="0"/>
            </a:endParaRPr>
          </a:p>
        </p:txBody>
      </p:sp>
      <p:sp>
        <p:nvSpPr>
          <p:cNvPr id="19" name="Text Box 10"/>
          <p:cNvSpPr txBox="1">
            <a:spLocks noChangeArrowheads="1"/>
          </p:cNvSpPr>
          <p:nvPr/>
        </p:nvSpPr>
        <p:spPr bwMode="auto">
          <a:xfrm>
            <a:off x="5753100" y="3075021"/>
            <a:ext cx="1828800" cy="804003"/>
          </a:xfrm>
          <a:prstGeom prst="rect">
            <a:avLst/>
          </a:prstGeom>
          <a:noFill/>
          <a:ln w="9525">
            <a:noFill/>
            <a:miter lim="800000"/>
          </a:ln>
        </p:spPr>
        <p:txBody>
          <a:bodyPr lIns="45720" tIns="22860" rIns="45720" bIns="22860">
            <a:spAutoFit/>
          </a:bodyPr>
          <a:lstStyle/>
          <a:p>
            <a:pPr lvl="0" algn="ctr">
              <a:lnSpc>
                <a:spcPct val="150000"/>
              </a:lnSpc>
              <a:spcBef>
                <a:spcPct val="0"/>
              </a:spcBef>
            </a:pPr>
            <a:r>
              <a:rPr lang="zh-CN" altLang="en-US" sz="1200" b="1" dirty="0">
                <a:solidFill>
                  <a:prstClr val="white"/>
                </a:solidFill>
                <a:latin typeface="微软雅黑" panose="020B0503020204020204" pitchFamily="34" charset="-122"/>
                <a:ea typeface="微软雅黑" panose="020B0503020204020204" pitchFamily="34" charset="-122"/>
              </a:rPr>
              <a:t>添加标题</a:t>
            </a:r>
            <a:endParaRPr lang="en-US" altLang="zh-CN" sz="11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100" dirty="0">
                <a:solidFill>
                  <a:prstClr val="white"/>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prstClr val="white"/>
                </a:solidFill>
                <a:latin typeface="微软雅黑" panose="020B0503020204020204" pitchFamily="34" charset="-122"/>
                <a:ea typeface="微软雅黑" panose="020B0503020204020204" pitchFamily="34" charset="-122"/>
              </a:rPr>
              <a:t>200</a:t>
            </a:r>
            <a:endParaRPr lang="en-GB" altLang="zh-CN" sz="1100" dirty="0">
              <a:solidFill>
                <a:prstClr val="white"/>
              </a:solidFill>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250"/>
                            </p:stCondLst>
                            <p:childTnLst>
                              <p:par>
                                <p:cTn id="27" presetID="16" presetClass="entr" presetSubtype="37"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750"/>
                                        <p:tgtEl>
                                          <p:spTgt spid="12"/>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50" fill="hold"/>
                                        <p:tgtEl>
                                          <p:spTgt spid="7"/>
                                        </p:tgtEl>
                                        <p:attrNameLst>
                                          <p:attrName>ppt_x</p:attrName>
                                        </p:attrNameLst>
                                      </p:cBhvr>
                                      <p:tavLst>
                                        <p:tav tm="0">
                                          <p:val>
                                            <p:strVal val="#ppt_x"/>
                                          </p:val>
                                        </p:tav>
                                        <p:tav tm="100000">
                                          <p:val>
                                            <p:strVal val="#ppt_x"/>
                                          </p:val>
                                        </p:tav>
                                      </p:tavLst>
                                    </p:anim>
                                    <p:anim calcmode="lin" valueType="num">
                                      <p:cBhvr additive="base">
                                        <p:cTn id="34" dur="25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50" fill="hold"/>
                                        <p:tgtEl>
                                          <p:spTgt spid="8"/>
                                        </p:tgtEl>
                                        <p:attrNameLst>
                                          <p:attrName>ppt_x</p:attrName>
                                        </p:attrNameLst>
                                      </p:cBhvr>
                                      <p:tavLst>
                                        <p:tav tm="0">
                                          <p:val>
                                            <p:strVal val="#ppt_x"/>
                                          </p:val>
                                        </p:tav>
                                        <p:tav tm="100000">
                                          <p:val>
                                            <p:strVal val="#ppt_x"/>
                                          </p:val>
                                        </p:tav>
                                      </p:tavLst>
                                    </p:anim>
                                    <p:anim calcmode="lin" valueType="num">
                                      <p:cBhvr additive="base">
                                        <p:cTn id="43" dur="25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5250"/>
                            </p:stCondLst>
                            <p:childTnLst>
                              <p:par>
                                <p:cTn id="49" presetID="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250" fill="hold"/>
                                        <p:tgtEl>
                                          <p:spTgt spid="9"/>
                                        </p:tgtEl>
                                        <p:attrNameLst>
                                          <p:attrName>ppt_x</p:attrName>
                                        </p:attrNameLst>
                                      </p:cBhvr>
                                      <p:tavLst>
                                        <p:tav tm="0">
                                          <p:val>
                                            <p:strVal val="#ppt_x"/>
                                          </p:val>
                                        </p:tav>
                                        <p:tav tm="100000">
                                          <p:val>
                                            <p:strVal val="#ppt_x"/>
                                          </p:val>
                                        </p:tav>
                                      </p:tavLst>
                                    </p:anim>
                                    <p:anim calcmode="lin" valueType="num">
                                      <p:cBhvr additive="base">
                                        <p:cTn id="52" dur="25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5750"/>
                            </p:stCondLst>
                            <p:childTnLst>
                              <p:par>
                                <p:cTn id="54" presetID="2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p:bldP spid="12" grpId="0"/>
      <p:bldP spid="13" grpId="0"/>
      <p:bldP spid="1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99992" y="432048"/>
            <a:ext cx="4644008" cy="483518"/>
          </a:xfrm>
          <a:prstGeom prst="rect">
            <a:avLst/>
          </a:prstGeom>
          <a:gradFill flip="none" rotWithShape="1">
            <a:gsLst>
              <a:gs pos="0">
                <a:srgbClr val="0070C0"/>
              </a:gs>
              <a:gs pos="90420">
                <a:srgbClr val="D0F0FC">
                  <a:alpha val="45000"/>
                </a:srgbClr>
              </a:gs>
              <a:gs pos="74988">
                <a:srgbClr val="84D9F8"/>
              </a:gs>
              <a:gs pos="48000">
                <a:srgbClr val="00B0F0"/>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511642"/>
            <a:ext cx="4795219" cy="4631857"/>
          </a:xfrm>
          <a:custGeom>
            <a:avLst/>
            <a:gdLst>
              <a:gd name="connsiteX0" fmla="*/ 0 w 5528422"/>
              <a:gd name="connsiteY0" fmla="*/ 0 h 5042234"/>
              <a:gd name="connsiteX1" fmla="*/ 5504474 w 5528422"/>
              <a:gd name="connsiteY1" fmla="*/ 796640 h 5042234"/>
              <a:gd name="connsiteX2" fmla="*/ 5528422 w 5528422"/>
              <a:gd name="connsiteY2" fmla="*/ 3655924 h 5042234"/>
              <a:gd name="connsiteX3" fmla="*/ 1970080 w 5528422"/>
              <a:gd name="connsiteY3" fmla="*/ 5042234 h 5042234"/>
              <a:gd name="connsiteX4" fmla="*/ 836176 w 5528422"/>
              <a:gd name="connsiteY4" fmla="*/ 5032709 h 5042234"/>
              <a:gd name="connsiteX5" fmla="*/ 0 w 5528422"/>
              <a:gd name="connsiteY5" fmla="*/ 621358 h 5042234"/>
              <a:gd name="connsiteX6" fmla="*/ 0 w 5528422"/>
              <a:gd name="connsiteY6" fmla="*/ 0 h 504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422" h="5042234">
                <a:moveTo>
                  <a:pt x="0" y="0"/>
                </a:moveTo>
                <a:lnTo>
                  <a:pt x="5504474" y="796640"/>
                </a:lnTo>
                <a:lnTo>
                  <a:pt x="5528422" y="3655924"/>
                </a:lnTo>
                <a:lnTo>
                  <a:pt x="1970080" y="5042234"/>
                </a:lnTo>
                <a:lnTo>
                  <a:pt x="836176" y="5032709"/>
                </a:lnTo>
                <a:lnTo>
                  <a:pt x="0" y="62135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1"/>
          <p:cNvSpPr/>
          <p:nvPr/>
        </p:nvSpPr>
        <p:spPr>
          <a:xfrm>
            <a:off x="0" y="796637"/>
            <a:ext cx="4795221" cy="4346861"/>
          </a:xfrm>
          <a:custGeom>
            <a:avLst/>
            <a:gdLst>
              <a:gd name="connsiteX0" fmla="*/ 0 w 5528424"/>
              <a:gd name="connsiteY0" fmla="*/ 0 h 4731988"/>
              <a:gd name="connsiteX1" fmla="*/ 5308932 w 5528424"/>
              <a:gd name="connsiteY1" fmla="*/ 810986 h 4731988"/>
              <a:gd name="connsiteX2" fmla="*/ 5528424 w 5528424"/>
              <a:gd name="connsiteY2" fmla="*/ 3378170 h 4731988"/>
              <a:gd name="connsiteX3" fmla="*/ 1979061 w 5528424"/>
              <a:gd name="connsiteY3" fmla="*/ 4731988 h 4731988"/>
              <a:gd name="connsiteX4" fmla="*/ 902925 w 5528424"/>
              <a:gd name="connsiteY4" fmla="*/ 4731988 h 4731988"/>
              <a:gd name="connsiteX5" fmla="*/ 0 w 5528424"/>
              <a:gd name="connsiteY5" fmla="*/ 0 h 47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8424" h="4731988">
                <a:moveTo>
                  <a:pt x="0" y="0"/>
                </a:moveTo>
                <a:lnTo>
                  <a:pt x="5308932" y="810986"/>
                </a:lnTo>
                <a:lnTo>
                  <a:pt x="5528424" y="3378170"/>
                </a:lnTo>
                <a:lnTo>
                  <a:pt x="1979061" y="4731988"/>
                </a:lnTo>
                <a:lnTo>
                  <a:pt x="902925" y="473198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a:off x="6792727" y="687719"/>
            <a:ext cx="167059"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6936743" y="687719"/>
            <a:ext cx="167059"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092281" y="538155"/>
            <a:ext cx="1835695" cy="377411"/>
          </a:xfrm>
          <a:prstGeom prst="rect">
            <a:avLst/>
          </a:prstGeom>
          <a:noFill/>
        </p:spPr>
        <p:txBody>
          <a:bodyPr wrap="square" rtlCol="0">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前言</a:t>
            </a:r>
            <a:r>
              <a:rPr lang="en-US" altLang="zh-CN" sz="1400" b="1" dirty="0">
                <a:solidFill>
                  <a:schemeClr val="bg1"/>
                </a:solidFill>
                <a:latin typeface="微软雅黑" panose="020B0503020204020204" pitchFamily="34" charset="-122"/>
                <a:ea typeface="微软雅黑" panose="020B0503020204020204" pitchFamily="34" charset="-122"/>
              </a:rPr>
              <a:t>Introduction</a:t>
            </a:r>
          </a:p>
        </p:txBody>
      </p:sp>
      <p:sp>
        <p:nvSpPr>
          <p:cNvPr id="11" name="矩形 10"/>
          <p:cNvSpPr/>
          <p:nvPr/>
        </p:nvSpPr>
        <p:spPr>
          <a:xfrm>
            <a:off x="5004048" y="1269728"/>
            <a:ext cx="3960440" cy="692479"/>
          </a:xfrm>
          <a:prstGeom prst="rect">
            <a:avLst/>
          </a:prstGeom>
        </p:spPr>
        <p:txBody>
          <a:bodyPr wrap="square" lIns="91424" tIns="45711" rIns="91424" bIns="45711">
            <a:spAutoFit/>
          </a:bodyPr>
          <a:lstStyle/>
          <a:p>
            <a:pPr indent="4572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时间荏苒，岁月穿梭，转眼间</a:t>
            </a:r>
            <a:r>
              <a:rPr lang="en-US" altLang="zh-CN" sz="1600" b="1" dirty="0">
                <a:solidFill>
                  <a:srgbClr val="0070C0"/>
                </a:solidFill>
                <a:latin typeface="微软雅黑" panose="020B0503020204020204" pitchFamily="34" charset="-122"/>
                <a:ea typeface="微软雅黑" panose="020B0503020204020204" pitchFamily="34" charset="-122"/>
              </a:rPr>
              <a:t>2018</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年在紧张和忙碌中过去了</a:t>
            </a:r>
          </a:p>
        </p:txBody>
      </p:sp>
      <p:sp>
        <p:nvSpPr>
          <p:cNvPr id="12" name="矩形 11"/>
          <p:cNvSpPr/>
          <p:nvPr/>
        </p:nvSpPr>
        <p:spPr>
          <a:xfrm>
            <a:off x="5004048" y="1906520"/>
            <a:ext cx="3960440" cy="625153"/>
          </a:xfrm>
          <a:prstGeom prst="rect">
            <a:avLst/>
          </a:prstGeom>
        </p:spPr>
        <p:txBody>
          <a:bodyPr wrap="square" lIns="91424" tIns="45711" rIns="91424" bIns="45711">
            <a:spAutoFit/>
          </a:bodyPr>
          <a:lstStyle/>
          <a:p>
            <a:pPr indent="4572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回顾一年来，我作为公司质量部一名检验员，有很多进步，但是也存在一些不足之处。</a:t>
            </a:r>
          </a:p>
        </p:txBody>
      </p:sp>
      <p:sp>
        <p:nvSpPr>
          <p:cNvPr id="13" name="矩形 12"/>
          <p:cNvSpPr/>
          <p:nvPr/>
        </p:nvSpPr>
        <p:spPr>
          <a:xfrm>
            <a:off x="5004048" y="2671183"/>
            <a:ext cx="3960440" cy="1772775"/>
          </a:xfrm>
          <a:prstGeom prst="rect">
            <a:avLst/>
          </a:prstGeom>
        </p:spPr>
        <p:txBody>
          <a:bodyPr wrap="square" lIns="91424" tIns="45711" rIns="91424" bIns="45711">
            <a:spAutoFit/>
          </a:bodyPr>
          <a:lstStyle/>
          <a:p>
            <a:pPr indent="4572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在质量部一年来，在领导的关心指导下，在同事的支持帮助下，我不但勤奋踏实地完成了本职工作 ，而且顺利完成了领导交办的各项临时任务，自身在各方面都有所提升。为了更好地做好今后的工作，总结经验，吸取教训，本人就一年的工作总结为以下几项</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par>
                          <p:cTn id="21" fill="hold">
                            <p:stCondLst>
                              <p:cond delay="2500"/>
                            </p:stCondLst>
                            <p:childTnLst>
                              <p:par>
                                <p:cTn id="22" presetID="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4400"/>
                            </p:stCondLst>
                            <p:childTnLst>
                              <p:par>
                                <p:cTn id="37" presetID="42" presetClass="entr" presetSubtype="0" fill="hold" grpId="0" nodeType="after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42" presetClass="entr" presetSubtype="0" fill="hold" grpId="0" nodeType="after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8600"/>
                            </p:stCondLst>
                            <p:childTnLst>
                              <p:par>
                                <p:cTn id="49" presetID="42"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animBg="1"/>
      <p:bldP spid="7"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工作完成具体情况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Other_1"/>
          <p:cNvSpPr/>
          <p:nvPr>
            <p:custDataLst>
              <p:tags r:id="rId1"/>
            </p:custDataLst>
          </p:nvPr>
        </p:nvSpPr>
        <p:spPr>
          <a:xfrm flipH="1" flipV="1">
            <a:off x="4235450" y="2945035"/>
            <a:ext cx="1203325" cy="552450"/>
          </a:xfrm>
          <a:prstGeom prst="bentArrow">
            <a:avLst>
              <a:gd name="adj1" fmla="val 14574"/>
              <a:gd name="adj2" fmla="val 17832"/>
              <a:gd name="adj3" fmla="val 22629"/>
              <a:gd name="adj4" fmla="val 43750"/>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MH_Other_2"/>
          <p:cNvSpPr/>
          <p:nvPr>
            <p:custDataLst>
              <p:tags r:id="rId2"/>
            </p:custDataLst>
          </p:nvPr>
        </p:nvSpPr>
        <p:spPr>
          <a:xfrm flipV="1">
            <a:off x="3676650" y="2043335"/>
            <a:ext cx="1203325" cy="552450"/>
          </a:xfrm>
          <a:prstGeom prst="bentArrow">
            <a:avLst>
              <a:gd name="adj1" fmla="val 14574"/>
              <a:gd name="adj2" fmla="val 17832"/>
              <a:gd name="adj3" fmla="val 22629"/>
              <a:gd name="adj4" fmla="val 43750"/>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MH_Other_3"/>
          <p:cNvSpPr/>
          <p:nvPr>
            <p:custDataLst>
              <p:tags r:id="rId3"/>
            </p:custDataLst>
          </p:nvPr>
        </p:nvSpPr>
        <p:spPr>
          <a:xfrm flipV="1">
            <a:off x="3676650" y="3846735"/>
            <a:ext cx="1203325" cy="550863"/>
          </a:xfrm>
          <a:prstGeom prst="bentArrow">
            <a:avLst>
              <a:gd name="adj1" fmla="val 14574"/>
              <a:gd name="adj2" fmla="val 17832"/>
              <a:gd name="adj3" fmla="val 22629"/>
              <a:gd name="adj4" fmla="val 43750"/>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组合 9"/>
          <p:cNvGrpSpPr/>
          <p:nvPr/>
        </p:nvGrpSpPr>
        <p:grpSpPr>
          <a:xfrm>
            <a:off x="4879975" y="1967135"/>
            <a:ext cx="1017588" cy="1016000"/>
            <a:chOff x="4879975" y="1970807"/>
            <a:chExt cx="1017588" cy="1016000"/>
          </a:xfrm>
        </p:grpSpPr>
        <p:sp>
          <p:nvSpPr>
            <p:cNvPr id="12" name="MH_Other_4"/>
            <p:cNvSpPr/>
            <p:nvPr>
              <p:custDataLst>
                <p:tags r:id="rId14"/>
              </p:custDataLst>
            </p:nvPr>
          </p:nvSpPr>
          <p:spPr>
            <a:xfrm>
              <a:off x="4879975" y="1970807"/>
              <a:ext cx="1017588" cy="1016000"/>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MH_Other_5"/>
            <p:cNvSpPr/>
            <p:nvPr>
              <p:custDataLst>
                <p:tags r:id="rId15"/>
              </p:custDataLst>
            </p:nvPr>
          </p:nvSpPr>
          <p:spPr>
            <a:xfrm>
              <a:off x="4970527" y="2060103"/>
              <a:ext cx="836617" cy="836617"/>
            </a:xfrm>
            <a:prstGeom prst="ellipse">
              <a:avLst/>
            </a:prstGeom>
            <a:solidFill>
              <a:srgbClr val="00B0F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a:defRPr/>
              </a:pPr>
              <a:r>
                <a:rPr lang="zh-CN" altLang="en-US" sz="16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4" name="组合 13"/>
          <p:cNvGrpSpPr/>
          <p:nvPr/>
        </p:nvGrpSpPr>
        <p:grpSpPr>
          <a:xfrm>
            <a:off x="4879975" y="3787998"/>
            <a:ext cx="1017588" cy="1016000"/>
            <a:chOff x="4879975" y="3791670"/>
            <a:chExt cx="1017588" cy="1016000"/>
          </a:xfrm>
        </p:grpSpPr>
        <p:sp>
          <p:nvSpPr>
            <p:cNvPr id="19" name="MH_Other_6"/>
            <p:cNvSpPr/>
            <p:nvPr>
              <p:custDataLst>
                <p:tags r:id="rId12"/>
              </p:custDataLst>
            </p:nvPr>
          </p:nvSpPr>
          <p:spPr>
            <a:xfrm>
              <a:off x="4879975" y="3791670"/>
              <a:ext cx="1017588" cy="1016000"/>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MH_Other_7"/>
            <p:cNvSpPr/>
            <p:nvPr>
              <p:custDataLst>
                <p:tags r:id="rId13"/>
              </p:custDataLst>
            </p:nvPr>
          </p:nvSpPr>
          <p:spPr>
            <a:xfrm>
              <a:off x="4970527" y="3881227"/>
              <a:ext cx="836617" cy="836617"/>
            </a:xfrm>
            <a:prstGeom prst="ellipse">
              <a:avLst/>
            </a:prstGeom>
            <a:solidFill>
              <a:srgbClr val="00B0F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a:defRPr/>
              </a:pPr>
              <a:r>
                <a:rPr lang="zh-CN" altLang="en-US" sz="16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21" name="组合 20"/>
          <p:cNvGrpSpPr/>
          <p:nvPr/>
        </p:nvGrpSpPr>
        <p:grpSpPr>
          <a:xfrm>
            <a:off x="3211513" y="1055910"/>
            <a:ext cx="1016000" cy="1016000"/>
            <a:chOff x="3211513" y="1059582"/>
            <a:chExt cx="1016000" cy="1016000"/>
          </a:xfrm>
        </p:grpSpPr>
        <p:sp>
          <p:nvSpPr>
            <p:cNvPr id="22" name="MH_Other_8"/>
            <p:cNvSpPr/>
            <p:nvPr>
              <p:custDataLst>
                <p:tags r:id="rId10"/>
              </p:custDataLst>
            </p:nvPr>
          </p:nvSpPr>
          <p:spPr>
            <a:xfrm>
              <a:off x="3211513" y="1059582"/>
              <a:ext cx="1016000" cy="1016000"/>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MH_Other_9"/>
            <p:cNvSpPr/>
            <p:nvPr>
              <p:custDataLst>
                <p:tags r:id="rId11"/>
              </p:custDataLst>
            </p:nvPr>
          </p:nvSpPr>
          <p:spPr>
            <a:xfrm>
              <a:off x="3301191" y="1149541"/>
              <a:ext cx="836617" cy="836617"/>
            </a:xfrm>
            <a:prstGeom prst="ellipse">
              <a:avLst/>
            </a:prstGeom>
            <a:solidFill>
              <a:srgbClr val="0070C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添加文本</a:t>
              </a:r>
            </a:p>
          </p:txBody>
        </p:sp>
      </p:grpSp>
      <p:grpSp>
        <p:nvGrpSpPr>
          <p:cNvPr id="24" name="组合 23"/>
          <p:cNvGrpSpPr/>
          <p:nvPr/>
        </p:nvGrpSpPr>
        <p:grpSpPr>
          <a:xfrm>
            <a:off x="3217863" y="2876773"/>
            <a:ext cx="1017587" cy="1017587"/>
            <a:chOff x="3217863" y="2880445"/>
            <a:chExt cx="1017587" cy="1017587"/>
          </a:xfrm>
        </p:grpSpPr>
        <p:sp>
          <p:nvSpPr>
            <p:cNvPr id="25" name="MH_Other_10"/>
            <p:cNvSpPr/>
            <p:nvPr>
              <p:custDataLst>
                <p:tags r:id="rId8"/>
              </p:custDataLst>
            </p:nvPr>
          </p:nvSpPr>
          <p:spPr>
            <a:xfrm flipH="1">
              <a:off x="3217863" y="2880445"/>
              <a:ext cx="1017587" cy="1017587"/>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MH_Other_11"/>
            <p:cNvSpPr/>
            <p:nvPr>
              <p:custDataLst>
                <p:tags r:id="rId9"/>
              </p:custDataLst>
            </p:nvPr>
          </p:nvSpPr>
          <p:spPr>
            <a:xfrm>
              <a:off x="3308388" y="2970665"/>
              <a:ext cx="836617" cy="836617"/>
            </a:xfrm>
            <a:prstGeom prst="ellipse">
              <a:avLst/>
            </a:prstGeom>
            <a:solidFill>
              <a:srgbClr val="0070C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a:defRPr/>
              </a:pPr>
              <a:r>
                <a:rPr lang="zh-CN" altLang="en-US" sz="1600" dirty="0">
                  <a:solidFill>
                    <a:prstClr val="white"/>
                  </a:solidFill>
                  <a:latin typeface="微软雅黑" panose="020B0503020204020204" pitchFamily="34" charset="-122"/>
                  <a:ea typeface="微软雅黑" panose="020B0503020204020204" pitchFamily="34" charset="-122"/>
                </a:rPr>
                <a:t>添加文本</a:t>
              </a:r>
            </a:p>
          </p:txBody>
        </p:sp>
      </p:grpSp>
      <p:sp>
        <p:nvSpPr>
          <p:cNvPr id="27" name="MH_SubTitle_4"/>
          <p:cNvSpPr/>
          <p:nvPr>
            <p:custDataLst>
              <p:tags r:id="rId4"/>
            </p:custDataLst>
          </p:nvPr>
        </p:nvSpPr>
        <p:spPr>
          <a:xfrm>
            <a:off x="503840" y="1167035"/>
            <a:ext cx="2628000" cy="800100"/>
          </a:xfrm>
          <a:prstGeom prst="rect">
            <a:avLst/>
          </a:prstGeom>
        </p:spPr>
        <p:txBody>
          <a:bodyPr anchor="ctr"/>
          <a:lstStyle/>
          <a:p>
            <a:pPr lvl="0" algn="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cs typeface="Arial" panose="020B0604020202020204" pitchFamily="34" charset="0"/>
            </a:endParaRPr>
          </a:p>
        </p:txBody>
      </p:sp>
      <p:sp>
        <p:nvSpPr>
          <p:cNvPr id="28" name="MH_SubTitle_4"/>
          <p:cNvSpPr/>
          <p:nvPr>
            <p:custDataLst>
              <p:tags r:id="rId5"/>
            </p:custDataLst>
          </p:nvPr>
        </p:nvSpPr>
        <p:spPr>
          <a:xfrm>
            <a:off x="6048456" y="2125092"/>
            <a:ext cx="2628000" cy="800100"/>
          </a:xfrm>
          <a:prstGeom prst="rect">
            <a:avLst/>
          </a:prstGeom>
        </p:spPr>
        <p:txBody>
          <a:bodyPr anchor="ctr"/>
          <a:lstStyle/>
          <a:p>
            <a:pPr lvl="0">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cs typeface="Arial" panose="020B0604020202020204" pitchFamily="34" charset="0"/>
            </a:endParaRPr>
          </a:p>
        </p:txBody>
      </p:sp>
      <p:sp>
        <p:nvSpPr>
          <p:cNvPr id="29" name="MH_SubTitle_4"/>
          <p:cNvSpPr/>
          <p:nvPr>
            <p:custDataLst>
              <p:tags r:id="rId6"/>
            </p:custDataLst>
          </p:nvPr>
        </p:nvSpPr>
        <p:spPr>
          <a:xfrm>
            <a:off x="503840" y="3045841"/>
            <a:ext cx="2628000" cy="800100"/>
          </a:xfrm>
          <a:prstGeom prst="rect">
            <a:avLst/>
          </a:prstGeom>
        </p:spPr>
        <p:txBody>
          <a:bodyPr anchor="ctr"/>
          <a:lstStyle/>
          <a:p>
            <a:pPr lvl="0" algn="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cs typeface="Arial" panose="020B0604020202020204" pitchFamily="34" charset="0"/>
            </a:endParaRPr>
          </a:p>
        </p:txBody>
      </p:sp>
      <p:sp>
        <p:nvSpPr>
          <p:cNvPr id="30" name="MH_SubTitle_4"/>
          <p:cNvSpPr/>
          <p:nvPr>
            <p:custDataLst>
              <p:tags r:id="rId7"/>
            </p:custDataLst>
          </p:nvPr>
        </p:nvSpPr>
        <p:spPr>
          <a:xfrm>
            <a:off x="6048456" y="4003898"/>
            <a:ext cx="2628000" cy="800100"/>
          </a:xfrm>
          <a:prstGeom prst="rect">
            <a:avLst/>
          </a:prstGeom>
        </p:spPr>
        <p:txBody>
          <a:bodyPr anchor="ctr"/>
          <a:lstStyle/>
          <a:p>
            <a:pPr lvl="0">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200" dirty="0">
              <a:solidFill>
                <a:srgbClr val="333333"/>
              </a:solidFill>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3000"/>
                            </p:stCondLst>
                            <p:childTnLst>
                              <p:par>
                                <p:cTn id="34" presetID="2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2" presetClass="entr" presetSubtype="2"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500"/>
                                        <p:tgtEl>
                                          <p:spTgt spid="2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p:stCondLst>
                              <p:cond delay="6000"/>
                            </p:stCondLst>
                            <p:childTnLst>
                              <p:par>
                                <p:cTn id="60" presetID="23" presetClass="entr" presetSubtype="16"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工作完成具体情况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6"/>
          <p:cNvSpPr/>
          <p:nvPr/>
        </p:nvSpPr>
        <p:spPr>
          <a:xfrm>
            <a:off x="2963763" y="2469916"/>
            <a:ext cx="5562485" cy="978027"/>
          </a:xfrm>
          <a:prstGeom prst="rect">
            <a:avLst/>
          </a:prstGeom>
          <a:solidFill>
            <a:srgbClr val="F7F7F7"/>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r">
              <a:lnSpc>
                <a:spcPct val="130000"/>
              </a:lnSpc>
              <a:defRPr/>
            </a:pPr>
            <a:endParaRPr lang="en-US" altLang="zh-CN" sz="16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8" name="Rectangle 17"/>
          <p:cNvSpPr/>
          <p:nvPr/>
        </p:nvSpPr>
        <p:spPr>
          <a:xfrm>
            <a:off x="3523312" y="3602448"/>
            <a:ext cx="5002937" cy="985526"/>
          </a:xfrm>
          <a:prstGeom prst="rect">
            <a:avLst/>
          </a:prstGeom>
          <a:solidFill>
            <a:srgbClr val="F7F7F7"/>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r">
              <a:lnSpc>
                <a:spcPct val="130000"/>
              </a:lnSpc>
              <a:defRPr/>
            </a:pPr>
            <a:endParaRPr lang="en-US" altLang="zh-CN" sz="16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9" name="Rectangle 15"/>
          <p:cNvSpPr/>
          <p:nvPr/>
        </p:nvSpPr>
        <p:spPr>
          <a:xfrm>
            <a:off x="2330709" y="1317886"/>
            <a:ext cx="6195540" cy="982527"/>
          </a:xfrm>
          <a:prstGeom prst="rect">
            <a:avLst/>
          </a:prstGeom>
          <a:solidFill>
            <a:srgbClr val="F7F7F7"/>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r">
              <a:lnSpc>
                <a:spcPct val="130000"/>
              </a:lnSpc>
              <a:defRPr/>
            </a:pPr>
            <a:endParaRPr lang="en-US" sz="16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0" name="Freeform 6"/>
          <p:cNvSpPr/>
          <p:nvPr/>
        </p:nvSpPr>
        <p:spPr bwMode="auto">
          <a:xfrm>
            <a:off x="1762158" y="1317886"/>
            <a:ext cx="1137100" cy="982527"/>
          </a:xfrm>
          <a:custGeom>
            <a:avLst/>
            <a:gdLst>
              <a:gd name="T0" fmla="*/ 0 w 714"/>
              <a:gd name="T1" fmla="*/ 1752368031 h 617"/>
              <a:gd name="T2" fmla="*/ 1008318937 w 714"/>
              <a:gd name="T3" fmla="*/ 0 h 617"/>
              <a:gd name="T4" fmla="*/ 2027998677 w 714"/>
              <a:gd name="T5" fmla="*/ 1752368031 h 617"/>
              <a:gd name="T6" fmla="*/ 0 w 714"/>
              <a:gd name="T7" fmla="*/ 1752368031 h 617"/>
              <a:gd name="T8" fmla="*/ 0 w 714"/>
              <a:gd name="T9" fmla="*/ 1752368031 h 617"/>
              <a:gd name="T10" fmla="*/ 0 60000 65536"/>
              <a:gd name="T11" fmla="*/ 0 60000 65536"/>
              <a:gd name="T12" fmla="*/ 0 60000 65536"/>
              <a:gd name="T13" fmla="*/ 0 60000 65536"/>
              <a:gd name="T14" fmla="*/ 0 60000 65536"/>
              <a:gd name="T15" fmla="*/ 0 w 714"/>
              <a:gd name="T16" fmla="*/ 0 h 617"/>
              <a:gd name="T17" fmla="*/ 714 w 714"/>
              <a:gd name="T18" fmla="*/ 617 h 617"/>
            </a:gdLst>
            <a:ah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rgbClr val="0070C0"/>
          </a:solidFill>
          <a:ln w="9525">
            <a:noFill/>
            <a:round/>
          </a:ln>
        </p:spPr>
        <p:txBody>
          <a:bodyPr lIns="86404" tIns="170086" rIns="86404" bIns="43202" anchor="ctr" anchorCtr="1"/>
          <a:lstStyle/>
          <a:p>
            <a:pPr lvl="0" algn="ctr"/>
            <a:r>
              <a:rPr lang="zh-CN" altLang="en-US" sz="1400" b="1" dirty="0">
                <a:solidFill>
                  <a:prstClr val="white"/>
                </a:solidFill>
                <a:latin typeface="微软雅黑" panose="020B0503020204020204" pitchFamily="34" charset="-122"/>
                <a:ea typeface="微软雅黑" panose="020B0503020204020204" pitchFamily="34" charset="-122"/>
              </a:rPr>
              <a:t>添加</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r>
              <a:rPr lang="zh-CN" altLang="en-US" sz="1400" b="1" dirty="0">
                <a:solidFill>
                  <a:prstClr val="white"/>
                </a:solidFill>
                <a:latin typeface="微软雅黑" panose="020B0503020204020204" pitchFamily="34" charset="-122"/>
                <a:ea typeface="微软雅黑" panose="020B0503020204020204" pitchFamily="34" charset="-122"/>
              </a:rPr>
              <a:t>标题</a:t>
            </a:r>
          </a:p>
        </p:txBody>
      </p:sp>
      <p:sp>
        <p:nvSpPr>
          <p:cNvPr id="12" name="Freeform 7"/>
          <p:cNvSpPr/>
          <p:nvPr/>
        </p:nvSpPr>
        <p:spPr bwMode="auto">
          <a:xfrm>
            <a:off x="1112602" y="2468416"/>
            <a:ext cx="2410711" cy="979527"/>
          </a:xfrm>
          <a:custGeom>
            <a:avLst/>
            <a:gdLst/>
            <a:ahLst/>
            <a:cxnLst/>
            <a:rect l="l" t="t" r="r" b="b"/>
            <a:pathLst>
              <a:path w="2410711" h="979527">
                <a:moveTo>
                  <a:pt x="560426" y="0"/>
                </a:moveTo>
                <a:lnTo>
                  <a:pt x="723941" y="0"/>
                </a:lnTo>
                <a:lnTo>
                  <a:pt x="1687648" y="0"/>
                </a:lnTo>
                <a:lnTo>
                  <a:pt x="1851163" y="0"/>
                </a:lnTo>
                <a:lnTo>
                  <a:pt x="1848884" y="3978"/>
                </a:lnTo>
                <a:lnTo>
                  <a:pt x="2410711" y="979527"/>
                </a:lnTo>
                <a:lnTo>
                  <a:pt x="1282611" y="979527"/>
                </a:lnTo>
                <a:lnTo>
                  <a:pt x="1283477" y="978027"/>
                </a:lnTo>
                <a:lnTo>
                  <a:pt x="1127221" y="978027"/>
                </a:lnTo>
                <a:lnTo>
                  <a:pt x="163515" y="978027"/>
                </a:lnTo>
                <a:lnTo>
                  <a:pt x="0" y="978027"/>
                </a:lnTo>
                <a:close/>
              </a:path>
            </a:pathLst>
          </a:custGeom>
          <a:solidFill>
            <a:srgbClr val="0070C0"/>
          </a:solidFill>
          <a:ln w="9525">
            <a:noFill/>
            <a:round/>
          </a:ln>
        </p:spPr>
        <p:txBody>
          <a:bodyPr lIns="86404" tIns="0" rIns="86404" bIns="43202" anchor="ctr" anchorCtr="1"/>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13" name="Freeform 8"/>
          <p:cNvSpPr/>
          <p:nvPr/>
        </p:nvSpPr>
        <p:spPr bwMode="auto">
          <a:xfrm>
            <a:off x="467544" y="3606198"/>
            <a:ext cx="3666323" cy="978027"/>
          </a:xfrm>
          <a:custGeom>
            <a:avLst/>
            <a:gdLst/>
            <a:ahLst/>
            <a:cxnLst/>
            <a:rect l="l" t="t" r="r" b="b"/>
            <a:pathLst>
              <a:path w="3666323" h="978027">
                <a:moveTo>
                  <a:pt x="563519" y="0"/>
                </a:moveTo>
                <a:lnTo>
                  <a:pt x="923559" y="0"/>
                </a:lnTo>
                <a:lnTo>
                  <a:pt x="1692149" y="0"/>
                </a:lnTo>
                <a:lnTo>
                  <a:pt x="1860065" y="0"/>
                </a:lnTo>
                <a:lnTo>
                  <a:pt x="1868029" y="0"/>
                </a:lnTo>
                <a:lnTo>
                  <a:pt x="2052189" y="0"/>
                </a:lnTo>
                <a:lnTo>
                  <a:pt x="3105651" y="0"/>
                </a:lnTo>
                <a:lnTo>
                  <a:pt x="3666323" y="978027"/>
                </a:lnTo>
                <a:lnTo>
                  <a:pt x="2431888" y="978027"/>
                </a:lnTo>
                <a:lnTo>
                  <a:pt x="2423924" y="978027"/>
                </a:lnTo>
                <a:lnTo>
                  <a:pt x="1487078" y="978027"/>
                </a:lnTo>
                <a:lnTo>
                  <a:pt x="1294614" y="978027"/>
                </a:lnTo>
                <a:lnTo>
                  <a:pt x="1127038" y="978027"/>
                </a:lnTo>
                <a:lnTo>
                  <a:pt x="360040" y="978027"/>
                </a:lnTo>
                <a:lnTo>
                  <a:pt x="0" y="978027"/>
                </a:lnTo>
                <a:close/>
              </a:path>
            </a:pathLst>
          </a:custGeom>
          <a:solidFill>
            <a:srgbClr val="0070C0"/>
          </a:solidFill>
          <a:ln w="9525">
            <a:noFill/>
            <a:round/>
          </a:ln>
        </p:spPr>
        <p:txBody>
          <a:bodyPr lIns="86404" tIns="0" rIns="86404" bIns="43202" anchor="ctr" anchorCtr="1"/>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sp>
        <p:nvSpPr>
          <p:cNvPr id="14" name="文本框 14"/>
          <p:cNvSpPr txBox="1"/>
          <p:nvPr/>
        </p:nvSpPr>
        <p:spPr>
          <a:xfrm>
            <a:off x="4133867" y="3804894"/>
            <a:ext cx="4110541" cy="681344"/>
          </a:xfrm>
          <a:prstGeom prst="rect">
            <a:avLst/>
          </a:prstGeom>
          <a:noFill/>
        </p:spPr>
        <p:txBody>
          <a:bodyPr lIns="0" tIns="0" rIns="0" bIns="0" anchor="ctr"/>
          <a:lstStyle/>
          <a:p>
            <a:pPr algn="just">
              <a:lnSpc>
                <a:spcPct val="130000"/>
              </a:lnSpc>
              <a:spcBef>
                <a:spcPts val="565"/>
              </a:spcBef>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文本框 14"/>
          <p:cNvSpPr txBox="1"/>
          <p:nvPr/>
        </p:nvSpPr>
        <p:spPr>
          <a:xfrm>
            <a:off x="3707905" y="2617507"/>
            <a:ext cx="4392488" cy="681344"/>
          </a:xfrm>
          <a:prstGeom prst="rect">
            <a:avLst/>
          </a:prstGeom>
          <a:noFill/>
        </p:spPr>
        <p:txBody>
          <a:bodyPr lIns="0" tIns="0" rIns="0" bIns="0" anchor="ctr"/>
          <a:lstStyle/>
          <a:p>
            <a:pPr algn="just">
              <a:lnSpc>
                <a:spcPct val="130000"/>
              </a:lnSpc>
              <a:spcBef>
                <a:spcPts val="565"/>
              </a:spcBef>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文本框 14"/>
          <p:cNvSpPr txBox="1"/>
          <p:nvPr/>
        </p:nvSpPr>
        <p:spPr>
          <a:xfrm>
            <a:off x="3419872" y="1500638"/>
            <a:ext cx="4536504" cy="681344"/>
          </a:xfrm>
          <a:prstGeom prst="rect">
            <a:avLst/>
          </a:prstGeom>
          <a:noFill/>
        </p:spPr>
        <p:txBody>
          <a:bodyPr lIns="0" tIns="0" rIns="0" bIns="0" anchor="ctr"/>
          <a:lstStyle/>
          <a:p>
            <a:pPr algn="just">
              <a:lnSpc>
                <a:spcPct val="130000"/>
              </a:lnSpc>
              <a:spcBef>
                <a:spcPts val="565"/>
              </a:spcBef>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animBg="1"/>
      <p:bldP spid="12" grpId="0" animBg="1"/>
      <p:bldP spid="13" grpId="0" animBg="1"/>
      <p:bldP spid="14"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工作完成具体情况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Other_1"/>
          <p:cNvSpPr/>
          <p:nvPr>
            <p:custDataLst>
              <p:tags r:id="rId1"/>
            </p:custDataLst>
          </p:nvPr>
        </p:nvSpPr>
        <p:spPr>
          <a:xfrm>
            <a:off x="1690564" y="2292747"/>
            <a:ext cx="1008000" cy="549275"/>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solidFill>
                <a:srgbClr val="FFFFFF"/>
              </a:solidFill>
            </a:endParaRPr>
          </a:p>
        </p:txBody>
      </p:sp>
      <p:sp>
        <p:nvSpPr>
          <p:cNvPr id="8" name="MH_Other_2"/>
          <p:cNvSpPr/>
          <p:nvPr>
            <p:custDataLst>
              <p:tags r:id="rId2"/>
            </p:custDataLst>
          </p:nvPr>
        </p:nvSpPr>
        <p:spPr>
          <a:xfrm>
            <a:off x="947614" y="2107009"/>
            <a:ext cx="922337" cy="92233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000" dirty="0">
                <a:solidFill>
                  <a:srgbClr val="FFFFFF"/>
                </a:solidFill>
              </a:rPr>
              <a:t>2013</a:t>
            </a:r>
            <a:endParaRPr lang="zh-CN" altLang="en-US" sz="2000" dirty="0">
              <a:solidFill>
                <a:srgbClr val="FFFFFF"/>
              </a:solidFill>
            </a:endParaRPr>
          </a:p>
        </p:txBody>
      </p:sp>
      <p:sp>
        <p:nvSpPr>
          <p:cNvPr id="9" name="MH_SubTitle_1"/>
          <p:cNvSpPr/>
          <p:nvPr>
            <p:custDataLst>
              <p:tags r:id="rId3"/>
            </p:custDataLst>
          </p:nvPr>
        </p:nvSpPr>
        <p:spPr>
          <a:xfrm>
            <a:off x="795214" y="1563638"/>
            <a:ext cx="1225550" cy="319980"/>
          </a:xfrm>
          <a:prstGeom prst="rect">
            <a:avLst/>
          </a:prstGeom>
        </p:spPr>
        <p:txBody>
          <a:bodyPr anchor="ctr">
            <a:normAutofit fontScale="92500" lnSpcReduction="20000"/>
          </a:bodyPr>
          <a:lstStyle/>
          <a:p>
            <a:pPr algn="ctr" eaLnBrk="1" fontAlgn="auto" hangingPunct="1">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rPr>
              <a:t>添加文本</a:t>
            </a:r>
          </a:p>
        </p:txBody>
      </p:sp>
      <p:sp>
        <p:nvSpPr>
          <p:cNvPr id="10" name="MH_Other_3"/>
          <p:cNvSpPr/>
          <p:nvPr>
            <p:custDataLst>
              <p:tags r:id="rId4"/>
            </p:custDataLst>
          </p:nvPr>
        </p:nvSpPr>
        <p:spPr>
          <a:xfrm>
            <a:off x="3238773" y="2292747"/>
            <a:ext cx="1008000" cy="549275"/>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solidFill>
                <a:srgbClr val="FFFFFF"/>
              </a:solidFill>
            </a:endParaRPr>
          </a:p>
        </p:txBody>
      </p:sp>
      <p:sp>
        <p:nvSpPr>
          <p:cNvPr id="12" name="MH_Other_4"/>
          <p:cNvSpPr/>
          <p:nvPr>
            <p:custDataLst>
              <p:tags r:id="rId5"/>
            </p:custDataLst>
          </p:nvPr>
        </p:nvSpPr>
        <p:spPr>
          <a:xfrm>
            <a:off x="2495823" y="2107009"/>
            <a:ext cx="922337" cy="92233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000" dirty="0">
                <a:solidFill>
                  <a:srgbClr val="FFFFFF"/>
                </a:solidFill>
              </a:rPr>
              <a:t>2014</a:t>
            </a:r>
            <a:endParaRPr lang="zh-CN" altLang="en-US" sz="2000" dirty="0">
              <a:solidFill>
                <a:srgbClr val="FFFFFF"/>
              </a:solidFill>
            </a:endParaRPr>
          </a:p>
        </p:txBody>
      </p:sp>
      <p:sp>
        <p:nvSpPr>
          <p:cNvPr id="13" name="MH_Other_5"/>
          <p:cNvSpPr/>
          <p:nvPr>
            <p:custDataLst>
              <p:tags r:id="rId6"/>
            </p:custDataLst>
          </p:nvPr>
        </p:nvSpPr>
        <p:spPr>
          <a:xfrm>
            <a:off x="4776043" y="2292747"/>
            <a:ext cx="1008000" cy="549275"/>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solidFill>
                <a:srgbClr val="FFFFFF"/>
              </a:solidFill>
            </a:endParaRPr>
          </a:p>
        </p:txBody>
      </p:sp>
      <p:sp>
        <p:nvSpPr>
          <p:cNvPr id="14" name="MH_Other_6"/>
          <p:cNvSpPr/>
          <p:nvPr>
            <p:custDataLst>
              <p:tags r:id="rId7"/>
            </p:custDataLst>
          </p:nvPr>
        </p:nvSpPr>
        <p:spPr>
          <a:xfrm>
            <a:off x="4033093" y="2107009"/>
            <a:ext cx="922338" cy="92233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000" dirty="0">
                <a:solidFill>
                  <a:srgbClr val="FFFFFF"/>
                </a:solidFill>
              </a:rPr>
              <a:t>2015</a:t>
            </a:r>
            <a:endParaRPr lang="zh-CN" altLang="en-US" sz="2000" dirty="0">
              <a:solidFill>
                <a:srgbClr val="FFFFFF"/>
              </a:solidFill>
            </a:endParaRPr>
          </a:p>
        </p:txBody>
      </p:sp>
      <p:sp>
        <p:nvSpPr>
          <p:cNvPr id="19" name="MH_Other_7"/>
          <p:cNvSpPr/>
          <p:nvPr>
            <p:custDataLst>
              <p:tags r:id="rId8"/>
            </p:custDataLst>
          </p:nvPr>
        </p:nvSpPr>
        <p:spPr>
          <a:xfrm>
            <a:off x="6311726" y="2292747"/>
            <a:ext cx="1008000" cy="549275"/>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solidFill>
                <a:srgbClr val="FFFFFF"/>
              </a:solidFill>
            </a:endParaRPr>
          </a:p>
        </p:txBody>
      </p:sp>
      <p:sp>
        <p:nvSpPr>
          <p:cNvPr id="20" name="MH_Other_8"/>
          <p:cNvSpPr/>
          <p:nvPr>
            <p:custDataLst>
              <p:tags r:id="rId9"/>
            </p:custDataLst>
          </p:nvPr>
        </p:nvSpPr>
        <p:spPr>
          <a:xfrm>
            <a:off x="5568776" y="2107009"/>
            <a:ext cx="922338" cy="92233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000" dirty="0">
                <a:solidFill>
                  <a:srgbClr val="FFFFFF"/>
                </a:solidFill>
              </a:rPr>
              <a:t>2016</a:t>
            </a:r>
            <a:endParaRPr lang="zh-CN" altLang="en-US" sz="2000" dirty="0">
              <a:solidFill>
                <a:srgbClr val="FFFFFF"/>
              </a:solidFill>
            </a:endParaRPr>
          </a:p>
        </p:txBody>
      </p:sp>
      <p:sp>
        <p:nvSpPr>
          <p:cNvPr id="21" name="MH_Other_9"/>
          <p:cNvSpPr/>
          <p:nvPr>
            <p:custDataLst>
              <p:tags r:id="rId10"/>
            </p:custDataLst>
          </p:nvPr>
        </p:nvSpPr>
        <p:spPr>
          <a:xfrm>
            <a:off x="7106047" y="2107009"/>
            <a:ext cx="922337" cy="92233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000" dirty="0">
                <a:solidFill>
                  <a:srgbClr val="FFFFFF"/>
                </a:solidFill>
              </a:rPr>
              <a:t>2017</a:t>
            </a:r>
            <a:endParaRPr lang="zh-CN" altLang="en-US" sz="2000" dirty="0">
              <a:solidFill>
                <a:srgbClr val="FFFFFF"/>
              </a:solidFill>
            </a:endParaRPr>
          </a:p>
        </p:txBody>
      </p:sp>
      <p:sp>
        <p:nvSpPr>
          <p:cNvPr id="22" name="MH_SubTitle_1"/>
          <p:cNvSpPr/>
          <p:nvPr>
            <p:custDataLst>
              <p:tags r:id="rId11"/>
            </p:custDataLst>
          </p:nvPr>
        </p:nvSpPr>
        <p:spPr>
          <a:xfrm>
            <a:off x="2410346" y="1563638"/>
            <a:ext cx="1225550" cy="319980"/>
          </a:xfrm>
          <a:prstGeom prst="rect">
            <a:avLst/>
          </a:prstGeom>
        </p:spPr>
        <p:txBody>
          <a:bodyPr anchor="ctr">
            <a:normAutofit fontScale="92500" lnSpcReduction="20000"/>
          </a:bodyPr>
          <a:lstStyle/>
          <a:p>
            <a:pPr algn="ctr" eaLnBrk="1" fontAlgn="auto" hangingPunct="1">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rPr>
              <a:t>添加文本</a:t>
            </a:r>
          </a:p>
        </p:txBody>
      </p:sp>
      <p:sp>
        <p:nvSpPr>
          <p:cNvPr id="23" name="MH_SubTitle_1"/>
          <p:cNvSpPr/>
          <p:nvPr>
            <p:custDataLst>
              <p:tags r:id="rId12"/>
            </p:custDataLst>
          </p:nvPr>
        </p:nvSpPr>
        <p:spPr>
          <a:xfrm>
            <a:off x="3923928" y="1563638"/>
            <a:ext cx="1225550" cy="319980"/>
          </a:xfrm>
          <a:prstGeom prst="rect">
            <a:avLst/>
          </a:prstGeom>
        </p:spPr>
        <p:txBody>
          <a:bodyPr anchor="ctr">
            <a:normAutofit fontScale="92500" lnSpcReduction="20000"/>
          </a:bodyPr>
          <a:lstStyle/>
          <a:p>
            <a:pPr algn="ctr" eaLnBrk="1" fontAlgn="auto" hangingPunct="1">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rPr>
              <a:t>添加文本</a:t>
            </a:r>
          </a:p>
        </p:txBody>
      </p:sp>
      <p:sp>
        <p:nvSpPr>
          <p:cNvPr id="24" name="MH_SubTitle_1"/>
          <p:cNvSpPr/>
          <p:nvPr>
            <p:custDataLst>
              <p:tags r:id="rId13"/>
            </p:custDataLst>
          </p:nvPr>
        </p:nvSpPr>
        <p:spPr>
          <a:xfrm>
            <a:off x="5434682" y="1563638"/>
            <a:ext cx="1225550" cy="319980"/>
          </a:xfrm>
          <a:prstGeom prst="rect">
            <a:avLst/>
          </a:prstGeom>
        </p:spPr>
        <p:txBody>
          <a:bodyPr anchor="ctr">
            <a:normAutofit fontScale="92500" lnSpcReduction="20000"/>
          </a:bodyPr>
          <a:lstStyle/>
          <a:p>
            <a:pPr algn="ctr" eaLnBrk="1" fontAlgn="auto" hangingPunct="1">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rPr>
              <a:t>添加文本</a:t>
            </a:r>
          </a:p>
        </p:txBody>
      </p:sp>
      <p:sp>
        <p:nvSpPr>
          <p:cNvPr id="25" name="MH_SubTitle_1"/>
          <p:cNvSpPr/>
          <p:nvPr>
            <p:custDataLst>
              <p:tags r:id="rId14"/>
            </p:custDataLst>
          </p:nvPr>
        </p:nvSpPr>
        <p:spPr>
          <a:xfrm>
            <a:off x="6946850" y="1563638"/>
            <a:ext cx="1225550" cy="319980"/>
          </a:xfrm>
          <a:prstGeom prst="rect">
            <a:avLst/>
          </a:prstGeom>
        </p:spPr>
        <p:txBody>
          <a:bodyPr anchor="ctr">
            <a:normAutofit fontScale="92500" lnSpcReduction="20000"/>
          </a:bodyPr>
          <a:lstStyle/>
          <a:p>
            <a:pPr algn="ctr" eaLnBrk="1" fontAlgn="auto" hangingPunct="1">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rPr>
              <a:t>添加文本</a:t>
            </a:r>
          </a:p>
        </p:txBody>
      </p:sp>
      <p:sp>
        <p:nvSpPr>
          <p:cNvPr id="26" name="MH_SubTitle_4"/>
          <p:cNvSpPr/>
          <p:nvPr>
            <p:custDataLst>
              <p:tags r:id="rId15"/>
            </p:custDataLst>
          </p:nvPr>
        </p:nvSpPr>
        <p:spPr>
          <a:xfrm>
            <a:off x="539552" y="3147814"/>
            <a:ext cx="1584000" cy="1008000"/>
          </a:xfrm>
          <a:prstGeom prst="rect">
            <a:avLst/>
          </a:prstGeom>
        </p:spPr>
        <p:txBody>
          <a:bodyPr anchor="ctr"/>
          <a:lstStyle/>
          <a:p>
            <a:pPr lvl="0" algn="ctr">
              <a:lnSpc>
                <a:spcPct val="150000"/>
              </a:lnSpc>
              <a:spcBef>
                <a:spcPct val="0"/>
              </a:spcBef>
            </a:pPr>
            <a:r>
              <a:rPr lang="zh-CN" altLang="en-US" sz="115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5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GB" altLang="zh-CN" sz="1150" dirty="0">
              <a:solidFill>
                <a:srgbClr val="333333"/>
              </a:solidFill>
              <a:cs typeface="Arial" panose="020B0604020202020204" pitchFamily="34" charset="0"/>
            </a:endParaRPr>
          </a:p>
        </p:txBody>
      </p:sp>
      <p:sp>
        <p:nvSpPr>
          <p:cNvPr id="27" name="MH_SubTitle_4"/>
          <p:cNvSpPr/>
          <p:nvPr>
            <p:custDataLst>
              <p:tags r:id="rId16"/>
            </p:custDataLst>
          </p:nvPr>
        </p:nvSpPr>
        <p:spPr>
          <a:xfrm>
            <a:off x="3671988" y="3147814"/>
            <a:ext cx="1584000" cy="1008000"/>
          </a:xfrm>
          <a:prstGeom prst="rect">
            <a:avLst/>
          </a:prstGeom>
        </p:spPr>
        <p:txBody>
          <a:bodyPr anchor="ctr"/>
          <a:lstStyle/>
          <a:p>
            <a:pPr lvl="0" algn="ctr">
              <a:lnSpc>
                <a:spcPct val="150000"/>
              </a:lnSpc>
              <a:spcBef>
                <a:spcPct val="0"/>
              </a:spcBef>
            </a:pPr>
            <a:r>
              <a:rPr lang="zh-CN" altLang="en-US" sz="115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5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GB" altLang="zh-CN" sz="1150" dirty="0">
              <a:solidFill>
                <a:srgbClr val="333333"/>
              </a:solidFill>
              <a:cs typeface="Arial" panose="020B0604020202020204" pitchFamily="34" charset="0"/>
            </a:endParaRPr>
          </a:p>
        </p:txBody>
      </p:sp>
      <p:sp>
        <p:nvSpPr>
          <p:cNvPr id="28" name="MH_SubTitle_4"/>
          <p:cNvSpPr/>
          <p:nvPr>
            <p:custDataLst>
              <p:tags r:id="rId17"/>
            </p:custDataLst>
          </p:nvPr>
        </p:nvSpPr>
        <p:spPr>
          <a:xfrm>
            <a:off x="6804424" y="3147814"/>
            <a:ext cx="1584000" cy="1008000"/>
          </a:xfrm>
          <a:prstGeom prst="rect">
            <a:avLst/>
          </a:prstGeom>
        </p:spPr>
        <p:txBody>
          <a:bodyPr anchor="ctr"/>
          <a:lstStyle/>
          <a:p>
            <a:pPr lvl="0" algn="ctr">
              <a:lnSpc>
                <a:spcPct val="150000"/>
              </a:lnSpc>
              <a:spcBef>
                <a:spcPct val="0"/>
              </a:spcBef>
            </a:pPr>
            <a:r>
              <a:rPr lang="zh-CN" altLang="en-US" sz="115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5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GB" altLang="zh-CN" sz="1150" dirty="0">
              <a:solidFill>
                <a:srgbClr val="333333"/>
              </a:solidFill>
              <a:cs typeface="Arial" panose="020B0604020202020204" pitchFamily="34" charset="0"/>
            </a:endParaRPr>
          </a:p>
        </p:txBody>
      </p:sp>
      <p:sp>
        <p:nvSpPr>
          <p:cNvPr id="29" name="MH_SubTitle_4"/>
          <p:cNvSpPr/>
          <p:nvPr>
            <p:custDataLst>
              <p:tags r:id="rId18"/>
            </p:custDataLst>
          </p:nvPr>
        </p:nvSpPr>
        <p:spPr>
          <a:xfrm>
            <a:off x="5238206" y="3147814"/>
            <a:ext cx="1584000" cy="1008000"/>
          </a:xfrm>
          <a:prstGeom prst="rect">
            <a:avLst/>
          </a:prstGeom>
        </p:spPr>
        <p:txBody>
          <a:bodyPr anchor="ctr"/>
          <a:lstStyle/>
          <a:p>
            <a:pPr lvl="0" algn="ctr">
              <a:lnSpc>
                <a:spcPct val="150000"/>
              </a:lnSpc>
              <a:spcBef>
                <a:spcPct val="0"/>
              </a:spcBef>
            </a:pPr>
            <a:r>
              <a:rPr lang="zh-CN" altLang="en-US" sz="115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5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GB" altLang="zh-CN" sz="1150" dirty="0">
              <a:solidFill>
                <a:srgbClr val="333333"/>
              </a:solidFill>
              <a:cs typeface="Arial" panose="020B0604020202020204" pitchFamily="34" charset="0"/>
            </a:endParaRPr>
          </a:p>
        </p:txBody>
      </p:sp>
      <p:sp>
        <p:nvSpPr>
          <p:cNvPr id="30" name="MH_SubTitle_4"/>
          <p:cNvSpPr/>
          <p:nvPr>
            <p:custDataLst>
              <p:tags r:id="rId19"/>
            </p:custDataLst>
          </p:nvPr>
        </p:nvSpPr>
        <p:spPr>
          <a:xfrm>
            <a:off x="2105770" y="3147814"/>
            <a:ext cx="1584000" cy="1008000"/>
          </a:xfrm>
          <a:prstGeom prst="rect">
            <a:avLst/>
          </a:prstGeom>
        </p:spPr>
        <p:txBody>
          <a:bodyPr anchor="ctr"/>
          <a:lstStyle/>
          <a:p>
            <a:pPr lvl="0" algn="ctr">
              <a:lnSpc>
                <a:spcPct val="150000"/>
              </a:lnSpc>
              <a:spcBef>
                <a:spcPct val="0"/>
              </a:spcBef>
            </a:pPr>
            <a:r>
              <a:rPr lang="zh-CN" altLang="en-US" sz="115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5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GB" altLang="zh-CN" sz="1150" dirty="0">
              <a:solidFill>
                <a:srgbClr val="333333"/>
              </a:solidFill>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2000"/>
                            </p:stCondLst>
                            <p:childTnLst>
                              <p:par>
                                <p:cTn id="47" presetID="16" presetClass="entr" presetSubtype="21"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750"/>
                                        <p:tgtEl>
                                          <p:spTgt spid="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750"/>
                                        <p:tgtEl>
                                          <p:spTgt spid="1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750"/>
                                        <p:tgtEl>
                                          <p:spTgt spid="1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750"/>
                                        <p:tgtEl>
                                          <p:spTgt spid="19"/>
                                        </p:tgtEl>
                                      </p:cBhvr>
                                    </p:animEffect>
                                  </p:childTnLst>
                                </p:cTn>
                              </p:par>
                            </p:childTnLst>
                          </p:cTn>
                        </p:par>
                        <p:par>
                          <p:cTn id="59" fill="hold">
                            <p:stCondLst>
                              <p:cond delay="30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2" presetClass="entr" presetSubtype="4"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2" presetClass="entr" presetSubtype="4"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2" presetClass="entr" presetSubtype="4"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down)">
                                      <p:cBhvr>
                                        <p:cTn id="86" dur="500"/>
                                        <p:tgtEl>
                                          <p:spTgt spid="24"/>
                                        </p:tgtEl>
                                      </p:cBhvr>
                                    </p:animEffect>
                                  </p:childTnLst>
                                </p:cTn>
                              </p:par>
                              <p:par>
                                <p:cTn id="87" presetID="2" presetClass="entr" presetSubtype="4"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childTnLst>
                          </p:cTn>
                        </p:par>
                        <p:par>
                          <p:cTn id="91" fill="hold">
                            <p:stCondLst>
                              <p:cond delay="5000"/>
                            </p:stCondLst>
                            <p:childTnLst>
                              <p:par>
                                <p:cTn id="92" presetID="22" presetClass="entr" presetSubtype="4"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down)">
                                      <p:cBhvr>
                                        <p:cTn id="94" dur="500"/>
                                        <p:tgtEl>
                                          <p:spTgt spid="25"/>
                                        </p:tgtEl>
                                      </p:cBhvr>
                                    </p:animEffect>
                                  </p:childTnLst>
                                </p:cTn>
                              </p:par>
                              <p:par>
                                <p:cTn id="95" presetID="2" presetClass="entr" presetSubtype="4"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p:bldP spid="10" grpId="0" animBg="1"/>
      <p:bldP spid="12" grpId="0" animBg="1"/>
      <p:bldP spid="13" grpId="0" animBg="1"/>
      <p:bldP spid="14"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292" r="19288"/>
          <a:stretch>
            <a:fillRect/>
          </a:stretch>
        </p:blipFill>
        <p:spPr>
          <a:xfrm>
            <a:off x="0" y="0"/>
            <a:ext cx="6606480" cy="5143500"/>
          </a:xfrm>
          <a:prstGeom prst="rect">
            <a:avLst/>
          </a:prstGeom>
        </p:spPr>
      </p:pic>
      <p:sp>
        <p:nvSpPr>
          <p:cNvPr id="3"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6"/>
          <p:cNvSpPr/>
          <p:nvPr/>
        </p:nvSpPr>
        <p:spPr>
          <a:xfrm>
            <a:off x="4283968"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03</a:t>
            </a:r>
            <a:endParaRPr lang="zh-CN" altLang="en-US" sz="3600" b="1" dirty="0">
              <a:solidFill>
                <a:schemeClr val="bg1"/>
              </a:solidFill>
            </a:endParaRPr>
          </a:p>
        </p:txBody>
      </p:sp>
      <p:sp>
        <p:nvSpPr>
          <p:cNvPr id="6" name="矩形 5"/>
          <p:cNvSpPr/>
          <p:nvPr/>
        </p:nvSpPr>
        <p:spPr>
          <a:xfrm>
            <a:off x="5304114" y="2787774"/>
            <a:ext cx="3666472" cy="461665"/>
          </a:xfrm>
          <a:prstGeom prst="rect">
            <a:avLst/>
          </a:prstGeom>
        </p:spPr>
        <p:txBody>
          <a:bodyPr wrap="square">
            <a:spAutoFit/>
          </a:bodyPr>
          <a:lstStyle/>
          <a:p>
            <a:pPr algn="ctr"/>
            <a:r>
              <a:rPr lang="zh-CN" altLang="en-US" sz="2400" b="1" dirty="0">
                <a:solidFill>
                  <a:schemeClr val="tx1">
                    <a:lumMod val="50000"/>
                    <a:lumOff val="50000"/>
                  </a:schemeClr>
                </a:solidFill>
                <a:latin typeface="Adobe Gothic Std B" panose="020B0800000000000000" pitchFamily="34" charset="-128"/>
                <a:ea typeface="微软雅黑" panose="020B0503020204020204" pitchFamily="34" charset="-122"/>
              </a:rPr>
              <a:t>工作中存在的不足</a:t>
            </a:r>
          </a:p>
        </p:txBody>
      </p:sp>
      <p:sp>
        <p:nvSpPr>
          <p:cNvPr id="7" name="文本框 10"/>
          <p:cNvSpPr txBox="1">
            <a:spLocks noChangeArrowheads="1"/>
          </p:cNvSpPr>
          <p:nvPr/>
        </p:nvSpPr>
        <p:spPr bwMode="auto">
          <a:xfrm>
            <a:off x="5238203" y="3403908"/>
            <a:ext cx="3798294" cy="549061"/>
          </a:xfrm>
          <a:prstGeom prst="rect">
            <a:avLst/>
          </a:prstGeom>
          <a:noFill/>
          <a:ln w="9525">
            <a:noFill/>
            <a:miter lim="800000"/>
          </a:ln>
        </p:spPr>
        <p:txBody>
          <a:bodyPr wrap="square">
            <a:spAutoFit/>
          </a:bodyPr>
          <a:lstStyle/>
          <a:p>
            <a:pPr algn="ctr" eaLnBrk="1" hangingPunct="1">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此处添加或多或少的文字对该部分的整体内容进行简单的说明，也可以添加小标题。</a:t>
            </a:r>
          </a:p>
        </p:txBody>
      </p:sp>
    </p:spTree>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14:presetBounceEnd="30000">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14:bounceEnd="30000">
                                          <p:cBhvr additive="base">
                                            <p:cTn id="12" dur="10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工作中存在的不足</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组合 35"/>
          <p:cNvGrpSpPr/>
          <p:nvPr/>
        </p:nvGrpSpPr>
        <p:grpSpPr>
          <a:xfrm>
            <a:off x="5980797" y="2234749"/>
            <a:ext cx="1679028" cy="1679028"/>
            <a:chOff x="5980797" y="2280903"/>
            <a:chExt cx="1679028" cy="1679028"/>
          </a:xfrm>
        </p:grpSpPr>
        <p:sp>
          <p:nvSpPr>
            <p:cNvPr id="37" name="椭圆 36"/>
            <p:cNvSpPr/>
            <p:nvPr/>
          </p:nvSpPr>
          <p:spPr>
            <a:xfrm>
              <a:off x="5980797" y="2280903"/>
              <a:ext cx="1679028" cy="167902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6200879" y="2761920"/>
              <a:ext cx="1276061"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工作</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报告</a:t>
              </a:r>
            </a:p>
          </p:txBody>
        </p:sp>
      </p:grpSp>
      <p:grpSp>
        <p:nvGrpSpPr>
          <p:cNvPr id="39" name="组合 38"/>
          <p:cNvGrpSpPr/>
          <p:nvPr/>
        </p:nvGrpSpPr>
        <p:grpSpPr>
          <a:xfrm>
            <a:off x="6182281" y="1201999"/>
            <a:ext cx="1294659" cy="1276061"/>
            <a:chOff x="6182281" y="1248153"/>
            <a:chExt cx="1294659" cy="1276061"/>
          </a:xfrm>
        </p:grpSpPr>
        <p:sp>
          <p:nvSpPr>
            <p:cNvPr id="40" name="椭圆 39"/>
            <p:cNvSpPr/>
            <p:nvPr/>
          </p:nvSpPr>
          <p:spPr>
            <a:xfrm>
              <a:off x="6182281" y="1248153"/>
              <a:ext cx="1276061" cy="1276061"/>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TextBox 40"/>
            <p:cNvSpPr txBox="1"/>
            <p:nvPr/>
          </p:nvSpPr>
          <p:spPr>
            <a:xfrm>
              <a:off x="6200879" y="1699594"/>
              <a:ext cx="1276061" cy="373178"/>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添加文本</a:t>
              </a:r>
            </a:p>
          </p:txBody>
        </p:sp>
      </p:grpSp>
      <p:grpSp>
        <p:nvGrpSpPr>
          <p:cNvPr id="42" name="组合 41"/>
          <p:cNvGrpSpPr/>
          <p:nvPr/>
        </p:nvGrpSpPr>
        <p:grpSpPr>
          <a:xfrm>
            <a:off x="5465151" y="3409091"/>
            <a:ext cx="1276061" cy="1276061"/>
            <a:chOff x="5465151" y="3455245"/>
            <a:chExt cx="1276061" cy="1276061"/>
          </a:xfrm>
        </p:grpSpPr>
        <p:sp>
          <p:nvSpPr>
            <p:cNvPr id="43" name="椭圆 42"/>
            <p:cNvSpPr/>
            <p:nvPr/>
          </p:nvSpPr>
          <p:spPr>
            <a:xfrm rot="12960000">
              <a:off x="5465151" y="3455245"/>
              <a:ext cx="1276061" cy="1276061"/>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4" name="TextBox 43"/>
            <p:cNvSpPr txBox="1"/>
            <p:nvPr/>
          </p:nvSpPr>
          <p:spPr>
            <a:xfrm>
              <a:off x="5465151" y="3888001"/>
              <a:ext cx="1276061" cy="373178"/>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添加文本</a:t>
              </a:r>
            </a:p>
          </p:txBody>
        </p:sp>
      </p:grpSp>
      <p:grpSp>
        <p:nvGrpSpPr>
          <p:cNvPr id="45" name="组合 44"/>
          <p:cNvGrpSpPr/>
          <p:nvPr/>
        </p:nvGrpSpPr>
        <p:grpSpPr>
          <a:xfrm>
            <a:off x="6899408" y="3409092"/>
            <a:ext cx="1276061" cy="1276061"/>
            <a:chOff x="6899408" y="3455246"/>
            <a:chExt cx="1276061" cy="1276061"/>
          </a:xfrm>
        </p:grpSpPr>
        <p:sp>
          <p:nvSpPr>
            <p:cNvPr id="46" name="椭圆 45"/>
            <p:cNvSpPr/>
            <p:nvPr/>
          </p:nvSpPr>
          <p:spPr>
            <a:xfrm rot="8640000">
              <a:off x="6899408" y="3455246"/>
              <a:ext cx="1276061" cy="1276061"/>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7" name="TextBox 46"/>
            <p:cNvSpPr txBox="1"/>
            <p:nvPr/>
          </p:nvSpPr>
          <p:spPr>
            <a:xfrm>
              <a:off x="6899408" y="3888001"/>
              <a:ext cx="1276061" cy="373178"/>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添加文本</a:t>
              </a:r>
            </a:p>
          </p:txBody>
        </p:sp>
      </p:grpSp>
      <p:grpSp>
        <p:nvGrpSpPr>
          <p:cNvPr id="48" name="组合 47"/>
          <p:cNvGrpSpPr/>
          <p:nvPr/>
        </p:nvGrpSpPr>
        <p:grpSpPr>
          <a:xfrm>
            <a:off x="5021943" y="2045033"/>
            <a:ext cx="1276061" cy="1276061"/>
            <a:chOff x="5021943" y="2091187"/>
            <a:chExt cx="1276061" cy="1276061"/>
          </a:xfrm>
        </p:grpSpPr>
        <p:sp>
          <p:nvSpPr>
            <p:cNvPr id="49" name="椭圆 48"/>
            <p:cNvSpPr/>
            <p:nvPr/>
          </p:nvSpPr>
          <p:spPr>
            <a:xfrm rot="17280000">
              <a:off x="5021943" y="2091187"/>
              <a:ext cx="1276061" cy="1276061"/>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TextBox 49"/>
            <p:cNvSpPr txBox="1"/>
            <p:nvPr/>
          </p:nvSpPr>
          <p:spPr>
            <a:xfrm>
              <a:off x="5021943" y="2542628"/>
              <a:ext cx="1276061" cy="373178"/>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添加文本</a:t>
              </a:r>
            </a:p>
          </p:txBody>
        </p:sp>
      </p:grpSp>
      <p:grpSp>
        <p:nvGrpSpPr>
          <p:cNvPr id="51" name="组合 50"/>
          <p:cNvGrpSpPr/>
          <p:nvPr/>
        </p:nvGrpSpPr>
        <p:grpSpPr>
          <a:xfrm>
            <a:off x="7342618" y="2045033"/>
            <a:ext cx="1276061" cy="1276061"/>
            <a:chOff x="7342618" y="2091187"/>
            <a:chExt cx="1276061" cy="1276061"/>
          </a:xfrm>
        </p:grpSpPr>
        <p:sp>
          <p:nvSpPr>
            <p:cNvPr id="52" name="椭圆 51"/>
            <p:cNvSpPr/>
            <p:nvPr/>
          </p:nvSpPr>
          <p:spPr>
            <a:xfrm rot="4320000">
              <a:off x="7342618" y="2091187"/>
              <a:ext cx="1276061" cy="1276061"/>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TextBox 52"/>
            <p:cNvSpPr txBox="1"/>
            <p:nvPr/>
          </p:nvSpPr>
          <p:spPr>
            <a:xfrm>
              <a:off x="7342618" y="2542628"/>
              <a:ext cx="1276061" cy="373178"/>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添加文本</a:t>
              </a:r>
            </a:p>
          </p:txBody>
        </p:sp>
      </p:grpSp>
      <p:sp>
        <p:nvSpPr>
          <p:cNvPr id="54" name="TextBox 53"/>
          <p:cNvSpPr txBox="1"/>
          <p:nvPr/>
        </p:nvSpPr>
        <p:spPr>
          <a:xfrm>
            <a:off x="432016" y="1131590"/>
            <a:ext cx="4284000" cy="1107996"/>
          </a:xfrm>
          <a:prstGeom prst="rect">
            <a:avLst/>
          </a:prstGeom>
          <a:noFill/>
        </p:spPr>
        <p:txBody>
          <a:bodyPr wrap="square" rtlCol="0">
            <a:spAutoFit/>
          </a:bodyPr>
          <a:lstStyle/>
          <a:p>
            <a:pPr lvl="0">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rPr>
              <a:t>文本标题</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此处添加相关的文字解说对小标题进行陈述说明此处添加相关的文字解说对小标题进行陈述说明</a:t>
            </a:r>
          </a:p>
        </p:txBody>
      </p:sp>
      <p:sp>
        <p:nvSpPr>
          <p:cNvPr id="55" name="TextBox 54"/>
          <p:cNvSpPr txBox="1"/>
          <p:nvPr/>
        </p:nvSpPr>
        <p:spPr>
          <a:xfrm>
            <a:off x="432016" y="2283718"/>
            <a:ext cx="4284000" cy="1107996"/>
          </a:xfrm>
          <a:prstGeom prst="rect">
            <a:avLst/>
          </a:prstGeom>
          <a:noFill/>
        </p:spPr>
        <p:txBody>
          <a:bodyPr wrap="square" rtlCol="0">
            <a:spAutoFit/>
          </a:bodyPr>
          <a:lstStyle/>
          <a:p>
            <a:pPr lvl="0">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rPr>
              <a:t>文本标题</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此处添加相关的文字解说对小标题进行陈述说明此处添加相关的文字解说对小标题进行陈述说明</a:t>
            </a:r>
          </a:p>
        </p:txBody>
      </p:sp>
      <p:sp>
        <p:nvSpPr>
          <p:cNvPr id="56" name="TextBox 55"/>
          <p:cNvSpPr txBox="1"/>
          <p:nvPr/>
        </p:nvSpPr>
        <p:spPr>
          <a:xfrm>
            <a:off x="432016" y="3507854"/>
            <a:ext cx="4284000" cy="1107996"/>
          </a:xfrm>
          <a:prstGeom prst="rect">
            <a:avLst/>
          </a:prstGeom>
          <a:noFill/>
        </p:spPr>
        <p:txBody>
          <a:bodyPr wrap="square" rtlCol="0">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rPr>
              <a:t>文本标题</a:t>
            </a:r>
            <a:endParaRPr lang="en-US" altLang="zh-CN" sz="1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此处添加相关的文字解说对小标题进行陈述说明此处添加相关的文字解说对小标题进行陈述说明</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000"/>
                            </p:stCondLst>
                            <p:childTnLst>
                              <p:par>
                                <p:cTn id="27" presetID="52"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Scale>
                                      <p:cBhvr>
                                        <p:cTn id="29"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9"/>
                                        </p:tgtEl>
                                        <p:attrNameLst>
                                          <p:attrName>ppt_x</p:attrName>
                                          <p:attrName>ppt_y</p:attrName>
                                        </p:attrNameLst>
                                      </p:cBhvr>
                                    </p:animMotion>
                                    <p:animEffect transition="in" filter="fade">
                                      <p:cBhvr>
                                        <p:cTn id="31" dur="1000"/>
                                        <p:tgtEl>
                                          <p:spTgt spid="39"/>
                                        </p:tgtEl>
                                      </p:cBhvr>
                                    </p:animEffect>
                                  </p:childTnLst>
                                </p:cTn>
                              </p:par>
                              <p:par>
                                <p:cTn id="32" presetID="52" presetClass="entr" presetSubtype="0" fill="hold" nodeType="withEffect">
                                  <p:stCondLst>
                                    <p:cond delay="250"/>
                                  </p:stCondLst>
                                  <p:childTnLst>
                                    <p:set>
                                      <p:cBhvr>
                                        <p:cTn id="33" dur="1" fill="hold">
                                          <p:stCondLst>
                                            <p:cond delay="0"/>
                                          </p:stCondLst>
                                        </p:cTn>
                                        <p:tgtEl>
                                          <p:spTgt spid="51"/>
                                        </p:tgtEl>
                                        <p:attrNameLst>
                                          <p:attrName>style.visibility</p:attrName>
                                        </p:attrNameLst>
                                      </p:cBhvr>
                                      <p:to>
                                        <p:strVal val="visible"/>
                                      </p:to>
                                    </p:set>
                                    <p:animScale>
                                      <p:cBhvr>
                                        <p:cTn id="34"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1"/>
                                        </p:tgtEl>
                                        <p:attrNameLst>
                                          <p:attrName>ppt_x</p:attrName>
                                          <p:attrName>ppt_y</p:attrName>
                                        </p:attrNameLst>
                                      </p:cBhvr>
                                    </p:animMotion>
                                    <p:animEffect transition="in" filter="fade">
                                      <p:cBhvr>
                                        <p:cTn id="36" dur="1000"/>
                                        <p:tgtEl>
                                          <p:spTgt spid="51"/>
                                        </p:tgtEl>
                                      </p:cBhvr>
                                    </p:animEffect>
                                  </p:childTnLst>
                                </p:cTn>
                              </p:par>
                              <p:par>
                                <p:cTn id="37" presetID="52" presetClass="entr" presetSubtype="0" fill="hold" nodeType="withEffect">
                                  <p:stCondLst>
                                    <p:cond delay="500"/>
                                  </p:stCondLst>
                                  <p:childTnLst>
                                    <p:set>
                                      <p:cBhvr>
                                        <p:cTn id="38" dur="1" fill="hold">
                                          <p:stCondLst>
                                            <p:cond delay="0"/>
                                          </p:stCondLst>
                                        </p:cTn>
                                        <p:tgtEl>
                                          <p:spTgt spid="45"/>
                                        </p:tgtEl>
                                        <p:attrNameLst>
                                          <p:attrName>style.visibility</p:attrName>
                                        </p:attrNameLst>
                                      </p:cBhvr>
                                      <p:to>
                                        <p:strVal val="visible"/>
                                      </p:to>
                                    </p:set>
                                    <p:animScale>
                                      <p:cBhvr>
                                        <p:cTn id="39"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5"/>
                                        </p:tgtEl>
                                        <p:attrNameLst>
                                          <p:attrName>ppt_x</p:attrName>
                                          <p:attrName>ppt_y</p:attrName>
                                        </p:attrNameLst>
                                      </p:cBhvr>
                                    </p:animMotion>
                                    <p:animEffect transition="in" filter="fade">
                                      <p:cBhvr>
                                        <p:cTn id="41" dur="1000"/>
                                        <p:tgtEl>
                                          <p:spTgt spid="45"/>
                                        </p:tgtEl>
                                      </p:cBhvr>
                                    </p:animEffect>
                                  </p:childTnLst>
                                </p:cTn>
                              </p:par>
                              <p:par>
                                <p:cTn id="42" presetID="52" presetClass="entr" presetSubtype="0" fill="hold" nodeType="withEffect">
                                  <p:stCondLst>
                                    <p:cond delay="750"/>
                                  </p:stCondLst>
                                  <p:childTnLst>
                                    <p:set>
                                      <p:cBhvr>
                                        <p:cTn id="43" dur="1" fill="hold">
                                          <p:stCondLst>
                                            <p:cond delay="0"/>
                                          </p:stCondLst>
                                        </p:cTn>
                                        <p:tgtEl>
                                          <p:spTgt spid="42"/>
                                        </p:tgtEl>
                                        <p:attrNameLst>
                                          <p:attrName>style.visibility</p:attrName>
                                        </p:attrNameLst>
                                      </p:cBhvr>
                                      <p:to>
                                        <p:strVal val="visible"/>
                                      </p:to>
                                    </p:set>
                                    <p:animScale>
                                      <p:cBhvr>
                                        <p:cTn id="44"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2"/>
                                        </p:tgtEl>
                                        <p:attrNameLst>
                                          <p:attrName>ppt_x</p:attrName>
                                          <p:attrName>ppt_y</p:attrName>
                                        </p:attrNameLst>
                                      </p:cBhvr>
                                    </p:animMotion>
                                    <p:animEffect transition="in" filter="fade">
                                      <p:cBhvr>
                                        <p:cTn id="46" dur="1000"/>
                                        <p:tgtEl>
                                          <p:spTgt spid="42"/>
                                        </p:tgtEl>
                                      </p:cBhvr>
                                    </p:animEffect>
                                  </p:childTnLst>
                                </p:cTn>
                              </p:par>
                              <p:par>
                                <p:cTn id="47" presetID="52" presetClass="entr" presetSubtype="0" fill="hold" nodeType="withEffect">
                                  <p:stCondLst>
                                    <p:cond delay="1000"/>
                                  </p:stCondLst>
                                  <p:childTnLst>
                                    <p:set>
                                      <p:cBhvr>
                                        <p:cTn id="48" dur="1" fill="hold">
                                          <p:stCondLst>
                                            <p:cond delay="0"/>
                                          </p:stCondLst>
                                        </p:cTn>
                                        <p:tgtEl>
                                          <p:spTgt spid="48"/>
                                        </p:tgtEl>
                                        <p:attrNameLst>
                                          <p:attrName>style.visibility</p:attrName>
                                        </p:attrNameLst>
                                      </p:cBhvr>
                                      <p:to>
                                        <p:strVal val="visible"/>
                                      </p:to>
                                    </p:set>
                                    <p:animScale>
                                      <p:cBhvr>
                                        <p:cTn id="49" dur="95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950" decel="50000" fill="hold">
                                          <p:stCondLst>
                                            <p:cond delay="0"/>
                                          </p:stCondLst>
                                        </p:cTn>
                                        <p:tgtEl>
                                          <p:spTgt spid="48"/>
                                        </p:tgtEl>
                                        <p:attrNameLst>
                                          <p:attrName>ppt_x</p:attrName>
                                          <p:attrName>ppt_y</p:attrName>
                                        </p:attrNameLst>
                                      </p:cBhvr>
                                    </p:animMotion>
                                    <p:animEffect transition="in" filter="fade">
                                      <p:cBhvr>
                                        <p:cTn id="51" dur="950"/>
                                        <p:tgtEl>
                                          <p:spTgt spid="48"/>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left)">
                                      <p:cBhvr>
                                        <p:cTn id="6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工作中存在的不足</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18"/>
          <p:cNvSpPr/>
          <p:nvPr/>
        </p:nvSpPr>
        <p:spPr>
          <a:xfrm>
            <a:off x="755576" y="1491630"/>
            <a:ext cx="2174379" cy="2808000"/>
          </a:xfrm>
          <a:custGeom>
            <a:avLst/>
            <a:gdLst/>
            <a:ahLst/>
            <a:cxnLst/>
            <a:rect l="l" t="t" r="r" b="b"/>
            <a:pathLst>
              <a:path w="2736304" h="3312368">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solidFill>
          <a:ln w="127000">
            <a:solidFill>
              <a:srgbClr val="0070C0"/>
            </a:solidFill>
          </a:ln>
          <a:effectLst>
            <a:innerShdw blurRad="38100" dist="50800" dir="16200000">
              <a:schemeClr val="bg1">
                <a:lumMod val="50000"/>
                <a:alpha val="30000"/>
              </a:schemeClr>
            </a:innerShdw>
          </a:effectLst>
          <a:scene3d>
            <a:camera prst="orthographicFront"/>
            <a:lightRig rig="glow" dir="t">
              <a:rot lat="0" lon="0" rev="14100000"/>
            </a:lightRig>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170086" tIns="510257" rIns="170086" bIns="43202" anchor="ctr"/>
          <a:lstStyle/>
          <a:p>
            <a:pPr lvl="0" algn="just">
              <a:lnSpc>
                <a:spcPct val="130000"/>
              </a:lnSpc>
              <a:spcBef>
                <a:spcPts val="565"/>
              </a:spcBef>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模板中的所有颜色板式均可编辑替换，可以根据自己的需要更换自己喜欢的颜色与修改图表的布局，适当的增加或删除部分内容，以让您的报告内容更加生动形象</a:t>
            </a:r>
            <a:endParaRPr lang="zh-CN" altLang="en-US" sz="1400" dirty="0">
              <a:solidFill>
                <a:prstClr val="white">
                  <a:lumMod val="65000"/>
                </a:prst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133610" y="2202020"/>
            <a:ext cx="1417624" cy="0"/>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9" name="KSO_GT1"/>
          <p:cNvSpPr txBox="1">
            <a:spLocks noChangeArrowheads="1"/>
          </p:cNvSpPr>
          <p:nvPr/>
        </p:nvSpPr>
        <p:spPr bwMode="auto">
          <a:xfrm>
            <a:off x="1133610" y="1662006"/>
            <a:ext cx="1417624" cy="540014"/>
          </a:xfrm>
          <a:prstGeom prst="rect">
            <a:avLst/>
          </a:prstGeom>
          <a:noFill/>
          <a:ln w="9525">
            <a:noFill/>
            <a:miter lim="800000"/>
          </a:ln>
        </p:spPr>
        <p:txBody>
          <a:bodyPr lIns="0" tIns="43202" rIns="0" bIns="43202" anchor="ctr"/>
          <a:lstStyle/>
          <a:p>
            <a:pPr algn="ctr" eaLnBrk="1" hangingPunct="1"/>
            <a:r>
              <a:rPr lang="zh-CN" altLang="en-US" sz="2300" dirty="0">
                <a:solidFill>
                  <a:srgbClr val="0070C0"/>
                </a:solidFill>
                <a:latin typeface="微软雅黑" panose="020B0503020204020204" pitchFamily="34" charset="-122"/>
                <a:ea typeface="微软雅黑" panose="020B0503020204020204" pitchFamily="34" charset="-122"/>
              </a:rPr>
              <a:t>添加标题</a:t>
            </a:r>
          </a:p>
        </p:txBody>
      </p:sp>
      <p:sp>
        <p:nvSpPr>
          <p:cNvPr id="10" name="矩形 18"/>
          <p:cNvSpPr/>
          <p:nvPr/>
        </p:nvSpPr>
        <p:spPr>
          <a:xfrm>
            <a:off x="3381219" y="1491630"/>
            <a:ext cx="2174379" cy="2808000"/>
          </a:xfrm>
          <a:custGeom>
            <a:avLst/>
            <a:gdLst/>
            <a:ahLst/>
            <a:cxnLst/>
            <a:rect l="l" t="t" r="r" b="b"/>
            <a:pathLst>
              <a:path w="2736304" h="3312368">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solidFill>
          <a:ln w="127000">
            <a:solidFill>
              <a:srgbClr val="0070C0"/>
            </a:solidFill>
          </a:ln>
          <a:effectLst>
            <a:innerShdw blurRad="38100" dist="50800" dir="16200000">
              <a:schemeClr val="bg1">
                <a:lumMod val="50000"/>
                <a:alpha val="30000"/>
              </a:schemeClr>
            </a:innerShdw>
          </a:effectLst>
          <a:scene3d>
            <a:camera prst="orthographicFront"/>
            <a:lightRig rig="glow" dir="t">
              <a:rot lat="0" lon="0" rev="14100000"/>
            </a:lightRig>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170086" tIns="510257" rIns="170086" bIns="43202" anchor="ctr"/>
          <a:lstStyle/>
          <a:p>
            <a:pPr lvl="0" algn="just">
              <a:lnSpc>
                <a:spcPct val="130000"/>
              </a:lnSpc>
              <a:spcBef>
                <a:spcPts val="565"/>
              </a:spcBef>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办公资源</a:t>
            </a:r>
            <a:endParaRPr lang="zh-CN" altLang="en-US" sz="1400" dirty="0">
              <a:solidFill>
                <a:prstClr val="white">
                  <a:lumMod val="65000"/>
                </a:prst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3760345" y="2202020"/>
            <a:ext cx="1416126" cy="0"/>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3" name="KSO_GT1"/>
          <p:cNvSpPr txBox="1">
            <a:spLocks noChangeArrowheads="1"/>
          </p:cNvSpPr>
          <p:nvPr/>
        </p:nvSpPr>
        <p:spPr bwMode="auto">
          <a:xfrm>
            <a:off x="3760345" y="1662006"/>
            <a:ext cx="1416126" cy="540014"/>
          </a:xfrm>
          <a:prstGeom prst="rect">
            <a:avLst/>
          </a:prstGeom>
          <a:noFill/>
          <a:ln w="9525">
            <a:noFill/>
            <a:miter lim="800000"/>
          </a:ln>
        </p:spPr>
        <p:txBody>
          <a:bodyPr lIns="0" tIns="43202" rIns="0" bIns="43202" anchor="ctr"/>
          <a:lstStyle/>
          <a:p>
            <a:pPr algn="ctr"/>
            <a:r>
              <a:rPr lang="zh-CN" altLang="en-US" sz="2300" dirty="0">
                <a:solidFill>
                  <a:srgbClr val="0070C0"/>
                </a:solidFill>
                <a:latin typeface="微软雅黑" panose="020B0503020204020204" pitchFamily="34" charset="-122"/>
                <a:ea typeface="微软雅黑" panose="020B0503020204020204" pitchFamily="34" charset="-122"/>
              </a:rPr>
              <a:t>添加标题</a:t>
            </a:r>
          </a:p>
        </p:txBody>
      </p:sp>
      <p:sp>
        <p:nvSpPr>
          <p:cNvPr id="14" name="矩形 18"/>
          <p:cNvSpPr/>
          <p:nvPr/>
        </p:nvSpPr>
        <p:spPr>
          <a:xfrm>
            <a:off x="5998021" y="1491630"/>
            <a:ext cx="2174379" cy="2808000"/>
          </a:xfrm>
          <a:custGeom>
            <a:avLst/>
            <a:gdLst/>
            <a:ahLst/>
            <a:cxnLst/>
            <a:rect l="l" t="t" r="r" b="b"/>
            <a:pathLst>
              <a:path w="2736304" h="3312368">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solidFill>
          <a:ln w="127000">
            <a:solidFill>
              <a:srgbClr val="0070C0"/>
            </a:solidFill>
          </a:ln>
          <a:effectLst>
            <a:innerShdw blurRad="38100" dist="50800" dir="16200000">
              <a:schemeClr val="bg1">
                <a:lumMod val="50000"/>
                <a:alpha val="30000"/>
              </a:schemeClr>
            </a:innerShdw>
          </a:effectLst>
          <a:scene3d>
            <a:camera prst="orthographicFront"/>
            <a:lightRig rig="glow" dir="t">
              <a:rot lat="0" lon="0" rev="14100000"/>
            </a:lightRig>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170086" tIns="510257" rIns="170086" bIns="43202" anchor="ctr"/>
          <a:lstStyle/>
          <a:p>
            <a:pPr lvl="0" algn="just">
              <a:lnSpc>
                <a:spcPct val="130000"/>
              </a:lnSpc>
              <a:spcBef>
                <a:spcPts val="565"/>
              </a:spcBef>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模板中的所有颜色板式均可编辑替换，可以根据自己的需要更换自己喜欢的颜色与修改图表的布局，适当的增加或删除部分内容，以让您的报告内容更加生动形象</a:t>
            </a:r>
            <a:endParaRPr lang="zh-CN" altLang="en-US" sz="1400" dirty="0">
              <a:solidFill>
                <a:prstClr val="white">
                  <a:lumMod val="65000"/>
                </a:prst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6376740" y="2202020"/>
            <a:ext cx="1417626" cy="0"/>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0" name="KSO_GT1"/>
          <p:cNvSpPr txBox="1">
            <a:spLocks noChangeArrowheads="1"/>
          </p:cNvSpPr>
          <p:nvPr/>
        </p:nvSpPr>
        <p:spPr bwMode="auto">
          <a:xfrm>
            <a:off x="6376740" y="1662006"/>
            <a:ext cx="1417626" cy="540014"/>
          </a:xfrm>
          <a:prstGeom prst="rect">
            <a:avLst/>
          </a:prstGeom>
          <a:noFill/>
          <a:ln w="9525">
            <a:noFill/>
            <a:miter lim="800000"/>
          </a:ln>
        </p:spPr>
        <p:txBody>
          <a:bodyPr lIns="0" tIns="43202" rIns="0" bIns="43202" anchor="ctr"/>
          <a:lstStyle/>
          <a:p>
            <a:pPr algn="ctr"/>
            <a:r>
              <a:rPr lang="zh-CN" altLang="en-US" sz="2300" dirty="0">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9" grpId="0"/>
      <p:bldP spid="10" grpId="0" animBg="1"/>
      <p:bldP spid="13" grpId="0"/>
      <p:bldP spid="14"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工作中存在的不足</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3">
            <a:hlinkClick r:id="rId5"/>
          </p:cNvPr>
          <p:cNvSpPr>
            <a:spLocks noChangeArrowheads="1"/>
          </p:cNvSpPr>
          <p:nvPr/>
        </p:nvSpPr>
        <p:spPr bwMode="auto">
          <a:xfrm>
            <a:off x="3178969" y="1192242"/>
            <a:ext cx="2860675" cy="358775"/>
          </a:xfrm>
          <a:prstGeom prst="rect">
            <a:avLst/>
          </a:prstGeom>
          <a:solidFill>
            <a:srgbClr val="0070C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FFFFFF"/>
                </a:solidFill>
                <a:latin typeface="微软雅黑" panose="020B0503020204020204" pitchFamily="34" charset="-122"/>
                <a:ea typeface="微软雅黑" panose="020B0503020204020204" pitchFamily="34" charset="-122"/>
              </a:rPr>
              <a:t>添加文本标题</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grpSp>
        <p:nvGrpSpPr>
          <p:cNvPr id="8" name="Group 52"/>
          <p:cNvGrpSpPr/>
          <p:nvPr/>
        </p:nvGrpSpPr>
        <p:grpSpPr bwMode="auto">
          <a:xfrm>
            <a:off x="1258094" y="2416204"/>
            <a:ext cx="6624638" cy="596900"/>
            <a:chOff x="768" y="1730"/>
            <a:chExt cx="4173" cy="376"/>
          </a:xfrm>
          <a:effectLst/>
        </p:grpSpPr>
        <p:sp>
          <p:nvSpPr>
            <p:cNvPr id="9" name="Line 46">
              <a:hlinkClick r:id="rId5"/>
            </p:cNvPr>
            <p:cNvSpPr>
              <a:spLocks noChangeShapeType="1"/>
            </p:cNvSpPr>
            <p:nvPr/>
          </p:nvSpPr>
          <p:spPr bwMode="auto">
            <a:xfrm>
              <a:off x="2879" y="1730"/>
              <a:ext cx="0" cy="176"/>
            </a:xfrm>
            <a:prstGeom prst="line">
              <a:avLst/>
            </a:prstGeom>
            <a:noFill/>
            <a:ln w="12700">
              <a:solidFill>
                <a:srgbClr val="808080"/>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47">
              <a:hlinkClick r:id="rId5"/>
            </p:cNvPr>
            <p:cNvSpPr/>
            <p:nvPr/>
          </p:nvSpPr>
          <p:spPr bwMode="auto">
            <a:xfrm>
              <a:off x="768" y="1905"/>
              <a:ext cx="4170" cy="1"/>
            </a:xfrm>
            <a:custGeom>
              <a:avLst/>
              <a:gdLst>
                <a:gd name="T0" fmla="*/ 0 w 4170"/>
                <a:gd name="T1" fmla="*/ 1 h 1"/>
                <a:gd name="T2" fmla="*/ 4170 w 4170"/>
                <a:gd name="T3" fmla="*/ 0 h 1"/>
                <a:gd name="T4" fmla="*/ 0 60000 65536"/>
                <a:gd name="T5" fmla="*/ 0 60000 65536"/>
                <a:gd name="T6" fmla="*/ 0 w 4170"/>
                <a:gd name="T7" fmla="*/ 0 h 1"/>
                <a:gd name="T8" fmla="*/ 4170 w 4170"/>
                <a:gd name="T9" fmla="*/ 1 h 1"/>
              </a:gdLst>
              <a:ahLst/>
              <a:cxnLst>
                <a:cxn ang="T4">
                  <a:pos x="T0" y="T1"/>
                </a:cxn>
                <a:cxn ang="T5">
                  <a:pos x="T2" y="T3"/>
                </a:cxn>
              </a:cxnLst>
              <a:rect l="T6" t="T7" r="T8" b="T9"/>
              <a:pathLst>
                <a:path w="4170" h="1">
                  <a:moveTo>
                    <a:pt x="0" y="1"/>
                  </a:moveTo>
                  <a:lnTo>
                    <a:pt x="4170" y="0"/>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Freeform 48">
              <a:hlinkClick r:id="rId5"/>
            </p:cNvPr>
            <p:cNvSpPr/>
            <p:nvPr/>
          </p:nvSpPr>
          <p:spPr bwMode="auto">
            <a:xfrm>
              <a:off x="770" y="1908"/>
              <a:ext cx="2" cy="198"/>
            </a:xfrm>
            <a:custGeom>
              <a:avLst/>
              <a:gdLst>
                <a:gd name="T0" fmla="*/ 0 w 2"/>
                <a:gd name="T1" fmla="*/ 0 h 198"/>
                <a:gd name="T2" fmla="*/ 2 w 2"/>
                <a:gd name="T3" fmla="*/ 198 h 198"/>
                <a:gd name="T4" fmla="*/ 0 60000 65536"/>
                <a:gd name="T5" fmla="*/ 0 60000 65536"/>
                <a:gd name="T6" fmla="*/ 0 w 2"/>
                <a:gd name="T7" fmla="*/ 0 h 198"/>
                <a:gd name="T8" fmla="*/ 2 w 2"/>
                <a:gd name="T9" fmla="*/ 198 h 198"/>
              </a:gdLst>
              <a:ahLst/>
              <a:cxnLst>
                <a:cxn ang="T4">
                  <a:pos x="T0" y="T1"/>
                </a:cxn>
                <a:cxn ang="T5">
                  <a:pos x="T2" y="T3"/>
                </a:cxn>
              </a:cxnLst>
              <a:rect l="T6" t="T7" r="T8" b="T9"/>
              <a:pathLst>
                <a:path w="2" h="198">
                  <a:moveTo>
                    <a:pt x="0" y="0"/>
                  </a:moveTo>
                  <a:lnTo>
                    <a:pt x="2" y="198"/>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49">
              <a:hlinkClick r:id="rId5"/>
            </p:cNvPr>
            <p:cNvSpPr/>
            <p:nvPr/>
          </p:nvSpPr>
          <p:spPr bwMode="auto">
            <a:xfrm>
              <a:off x="2160" y="1908"/>
              <a:ext cx="2" cy="198"/>
            </a:xfrm>
            <a:custGeom>
              <a:avLst/>
              <a:gdLst>
                <a:gd name="T0" fmla="*/ 0 w 2"/>
                <a:gd name="T1" fmla="*/ 0 h 198"/>
                <a:gd name="T2" fmla="*/ 2 w 2"/>
                <a:gd name="T3" fmla="*/ 198 h 198"/>
                <a:gd name="T4" fmla="*/ 0 60000 65536"/>
                <a:gd name="T5" fmla="*/ 0 60000 65536"/>
                <a:gd name="T6" fmla="*/ 0 w 2"/>
                <a:gd name="T7" fmla="*/ 0 h 198"/>
                <a:gd name="T8" fmla="*/ 2 w 2"/>
                <a:gd name="T9" fmla="*/ 198 h 198"/>
              </a:gdLst>
              <a:ahLst/>
              <a:cxnLst>
                <a:cxn ang="T4">
                  <a:pos x="T0" y="T1"/>
                </a:cxn>
                <a:cxn ang="T5">
                  <a:pos x="T2" y="T3"/>
                </a:cxn>
              </a:cxnLst>
              <a:rect l="T6" t="T7" r="T8" b="T9"/>
              <a:pathLst>
                <a:path w="2" h="198">
                  <a:moveTo>
                    <a:pt x="0" y="0"/>
                  </a:moveTo>
                  <a:lnTo>
                    <a:pt x="2" y="198"/>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Freeform 50">
              <a:hlinkClick r:id="rId5"/>
            </p:cNvPr>
            <p:cNvSpPr/>
            <p:nvPr/>
          </p:nvSpPr>
          <p:spPr bwMode="auto">
            <a:xfrm>
              <a:off x="3549" y="1903"/>
              <a:ext cx="2" cy="198"/>
            </a:xfrm>
            <a:custGeom>
              <a:avLst/>
              <a:gdLst>
                <a:gd name="T0" fmla="*/ 0 w 2"/>
                <a:gd name="T1" fmla="*/ 0 h 198"/>
                <a:gd name="T2" fmla="*/ 2 w 2"/>
                <a:gd name="T3" fmla="*/ 198 h 198"/>
                <a:gd name="T4" fmla="*/ 0 60000 65536"/>
                <a:gd name="T5" fmla="*/ 0 60000 65536"/>
                <a:gd name="T6" fmla="*/ 0 w 2"/>
                <a:gd name="T7" fmla="*/ 0 h 198"/>
                <a:gd name="T8" fmla="*/ 2 w 2"/>
                <a:gd name="T9" fmla="*/ 198 h 198"/>
              </a:gdLst>
              <a:ahLst/>
              <a:cxnLst>
                <a:cxn ang="T4">
                  <a:pos x="T0" y="T1"/>
                </a:cxn>
                <a:cxn ang="T5">
                  <a:pos x="T2" y="T3"/>
                </a:cxn>
              </a:cxnLst>
              <a:rect l="T6" t="T7" r="T8" b="T9"/>
              <a:pathLst>
                <a:path w="2" h="198">
                  <a:moveTo>
                    <a:pt x="0" y="0"/>
                  </a:moveTo>
                  <a:lnTo>
                    <a:pt x="2" y="198"/>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Freeform 51">
              <a:hlinkClick r:id="rId5"/>
            </p:cNvPr>
            <p:cNvSpPr/>
            <p:nvPr/>
          </p:nvSpPr>
          <p:spPr bwMode="auto">
            <a:xfrm>
              <a:off x="4939" y="1908"/>
              <a:ext cx="2" cy="198"/>
            </a:xfrm>
            <a:custGeom>
              <a:avLst/>
              <a:gdLst>
                <a:gd name="T0" fmla="*/ 0 w 2"/>
                <a:gd name="T1" fmla="*/ 0 h 198"/>
                <a:gd name="T2" fmla="*/ 2 w 2"/>
                <a:gd name="T3" fmla="*/ 198 h 198"/>
                <a:gd name="T4" fmla="*/ 0 60000 65536"/>
                <a:gd name="T5" fmla="*/ 0 60000 65536"/>
                <a:gd name="T6" fmla="*/ 0 w 2"/>
                <a:gd name="T7" fmla="*/ 0 h 198"/>
                <a:gd name="T8" fmla="*/ 2 w 2"/>
                <a:gd name="T9" fmla="*/ 198 h 198"/>
              </a:gdLst>
              <a:ahLst/>
              <a:cxnLst>
                <a:cxn ang="T4">
                  <a:pos x="T0" y="T1"/>
                </a:cxn>
                <a:cxn ang="T5">
                  <a:pos x="T2" y="T3"/>
                </a:cxn>
              </a:cxnLst>
              <a:rect l="T6" t="T7" r="T8" b="T9"/>
              <a:pathLst>
                <a:path w="2" h="198">
                  <a:moveTo>
                    <a:pt x="0" y="0"/>
                  </a:moveTo>
                  <a:lnTo>
                    <a:pt x="2" y="198"/>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178969" y="1551017"/>
            <a:ext cx="2860675" cy="865187"/>
            <a:chOff x="3178969" y="1705967"/>
            <a:chExt cx="2860675" cy="865187"/>
          </a:xfrm>
        </p:grpSpPr>
        <p:sp>
          <p:nvSpPr>
            <p:cNvPr id="21" name="Rectangle 24">
              <a:hlinkClick r:id="rId5"/>
            </p:cNvPr>
            <p:cNvSpPr>
              <a:spLocks noChangeArrowheads="1"/>
            </p:cNvSpPr>
            <p:nvPr/>
          </p:nvSpPr>
          <p:spPr bwMode="auto">
            <a:xfrm>
              <a:off x="3178969" y="1705967"/>
              <a:ext cx="2860675" cy="865187"/>
            </a:xfrm>
            <a:prstGeom prst="rect">
              <a:avLst/>
            </a:prstGeom>
            <a:solidFill>
              <a:srgbClr val="F7F7F7"/>
            </a:solidFill>
            <a:ln>
              <a:solidFill>
                <a:schemeClr val="bg1">
                  <a:lumMod val="75000"/>
                </a:schemeClr>
              </a:solidFill>
            </a:ln>
            <a:effectLst/>
          </p:spPr>
          <p:txBody>
            <a:bodyPr wrap="none"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600" dirty="0">
                <a:solidFill>
                  <a:srgbClr val="5F5F5F"/>
                </a:solidFill>
                <a:latin typeface="微软雅黑" panose="020B0503020204020204" pitchFamily="34" charset="-122"/>
                <a:ea typeface="微软雅黑" panose="020B0503020204020204" pitchFamily="34" charset="-122"/>
              </a:endParaRPr>
            </a:p>
          </p:txBody>
        </p:sp>
        <p:sp>
          <p:nvSpPr>
            <p:cNvPr id="22" name="矩形 21"/>
            <p:cNvSpPr/>
            <p:nvPr/>
          </p:nvSpPr>
          <p:spPr>
            <a:xfrm>
              <a:off x="3224834" y="1755501"/>
              <a:ext cx="2571302" cy="646331"/>
            </a:xfrm>
            <a:prstGeom prst="rect">
              <a:avLst/>
            </a:prstGeom>
          </p:spPr>
          <p:txBody>
            <a:bodyPr wrap="square">
              <a:spAutoFit/>
            </a:bodyPr>
            <a:lstStyle/>
            <a:p>
              <a:pPr lvl="0" algn="ct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 name="组合 22"/>
          <p:cNvGrpSpPr/>
          <p:nvPr/>
        </p:nvGrpSpPr>
        <p:grpSpPr>
          <a:xfrm>
            <a:off x="278607" y="3005167"/>
            <a:ext cx="1973261" cy="1294775"/>
            <a:chOff x="278607" y="3160117"/>
            <a:chExt cx="1973261" cy="1294775"/>
          </a:xfrm>
        </p:grpSpPr>
        <p:sp>
          <p:nvSpPr>
            <p:cNvPr id="24" name="Rectangle 18">
              <a:hlinkClick r:id="rId5"/>
            </p:cNvPr>
            <p:cNvSpPr>
              <a:spLocks noChangeArrowheads="1"/>
            </p:cNvSpPr>
            <p:nvPr/>
          </p:nvSpPr>
          <p:spPr bwMode="auto">
            <a:xfrm>
              <a:off x="278607" y="3160117"/>
              <a:ext cx="1966912" cy="358775"/>
            </a:xfrm>
            <a:prstGeom prst="rect">
              <a:avLst/>
            </a:prstGeom>
            <a:solidFill>
              <a:srgbClr val="0070C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25" name="Rectangle 19">
              <a:hlinkClick r:id="rId5"/>
            </p:cNvPr>
            <p:cNvSpPr>
              <a:spLocks noChangeArrowheads="1"/>
            </p:cNvSpPr>
            <p:nvPr/>
          </p:nvSpPr>
          <p:spPr bwMode="auto">
            <a:xfrm>
              <a:off x="281779" y="3518892"/>
              <a:ext cx="1970089" cy="936000"/>
            </a:xfrm>
            <a:prstGeom prst="rect">
              <a:avLst/>
            </a:prstGeom>
            <a:solidFill>
              <a:srgbClr val="F7F7F7"/>
            </a:solidFill>
            <a:ln>
              <a:solidFill>
                <a:schemeClr val="bg1">
                  <a:lumMod val="75000"/>
                </a:schemeClr>
              </a:solid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FontTx/>
                <a:buNone/>
              </a:pPr>
              <a:endParaRPr lang="en-GB" altLang="zh-CN" sz="14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25"/>
            <p:cNvSpPr/>
            <p:nvPr/>
          </p:nvSpPr>
          <p:spPr>
            <a:xfrm>
              <a:off x="281780" y="3568928"/>
              <a:ext cx="1841948" cy="854080"/>
            </a:xfrm>
            <a:prstGeom prst="rect">
              <a:avLst/>
            </a:prstGeom>
          </p:spPr>
          <p:txBody>
            <a:bodyPr wrap="square">
              <a:spAutoFit/>
            </a:bodyPr>
            <a:lstStyle/>
            <a:p>
              <a:pPr lvl="0" algn="ctr">
                <a:lnSpc>
                  <a:spcPct val="150000"/>
                </a:lnSpc>
                <a:spcBef>
                  <a:spcPct val="0"/>
                </a:spcBef>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7" name="组合 26"/>
          <p:cNvGrpSpPr/>
          <p:nvPr/>
        </p:nvGrpSpPr>
        <p:grpSpPr>
          <a:xfrm>
            <a:off x="2485232" y="3005167"/>
            <a:ext cx="1973262" cy="1294775"/>
            <a:chOff x="2485232" y="3160117"/>
            <a:chExt cx="1973262" cy="1294775"/>
          </a:xfrm>
        </p:grpSpPr>
        <p:sp>
          <p:nvSpPr>
            <p:cNvPr id="28" name="Rectangle 37">
              <a:hlinkClick r:id="rId5"/>
            </p:cNvPr>
            <p:cNvSpPr>
              <a:spLocks noChangeArrowheads="1"/>
            </p:cNvSpPr>
            <p:nvPr/>
          </p:nvSpPr>
          <p:spPr bwMode="auto">
            <a:xfrm>
              <a:off x="2485232" y="3160117"/>
              <a:ext cx="1966912" cy="358775"/>
            </a:xfrm>
            <a:prstGeom prst="rect">
              <a:avLst/>
            </a:prstGeom>
            <a:solidFill>
              <a:srgbClr val="0070C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29" name="Rectangle 38">
              <a:hlinkClick r:id="rId5"/>
            </p:cNvPr>
            <p:cNvSpPr>
              <a:spLocks noChangeArrowheads="1"/>
            </p:cNvSpPr>
            <p:nvPr/>
          </p:nvSpPr>
          <p:spPr bwMode="auto">
            <a:xfrm>
              <a:off x="2485232" y="3518892"/>
              <a:ext cx="1973262" cy="936000"/>
            </a:xfrm>
            <a:prstGeom prst="rect">
              <a:avLst/>
            </a:prstGeom>
            <a:solidFill>
              <a:srgbClr val="F7F7F7"/>
            </a:solidFill>
            <a:ln>
              <a:solidFill>
                <a:schemeClr val="bg1">
                  <a:lumMod val="75000"/>
                </a:schemeClr>
              </a:solid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200" dirty="0">
                <a:solidFill>
                  <a:srgbClr val="5F5F5F"/>
                </a:solidFill>
                <a:latin typeface="微软雅黑" panose="020B0503020204020204" pitchFamily="34" charset="-122"/>
                <a:ea typeface="微软雅黑" panose="020B0503020204020204" pitchFamily="34" charset="-122"/>
              </a:endParaRPr>
            </a:p>
          </p:txBody>
        </p:sp>
        <p:sp>
          <p:nvSpPr>
            <p:cNvPr id="30" name="矩形 29"/>
            <p:cNvSpPr/>
            <p:nvPr/>
          </p:nvSpPr>
          <p:spPr>
            <a:xfrm>
              <a:off x="2550889" y="3568928"/>
              <a:ext cx="1841948" cy="854080"/>
            </a:xfrm>
            <a:prstGeom prst="rect">
              <a:avLst/>
            </a:prstGeom>
          </p:spPr>
          <p:txBody>
            <a:bodyPr wrap="square">
              <a:spAutoFit/>
            </a:bodyPr>
            <a:lstStyle/>
            <a:p>
              <a:pPr lvl="0" algn="ctr">
                <a:lnSpc>
                  <a:spcPct val="150000"/>
                </a:lnSpc>
                <a:spcBef>
                  <a:spcPct val="0"/>
                </a:spcBef>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1" name="组合 30"/>
          <p:cNvGrpSpPr/>
          <p:nvPr/>
        </p:nvGrpSpPr>
        <p:grpSpPr>
          <a:xfrm>
            <a:off x="4691857" y="3005167"/>
            <a:ext cx="1973262" cy="1294775"/>
            <a:chOff x="4691857" y="3160117"/>
            <a:chExt cx="1973262" cy="1294775"/>
          </a:xfrm>
        </p:grpSpPr>
        <p:sp>
          <p:nvSpPr>
            <p:cNvPr id="32" name="Rectangle 40">
              <a:hlinkClick r:id="rId5"/>
            </p:cNvPr>
            <p:cNvSpPr>
              <a:spLocks noChangeArrowheads="1"/>
            </p:cNvSpPr>
            <p:nvPr/>
          </p:nvSpPr>
          <p:spPr bwMode="auto">
            <a:xfrm>
              <a:off x="4691857" y="3160117"/>
              <a:ext cx="1966912" cy="358775"/>
            </a:xfrm>
            <a:prstGeom prst="rect">
              <a:avLst/>
            </a:prstGeom>
            <a:solidFill>
              <a:srgbClr val="0070C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33" name="Rectangle 41">
              <a:hlinkClick r:id="rId5"/>
            </p:cNvPr>
            <p:cNvSpPr>
              <a:spLocks noChangeArrowheads="1"/>
            </p:cNvSpPr>
            <p:nvPr/>
          </p:nvSpPr>
          <p:spPr bwMode="auto">
            <a:xfrm>
              <a:off x="4691857" y="3518892"/>
              <a:ext cx="1973262" cy="936000"/>
            </a:xfrm>
            <a:prstGeom prst="rect">
              <a:avLst/>
            </a:prstGeom>
            <a:solidFill>
              <a:srgbClr val="F7F7F7"/>
            </a:solidFill>
            <a:ln>
              <a:solidFill>
                <a:schemeClr val="bg1">
                  <a:lumMod val="75000"/>
                </a:schemeClr>
              </a:solid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200" dirty="0">
                <a:solidFill>
                  <a:srgbClr val="5F5F5F"/>
                </a:solidFill>
                <a:latin typeface="微软雅黑" panose="020B0503020204020204" pitchFamily="34" charset="-122"/>
                <a:ea typeface="微软雅黑" panose="020B0503020204020204" pitchFamily="34" charset="-122"/>
              </a:endParaRPr>
            </a:p>
          </p:txBody>
        </p:sp>
        <p:sp>
          <p:nvSpPr>
            <p:cNvPr id="34" name="矩形 33"/>
            <p:cNvSpPr/>
            <p:nvPr/>
          </p:nvSpPr>
          <p:spPr>
            <a:xfrm>
              <a:off x="4757514" y="3568928"/>
              <a:ext cx="1841948" cy="854080"/>
            </a:xfrm>
            <a:prstGeom prst="rect">
              <a:avLst/>
            </a:prstGeom>
          </p:spPr>
          <p:txBody>
            <a:bodyPr wrap="square">
              <a:spAutoFit/>
            </a:bodyPr>
            <a:lstStyle/>
            <a:p>
              <a:pPr lvl="0" algn="ctr">
                <a:lnSpc>
                  <a:spcPct val="150000"/>
                </a:lnSpc>
                <a:spcBef>
                  <a:spcPct val="0"/>
                </a:spcBef>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组合 34"/>
          <p:cNvGrpSpPr/>
          <p:nvPr/>
        </p:nvGrpSpPr>
        <p:grpSpPr>
          <a:xfrm>
            <a:off x="6898482" y="3005167"/>
            <a:ext cx="1973262" cy="1294775"/>
            <a:chOff x="6898482" y="3160117"/>
            <a:chExt cx="1973262" cy="1294775"/>
          </a:xfrm>
        </p:grpSpPr>
        <p:sp>
          <p:nvSpPr>
            <p:cNvPr id="36" name="Rectangle 43">
              <a:hlinkClick r:id="rId5"/>
            </p:cNvPr>
            <p:cNvSpPr>
              <a:spLocks noChangeArrowheads="1"/>
            </p:cNvSpPr>
            <p:nvPr/>
          </p:nvSpPr>
          <p:spPr bwMode="auto">
            <a:xfrm>
              <a:off x="6898482" y="3160117"/>
              <a:ext cx="1966912" cy="358775"/>
            </a:xfrm>
            <a:prstGeom prst="rect">
              <a:avLst/>
            </a:prstGeom>
            <a:solidFill>
              <a:srgbClr val="0070C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37" name="Rectangle 44">
              <a:hlinkClick r:id="rId5"/>
            </p:cNvPr>
            <p:cNvSpPr>
              <a:spLocks noChangeArrowheads="1"/>
            </p:cNvSpPr>
            <p:nvPr/>
          </p:nvSpPr>
          <p:spPr bwMode="auto">
            <a:xfrm>
              <a:off x="6898482" y="3518892"/>
              <a:ext cx="1973262" cy="936000"/>
            </a:xfrm>
            <a:prstGeom prst="rect">
              <a:avLst/>
            </a:prstGeom>
            <a:solidFill>
              <a:srgbClr val="F7F7F7"/>
            </a:solidFill>
            <a:ln>
              <a:solidFill>
                <a:schemeClr val="bg1">
                  <a:lumMod val="75000"/>
                </a:schemeClr>
              </a:solid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200" dirty="0">
                <a:solidFill>
                  <a:srgbClr val="5F5F5F"/>
                </a:solidFill>
                <a:latin typeface="微软雅黑" panose="020B0503020204020204" pitchFamily="34" charset="-122"/>
                <a:ea typeface="微软雅黑" panose="020B0503020204020204" pitchFamily="34" charset="-122"/>
              </a:endParaRPr>
            </a:p>
          </p:txBody>
        </p:sp>
        <p:sp>
          <p:nvSpPr>
            <p:cNvPr id="38" name="矩形 37"/>
            <p:cNvSpPr/>
            <p:nvPr/>
          </p:nvSpPr>
          <p:spPr>
            <a:xfrm>
              <a:off x="6964139" y="3507854"/>
              <a:ext cx="1841948" cy="854080"/>
            </a:xfrm>
            <a:prstGeom prst="rect">
              <a:avLst/>
            </a:prstGeom>
          </p:spPr>
          <p:txBody>
            <a:bodyPr wrap="square">
              <a:spAutoFit/>
            </a:bodyPr>
            <a:lstStyle/>
            <a:p>
              <a:pPr lvl="0" algn="ctr">
                <a:lnSpc>
                  <a:spcPct val="150000"/>
                </a:lnSpc>
                <a:spcBef>
                  <a:spcPct val="0"/>
                </a:spcBef>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工作中存在的不足</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a:spLocks noChangeAspect="1"/>
          </p:cNvSpPr>
          <p:nvPr/>
        </p:nvSpPr>
        <p:spPr>
          <a:xfrm>
            <a:off x="2915816" y="1419622"/>
            <a:ext cx="1566168" cy="15661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p>
        </p:txBody>
      </p:sp>
      <p:sp>
        <p:nvSpPr>
          <p:cNvPr id="8" name="椭圆 7"/>
          <p:cNvSpPr>
            <a:spLocks noChangeAspect="1"/>
          </p:cNvSpPr>
          <p:nvPr/>
        </p:nvSpPr>
        <p:spPr>
          <a:xfrm>
            <a:off x="4090442" y="1419622"/>
            <a:ext cx="1957710" cy="19577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p>
        </p:txBody>
      </p:sp>
      <p:sp>
        <p:nvSpPr>
          <p:cNvPr id="9" name="椭圆 8"/>
          <p:cNvSpPr>
            <a:spLocks noChangeAspect="1"/>
          </p:cNvSpPr>
          <p:nvPr/>
        </p:nvSpPr>
        <p:spPr>
          <a:xfrm>
            <a:off x="3503129" y="2398477"/>
            <a:ext cx="1566168" cy="1566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p>
        </p:txBody>
      </p:sp>
      <p:sp>
        <p:nvSpPr>
          <p:cNvPr id="10" name="文本框 7"/>
          <p:cNvSpPr txBox="1">
            <a:spLocks noChangeArrowheads="1"/>
          </p:cNvSpPr>
          <p:nvPr/>
        </p:nvSpPr>
        <p:spPr bwMode="auto">
          <a:xfrm>
            <a:off x="6156017" y="1926430"/>
            <a:ext cx="2736304"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65000"/>
                    <a:lumOff val="35000"/>
                  </a:schemeClr>
                </a:solidFill>
                <a:latin typeface="微软雅黑" panose="020B0503020204020204" pitchFamily="34" charset="-122"/>
              </a:rPr>
              <a:t>添加文本信息</a:t>
            </a:r>
            <a:endParaRPr lang="en-US" altLang="zh-CN" sz="1400" b="1" dirty="0">
              <a:solidFill>
                <a:schemeClr val="tx1">
                  <a:lumMod val="65000"/>
                  <a:lumOff val="3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此处添加说明文字添加说明文字添加说明文字此处添加说明文字</a:t>
            </a:r>
          </a:p>
        </p:txBody>
      </p:sp>
      <p:sp>
        <p:nvSpPr>
          <p:cNvPr id="12" name="文本框 7"/>
          <p:cNvSpPr txBox="1">
            <a:spLocks noChangeArrowheads="1"/>
          </p:cNvSpPr>
          <p:nvPr/>
        </p:nvSpPr>
        <p:spPr bwMode="auto">
          <a:xfrm>
            <a:off x="169799" y="1813542"/>
            <a:ext cx="2736304" cy="7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65000"/>
                    <a:lumOff val="35000"/>
                  </a:schemeClr>
                </a:solidFill>
                <a:latin typeface="微软雅黑" panose="020B0503020204020204" pitchFamily="34" charset="-122"/>
              </a:rPr>
              <a:t>添加文本信息</a:t>
            </a:r>
            <a:endParaRPr lang="en-US" altLang="zh-CN" sz="1400" b="1" dirty="0">
              <a:solidFill>
                <a:schemeClr val="tx1">
                  <a:lumMod val="65000"/>
                  <a:lumOff val="3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此处添加说明文字添加说明文字添加说明文字此处添加说明文字</a:t>
            </a:r>
          </a:p>
        </p:txBody>
      </p:sp>
      <p:sp>
        <p:nvSpPr>
          <p:cNvPr id="13" name="文本框 7"/>
          <p:cNvSpPr txBox="1">
            <a:spLocks noChangeArrowheads="1"/>
          </p:cNvSpPr>
          <p:nvPr/>
        </p:nvSpPr>
        <p:spPr bwMode="auto">
          <a:xfrm>
            <a:off x="754136" y="3569289"/>
            <a:ext cx="2736304" cy="7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65000"/>
                    <a:lumOff val="35000"/>
                  </a:schemeClr>
                </a:solidFill>
                <a:latin typeface="微软雅黑" panose="020B0503020204020204" pitchFamily="34" charset="-122"/>
              </a:rPr>
              <a:t>添加文本信息</a:t>
            </a:r>
            <a:endParaRPr lang="en-US" altLang="zh-CN" sz="1400" b="1" dirty="0">
              <a:solidFill>
                <a:schemeClr val="tx1">
                  <a:lumMod val="65000"/>
                  <a:lumOff val="3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此处添加说明文字添加说明文字添加说明文字此处添加说明文字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2000"/>
                            </p:stCondLst>
                            <p:childTnLst>
                              <p:par>
                                <p:cTn id="37" presetID="22" presetClass="entr" presetSubtype="2"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par>
                          <p:cTn id="40" fill="hold">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工作中存在的不足</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圆角矩形 26"/>
          <p:cNvSpPr/>
          <p:nvPr/>
        </p:nvSpPr>
        <p:spPr>
          <a:xfrm>
            <a:off x="971600" y="3939902"/>
            <a:ext cx="1440160" cy="504056"/>
          </a:xfrm>
          <a:prstGeom prst="roundRect">
            <a:avLst>
              <a:gd name="adj" fmla="val 191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28" name="圆角矩形 27"/>
          <p:cNvSpPr/>
          <p:nvPr/>
        </p:nvSpPr>
        <p:spPr>
          <a:xfrm>
            <a:off x="2147731" y="3027800"/>
            <a:ext cx="1440160" cy="504056"/>
          </a:xfrm>
          <a:prstGeom prst="roundRect">
            <a:avLst>
              <a:gd name="adj" fmla="val 191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29" name="圆角矩形 28"/>
          <p:cNvSpPr/>
          <p:nvPr/>
        </p:nvSpPr>
        <p:spPr>
          <a:xfrm>
            <a:off x="3323862" y="2115699"/>
            <a:ext cx="1440160" cy="504056"/>
          </a:xfrm>
          <a:prstGeom prst="roundRect">
            <a:avLst>
              <a:gd name="adj" fmla="val 191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30" name="圆角矩形 29"/>
          <p:cNvSpPr/>
          <p:nvPr/>
        </p:nvSpPr>
        <p:spPr>
          <a:xfrm>
            <a:off x="4499992" y="1203598"/>
            <a:ext cx="1440160" cy="504056"/>
          </a:xfrm>
          <a:prstGeom prst="roundRect">
            <a:avLst>
              <a:gd name="adj" fmla="val 191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31" name="文本框 7"/>
          <p:cNvSpPr txBox="1">
            <a:spLocks noChangeArrowheads="1"/>
          </p:cNvSpPr>
          <p:nvPr/>
        </p:nvSpPr>
        <p:spPr bwMode="auto">
          <a:xfrm>
            <a:off x="2483768" y="3723878"/>
            <a:ext cx="26642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办公资源</a:t>
            </a:r>
          </a:p>
        </p:txBody>
      </p:sp>
      <p:sp>
        <p:nvSpPr>
          <p:cNvPr id="32" name="文本框 7"/>
          <p:cNvSpPr txBox="1">
            <a:spLocks noChangeArrowheads="1"/>
          </p:cNvSpPr>
          <p:nvPr/>
        </p:nvSpPr>
        <p:spPr bwMode="auto">
          <a:xfrm>
            <a:off x="3635896" y="2859782"/>
            <a:ext cx="26642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a:t>
            </a:r>
          </a:p>
        </p:txBody>
      </p:sp>
      <p:sp>
        <p:nvSpPr>
          <p:cNvPr id="33" name="文本框 7"/>
          <p:cNvSpPr txBox="1">
            <a:spLocks noChangeArrowheads="1"/>
          </p:cNvSpPr>
          <p:nvPr/>
        </p:nvSpPr>
        <p:spPr bwMode="auto">
          <a:xfrm>
            <a:off x="4860032" y="1887674"/>
            <a:ext cx="26642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a:t>
            </a:r>
          </a:p>
        </p:txBody>
      </p:sp>
      <p:sp>
        <p:nvSpPr>
          <p:cNvPr id="34" name="文本框 7"/>
          <p:cNvSpPr txBox="1">
            <a:spLocks noChangeArrowheads="1"/>
          </p:cNvSpPr>
          <p:nvPr/>
        </p:nvSpPr>
        <p:spPr bwMode="auto">
          <a:xfrm>
            <a:off x="6012160" y="1023578"/>
            <a:ext cx="26642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a:t>
            </a:r>
          </a:p>
        </p:txBody>
      </p:sp>
      <p:sp>
        <p:nvSpPr>
          <p:cNvPr id="35" name="圆角右箭头 34"/>
          <p:cNvSpPr/>
          <p:nvPr/>
        </p:nvSpPr>
        <p:spPr>
          <a:xfrm>
            <a:off x="1403648" y="3291830"/>
            <a:ext cx="432048" cy="576064"/>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圆角右箭头 35"/>
          <p:cNvSpPr/>
          <p:nvPr/>
        </p:nvSpPr>
        <p:spPr>
          <a:xfrm>
            <a:off x="2699792" y="2355726"/>
            <a:ext cx="432048" cy="576064"/>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圆角右箭头 36"/>
          <p:cNvSpPr/>
          <p:nvPr/>
        </p:nvSpPr>
        <p:spPr>
          <a:xfrm>
            <a:off x="3995936" y="1419622"/>
            <a:ext cx="432048" cy="576064"/>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1+#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1+#ppt_w/2"/>
                                          </p:val>
                                        </p:tav>
                                        <p:tav tm="100000">
                                          <p:val>
                                            <p:strVal val="#ppt_x"/>
                                          </p:val>
                                        </p:tav>
                                      </p:tavLst>
                                    </p:anim>
                                    <p:anim calcmode="lin" valueType="num">
                                      <p:cBhvr additive="base">
                                        <p:cTn id="69" dur="500" fill="hold"/>
                                        <p:tgtEl>
                                          <p:spTgt spid="30"/>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left)">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工作中存在的不足</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3203848" y="1319178"/>
            <a:ext cx="1324054" cy="1141426"/>
            <a:chOff x="3203848" y="1194651"/>
            <a:chExt cx="1324054" cy="1141426"/>
          </a:xfrm>
        </p:grpSpPr>
        <p:sp>
          <p:nvSpPr>
            <p:cNvPr id="8" name="六边形 7"/>
            <p:cNvSpPr/>
            <p:nvPr/>
          </p:nvSpPr>
          <p:spPr>
            <a:xfrm>
              <a:off x="3203848" y="1194651"/>
              <a:ext cx="1324054" cy="114142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69831" y="1472976"/>
              <a:ext cx="792088"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0" name="组合 9"/>
          <p:cNvGrpSpPr/>
          <p:nvPr/>
        </p:nvGrpSpPr>
        <p:grpSpPr>
          <a:xfrm>
            <a:off x="4480598" y="2029956"/>
            <a:ext cx="1324054" cy="1141426"/>
            <a:chOff x="4480598" y="1905429"/>
            <a:chExt cx="1324054" cy="1141426"/>
          </a:xfrm>
        </p:grpSpPr>
        <p:sp>
          <p:nvSpPr>
            <p:cNvPr id="12" name="六边形 11"/>
            <p:cNvSpPr/>
            <p:nvPr/>
          </p:nvSpPr>
          <p:spPr>
            <a:xfrm>
              <a:off x="4480598" y="1905429"/>
              <a:ext cx="1324054" cy="114142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46581" y="2183754"/>
              <a:ext cx="792088"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4" name="组合 13"/>
          <p:cNvGrpSpPr/>
          <p:nvPr/>
        </p:nvGrpSpPr>
        <p:grpSpPr>
          <a:xfrm>
            <a:off x="3203848" y="2740734"/>
            <a:ext cx="1324054" cy="1141426"/>
            <a:chOff x="3203848" y="2616207"/>
            <a:chExt cx="1324054" cy="1141426"/>
          </a:xfrm>
        </p:grpSpPr>
        <p:sp>
          <p:nvSpPr>
            <p:cNvPr id="19" name="六边形 18"/>
            <p:cNvSpPr/>
            <p:nvPr/>
          </p:nvSpPr>
          <p:spPr>
            <a:xfrm>
              <a:off x="3203848" y="2616207"/>
              <a:ext cx="1324054" cy="114142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469831" y="2894534"/>
              <a:ext cx="792088"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21" name="组合 20"/>
          <p:cNvGrpSpPr/>
          <p:nvPr/>
        </p:nvGrpSpPr>
        <p:grpSpPr>
          <a:xfrm>
            <a:off x="4480598" y="3451514"/>
            <a:ext cx="1324054" cy="1141426"/>
            <a:chOff x="4480598" y="3326987"/>
            <a:chExt cx="1324054" cy="1141426"/>
          </a:xfrm>
        </p:grpSpPr>
        <p:sp>
          <p:nvSpPr>
            <p:cNvPr id="22" name="六边形 21"/>
            <p:cNvSpPr/>
            <p:nvPr/>
          </p:nvSpPr>
          <p:spPr>
            <a:xfrm>
              <a:off x="4480598" y="3326987"/>
              <a:ext cx="1324054" cy="114142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746581" y="3605312"/>
              <a:ext cx="792088"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grpSp>
      <p:sp>
        <p:nvSpPr>
          <p:cNvPr id="24" name="文本框 7"/>
          <p:cNvSpPr txBox="1">
            <a:spLocks noChangeArrowheads="1"/>
          </p:cNvSpPr>
          <p:nvPr/>
        </p:nvSpPr>
        <p:spPr bwMode="auto">
          <a:xfrm>
            <a:off x="5842750" y="1895868"/>
            <a:ext cx="2667118" cy="1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此处添加说明文字添加说明文字添加说明文字此处添加说明文字此处添加说明文字</a:t>
            </a:r>
          </a:p>
        </p:txBody>
      </p:sp>
      <p:sp>
        <p:nvSpPr>
          <p:cNvPr id="25" name="文本框 7"/>
          <p:cNvSpPr txBox="1">
            <a:spLocks noChangeArrowheads="1"/>
          </p:cNvSpPr>
          <p:nvPr/>
        </p:nvSpPr>
        <p:spPr bwMode="auto">
          <a:xfrm>
            <a:off x="280548" y="1184109"/>
            <a:ext cx="2770174" cy="12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此处添加说明文字添加说明文字添加说明文字此处添加说明文字此处添加说明文字</a:t>
            </a:r>
          </a:p>
        </p:txBody>
      </p:sp>
      <p:sp>
        <p:nvSpPr>
          <p:cNvPr id="26" name="文本框 7"/>
          <p:cNvSpPr txBox="1">
            <a:spLocks noChangeArrowheads="1"/>
          </p:cNvSpPr>
          <p:nvPr/>
        </p:nvSpPr>
        <p:spPr bwMode="auto">
          <a:xfrm>
            <a:off x="5865322" y="3384469"/>
            <a:ext cx="2667118" cy="1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此处添加说明文字添加说明文字添加说明文字此处添加说明文字此处添加说明文字</a:t>
            </a:r>
          </a:p>
        </p:txBody>
      </p:sp>
      <p:sp>
        <p:nvSpPr>
          <p:cNvPr id="27" name="文本框 7"/>
          <p:cNvSpPr txBox="1">
            <a:spLocks noChangeArrowheads="1"/>
          </p:cNvSpPr>
          <p:nvPr/>
        </p:nvSpPr>
        <p:spPr bwMode="auto">
          <a:xfrm>
            <a:off x="280548" y="2710406"/>
            <a:ext cx="2770174" cy="12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此处添加说明文字添加说明文字添加说明文字此处添加说明文字此处添加说明文字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300" fill="hold"/>
                                        <p:tgtEl>
                                          <p:spTgt spid="7"/>
                                        </p:tgtEl>
                                        <p:attrNameLst>
                                          <p:attrName>ppt_x</p:attrName>
                                        </p:attrNameLst>
                                      </p:cBhvr>
                                      <p:tavLst>
                                        <p:tav tm="0">
                                          <p:val>
                                            <p:strVal val="0-#ppt_w/2"/>
                                          </p:val>
                                        </p:tav>
                                        <p:tav tm="100000">
                                          <p:val>
                                            <p:strVal val="#ppt_x"/>
                                          </p:val>
                                        </p:tav>
                                      </p:tavLst>
                                    </p:anim>
                                    <p:anim calcmode="lin" valueType="num">
                                      <p:cBhvr additive="base">
                                        <p:cTn id="24" dur="30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childTnLst>
                          </p:cTn>
                        </p:par>
                        <p:par>
                          <p:cTn id="29" fill="hold">
                            <p:stCondLst>
                              <p:cond delay="2500"/>
                            </p:stCondLst>
                            <p:childTnLst>
                              <p:par>
                                <p:cTn id="30" presetID="2" presetClass="entr" presetSubtype="3"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300" fill="hold"/>
                                        <p:tgtEl>
                                          <p:spTgt spid="10"/>
                                        </p:tgtEl>
                                        <p:attrNameLst>
                                          <p:attrName>ppt_x</p:attrName>
                                        </p:attrNameLst>
                                      </p:cBhvr>
                                      <p:tavLst>
                                        <p:tav tm="0">
                                          <p:val>
                                            <p:strVal val="1+#ppt_w/2"/>
                                          </p:val>
                                        </p:tav>
                                        <p:tav tm="100000">
                                          <p:val>
                                            <p:strVal val="#ppt_x"/>
                                          </p:val>
                                        </p:tav>
                                      </p:tavLst>
                                    </p:anim>
                                    <p:anim calcmode="lin" valueType="num">
                                      <p:cBhvr additive="base">
                                        <p:cTn id="33" dur="3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3500"/>
                            </p:stCondLst>
                            <p:childTnLst>
                              <p:par>
                                <p:cTn id="39" presetID="2" presetClass="entr" presetSubtype="1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300" fill="hold"/>
                                        <p:tgtEl>
                                          <p:spTgt spid="14"/>
                                        </p:tgtEl>
                                        <p:attrNameLst>
                                          <p:attrName>ppt_x</p:attrName>
                                        </p:attrNameLst>
                                      </p:cBhvr>
                                      <p:tavLst>
                                        <p:tav tm="0">
                                          <p:val>
                                            <p:strVal val="0-#ppt_w/2"/>
                                          </p:val>
                                        </p:tav>
                                        <p:tav tm="100000">
                                          <p:val>
                                            <p:strVal val="#ppt_x"/>
                                          </p:val>
                                        </p:tav>
                                      </p:tavLst>
                                    </p:anim>
                                    <p:anim calcmode="lin" valueType="num">
                                      <p:cBhvr additive="base">
                                        <p:cTn id="42" dur="30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4500"/>
                            </p:stCondLst>
                            <p:childTnLst>
                              <p:par>
                                <p:cTn id="48" presetID="2" presetClass="entr" presetSubtype="6"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300" fill="hold"/>
                                        <p:tgtEl>
                                          <p:spTgt spid="21"/>
                                        </p:tgtEl>
                                        <p:attrNameLst>
                                          <p:attrName>ppt_x</p:attrName>
                                        </p:attrNameLst>
                                      </p:cBhvr>
                                      <p:tavLst>
                                        <p:tav tm="0">
                                          <p:val>
                                            <p:strVal val="1+#ppt_w/2"/>
                                          </p:val>
                                        </p:tav>
                                        <p:tav tm="100000">
                                          <p:val>
                                            <p:strVal val="#ppt_x"/>
                                          </p:val>
                                        </p:tav>
                                      </p:tavLst>
                                    </p:anim>
                                    <p:anim calcmode="lin" valueType="num">
                                      <p:cBhvr additive="base">
                                        <p:cTn id="51" dur="300" fill="hold"/>
                                        <p:tgtEl>
                                          <p:spTgt spid="2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custDataLst>
              <p:tags r:id="rId2"/>
            </p:custDataLst>
          </p:nvPr>
        </p:nvSpPr>
        <p:spPr>
          <a:xfrm>
            <a:off x="2200275" y="-10716"/>
            <a:ext cx="4751388" cy="1080000"/>
          </a:xfrm>
          <a:custGeom>
            <a:avLst/>
            <a:gdLst>
              <a:gd name="connsiteX0" fmla="*/ 0 w 4468370"/>
              <a:gd name="connsiteY0" fmla="*/ 0 h 1167344"/>
              <a:gd name="connsiteX1" fmla="*/ 4468370 w 4468370"/>
              <a:gd name="connsiteY1" fmla="*/ 0 h 1167344"/>
              <a:gd name="connsiteX2" fmla="*/ 2234185 w 4468370"/>
              <a:gd name="connsiteY2" fmla="*/ 1167344 h 1167344"/>
            </a:gdLst>
            <a:ahLst/>
            <a:cxnLst>
              <a:cxn ang="0">
                <a:pos x="connsiteX0" y="connsiteY0"/>
              </a:cxn>
              <a:cxn ang="0">
                <a:pos x="connsiteX1" y="connsiteY1"/>
              </a:cxn>
              <a:cxn ang="0">
                <a:pos x="connsiteX2" y="connsiteY2"/>
              </a:cxn>
            </a:cxnLst>
            <a:rect l="l" t="t" r="r" b="b"/>
            <a:pathLst>
              <a:path w="4468370" h="1167344">
                <a:moveTo>
                  <a:pt x="0" y="0"/>
                </a:moveTo>
                <a:lnTo>
                  <a:pt x="4468370" y="0"/>
                </a:lnTo>
                <a:lnTo>
                  <a:pt x="2234185" y="11673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52000" anchor="ctr">
            <a:normAutofit/>
          </a:bodyPr>
          <a:lstStyle/>
          <a:p>
            <a:pPr algn="ctr" eaLnBrk="1" fontAlgn="auto" hangingPunct="1">
              <a:spcBef>
                <a:spcPts val="0"/>
              </a:spcBef>
              <a:spcAft>
                <a:spcPts val="0"/>
              </a:spcAft>
              <a:defRPr/>
            </a:pP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32" name="任意多边形 31"/>
          <p:cNvSpPr/>
          <p:nvPr>
            <p:custDataLst>
              <p:tags r:id="rId3"/>
            </p:custDataLst>
          </p:nvPr>
        </p:nvSpPr>
        <p:spPr>
          <a:xfrm flipV="1">
            <a:off x="4411663" y="5016104"/>
            <a:ext cx="328612" cy="135731"/>
          </a:xfrm>
          <a:custGeom>
            <a:avLst/>
            <a:gdLst>
              <a:gd name="connsiteX0" fmla="*/ 0 w 4468370"/>
              <a:gd name="connsiteY0" fmla="*/ 0 h 1167344"/>
              <a:gd name="connsiteX1" fmla="*/ 4468370 w 4468370"/>
              <a:gd name="connsiteY1" fmla="*/ 0 h 1167344"/>
              <a:gd name="connsiteX2" fmla="*/ 2234185 w 4468370"/>
              <a:gd name="connsiteY2" fmla="*/ 1167344 h 1167344"/>
            </a:gdLst>
            <a:ahLst/>
            <a:cxnLst>
              <a:cxn ang="0">
                <a:pos x="connsiteX0" y="connsiteY0"/>
              </a:cxn>
              <a:cxn ang="0">
                <a:pos x="connsiteX1" y="connsiteY1"/>
              </a:cxn>
              <a:cxn ang="0">
                <a:pos x="connsiteX2" y="connsiteY2"/>
              </a:cxn>
            </a:cxnLst>
            <a:rect l="l" t="t" r="r" b="b"/>
            <a:pathLst>
              <a:path w="4468370" h="1167344">
                <a:moveTo>
                  <a:pt x="0" y="0"/>
                </a:moveTo>
                <a:lnTo>
                  <a:pt x="4468370" y="0"/>
                </a:lnTo>
                <a:lnTo>
                  <a:pt x="2234185" y="11673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68000" anchor="ctr">
            <a:normAutofit fontScale="25000" lnSpcReduction="20000"/>
          </a:bodyPr>
          <a:lstStyle/>
          <a:p>
            <a:pPr algn="ctr" eaLnBrk="1" fontAlgn="auto" hangingPunct="1">
              <a:spcBef>
                <a:spcPts val="0"/>
              </a:spcBef>
              <a:spcAft>
                <a:spcPts val="0"/>
              </a:spcAft>
              <a:defRPr/>
            </a:pPr>
            <a:endParaRPr lang="zh-CN" altLang="en-US" sz="2800">
              <a:solidFill>
                <a:srgbClr val="FFFFFF"/>
              </a:solidFill>
            </a:endParaRPr>
          </a:p>
        </p:txBody>
      </p:sp>
      <p:sp>
        <p:nvSpPr>
          <p:cNvPr id="21" name="五边形 20"/>
          <p:cNvSpPr/>
          <p:nvPr>
            <p:custDataLst>
              <p:tags r:id="rId4"/>
            </p:custDataLst>
          </p:nvPr>
        </p:nvSpPr>
        <p:spPr>
          <a:xfrm>
            <a:off x="2409776" y="1563638"/>
            <a:ext cx="4320480" cy="550429"/>
          </a:xfrm>
          <a:prstGeom prst="homePlate">
            <a:avLst>
              <a:gd name="adj" fmla="val 7656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0" rIns="0" bIns="0" anchor="ctr">
            <a:normAutofit/>
          </a:bodyPr>
          <a:lstStyle/>
          <a:p>
            <a:pP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年度工作内容概况</a:t>
            </a:r>
          </a:p>
        </p:txBody>
      </p:sp>
      <p:sp>
        <p:nvSpPr>
          <p:cNvPr id="23" name="任意多边形 22"/>
          <p:cNvSpPr/>
          <p:nvPr>
            <p:custDataLst>
              <p:tags r:id="rId5"/>
            </p:custDataLst>
          </p:nvPr>
        </p:nvSpPr>
        <p:spPr>
          <a:xfrm>
            <a:off x="2409776" y="1848409"/>
            <a:ext cx="547656" cy="262792"/>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rgbClr val="FFFFFF"/>
              </a:solidFill>
            </a:endParaRPr>
          </a:p>
        </p:txBody>
      </p:sp>
      <p:sp>
        <p:nvSpPr>
          <p:cNvPr id="22" name="任意多边形 21"/>
          <p:cNvSpPr/>
          <p:nvPr>
            <p:custDataLst>
              <p:tags r:id="rId6"/>
            </p:custDataLst>
          </p:nvPr>
        </p:nvSpPr>
        <p:spPr>
          <a:xfrm>
            <a:off x="2409776" y="1563638"/>
            <a:ext cx="555936" cy="547563"/>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Autofit/>
          </a:bodyPr>
          <a:lstStyle/>
          <a:p>
            <a:pPr algn="ctr" eaLnBrk="1" fontAlgn="auto" hangingPunct="1">
              <a:spcBef>
                <a:spcPts val="0"/>
              </a:spcBef>
              <a:spcAft>
                <a:spcPts val="0"/>
              </a:spcAft>
              <a:defRPr/>
            </a:pPr>
            <a:r>
              <a:rPr lang="en-US" altLang="zh-CN" b="1" dirty="0">
                <a:solidFill>
                  <a:srgbClr val="FFFFFF"/>
                </a:solidFill>
              </a:rPr>
              <a:t>01</a:t>
            </a:r>
            <a:endParaRPr lang="zh-CN" altLang="en-US" b="1" dirty="0">
              <a:solidFill>
                <a:srgbClr val="FFFFFF"/>
              </a:solidFill>
            </a:endParaRPr>
          </a:p>
        </p:txBody>
      </p:sp>
      <p:sp>
        <p:nvSpPr>
          <p:cNvPr id="35" name="五边形 34"/>
          <p:cNvSpPr/>
          <p:nvPr>
            <p:custDataLst>
              <p:tags r:id="rId7"/>
            </p:custDataLst>
          </p:nvPr>
        </p:nvSpPr>
        <p:spPr>
          <a:xfrm>
            <a:off x="2409776" y="2357809"/>
            <a:ext cx="4320480" cy="550429"/>
          </a:xfrm>
          <a:prstGeom prst="homePlate">
            <a:avLst>
              <a:gd name="adj" fmla="val 7656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0" rIns="0" bIns="0" anchor="ctr">
            <a:normAutofit/>
          </a:bodyPr>
          <a:lstStyle/>
          <a:p>
            <a:pP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工作完成具体情况</a:t>
            </a:r>
          </a:p>
        </p:txBody>
      </p:sp>
      <p:sp>
        <p:nvSpPr>
          <p:cNvPr id="36" name="任意多边形 35"/>
          <p:cNvSpPr/>
          <p:nvPr>
            <p:custDataLst>
              <p:tags r:id="rId8"/>
            </p:custDataLst>
          </p:nvPr>
        </p:nvSpPr>
        <p:spPr>
          <a:xfrm>
            <a:off x="2409776" y="2642581"/>
            <a:ext cx="547656" cy="261836"/>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rgbClr val="FFFFFF"/>
              </a:solidFill>
            </a:endParaRPr>
          </a:p>
        </p:txBody>
      </p:sp>
      <p:sp>
        <p:nvSpPr>
          <p:cNvPr id="37" name="任意多边形 36"/>
          <p:cNvSpPr/>
          <p:nvPr>
            <p:custDataLst>
              <p:tags r:id="rId9"/>
            </p:custDataLst>
          </p:nvPr>
        </p:nvSpPr>
        <p:spPr>
          <a:xfrm>
            <a:off x="2409776" y="2357809"/>
            <a:ext cx="555936" cy="54660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Autofit/>
          </a:bodyPr>
          <a:lstStyle/>
          <a:p>
            <a:pPr algn="ctr" eaLnBrk="1" fontAlgn="auto" hangingPunct="1">
              <a:spcBef>
                <a:spcPts val="0"/>
              </a:spcBef>
              <a:spcAft>
                <a:spcPts val="0"/>
              </a:spcAft>
              <a:defRPr/>
            </a:pPr>
            <a:r>
              <a:rPr lang="en-US" altLang="zh-CN" b="1" dirty="0">
                <a:solidFill>
                  <a:srgbClr val="FFFFFF"/>
                </a:solidFill>
              </a:rPr>
              <a:t>02</a:t>
            </a:r>
            <a:endParaRPr lang="zh-CN" altLang="en-US" b="1" dirty="0">
              <a:solidFill>
                <a:srgbClr val="FFFFFF"/>
              </a:solidFill>
            </a:endParaRPr>
          </a:p>
        </p:txBody>
      </p:sp>
      <p:sp>
        <p:nvSpPr>
          <p:cNvPr id="45" name="五边形 44"/>
          <p:cNvSpPr/>
          <p:nvPr>
            <p:custDataLst>
              <p:tags r:id="rId10"/>
            </p:custDataLst>
          </p:nvPr>
        </p:nvSpPr>
        <p:spPr>
          <a:xfrm>
            <a:off x="2409776" y="3151980"/>
            <a:ext cx="4320480" cy="550429"/>
          </a:xfrm>
          <a:prstGeom prst="homePlate">
            <a:avLst>
              <a:gd name="adj" fmla="val 7656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0" rIns="0" bIns="0" anchor="ctr">
            <a:normAutofit/>
          </a:bodyPr>
          <a:lstStyle/>
          <a:p>
            <a:pP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工作中存在的不足</a:t>
            </a:r>
          </a:p>
        </p:txBody>
      </p:sp>
      <p:sp>
        <p:nvSpPr>
          <p:cNvPr id="46" name="任意多边形 45"/>
          <p:cNvSpPr/>
          <p:nvPr>
            <p:custDataLst>
              <p:tags r:id="rId11"/>
            </p:custDataLst>
          </p:nvPr>
        </p:nvSpPr>
        <p:spPr>
          <a:xfrm>
            <a:off x="2409776" y="3436751"/>
            <a:ext cx="547656" cy="262792"/>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rgbClr val="FFFFFF"/>
              </a:solidFill>
            </a:endParaRPr>
          </a:p>
        </p:txBody>
      </p:sp>
      <p:sp>
        <p:nvSpPr>
          <p:cNvPr id="47" name="任意多边形 46"/>
          <p:cNvSpPr/>
          <p:nvPr>
            <p:custDataLst>
              <p:tags r:id="rId12"/>
            </p:custDataLst>
          </p:nvPr>
        </p:nvSpPr>
        <p:spPr>
          <a:xfrm>
            <a:off x="2409776" y="3151980"/>
            <a:ext cx="555936" cy="547563"/>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Autofit/>
          </a:bodyPr>
          <a:lstStyle/>
          <a:p>
            <a:pPr algn="ctr" eaLnBrk="1" fontAlgn="auto" hangingPunct="1">
              <a:spcBef>
                <a:spcPts val="0"/>
              </a:spcBef>
              <a:spcAft>
                <a:spcPts val="0"/>
              </a:spcAft>
              <a:defRPr/>
            </a:pPr>
            <a:r>
              <a:rPr lang="en-US" altLang="zh-CN" b="1" dirty="0">
                <a:solidFill>
                  <a:srgbClr val="FFFFFF"/>
                </a:solidFill>
              </a:rPr>
              <a:t>03</a:t>
            </a:r>
            <a:endParaRPr lang="zh-CN" altLang="en-US" b="1" dirty="0">
              <a:solidFill>
                <a:srgbClr val="FFFFFF"/>
              </a:solidFill>
            </a:endParaRPr>
          </a:p>
        </p:txBody>
      </p:sp>
      <p:sp>
        <p:nvSpPr>
          <p:cNvPr id="28" name="五边形 27"/>
          <p:cNvSpPr/>
          <p:nvPr>
            <p:custDataLst>
              <p:tags r:id="rId13"/>
            </p:custDataLst>
          </p:nvPr>
        </p:nvSpPr>
        <p:spPr>
          <a:xfrm>
            <a:off x="2409776" y="3946152"/>
            <a:ext cx="4320480" cy="550429"/>
          </a:xfrm>
          <a:prstGeom prst="homePlate">
            <a:avLst>
              <a:gd name="adj" fmla="val 7656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0" rIns="0" bIns="0" anchor="ctr">
            <a:normAutofit/>
          </a:bodyPr>
          <a:lstStyle/>
          <a:p>
            <a:pP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明年工作计划安排</a:t>
            </a:r>
          </a:p>
        </p:txBody>
      </p:sp>
      <p:sp>
        <p:nvSpPr>
          <p:cNvPr id="33" name="任意多边形 32"/>
          <p:cNvSpPr/>
          <p:nvPr>
            <p:custDataLst>
              <p:tags r:id="rId14"/>
            </p:custDataLst>
          </p:nvPr>
        </p:nvSpPr>
        <p:spPr>
          <a:xfrm>
            <a:off x="2409776" y="4230923"/>
            <a:ext cx="547656" cy="262792"/>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rgbClr val="FFFFFF"/>
              </a:solidFill>
            </a:endParaRPr>
          </a:p>
        </p:txBody>
      </p:sp>
      <p:sp>
        <p:nvSpPr>
          <p:cNvPr id="34" name="任意多边形 33"/>
          <p:cNvSpPr/>
          <p:nvPr>
            <p:custDataLst>
              <p:tags r:id="rId15"/>
            </p:custDataLst>
          </p:nvPr>
        </p:nvSpPr>
        <p:spPr>
          <a:xfrm>
            <a:off x="2409776" y="3946152"/>
            <a:ext cx="555936" cy="547563"/>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Autofit/>
          </a:bodyPr>
          <a:lstStyle/>
          <a:p>
            <a:pPr algn="ctr" eaLnBrk="1" fontAlgn="auto" hangingPunct="1">
              <a:spcBef>
                <a:spcPts val="0"/>
              </a:spcBef>
              <a:spcAft>
                <a:spcPts val="0"/>
              </a:spcAft>
              <a:defRPr/>
            </a:pPr>
            <a:r>
              <a:rPr lang="en-US" altLang="zh-CN" b="1" dirty="0">
                <a:solidFill>
                  <a:srgbClr val="FFFFFF"/>
                </a:solidFill>
              </a:rPr>
              <a:t>04</a:t>
            </a:r>
            <a:endParaRPr lang="zh-CN" altLang="en-US" b="1" dirty="0">
              <a:solidFill>
                <a:srgbClr val="FFFFFF"/>
              </a:solidFill>
            </a:endParaRPr>
          </a:p>
        </p:txBody>
      </p:sp>
      <p:sp>
        <p:nvSpPr>
          <p:cNvPr id="9" name="矩形 8"/>
          <p:cNvSpPr/>
          <p:nvPr/>
        </p:nvSpPr>
        <p:spPr>
          <a:xfrm>
            <a:off x="4008384" y="236896"/>
            <a:ext cx="1127232" cy="584775"/>
          </a:xfrm>
          <a:prstGeom prst="rect">
            <a:avLst/>
          </a:prstGeom>
        </p:spPr>
        <p:txBody>
          <a:bodyPr wrap="none">
            <a:spAutoFit/>
          </a:bodyPr>
          <a:lstStyle/>
          <a:p>
            <a:pPr lvl="0" algn="ctr">
              <a:defRPr/>
            </a:pPr>
            <a:r>
              <a:rPr lang="zh-CN" altLang="en-US" sz="3200" b="1" dirty="0">
                <a:solidFill>
                  <a:srgbClr val="FFFFFF"/>
                </a:solidFill>
                <a:latin typeface="微软雅黑" panose="020B0503020204020204" pitchFamily="34" charset="-122"/>
                <a:ea typeface="微软雅黑" panose="020B0503020204020204" pitchFamily="34" charset="-122"/>
              </a:rPr>
              <a:t>目 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by="(-#ppt_w*2)" calcmode="lin" valueType="num">
                                      <p:cBhvr rctx="PPT">
                                        <p:cTn id="16" dur="500" autoRev="1" fill="hold">
                                          <p:stCondLst>
                                            <p:cond delay="0"/>
                                          </p:stCondLst>
                                        </p:cTn>
                                        <p:tgtEl>
                                          <p:spTgt spid="9"/>
                                        </p:tgtEl>
                                        <p:attrNameLst>
                                          <p:attrName>ppt_w</p:attrName>
                                        </p:attrNameLst>
                                      </p:cBhvr>
                                    </p:anim>
                                    <p:anim by="(#ppt_w*0.50)" calcmode="lin" valueType="num">
                                      <p:cBhvr>
                                        <p:cTn id="17" dur="500" decel="50000" autoRev="1" fill="hold">
                                          <p:stCondLst>
                                            <p:cond delay="0"/>
                                          </p:stCondLst>
                                        </p:cTn>
                                        <p:tgtEl>
                                          <p:spTgt spid="9"/>
                                        </p:tgtEl>
                                        <p:attrNameLst>
                                          <p:attrName>ppt_x</p:attrName>
                                        </p:attrNameLst>
                                      </p:cBhvr>
                                    </p:anim>
                                    <p:anim from="(-#ppt_h/2)" to="(#ppt_y)" calcmode="lin" valueType="num">
                                      <p:cBhvr>
                                        <p:cTn id="18" dur="1000" fill="hold">
                                          <p:stCondLst>
                                            <p:cond delay="0"/>
                                          </p:stCondLst>
                                        </p:cTn>
                                        <p:tgtEl>
                                          <p:spTgt spid="9"/>
                                        </p:tgtEl>
                                        <p:attrNameLst>
                                          <p:attrName>ppt_y</p:attrName>
                                        </p:attrNameLst>
                                      </p:cBhvr>
                                    </p:anim>
                                    <p:animRot by="21600000">
                                      <p:cBhvr>
                                        <p:cTn id="19" dur="1000" fill="hold">
                                          <p:stCondLst>
                                            <p:cond delay="0"/>
                                          </p:stCondLst>
                                        </p:cTn>
                                        <p:tgtEl>
                                          <p:spTgt spid="9"/>
                                        </p:tgtEl>
                                        <p:attrNameLst>
                                          <p:attrName>r</p:attrName>
                                        </p:attrNameLst>
                                      </p:cBhvr>
                                    </p:animRot>
                                  </p:childTnLst>
                                </p:cTn>
                              </p:par>
                            </p:childTnLst>
                          </p:cTn>
                        </p:par>
                        <p:par>
                          <p:cTn id="20" fill="hold">
                            <p:stCondLst>
                              <p:cond delay="1700"/>
                            </p:stCondLst>
                            <p:childTnLst>
                              <p:par>
                                <p:cTn id="21" presetID="2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childTnLst>
                          </p:cTn>
                        </p:par>
                        <p:par>
                          <p:cTn id="27" fill="hold">
                            <p:stCondLst>
                              <p:cond delay="22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2700"/>
                            </p:stCondLst>
                            <p:childTnLst>
                              <p:par>
                                <p:cTn id="32" presetID="22" presetClass="entr" presetSubtype="2"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right)">
                                      <p:cBhvr>
                                        <p:cTn id="34" dur="500"/>
                                        <p:tgtEl>
                                          <p:spTgt spid="3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right)">
                                      <p:cBhvr>
                                        <p:cTn id="37" dur="500"/>
                                        <p:tgtEl>
                                          <p:spTgt spid="37"/>
                                        </p:tgtEl>
                                      </p:cBhvr>
                                    </p:animEffect>
                                  </p:childTnLst>
                                </p:cTn>
                              </p:par>
                            </p:childTnLst>
                          </p:cTn>
                        </p:par>
                        <p:par>
                          <p:cTn id="38" fill="hold">
                            <p:stCondLst>
                              <p:cond delay="32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3700"/>
                            </p:stCondLst>
                            <p:childTnLst>
                              <p:par>
                                <p:cTn id="43" presetID="22" presetClass="entr" presetSubtype="2"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right)">
                                      <p:cBhvr>
                                        <p:cTn id="45" dur="500"/>
                                        <p:tgtEl>
                                          <p:spTgt spid="4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2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par>
                          <p:cTn id="53" fill="hold">
                            <p:stCondLst>
                              <p:cond delay="4700"/>
                            </p:stCondLst>
                            <p:childTnLst>
                              <p:par>
                                <p:cTn id="54" presetID="22" presetClass="entr" presetSubtype="2"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right)">
                                      <p:cBhvr>
                                        <p:cTn id="56" dur="500"/>
                                        <p:tgtEl>
                                          <p:spTgt spid="33"/>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right)">
                                      <p:cBhvr>
                                        <p:cTn id="59" dur="500"/>
                                        <p:tgtEl>
                                          <p:spTgt spid="34"/>
                                        </p:tgtEl>
                                      </p:cBhvr>
                                    </p:animEffect>
                                  </p:childTnLst>
                                </p:cTn>
                              </p:par>
                            </p:childTnLst>
                          </p:cTn>
                        </p:par>
                        <p:par>
                          <p:cTn id="60" fill="hold">
                            <p:stCondLst>
                              <p:cond delay="5200"/>
                            </p:stCondLst>
                            <p:childTnLst>
                              <p:par>
                                <p:cTn id="61" presetID="2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2" grpId="0" animBg="1"/>
      <p:bldP spid="21" grpId="0" animBg="1"/>
      <p:bldP spid="23" grpId="0" animBg="1"/>
      <p:bldP spid="22" grpId="0" animBg="1"/>
      <p:bldP spid="35" grpId="0" animBg="1"/>
      <p:bldP spid="36" grpId="0" animBg="1"/>
      <p:bldP spid="37" grpId="0" animBg="1"/>
      <p:bldP spid="45" grpId="0" animBg="1"/>
      <p:bldP spid="46" grpId="0" animBg="1"/>
      <p:bldP spid="47" grpId="0" animBg="1"/>
      <p:bldP spid="28" grpId="0" animBg="1"/>
      <p:bldP spid="33" grpId="0" animBg="1"/>
      <p:bldP spid="34"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292" r="19288"/>
          <a:stretch>
            <a:fillRect/>
          </a:stretch>
        </p:blipFill>
        <p:spPr>
          <a:xfrm>
            <a:off x="0" y="0"/>
            <a:ext cx="6606480" cy="5143500"/>
          </a:xfrm>
          <a:prstGeom prst="rect">
            <a:avLst/>
          </a:prstGeom>
        </p:spPr>
      </p:pic>
      <p:sp>
        <p:nvSpPr>
          <p:cNvPr id="3"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6"/>
          <p:cNvSpPr/>
          <p:nvPr/>
        </p:nvSpPr>
        <p:spPr>
          <a:xfrm>
            <a:off x="4283968"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04</a:t>
            </a:r>
            <a:endParaRPr lang="zh-CN" altLang="en-US" sz="3600" b="1" dirty="0">
              <a:solidFill>
                <a:schemeClr val="bg1"/>
              </a:solidFill>
            </a:endParaRPr>
          </a:p>
        </p:txBody>
      </p:sp>
      <p:sp>
        <p:nvSpPr>
          <p:cNvPr id="6" name="矩形 5"/>
          <p:cNvSpPr/>
          <p:nvPr/>
        </p:nvSpPr>
        <p:spPr>
          <a:xfrm>
            <a:off x="5304114" y="2787774"/>
            <a:ext cx="3666472" cy="461665"/>
          </a:xfrm>
          <a:prstGeom prst="rect">
            <a:avLst/>
          </a:prstGeom>
        </p:spPr>
        <p:txBody>
          <a:bodyPr wrap="square">
            <a:spAutoFit/>
          </a:bodyPr>
          <a:lstStyle/>
          <a:p>
            <a:pPr algn="ctr"/>
            <a:r>
              <a:rPr lang="zh-CN" altLang="en-US" sz="2400" b="1" dirty="0">
                <a:solidFill>
                  <a:schemeClr val="tx1">
                    <a:lumMod val="50000"/>
                    <a:lumOff val="50000"/>
                  </a:schemeClr>
                </a:solidFill>
                <a:latin typeface="Adobe Gothic Std B" panose="020B0800000000000000" pitchFamily="34" charset="-128"/>
                <a:ea typeface="微软雅黑" panose="020B0503020204020204" pitchFamily="34" charset="-122"/>
              </a:rPr>
              <a:t>明年工作计划安排</a:t>
            </a:r>
          </a:p>
        </p:txBody>
      </p:sp>
      <p:sp>
        <p:nvSpPr>
          <p:cNvPr id="7" name="文本框 10"/>
          <p:cNvSpPr txBox="1">
            <a:spLocks noChangeArrowheads="1"/>
          </p:cNvSpPr>
          <p:nvPr/>
        </p:nvSpPr>
        <p:spPr bwMode="auto">
          <a:xfrm>
            <a:off x="5238203" y="3403908"/>
            <a:ext cx="3798294" cy="549061"/>
          </a:xfrm>
          <a:prstGeom prst="rect">
            <a:avLst/>
          </a:prstGeom>
          <a:noFill/>
          <a:ln w="9525">
            <a:noFill/>
            <a:miter lim="800000"/>
          </a:ln>
        </p:spPr>
        <p:txBody>
          <a:bodyPr wrap="square">
            <a:spAutoFit/>
          </a:bodyPr>
          <a:lstStyle/>
          <a:p>
            <a:pPr algn="ctr" eaLnBrk="1" hangingPunct="1">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此处添加或多或少的文字对该部分的整体内容进行简单的说明，也可以添加小标题。</a:t>
            </a:r>
          </a:p>
        </p:txBody>
      </p:sp>
    </p:spTree>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14:presetBounceEnd="30000">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14:bounceEnd="30000">
                                          <p:cBhvr additive="base">
                                            <p:cTn id="12" dur="10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明年工作计划安排</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柱形 6"/>
          <p:cNvSpPr/>
          <p:nvPr/>
        </p:nvSpPr>
        <p:spPr>
          <a:xfrm>
            <a:off x="3347864" y="3678416"/>
            <a:ext cx="2448272" cy="580569"/>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p>
        </p:txBody>
      </p:sp>
      <p:sp>
        <p:nvSpPr>
          <p:cNvPr id="8" name="圆柱形 7"/>
          <p:cNvSpPr/>
          <p:nvPr/>
        </p:nvSpPr>
        <p:spPr>
          <a:xfrm>
            <a:off x="3491880" y="2958336"/>
            <a:ext cx="2160240" cy="580569"/>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p>
        </p:txBody>
      </p:sp>
      <p:sp>
        <p:nvSpPr>
          <p:cNvPr id="9" name="圆柱形 8"/>
          <p:cNvSpPr/>
          <p:nvPr/>
        </p:nvSpPr>
        <p:spPr>
          <a:xfrm>
            <a:off x="3635896" y="2238256"/>
            <a:ext cx="1872208" cy="580569"/>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p>
        </p:txBody>
      </p:sp>
      <p:sp>
        <p:nvSpPr>
          <p:cNvPr id="10" name="圆柱形 9"/>
          <p:cNvSpPr/>
          <p:nvPr/>
        </p:nvSpPr>
        <p:spPr>
          <a:xfrm>
            <a:off x="3809752" y="1518176"/>
            <a:ext cx="1524496" cy="580569"/>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p>
        </p:txBody>
      </p:sp>
      <p:cxnSp>
        <p:nvCxnSpPr>
          <p:cNvPr id="12" name="直接连接符 11"/>
          <p:cNvCxnSpPr/>
          <p:nvPr/>
        </p:nvCxnSpPr>
        <p:spPr>
          <a:xfrm>
            <a:off x="5652120" y="4042961"/>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34248" y="2528540"/>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7760" y="3248620"/>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75920" y="1810713"/>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文本框 7"/>
          <p:cNvSpPr txBox="1">
            <a:spLocks noChangeArrowheads="1"/>
          </p:cNvSpPr>
          <p:nvPr/>
        </p:nvSpPr>
        <p:spPr bwMode="auto">
          <a:xfrm>
            <a:off x="6045600" y="2098745"/>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200" dirty="0">
                <a:solidFill>
                  <a:schemeClr val="tx1">
                    <a:lumMod val="85000"/>
                    <a:lumOff val="15000"/>
                  </a:schemeClr>
                </a:solidFill>
                <a:latin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21" name="文本框 7"/>
          <p:cNvSpPr txBox="1">
            <a:spLocks noChangeArrowheads="1"/>
          </p:cNvSpPr>
          <p:nvPr/>
        </p:nvSpPr>
        <p:spPr bwMode="auto">
          <a:xfrm>
            <a:off x="6388920" y="3568690"/>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200" dirty="0">
                <a:solidFill>
                  <a:schemeClr val="tx1">
                    <a:lumMod val="85000"/>
                    <a:lumOff val="15000"/>
                  </a:schemeClr>
                </a:solidFill>
                <a:latin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22" name="文本框 7"/>
          <p:cNvSpPr txBox="1">
            <a:spLocks noChangeArrowheads="1"/>
          </p:cNvSpPr>
          <p:nvPr/>
        </p:nvSpPr>
        <p:spPr bwMode="auto">
          <a:xfrm>
            <a:off x="467544" y="1306657"/>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50000"/>
              </a:lnSpc>
            </a:pPr>
            <a:r>
              <a:rPr lang="zh-CN" altLang="en-US" sz="1200" dirty="0">
                <a:solidFill>
                  <a:schemeClr val="tx1">
                    <a:lumMod val="85000"/>
                    <a:lumOff val="15000"/>
                  </a:schemeClr>
                </a:solidFill>
                <a:latin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23" name="文本框 7"/>
          <p:cNvSpPr txBox="1">
            <a:spLocks noChangeArrowheads="1"/>
          </p:cNvSpPr>
          <p:nvPr/>
        </p:nvSpPr>
        <p:spPr bwMode="auto">
          <a:xfrm>
            <a:off x="107504" y="2746817"/>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50000"/>
              </a:lnSpc>
            </a:pPr>
            <a:r>
              <a:rPr lang="zh-CN" altLang="en-US" sz="1200" dirty="0">
                <a:solidFill>
                  <a:schemeClr val="tx1">
                    <a:lumMod val="85000"/>
                    <a:lumOff val="15000"/>
                  </a:schemeClr>
                </a:solidFill>
                <a:latin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Tree>
  </p:cSld>
  <p:clrMapOvr>
    <a:masterClrMapping/>
  </p:clrMapOvr>
  <p:transition>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 presetClass="entr" presetSubtype="1" fill="hold" grpId="0" nodeType="afterEffect" p14:presetBounceEnd="60000">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14:bounceEnd="60000">
                                          <p:cBhvr additive="base">
                                            <p:cTn id="23"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14:presetBounceEnd="60000">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14:bounceEnd="60000">
                                          <p:cBhvr additive="base">
                                            <p:cTn id="28"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grpId="0" nodeType="afterEffect" p14:presetBounceEnd="60000">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14:bounceEnd="60000">
                                          <p:cBhvr additive="base">
                                            <p:cTn id="33"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 fill="hold" grpId="0" nodeType="afterEffect" p14:presetBounceEnd="60000">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14:bounceEnd="60000">
                                          <p:cBhvr additive="base">
                                            <p:cTn id="38"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39" dur="500" fill="hold"/>
                                            <p:tgtEl>
                                              <p:spTgt spid="1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6500"/>
                                </p:stCondLst>
                                <p:childTnLst>
                                  <p:par>
                                    <p:cTn id="65" presetID="22" presetClass="entr" presetSubtype="2"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childTnLst>
                              </p:cTn>
                            </p:par>
                            <p:par>
                              <p:cTn id="68" fill="hold">
                                <p:stCondLst>
                                  <p:cond delay="7000"/>
                                </p:stCondLst>
                                <p:childTnLst>
                                  <p:par>
                                    <p:cTn id="69" presetID="22" presetClass="entr" presetSubtype="2"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right)">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animBg="1"/>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6500"/>
                                </p:stCondLst>
                                <p:childTnLst>
                                  <p:par>
                                    <p:cTn id="65" presetID="22" presetClass="entr" presetSubtype="2"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childTnLst>
                              </p:cTn>
                            </p:par>
                            <p:par>
                              <p:cTn id="68" fill="hold">
                                <p:stCondLst>
                                  <p:cond delay="7000"/>
                                </p:stCondLst>
                                <p:childTnLst>
                                  <p:par>
                                    <p:cTn id="69" presetID="22" presetClass="entr" presetSubtype="2"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right)">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animBg="1"/>
          <p:bldP spid="20" grpId="0"/>
          <p:bldP spid="21" grpId="0"/>
          <p:bldP spid="22" grpId="0"/>
          <p:bldP spid="23"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明年工作计划安排</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2998766" y="1650958"/>
            <a:ext cx="2643233" cy="2530568"/>
            <a:chOff x="2998766" y="1506942"/>
            <a:chExt cx="2643233" cy="2530568"/>
          </a:xfrm>
        </p:grpSpPr>
        <p:sp>
          <p:nvSpPr>
            <p:cNvPr id="8" name="任意多边形 7"/>
            <p:cNvSpPr/>
            <p:nvPr/>
          </p:nvSpPr>
          <p:spPr>
            <a:xfrm>
              <a:off x="3919848" y="1506942"/>
              <a:ext cx="1360619" cy="1395037"/>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9" name="任意多边形 8"/>
            <p:cNvSpPr/>
            <p:nvPr/>
          </p:nvSpPr>
          <p:spPr>
            <a:xfrm rot="18018922">
              <a:off x="3295834" y="1556399"/>
              <a:ext cx="1354536" cy="1393624"/>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0" name="任意多边形 9"/>
            <p:cNvSpPr/>
            <p:nvPr/>
          </p:nvSpPr>
          <p:spPr>
            <a:xfrm rot="14427225">
              <a:off x="3019060" y="2116665"/>
              <a:ext cx="1354536" cy="139512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2" name="任意多边形 11"/>
            <p:cNvSpPr/>
            <p:nvPr/>
          </p:nvSpPr>
          <p:spPr>
            <a:xfrm rot="10859581">
              <a:off x="3366299" y="2642473"/>
              <a:ext cx="1356119" cy="1395037"/>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3" name="任意多边形 12"/>
            <p:cNvSpPr/>
            <p:nvPr/>
          </p:nvSpPr>
          <p:spPr>
            <a:xfrm rot="7267884">
              <a:off x="3988145" y="2602677"/>
              <a:ext cx="1356036" cy="1393624"/>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4" name="任意多边形 13"/>
            <p:cNvSpPr/>
            <p:nvPr/>
          </p:nvSpPr>
          <p:spPr>
            <a:xfrm rot="3662163">
              <a:off x="4267170" y="2044664"/>
              <a:ext cx="1354536" cy="139512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grpSp>
      <p:sp>
        <p:nvSpPr>
          <p:cNvPr id="19" name="任意多边形 18"/>
          <p:cNvSpPr/>
          <p:nvPr/>
        </p:nvSpPr>
        <p:spPr>
          <a:xfrm flipH="1">
            <a:off x="2653735" y="1583455"/>
            <a:ext cx="1087596" cy="390011"/>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bg1">
                <a:lumMod val="65000"/>
              </a:schemeClr>
            </a:solidFill>
            <a:prstDash val="sysDot"/>
            <a:miter lim="800000"/>
            <a:headEnd type="oval" w="sm" len="sm"/>
            <a:tailEnd type="oval" w="sm" len="sm"/>
          </a:ln>
          <a:effectLst/>
        </p:spPr>
        <p:txBody>
          <a:bodyPr lIns="86404" tIns="43202" rIns="86404" bIns="43202"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20" name="任意多边形 19"/>
          <p:cNvSpPr/>
          <p:nvPr/>
        </p:nvSpPr>
        <p:spPr>
          <a:xfrm>
            <a:off x="4869430" y="1583455"/>
            <a:ext cx="1087597" cy="390011"/>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bg1">
                <a:lumMod val="65000"/>
              </a:schemeClr>
            </a:solidFill>
            <a:prstDash val="sysDot"/>
            <a:miter lim="800000"/>
            <a:headEnd type="oval" w="sm" len="sm"/>
            <a:tailEnd type="oval" w="sm" len="sm"/>
          </a:ln>
          <a:effectLst/>
        </p:spPr>
        <p:txBody>
          <a:bodyPr lIns="86404" tIns="43202" rIns="86404" bIns="43202"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21" name="任意多边形 20"/>
          <p:cNvSpPr/>
          <p:nvPr/>
        </p:nvSpPr>
        <p:spPr>
          <a:xfrm flipH="1" flipV="1">
            <a:off x="2653735" y="3896518"/>
            <a:ext cx="1087596" cy="390011"/>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bg1">
                <a:lumMod val="65000"/>
              </a:schemeClr>
            </a:solidFill>
            <a:prstDash val="sysDot"/>
            <a:miter lim="800000"/>
            <a:headEnd type="oval" w="sm" len="sm"/>
            <a:tailEnd type="oval" w="sm" len="sm"/>
          </a:ln>
          <a:effectLst/>
        </p:spPr>
        <p:txBody>
          <a:bodyPr lIns="86404" tIns="43202" rIns="86404" bIns="43202"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22" name="任意多边形 21"/>
          <p:cNvSpPr/>
          <p:nvPr/>
        </p:nvSpPr>
        <p:spPr>
          <a:xfrm flipV="1">
            <a:off x="4869430" y="3896518"/>
            <a:ext cx="1087597" cy="390011"/>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bg1">
                <a:lumMod val="65000"/>
              </a:schemeClr>
            </a:solidFill>
            <a:prstDash val="sysDot"/>
            <a:miter lim="800000"/>
            <a:headEnd type="oval" w="sm" len="sm"/>
            <a:tailEnd type="oval" w="sm" len="sm"/>
          </a:ln>
          <a:effectLst/>
        </p:spPr>
        <p:txBody>
          <a:bodyPr lIns="86404" tIns="43202" rIns="86404" bIns="43202"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cxnSp>
        <p:nvCxnSpPr>
          <p:cNvPr id="23" name="直接箭头连接符 22"/>
          <p:cNvCxnSpPr/>
          <p:nvPr/>
        </p:nvCxnSpPr>
        <p:spPr>
          <a:xfrm flipH="1">
            <a:off x="5344972" y="2958993"/>
            <a:ext cx="612054" cy="10500"/>
          </a:xfrm>
          <a:prstGeom prst="straightConnector1">
            <a:avLst/>
          </a:prstGeom>
          <a:noFill/>
          <a:ln w="19050" cap="flat" cmpd="sng" algn="ctr">
            <a:solidFill>
              <a:schemeClr val="bg1">
                <a:lumMod val="65000"/>
              </a:schemeClr>
            </a:solidFill>
            <a:prstDash val="sysDot"/>
            <a:miter lim="800000"/>
            <a:headEnd type="oval" w="sm" len="sm"/>
            <a:tailEnd type="oval" w="sm" len="sm"/>
          </a:ln>
          <a:effectLst/>
        </p:spPr>
      </p:cxnSp>
      <p:cxnSp>
        <p:nvCxnSpPr>
          <p:cNvPr id="24" name="直接箭头连接符 23"/>
          <p:cNvCxnSpPr/>
          <p:nvPr/>
        </p:nvCxnSpPr>
        <p:spPr>
          <a:xfrm flipH="1">
            <a:off x="2653735" y="2963493"/>
            <a:ext cx="612054" cy="12000"/>
          </a:xfrm>
          <a:prstGeom prst="straightConnector1">
            <a:avLst/>
          </a:prstGeom>
          <a:noFill/>
          <a:ln w="19050" cap="flat" cmpd="sng" algn="ctr">
            <a:solidFill>
              <a:schemeClr val="bg1">
                <a:lumMod val="65000"/>
              </a:schemeClr>
            </a:solidFill>
            <a:prstDash val="sysDot"/>
            <a:miter lim="800000"/>
            <a:headEnd type="oval" w="sm" len="sm"/>
            <a:tailEnd type="oval" w="sm" len="sm"/>
          </a:ln>
          <a:effectLst/>
        </p:spPr>
      </p:cxnSp>
      <p:sp>
        <p:nvSpPr>
          <p:cNvPr id="25" name="文本框 75"/>
          <p:cNvSpPr txBox="1"/>
          <p:nvPr/>
        </p:nvSpPr>
        <p:spPr>
          <a:xfrm>
            <a:off x="6038035" y="1277510"/>
            <a:ext cx="2062357" cy="607390"/>
          </a:xfrm>
          <a:prstGeom prst="rect">
            <a:avLst/>
          </a:prstGeom>
          <a:noFill/>
        </p:spPr>
        <p:txBody>
          <a:bodyPr wrap="square" lIns="86404" tIns="43202" rIns="86404" bIns="43202" anchor="ctr">
            <a:spAutoFit/>
          </a:bodyPr>
          <a:lstStyle/>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文本框 76"/>
          <p:cNvSpPr txBox="1"/>
          <p:nvPr/>
        </p:nvSpPr>
        <p:spPr>
          <a:xfrm>
            <a:off x="6038035" y="2662049"/>
            <a:ext cx="1990349" cy="607390"/>
          </a:xfrm>
          <a:prstGeom prst="rect">
            <a:avLst/>
          </a:prstGeom>
          <a:noFill/>
        </p:spPr>
        <p:txBody>
          <a:bodyPr wrap="square" lIns="86404" tIns="43202" rIns="86404" bIns="43202" anchor="ctr">
            <a:spAutoFit/>
          </a:bodyPr>
          <a:lstStyle/>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77"/>
          <p:cNvSpPr txBox="1"/>
          <p:nvPr/>
        </p:nvSpPr>
        <p:spPr>
          <a:xfrm>
            <a:off x="6038035" y="3980584"/>
            <a:ext cx="2062357" cy="607390"/>
          </a:xfrm>
          <a:prstGeom prst="rect">
            <a:avLst/>
          </a:prstGeom>
          <a:noFill/>
        </p:spPr>
        <p:txBody>
          <a:bodyPr wrap="square" lIns="86404" tIns="43202" rIns="86404" bIns="43202" anchor="ctr">
            <a:spAutoFit/>
          </a:bodyPr>
          <a:lstStyle/>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78"/>
          <p:cNvSpPr txBox="1"/>
          <p:nvPr/>
        </p:nvSpPr>
        <p:spPr>
          <a:xfrm>
            <a:off x="611560" y="1277510"/>
            <a:ext cx="1955167" cy="607390"/>
          </a:xfrm>
          <a:prstGeom prst="rect">
            <a:avLst/>
          </a:prstGeom>
          <a:noFill/>
        </p:spPr>
        <p:txBody>
          <a:bodyPr wrap="square" lIns="86404" tIns="43202" rIns="86404" bIns="43202" anchor="ctr">
            <a:spAutoFit/>
          </a:bodyPr>
          <a:lstStyle/>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79"/>
          <p:cNvSpPr txBox="1"/>
          <p:nvPr/>
        </p:nvSpPr>
        <p:spPr>
          <a:xfrm>
            <a:off x="683568" y="2678548"/>
            <a:ext cx="1883159" cy="607390"/>
          </a:xfrm>
          <a:prstGeom prst="rect">
            <a:avLst/>
          </a:prstGeom>
          <a:noFill/>
        </p:spPr>
        <p:txBody>
          <a:bodyPr wrap="square" lIns="86404" tIns="43202" rIns="86404" bIns="43202" anchor="ctr">
            <a:spAutoFit/>
          </a:bodyPr>
          <a:lstStyle/>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80"/>
          <p:cNvSpPr txBox="1"/>
          <p:nvPr/>
        </p:nvSpPr>
        <p:spPr>
          <a:xfrm>
            <a:off x="611560" y="3980584"/>
            <a:ext cx="1955167" cy="607390"/>
          </a:xfrm>
          <a:prstGeom prst="rect">
            <a:avLst/>
          </a:prstGeom>
          <a:noFill/>
        </p:spPr>
        <p:txBody>
          <a:bodyPr wrap="square" lIns="86404" tIns="43202" rIns="86404" bIns="43202" anchor="ctr">
            <a:spAutoFit/>
          </a:bodyPr>
          <a:lstStyle/>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300"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500"/>
                                        <p:tgtEl>
                                          <p:spTgt spid="19"/>
                                        </p:tgtEl>
                                      </p:cBhvr>
                                    </p:animEffect>
                                  </p:childTnLst>
                                </p:cTn>
                              </p:par>
                              <p:par>
                                <p:cTn id="31" presetID="22" presetClass="entr" presetSubtype="2"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500"/>
                                        <p:tgtEl>
                                          <p:spTgt spid="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childTnLst>
                          </p:cTn>
                        </p:par>
                        <p:par>
                          <p:cTn id="41" fill="hold">
                            <p:stCondLst>
                              <p:cond delay="3000"/>
                            </p:stCondLst>
                            <p:childTnLst>
                              <p:par>
                                <p:cTn id="42" presetID="22" presetClass="entr" presetSubtype="2"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right)">
                                      <p:cBhvr>
                                        <p:cTn id="44" dur="500"/>
                                        <p:tgtEl>
                                          <p:spTgt spid="29"/>
                                        </p:tgtEl>
                                      </p:cBhvr>
                                    </p:animEffect>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right)">
                                      <p:cBhvr>
                                        <p:cTn id="48" dur="500"/>
                                        <p:tgtEl>
                                          <p:spTgt spid="30"/>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4500"/>
                            </p:stCondLst>
                            <p:childTnLst>
                              <p:par>
                                <p:cTn id="60" presetID="22" presetClass="entr" presetSubtype="8"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9" grpId="0" animBg="1"/>
      <p:bldP spid="20" grpId="0" animBg="1"/>
      <p:bldP spid="21" grpId="0" animBg="1"/>
      <p:bldP spid="22" grpId="0" animBg="1"/>
      <p:bldP spid="27" grpId="0"/>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明年工作计划安排</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流程图: 数据 5"/>
          <p:cNvSpPr/>
          <p:nvPr/>
        </p:nvSpPr>
        <p:spPr>
          <a:xfrm>
            <a:off x="1384300" y="1762100"/>
            <a:ext cx="1778000" cy="9604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8" name="流程图: 数据 5"/>
          <p:cNvSpPr/>
          <p:nvPr/>
        </p:nvSpPr>
        <p:spPr>
          <a:xfrm>
            <a:off x="2089150" y="2538388"/>
            <a:ext cx="1778000" cy="96043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 name="流程图: 数据 5"/>
          <p:cNvSpPr/>
          <p:nvPr/>
        </p:nvSpPr>
        <p:spPr>
          <a:xfrm>
            <a:off x="2787650" y="3313088"/>
            <a:ext cx="1778000" cy="9620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flipH="1">
            <a:off x="2787650" y="3843313"/>
            <a:ext cx="2476500" cy="5286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2" name="矩形 11"/>
          <p:cNvSpPr/>
          <p:nvPr/>
        </p:nvSpPr>
        <p:spPr>
          <a:xfrm flipH="1">
            <a:off x="2089150" y="3068613"/>
            <a:ext cx="2476500" cy="527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3" name="矩形 12"/>
          <p:cNvSpPr/>
          <p:nvPr/>
        </p:nvSpPr>
        <p:spPr>
          <a:xfrm flipH="1">
            <a:off x="1390650" y="2292325"/>
            <a:ext cx="2476500" cy="528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4" name="矩形 13"/>
          <p:cNvSpPr/>
          <p:nvPr/>
        </p:nvSpPr>
        <p:spPr>
          <a:xfrm flipH="1">
            <a:off x="685800" y="1516038"/>
            <a:ext cx="2476500" cy="5286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9" name="文本框 18"/>
          <p:cNvSpPr txBox="1"/>
          <p:nvPr/>
        </p:nvSpPr>
        <p:spPr>
          <a:xfrm>
            <a:off x="3175000" y="1604938"/>
            <a:ext cx="3276600" cy="339725"/>
          </a:xfrm>
          <a:prstGeom prst="rect">
            <a:avLst/>
          </a:prstGeom>
          <a:noFill/>
        </p:spPr>
        <p:txBody>
          <a:bodyPr>
            <a:spAutoFit/>
          </a:bodyPr>
          <a:lstStyle/>
          <a:p>
            <a:pP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请输入文本内容请输入文本内容</a:t>
            </a:r>
          </a:p>
        </p:txBody>
      </p:sp>
      <p:sp>
        <p:nvSpPr>
          <p:cNvPr id="20" name="文本框 19"/>
          <p:cNvSpPr txBox="1"/>
          <p:nvPr/>
        </p:nvSpPr>
        <p:spPr>
          <a:xfrm>
            <a:off x="3860800" y="2384400"/>
            <a:ext cx="3276600" cy="338138"/>
          </a:xfrm>
          <a:prstGeom prst="rect">
            <a:avLst/>
          </a:prstGeom>
          <a:noFill/>
        </p:spPr>
        <p:txBody>
          <a:bodyPr>
            <a:spAutoFit/>
          </a:bodyPr>
          <a:lstStyle/>
          <a:p>
            <a:pP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请输入文本内容请输入文本内容</a:t>
            </a:r>
          </a:p>
        </p:txBody>
      </p:sp>
      <p:sp>
        <p:nvSpPr>
          <p:cNvPr id="21" name="文本框 20"/>
          <p:cNvSpPr txBox="1"/>
          <p:nvPr/>
        </p:nvSpPr>
        <p:spPr>
          <a:xfrm>
            <a:off x="4584700" y="3163863"/>
            <a:ext cx="3276600" cy="338137"/>
          </a:xfrm>
          <a:prstGeom prst="rect">
            <a:avLst/>
          </a:prstGeom>
          <a:noFill/>
        </p:spPr>
        <p:txBody>
          <a:bodyPr>
            <a:spAutoFit/>
          </a:bodyPr>
          <a:lstStyle/>
          <a:p>
            <a:pP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请输入文本内容请输入文本内容</a:t>
            </a:r>
          </a:p>
        </p:txBody>
      </p:sp>
      <p:sp>
        <p:nvSpPr>
          <p:cNvPr id="22" name="文本框 21"/>
          <p:cNvSpPr txBox="1"/>
          <p:nvPr/>
        </p:nvSpPr>
        <p:spPr>
          <a:xfrm>
            <a:off x="5270500" y="3930625"/>
            <a:ext cx="3276600" cy="338138"/>
          </a:xfrm>
          <a:prstGeom prst="rect">
            <a:avLst/>
          </a:prstGeom>
          <a:noFill/>
        </p:spPr>
        <p:txBody>
          <a:bodyPr>
            <a:spAutoFit/>
          </a:bodyPr>
          <a:lstStyle/>
          <a:p>
            <a:pP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请输入文本内容请输入文本内容</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5000"/>
                            </p:stCondLst>
                            <p:childTnLst>
                              <p:par>
                                <p:cTn id="49" presetID="2" presetClass="entr" presetSubtype="2"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1+#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animBg="1"/>
      <p:bldP spid="10" grpId="0" animBg="1"/>
      <p:bldP spid="12" grpId="0" animBg="1"/>
      <p:bldP spid="13" grpId="0" animBg="1"/>
      <p:bldP spid="14" grpId="0" animBg="1"/>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明年工作计划安排</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表格 6"/>
          <p:cNvGraphicFramePr>
            <a:graphicFrameLocks noGrp="1"/>
          </p:cNvGraphicFramePr>
          <p:nvPr/>
        </p:nvGraphicFramePr>
        <p:xfrm>
          <a:off x="353241" y="1373764"/>
          <a:ext cx="3858718" cy="2854170"/>
        </p:xfrm>
        <a:graphic>
          <a:graphicData uri="http://schemas.openxmlformats.org/drawingml/2006/table">
            <a:tbl>
              <a:tblPr firstRow="1" lastRow="1" bandRow="1">
                <a:tableStyleId>{5C22544A-7EE6-4342-B048-85BDC9FD1C3A}</a:tableStyleId>
              </a:tblPr>
              <a:tblGrid>
                <a:gridCol w="1929359">
                  <a:extLst>
                    <a:ext uri="{9D8B030D-6E8A-4147-A177-3AD203B41FA5}">
                      <a16:colId xmlns:a16="http://schemas.microsoft.com/office/drawing/2014/main" val="20000"/>
                    </a:ext>
                  </a:extLst>
                </a:gridCol>
                <a:gridCol w="1929359">
                  <a:extLst>
                    <a:ext uri="{9D8B030D-6E8A-4147-A177-3AD203B41FA5}">
                      <a16:colId xmlns:a16="http://schemas.microsoft.com/office/drawing/2014/main" val="20001"/>
                    </a:ext>
                  </a:extLst>
                </a:gridCol>
              </a:tblGrid>
              <a:tr h="475695">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地区</a:t>
                      </a:r>
                    </a:p>
                  </a:txBody>
                  <a:tcPr marL="87366" marR="87366" marT="43687" marB="43687" anchor="ctr">
                    <a:solidFill>
                      <a:srgbClr val="0070C0"/>
                    </a:solidFill>
                  </a:tcPr>
                </a:tc>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数据</a:t>
                      </a:r>
                      <a:endParaRPr lang="en-US" altLang="zh-CN"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nchor="ctr">
                    <a:solidFill>
                      <a:srgbClr val="0070C0"/>
                    </a:solidFill>
                  </a:tcPr>
                </a:tc>
                <a:extLst>
                  <a:ext uri="{0D108BD9-81ED-4DB2-BD59-A6C34878D82A}">
                    <a16:rowId xmlns:a16="http://schemas.microsoft.com/office/drawing/2014/main" val="10000"/>
                  </a:ext>
                </a:extLst>
              </a:tr>
              <a:tr h="475695">
                <a:tc>
                  <a:txBody>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华南</a:t>
                      </a:r>
                    </a:p>
                  </a:txBody>
                  <a:tcPr marL="87366" marR="87366" marT="43687" marB="43687" anchor="ctr">
                    <a:solidFill>
                      <a:schemeClr val="bg1">
                        <a:lumMod val="85000"/>
                      </a:schemeClr>
                    </a:solidFill>
                  </a:tcPr>
                </a:tc>
                <a:tc>
                  <a:txBody>
                    <a:bodyPr/>
                    <a:lstStyle/>
                    <a:p>
                      <a:pPr algn="ct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58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万</a:t>
                      </a:r>
                    </a:p>
                  </a:txBody>
                  <a:tcPr marL="87366" marR="87366" marT="43687" marB="43687" anchor="ctr">
                    <a:solidFill>
                      <a:schemeClr val="bg1">
                        <a:lumMod val="85000"/>
                      </a:schemeClr>
                    </a:solidFill>
                  </a:tcPr>
                </a:tc>
                <a:extLst>
                  <a:ext uri="{0D108BD9-81ED-4DB2-BD59-A6C34878D82A}">
                    <a16:rowId xmlns:a16="http://schemas.microsoft.com/office/drawing/2014/main" val="10001"/>
                  </a:ext>
                </a:extLst>
              </a:tr>
              <a:tr h="475695">
                <a:tc>
                  <a:txBody>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华北</a:t>
                      </a:r>
                    </a:p>
                  </a:txBody>
                  <a:tcPr marL="87366" marR="87366" marT="43687" marB="43687" anchor="ctr">
                    <a:solidFill>
                      <a:schemeClr val="bg1">
                        <a:lumMod val="95000"/>
                      </a:schemeClr>
                    </a:solidFill>
                  </a:tcPr>
                </a:tc>
                <a:tc>
                  <a:txBody>
                    <a:bodyPr/>
                    <a:lstStyle/>
                    <a:p>
                      <a:pPr algn="ct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万</a:t>
                      </a:r>
                    </a:p>
                  </a:txBody>
                  <a:tcPr marL="87366" marR="87366" marT="43687" marB="43687" anchor="ctr">
                    <a:solidFill>
                      <a:schemeClr val="bg1">
                        <a:lumMod val="95000"/>
                      </a:schemeClr>
                    </a:solidFill>
                  </a:tcPr>
                </a:tc>
                <a:extLst>
                  <a:ext uri="{0D108BD9-81ED-4DB2-BD59-A6C34878D82A}">
                    <a16:rowId xmlns:a16="http://schemas.microsoft.com/office/drawing/2014/main" val="10002"/>
                  </a:ext>
                </a:extLst>
              </a:tr>
              <a:tr h="475695">
                <a:tc>
                  <a:txBody>
                    <a:bodyPr/>
                    <a:lstStyle/>
                    <a:p>
                      <a:pPr marL="0" algn="ctr" defTabSz="685800" rtl="0" eaLnBrk="1" latinLnBrk="0" hangingPunct="1"/>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华中</a:t>
                      </a:r>
                    </a:p>
                  </a:txBody>
                  <a:tcPr marL="87366" marR="87366" marT="43687" marB="43687" anchor="ctr">
                    <a:solidFill>
                      <a:schemeClr val="bg1">
                        <a:lumMod val="85000"/>
                      </a:schemeClr>
                    </a:solidFill>
                  </a:tcPr>
                </a:tc>
                <a:tc>
                  <a:txBody>
                    <a:bodyPr/>
                    <a:lstStyle/>
                    <a:p>
                      <a:pPr marL="0" algn="ctr" defTabSz="685800" rtl="0" eaLnBrk="1" latinLnBrk="0" hangingPunct="1"/>
                      <a:r>
                        <a:rPr lang="en-US" altLang="zh-CN"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68</a:t>
                      </a:r>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万</a:t>
                      </a:r>
                    </a:p>
                  </a:txBody>
                  <a:tcPr marL="87366" marR="87366" marT="43687" marB="43687" anchor="ctr">
                    <a:solidFill>
                      <a:schemeClr val="bg1">
                        <a:lumMod val="85000"/>
                      </a:schemeClr>
                    </a:solidFill>
                  </a:tcPr>
                </a:tc>
                <a:extLst>
                  <a:ext uri="{0D108BD9-81ED-4DB2-BD59-A6C34878D82A}">
                    <a16:rowId xmlns:a16="http://schemas.microsoft.com/office/drawing/2014/main" val="10003"/>
                  </a:ext>
                </a:extLst>
              </a:tr>
              <a:tr h="475695">
                <a:tc>
                  <a:txBody>
                    <a:bodyPr/>
                    <a:lstStyle/>
                    <a:p>
                      <a:pPr marL="0" algn="ctr" defTabSz="685800" rtl="0" eaLnBrk="1" latinLnBrk="0" hangingPunct="1"/>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华西</a:t>
                      </a:r>
                    </a:p>
                  </a:txBody>
                  <a:tcPr marL="87366" marR="87366" marT="43687" marB="43687" anchor="ctr">
                    <a:solidFill>
                      <a:schemeClr val="bg1">
                        <a:lumMod val="95000"/>
                      </a:schemeClr>
                    </a:solidFill>
                  </a:tcPr>
                </a:tc>
                <a:tc>
                  <a:txBody>
                    <a:bodyPr/>
                    <a:lstStyle/>
                    <a:p>
                      <a:pPr marL="0" algn="ctr" defTabSz="685800" rtl="0" eaLnBrk="1" latinLnBrk="0" hangingPunct="1"/>
                      <a:r>
                        <a:rPr lang="en-US" altLang="zh-CN"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102</a:t>
                      </a:r>
                      <a:r>
                        <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rPr>
                        <a:t>万</a:t>
                      </a:r>
                    </a:p>
                  </a:txBody>
                  <a:tcPr marL="87366" marR="87366" marT="43687" marB="43687" anchor="ctr">
                    <a:solidFill>
                      <a:schemeClr val="bg1">
                        <a:lumMod val="95000"/>
                      </a:schemeClr>
                    </a:solidFill>
                  </a:tcPr>
                </a:tc>
                <a:extLst>
                  <a:ext uri="{0D108BD9-81ED-4DB2-BD59-A6C34878D82A}">
                    <a16:rowId xmlns:a16="http://schemas.microsoft.com/office/drawing/2014/main" val="10004"/>
                  </a:ext>
                </a:extLst>
              </a:tr>
              <a:tr h="475695">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总计</a:t>
                      </a:r>
                    </a:p>
                  </a:txBody>
                  <a:tcPr marL="87366" marR="87366" marT="43687" marB="43687" anchor="ctr">
                    <a:solidFill>
                      <a:srgbClr val="0070C0"/>
                    </a:solidFill>
                  </a:tcPr>
                </a:tc>
                <a:tc>
                  <a:txBody>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250</a:t>
                      </a:r>
                      <a:r>
                        <a:rPr lang="zh-CN" altLang="en-US" sz="1600" dirty="0">
                          <a:solidFill>
                            <a:schemeClr val="bg1"/>
                          </a:solidFill>
                          <a:latin typeface="微软雅黑" panose="020B0503020204020204" pitchFamily="34" charset="-122"/>
                          <a:ea typeface="微软雅黑" panose="020B0503020204020204" pitchFamily="34" charset="-122"/>
                        </a:rPr>
                        <a:t>万</a:t>
                      </a:r>
                    </a:p>
                  </a:txBody>
                  <a:tcPr marL="87366" marR="87366" marT="43687" marB="43687" anchor="ctr">
                    <a:solidFill>
                      <a:srgbClr val="0070C0"/>
                    </a:solidFill>
                  </a:tcPr>
                </a:tc>
                <a:extLst>
                  <a:ext uri="{0D108BD9-81ED-4DB2-BD59-A6C34878D82A}">
                    <a16:rowId xmlns:a16="http://schemas.microsoft.com/office/drawing/2014/main" val="10005"/>
                  </a:ext>
                </a:extLst>
              </a:tr>
            </a:tbl>
          </a:graphicData>
        </a:graphic>
      </p:graphicFrame>
      <p:grpSp>
        <p:nvGrpSpPr>
          <p:cNvPr id="8" name="组合 7"/>
          <p:cNvGrpSpPr/>
          <p:nvPr/>
        </p:nvGrpSpPr>
        <p:grpSpPr>
          <a:xfrm>
            <a:off x="4427984" y="1466314"/>
            <a:ext cx="2243898" cy="1101579"/>
            <a:chOff x="4480528" y="1707654"/>
            <a:chExt cx="2055152" cy="1008795"/>
          </a:xfrm>
        </p:grpSpPr>
        <p:sp>
          <p:nvSpPr>
            <p:cNvPr id="9" name="TextBox 8"/>
            <p:cNvSpPr txBox="1"/>
            <p:nvPr/>
          </p:nvSpPr>
          <p:spPr>
            <a:xfrm>
              <a:off x="4480528" y="1707654"/>
              <a:ext cx="1085270" cy="324131"/>
            </a:xfrm>
            <a:prstGeom prst="rect">
              <a:avLst/>
            </a:prstGeom>
            <a:noFill/>
          </p:spPr>
          <p:txBody>
            <a:bodyPr wrap="square" rtlCol="0">
              <a:sp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华南地区</a:t>
              </a:r>
            </a:p>
          </p:txBody>
        </p:sp>
        <p:sp>
          <p:nvSpPr>
            <p:cNvPr id="10" name="文本框 25"/>
            <p:cNvSpPr txBox="1"/>
            <p:nvPr/>
          </p:nvSpPr>
          <p:spPr>
            <a:xfrm>
              <a:off x="4480528" y="1995686"/>
              <a:ext cx="2055152" cy="720763"/>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732240" y="1466314"/>
            <a:ext cx="2222646" cy="1101579"/>
            <a:chOff x="6660232" y="1779662"/>
            <a:chExt cx="2035688" cy="1008795"/>
          </a:xfrm>
        </p:grpSpPr>
        <p:sp>
          <p:nvSpPr>
            <p:cNvPr id="13" name="TextBox 12"/>
            <p:cNvSpPr txBox="1"/>
            <p:nvPr/>
          </p:nvSpPr>
          <p:spPr>
            <a:xfrm>
              <a:off x="6660232" y="1779662"/>
              <a:ext cx="1085270" cy="324131"/>
            </a:xfrm>
            <a:prstGeom prst="rect">
              <a:avLst/>
            </a:prstGeom>
            <a:noFill/>
          </p:spPr>
          <p:txBody>
            <a:bodyPr wrap="square" rtlCol="0">
              <a:sp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华北地区</a:t>
              </a:r>
            </a:p>
          </p:txBody>
        </p:sp>
        <p:sp>
          <p:nvSpPr>
            <p:cNvPr id="14" name="文本框 25"/>
            <p:cNvSpPr txBox="1"/>
            <p:nvPr/>
          </p:nvSpPr>
          <p:spPr>
            <a:xfrm>
              <a:off x="6660232" y="2067694"/>
              <a:ext cx="2035688" cy="720763"/>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732240" y="3038934"/>
            <a:ext cx="2222646" cy="1101579"/>
            <a:chOff x="6660232" y="3219822"/>
            <a:chExt cx="2035688" cy="1008795"/>
          </a:xfrm>
        </p:grpSpPr>
        <p:sp>
          <p:nvSpPr>
            <p:cNvPr id="20" name="TextBox 19"/>
            <p:cNvSpPr txBox="1"/>
            <p:nvPr/>
          </p:nvSpPr>
          <p:spPr>
            <a:xfrm>
              <a:off x="6660232" y="3219822"/>
              <a:ext cx="1085270" cy="324131"/>
            </a:xfrm>
            <a:prstGeom prst="rect">
              <a:avLst/>
            </a:prstGeom>
            <a:noFill/>
          </p:spPr>
          <p:txBody>
            <a:bodyPr wrap="square" rtlCol="0">
              <a:sp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华西地区</a:t>
              </a:r>
            </a:p>
          </p:txBody>
        </p:sp>
        <p:sp>
          <p:nvSpPr>
            <p:cNvPr id="21" name="文本框 25"/>
            <p:cNvSpPr txBox="1"/>
            <p:nvPr/>
          </p:nvSpPr>
          <p:spPr>
            <a:xfrm>
              <a:off x="6660232" y="3507854"/>
              <a:ext cx="2035688" cy="720763"/>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427984" y="3038933"/>
            <a:ext cx="2243898" cy="1101579"/>
            <a:chOff x="4572000" y="3147814"/>
            <a:chExt cx="2055152" cy="1008795"/>
          </a:xfrm>
        </p:grpSpPr>
        <p:sp>
          <p:nvSpPr>
            <p:cNvPr id="23" name="TextBox 22"/>
            <p:cNvSpPr txBox="1"/>
            <p:nvPr/>
          </p:nvSpPr>
          <p:spPr>
            <a:xfrm>
              <a:off x="4572000" y="3147814"/>
              <a:ext cx="1085270" cy="324131"/>
            </a:xfrm>
            <a:prstGeom prst="rect">
              <a:avLst/>
            </a:prstGeom>
            <a:noFill/>
          </p:spPr>
          <p:txBody>
            <a:bodyPr wrap="square" rtlCol="0">
              <a:sp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华中地区</a:t>
              </a:r>
            </a:p>
          </p:txBody>
        </p:sp>
        <p:sp>
          <p:nvSpPr>
            <p:cNvPr id="24" name="文本框 25"/>
            <p:cNvSpPr txBox="1"/>
            <p:nvPr/>
          </p:nvSpPr>
          <p:spPr>
            <a:xfrm>
              <a:off x="4572000" y="3435846"/>
              <a:ext cx="2055152" cy="720763"/>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明年工作计划安排</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114"/>
          <p:cNvSpPr>
            <a:spLocks noChangeArrowheads="1"/>
          </p:cNvSpPr>
          <p:nvPr/>
        </p:nvSpPr>
        <p:spPr bwMode="auto">
          <a:xfrm>
            <a:off x="4296473" y="2662753"/>
            <a:ext cx="663496" cy="664710"/>
          </a:xfrm>
          <a:prstGeom prst="ellipse">
            <a:avLst/>
          </a:prstGeom>
          <a:solidFill>
            <a:schemeClr val="tx1">
              <a:lumMod val="75000"/>
              <a:lumOff val="25000"/>
            </a:schemeClr>
          </a:solidFill>
          <a:ln>
            <a:noFill/>
          </a:ln>
        </p:spPr>
        <p:txBody>
          <a:bodyPr lIns="0" tIns="0" rIns="0" bIns="0"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8" name="组合 7"/>
          <p:cNvGrpSpPr/>
          <p:nvPr/>
        </p:nvGrpSpPr>
        <p:grpSpPr>
          <a:xfrm>
            <a:off x="3795420" y="1460326"/>
            <a:ext cx="1532904" cy="1534210"/>
            <a:chOff x="3795420" y="1203598"/>
            <a:chExt cx="1532904" cy="1534210"/>
          </a:xfrm>
        </p:grpSpPr>
        <p:sp>
          <p:nvSpPr>
            <p:cNvPr id="9" name="Freeform 18"/>
            <p:cNvSpPr/>
            <p:nvPr/>
          </p:nvSpPr>
          <p:spPr bwMode="auto">
            <a:xfrm>
              <a:off x="3795420" y="1203598"/>
              <a:ext cx="1532904" cy="1534210"/>
            </a:xfrm>
            <a:custGeom>
              <a:avLst/>
              <a:gdLst>
                <a:gd name="T0" fmla="*/ 10 w 307"/>
                <a:gd name="T1" fmla="*/ 145 h 307"/>
                <a:gd name="T2" fmla="*/ 100 w 307"/>
                <a:gd name="T3" fmla="*/ 307 h 307"/>
                <a:gd name="T4" fmla="*/ 89 w 307"/>
                <a:gd name="T5" fmla="*/ 226 h 307"/>
                <a:gd name="T6" fmla="*/ 264 w 307"/>
                <a:gd name="T7" fmla="*/ 93 h 307"/>
                <a:gd name="T8" fmla="*/ 307 w 307"/>
                <a:gd name="T9" fmla="*/ 105 h 307"/>
                <a:gd name="T10" fmla="*/ 184 w 307"/>
                <a:gd name="T11" fmla="*/ 11 h 307"/>
                <a:gd name="T12" fmla="*/ 10 w 307"/>
                <a:gd name="T13" fmla="*/ 145 h 307"/>
              </a:gdLst>
              <a:ahLst/>
              <a:cxnLst>
                <a:cxn ang="0">
                  <a:pos x="T0" y="T1"/>
                </a:cxn>
                <a:cxn ang="0">
                  <a:pos x="T2" y="T3"/>
                </a:cxn>
                <a:cxn ang="0">
                  <a:pos x="T4" y="T5"/>
                </a:cxn>
                <a:cxn ang="0">
                  <a:pos x="T6" y="T7"/>
                </a:cxn>
                <a:cxn ang="0">
                  <a:pos x="T8" y="T9"/>
                </a:cxn>
                <a:cxn ang="0">
                  <a:pos x="T10" y="T11"/>
                </a:cxn>
                <a:cxn ang="0">
                  <a:pos x="T12" y="T13"/>
                </a:cxn>
              </a:cxnLst>
              <a:rect l="0" t="0" r="r" b="b"/>
              <a:pathLst>
                <a:path w="307" h="307">
                  <a:moveTo>
                    <a:pt x="10" y="145"/>
                  </a:moveTo>
                  <a:cubicBezTo>
                    <a:pt x="0" y="214"/>
                    <a:pt x="39" y="279"/>
                    <a:pt x="100" y="307"/>
                  </a:cubicBezTo>
                  <a:cubicBezTo>
                    <a:pt x="89" y="282"/>
                    <a:pt x="85" y="255"/>
                    <a:pt x="89" y="226"/>
                  </a:cubicBezTo>
                  <a:cubicBezTo>
                    <a:pt x="100" y="141"/>
                    <a:pt x="179" y="81"/>
                    <a:pt x="264" y="93"/>
                  </a:cubicBezTo>
                  <a:cubicBezTo>
                    <a:pt x="279" y="95"/>
                    <a:pt x="294" y="99"/>
                    <a:pt x="307" y="105"/>
                  </a:cubicBezTo>
                  <a:cubicBezTo>
                    <a:pt x="287" y="56"/>
                    <a:pt x="241" y="18"/>
                    <a:pt x="184" y="11"/>
                  </a:cubicBezTo>
                  <a:cubicBezTo>
                    <a:pt x="99" y="0"/>
                    <a:pt x="21" y="59"/>
                    <a:pt x="10" y="145"/>
                  </a:cubicBezTo>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0790" tIns="317452" rIns="100790" bIns="50396"/>
            <a:lstStyle/>
            <a:p>
              <a:pPr algn="ctr">
                <a:defRPr/>
              </a:pPr>
              <a:endParaRPr lang="zh-CN" altLang="en-US" dirty="0">
                <a:solidFill>
                  <a:prstClr val="white"/>
                </a:solidFill>
                <a:latin typeface="微软雅黑" panose="020B0503020204020204" pitchFamily="34" charset="-122"/>
              </a:endParaRPr>
            </a:p>
          </p:txBody>
        </p:sp>
        <p:sp>
          <p:nvSpPr>
            <p:cNvPr id="10" name="矩形 9"/>
            <p:cNvSpPr/>
            <p:nvPr/>
          </p:nvSpPr>
          <p:spPr>
            <a:xfrm rot="18914920">
              <a:off x="3833834" y="1478173"/>
              <a:ext cx="923287" cy="307754"/>
            </a:xfrm>
            <a:prstGeom prst="rect">
              <a:avLst/>
            </a:prstGeom>
          </p:spPr>
          <p:txBody>
            <a:bodyPr wrap="none" lIns="76179" tIns="38089" rIns="76179" bIns="38089">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2" name="组合 11"/>
          <p:cNvGrpSpPr/>
          <p:nvPr/>
        </p:nvGrpSpPr>
        <p:grpSpPr>
          <a:xfrm>
            <a:off x="4628222" y="2110163"/>
            <a:ext cx="1518034" cy="1454124"/>
            <a:chOff x="4628222" y="1853435"/>
            <a:chExt cx="1518034" cy="1454124"/>
          </a:xfrm>
        </p:grpSpPr>
        <p:sp>
          <p:nvSpPr>
            <p:cNvPr id="13" name="Freeform 6"/>
            <p:cNvSpPr/>
            <p:nvPr/>
          </p:nvSpPr>
          <p:spPr bwMode="auto">
            <a:xfrm>
              <a:off x="4628222" y="1853435"/>
              <a:ext cx="1518034" cy="1454124"/>
            </a:xfrm>
            <a:custGeom>
              <a:avLst/>
              <a:gdLst>
                <a:gd name="T0" fmla="*/ 149 w 304"/>
                <a:gd name="T1" fmla="*/ 0 h 291"/>
                <a:gd name="T2" fmla="*/ 0 w 304"/>
                <a:gd name="T3" fmla="*/ 111 h 291"/>
                <a:gd name="T4" fmla="*/ 78 w 304"/>
                <a:gd name="T5" fmla="*/ 89 h 291"/>
                <a:gd name="T6" fmla="*/ 234 w 304"/>
                <a:gd name="T7" fmla="*/ 246 h 291"/>
                <a:gd name="T8" fmla="*/ 227 w 304"/>
                <a:gd name="T9" fmla="*/ 291 h 291"/>
                <a:gd name="T10" fmla="*/ 304 w 304"/>
                <a:gd name="T11" fmla="*/ 156 h 291"/>
                <a:gd name="T12" fmla="*/ 149 w 304"/>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304" h="291">
                  <a:moveTo>
                    <a:pt x="149" y="0"/>
                  </a:moveTo>
                  <a:cubicBezTo>
                    <a:pt x="78" y="0"/>
                    <a:pt x="19" y="47"/>
                    <a:pt x="0" y="111"/>
                  </a:cubicBezTo>
                  <a:cubicBezTo>
                    <a:pt x="23" y="97"/>
                    <a:pt x="50" y="89"/>
                    <a:pt x="78" y="89"/>
                  </a:cubicBezTo>
                  <a:cubicBezTo>
                    <a:pt x="164" y="89"/>
                    <a:pt x="234" y="159"/>
                    <a:pt x="234" y="246"/>
                  </a:cubicBezTo>
                  <a:cubicBezTo>
                    <a:pt x="234" y="261"/>
                    <a:pt x="231" y="276"/>
                    <a:pt x="227" y="291"/>
                  </a:cubicBezTo>
                  <a:cubicBezTo>
                    <a:pt x="273" y="264"/>
                    <a:pt x="304" y="213"/>
                    <a:pt x="304" y="156"/>
                  </a:cubicBezTo>
                  <a:cubicBezTo>
                    <a:pt x="304" y="70"/>
                    <a:pt x="234" y="0"/>
                    <a:pt x="149" y="0"/>
                  </a:cubicBezTo>
                </a:path>
              </a:pathLst>
            </a:cu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0790" tIns="317452" rIns="100790" bIns="50396"/>
            <a:lstStyle/>
            <a:p>
              <a:pPr algn="ctr">
                <a:defRPr/>
              </a:pPr>
              <a:endParaRPr lang="zh-CN" altLang="en-US" dirty="0">
                <a:solidFill>
                  <a:prstClr val="white"/>
                </a:solidFill>
                <a:latin typeface="微软雅黑" panose="020B0503020204020204" pitchFamily="34" charset="-122"/>
              </a:endParaRPr>
            </a:p>
          </p:txBody>
        </p:sp>
        <p:sp>
          <p:nvSpPr>
            <p:cNvPr id="14" name="矩形 13"/>
            <p:cNvSpPr/>
            <p:nvPr/>
          </p:nvSpPr>
          <p:spPr>
            <a:xfrm rot="1992618">
              <a:off x="5204719" y="2098320"/>
              <a:ext cx="923287" cy="307754"/>
            </a:xfrm>
            <a:prstGeom prst="rect">
              <a:avLst/>
            </a:prstGeom>
          </p:spPr>
          <p:txBody>
            <a:bodyPr wrap="none" lIns="76179" tIns="38089" rIns="76179" bIns="38089">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9" name="组合 18"/>
          <p:cNvGrpSpPr/>
          <p:nvPr/>
        </p:nvGrpSpPr>
        <p:grpSpPr>
          <a:xfrm>
            <a:off x="4029919" y="2994535"/>
            <a:ext cx="1472274" cy="1528490"/>
            <a:chOff x="4029919" y="2737807"/>
            <a:chExt cx="1472274" cy="1528490"/>
          </a:xfrm>
        </p:grpSpPr>
        <p:sp>
          <p:nvSpPr>
            <p:cNvPr id="20" name="Freeform 9"/>
            <p:cNvSpPr/>
            <p:nvPr/>
          </p:nvSpPr>
          <p:spPr bwMode="auto">
            <a:xfrm>
              <a:off x="4029919" y="2737807"/>
              <a:ext cx="1472274" cy="1528490"/>
            </a:xfrm>
            <a:custGeom>
              <a:avLst/>
              <a:gdLst>
                <a:gd name="T0" fmla="*/ 293 w 295"/>
                <a:gd name="T1" fmla="*/ 152 h 306"/>
                <a:gd name="T2" fmla="*/ 187 w 295"/>
                <a:gd name="T3" fmla="*/ 0 h 306"/>
                <a:gd name="T4" fmla="*/ 205 w 295"/>
                <a:gd name="T5" fmla="*/ 79 h 306"/>
                <a:gd name="T6" fmla="*/ 45 w 295"/>
                <a:gd name="T7" fmla="*/ 230 h 306"/>
                <a:gd name="T8" fmla="*/ 0 w 295"/>
                <a:gd name="T9" fmla="*/ 222 h 306"/>
                <a:gd name="T10" fmla="*/ 132 w 295"/>
                <a:gd name="T11" fmla="*/ 303 h 306"/>
                <a:gd name="T12" fmla="*/ 293 w 295"/>
                <a:gd name="T13" fmla="*/ 152 h 306"/>
              </a:gdLst>
              <a:ahLst/>
              <a:cxnLst>
                <a:cxn ang="0">
                  <a:pos x="T0" y="T1"/>
                </a:cxn>
                <a:cxn ang="0">
                  <a:pos x="T2" y="T3"/>
                </a:cxn>
                <a:cxn ang="0">
                  <a:pos x="T4" y="T5"/>
                </a:cxn>
                <a:cxn ang="0">
                  <a:pos x="T6" y="T7"/>
                </a:cxn>
                <a:cxn ang="0">
                  <a:pos x="T8" y="T9"/>
                </a:cxn>
                <a:cxn ang="0">
                  <a:pos x="T10" y="T11"/>
                </a:cxn>
                <a:cxn ang="0">
                  <a:pos x="T12" y="T13"/>
                </a:cxn>
              </a:cxnLst>
              <a:rect l="0" t="0" r="r" b="b"/>
              <a:pathLst>
                <a:path w="295" h="306">
                  <a:moveTo>
                    <a:pt x="293" y="152"/>
                  </a:moveTo>
                  <a:cubicBezTo>
                    <a:pt x="295" y="82"/>
                    <a:pt x="250" y="21"/>
                    <a:pt x="187" y="0"/>
                  </a:cubicBezTo>
                  <a:cubicBezTo>
                    <a:pt x="200" y="23"/>
                    <a:pt x="206" y="50"/>
                    <a:pt x="205" y="79"/>
                  </a:cubicBezTo>
                  <a:cubicBezTo>
                    <a:pt x="203" y="165"/>
                    <a:pt x="131" y="232"/>
                    <a:pt x="45" y="230"/>
                  </a:cubicBezTo>
                  <a:cubicBezTo>
                    <a:pt x="29" y="229"/>
                    <a:pt x="14" y="226"/>
                    <a:pt x="0" y="222"/>
                  </a:cubicBezTo>
                  <a:cubicBezTo>
                    <a:pt x="26" y="269"/>
                    <a:pt x="75" y="301"/>
                    <a:pt x="132" y="303"/>
                  </a:cubicBezTo>
                  <a:cubicBezTo>
                    <a:pt x="218" y="306"/>
                    <a:pt x="290" y="238"/>
                    <a:pt x="293" y="152"/>
                  </a:cubicBezTo>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317452" anchor="b"/>
            <a:lstStyle/>
            <a:p>
              <a:pPr algn="ctr">
                <a:defRPr/>
              </a:pPr>
              <a:endParaRPr lang="zh-CN" altLang="en-US" dirty="0">
                <a:solidFill>
                  <a:prstClr val="white"/>
                </a:solidFill>
                <a:latin typeface="微软雅黑" panose="020B0503020204020204" pitchFamily="34" charset="-122"/>
              </a:endParaRPr>
            </a:p>
          </p:txBody>
        </p:sp>
        <p:sp>
          <p:nvSpPr>
            <p:cNvPr id="21" name="矩形 20"/>
            <p:cNvSpPr/>
            <p:nvPr/>
          </p:nvSpPr>
          <p:spPr>
            <a:xfrm rot="18969530">
              <a:off x="4549908" y="3613560"/>
              <a:ext cx="923287" cy="307754"/>
            </a:xfrm>
            <a:prstGeom prst="rect">
              <a:avLst/>
            </a:prstGeom>
          </p:spPr>
          <p:txBody>
            <a:bodyPr wrap="none" lIns="76179" tIns="38089" rIns="76179" bIns="38089">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22" name="组合 21"/>
          <p:cNvGrpSpPr/>
          <p:nvPr/>
        </p:nvGrpSpPr>
        <p:grpSpPr>
          <a:xfrm>
            <a:off x="3095318" y="2383597"/>
            <a:ext cx="1532904" cy="1483871"/>
            <a:chOff x="3095318" y="2126869"/>
            <a:chExt cx="1532904" cy="1483871"/>
          </a:xfrm>
        </p:grpSpPr>
        <p:sp>
          <p:nvSpPr>
            <p:cNvPr id="23" name="Freeform 13"/>
            <p:cNvSpPr/>
            <p:nvPr/>
          </p:nvSpPr>
          <p:spPr bwMode="auto">
            <a:xfrm>
              <a:off x="3095318" y="2126869"/>
              <a:ext cx="1532904" cy="1483871"/>
            </a:xfrm>
            <a:custGeom>
              <a:avLst/>
              <a:gdLst>
                <a:gd name="T0" fmla="*/ 153 w 307"/>
                <a:gd name="T1" fmla="*/ 294 h 297"/>
                <a:gd name="T2" fmla="*/ 307 w 307"/>
                <a:gd name="T3" fmla="*/ 189 h 297"/>
                <a:gd name="T4" fmla="*/ 227 w 307"/>
                <a:gd name="T5" fmla="*/ 207 h 297"/>
                <a:gd name="T6" fmla="*/ 78 w 307"/>
                <a:gd name="T7" fmla="*/ 45 h 297"/>
                <a:gd name="T8" fmla="*/ 87 w 307"/>
                <a:gd name="T9" fmla="*/ 0 h 297"/>
                <a:gd name="T10" fmla="*/ 4 w 307"/>
                <a:gd name="T11" fmla="*/ 131 h 297"/>
                <a:gd name="T12" fmla="*/ 153 w 307"/>
                <a:gd name="T13" fmla="*/ 294 h 297"/>
              </a:gdLst>
              <a:ahLst/>
              <a:cxnLst>
                <a:cxn ang="0">
                  <a:pos x="T0" y="T1"/>
                </a:cxn>
                <a:cxn ang="0">
                  <a:pos x="T2" y="T3"/>
                </a:cxn>
                <a:cxn ang="0">
                  <a:pos x="T4" y="T5"/>
                </a:cxn>
                <a:cxn ang="0">
                  <a:pos x="T6" y="T7"/>
                </a:cxn>
                <a:cxn ang="0">
                  <a:pos x="T8" y="T9"/>
                </a:cxn>
                <a:cxn ang="0">
                  <a:pos x="T10" y="T11"/>
                </a:cxn>
                <a:cxn ang="0">
                  <a:pos x="T12" y="T13"/>
                </a:cxn>
              </a:cxnLst>
              <a:rect l="0" t="0" r="r" b="b"/>
              <a:pathLst>
                <a:path w="307" h="297">
                  <a:moveTo>
                    <a:pt x="153" y="294"/>
                  </a:moveTo>
                  <a:cubicBezTo>
                    <a:pt x="223" y="297"/>
                    <a:pt x="285" y="252"/>
                    <a:pt x="307" y="189"/>
                  </a:cubicBezTo>
                  <a:cubicBezTo>
                    <a:pt x="283" y="202"/>
                    <a:pt x="256" y="208"/>
                    <a:pt x="227" y="207"/>
                  </a:cubicBezTo>
                  <a:cubicBezTo>
                    <a:pt x="141" y="203"/>
                    <a:pt x="75" y="131"/>
                    <a:pt x="78" y="45"/>
                  </a:cubicBezTo>
                  <a:cubicBezTo>
                    <a:pt x="79" y="29"/>
                    <a:pt x="82" y="15"/>
                    <a:pt x="87" y="0"/>
                  </a:cubicBezTo>
                  <a:cubicBezTo>
                    <a:pt x="40" y="26"/>
                    <a:pt x="7" y="74"/>
                    <a:pt x="4" y="131"/>
                  </a:cubicBezTo>
                  <a:cubicBezTo>
                    <a:pt x="0" y="217"/>
                    <a:pt x="67" y="290"/>
                    <a:pt x="153" y="294"/>
                  </a:cubicBezTo>
                </a:path>
              </a:pathLst>
            </a:cu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317452" anchor="b"/>
            <a:lstStyle/>
            <a:p>
              <a:pPr algn="ctr">
                <a:defRPr/>
              </a:pPr>
              <a:endParaRPr lang="zh-CN" altLang="en-US" dirty="0">
                <a:solidFill>
                  <a:prstClr val="white"/>
                </a:solidFill>
                <a:latin typeface="微软雅黑" panose="020B0503020204020204" pitchFamily="34" charset="-122"/>
              </a:endParaRPr>
            </a:p>
          </p:txBody>
        </p:sp>
        <p:sp>
          <p:nvSpPr>
            <p:cNvPr id="24" name="矩形 23"/>
            <p:cNvSpPr/>
            <p:nvPr/>
          </p:nvSpPr>
          <p:spPr>
            <a:xfrm rot="1992618">
              <a:off x="3140719" y="2999854"/>
              <a:ext cx="923287" cy="307754"/>
            </a:xfrm>
            <a:prstGeom prst="rect">
              <a:avLst/>
            </a:prstGeom>
          </p:spPr>
          <p:txBody>
            <a:bodyPr wrap="none" lIns="76179" tIns="38089" rIns="76179" bIns="38089">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添加文本</a:t>
              </a:r>
            </a:p>
          </p:txBody>
        </p:sp>
      </p:grpSp>
      <p:sp>
        <p:nvSpPr>
          <p:cNvPr id="25" name="TextBox 24"/>
          <p:cNvSpPr txBox="1">
            <a:spLocks noChangeArrowheads="1"/>
          </p:cNvSpPr>
          <p:nvPr/>
        </p:nvSpPr>
        <p:spPr bwMode="auto">
          <a:xfrm>
            <a:off x="6138125" y="1794823"/>
            <a:ext cx="246632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26" name="TextBox 24"/>
          <p:cNvSpPr txBox="1">
            <a:spLocks noChangeArrowheads="1"/>
          </p:cNvSpPr>
          <p:nvPr/>
        </p:nvSpPr>
        <p:spPr bwMode="auto">
          <a:xfrm>
            <a:off x="5502193" y="3792052"/>
            <a:ext cx="246632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27" name="TextBox 24"/>
          <p:cNvSpPr txBox="1">
            <a:spLocks noChangeArrowheads="1"/>
          </p:cNvSpPr>
          <p:nvPr/>
        </p:nvSpPr>
        <p:spPr bwMode="auto">
          <a:xfrm>
            <a:off x="1385597" y="1312476"/>
            <a:ext cx="246632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r" eaLnBrk="1" hangingPunct="1">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28" name="TextBox 24"/>
          <p:cNvSpPr txBox="1">
            <a:spLocks noChangeArrowheads="1"/>
          </p:cNvSpPr>
          <p:nvPr/>
        </p:nvSpPr>
        <p:spPr bwMode="auto">
          <a:xfrm>
            <a:off x="605649" y="3040668"/>
            <a:ext cx="246632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r" eaLnBrk="1" hangingPunct="1">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0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
                                        </p:tgtEl>
                                        <p:attrNameLst>
                                          <p:attrName>ppt_x</p:attrName>
                                          <p:attrName>ppt_y</p:attrName>
                                        </p:attrNameLst>
                                      </p:cBhvr>
                                    </p:animMotion>
                                    <p:animEffect transition="in" filter="fade">
                                      <p:cBhvr>
                                        <p:cTn id="31" dur="1000"/>
                                        <p:tgtEl>
                                          <p:spTgt spid="8"/>
                                        </p:tgtEl>
                                      </p:cBhvr>
                                    </p:animEffect>
                                  </p:childTnLst>
                                </p:cTn>
                              </p:par>
                              <p:par>
                                <p:cTn id="32" presetID="5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Scale>
                                      <p:cBhvr>
                                        <p:cTn id="34"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2"/>
                                        </p:tgtEl>
                                        <p:attrNameLst>
                                          <p:attrName>ppt_x</p:attrName>
                                          <p:attrName>ppt_y</p:attrName>
                                        </p:attrNameLst>
                                      </p:cBhvr>
                                    </p:animMotion>
                                    <p:animEffect transition="in" filter="fade">
                                      <p:cBhvr>
                                        <p:cTn id="36" dur="1000"/>
                                        <p:tgtEl>
                                          <p:spTgt spid="12"/>
                                        </p:tgtEl>
                                      </p:cBhvr>
                                    </p:animEffect>
                                  </p:childTnLst>
                                </p:cTn>
                              </p:par>
                              <p:par>
                                <p:cTn id="37" presetID="5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Scale>
                                      <p:cBhvr>
                                        <p:cTn id="3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9"/>
                                        </p:tgtEl>
                                        <p:attrNameLst>
                                          <p:attrName>ppt_x</p:attrName>
                                          <p:attrName>ppt_y</p:attrName>
                                        </p:attrNameLst>
                                      </p:cBhvr>
                                    </p:animMotion>
                                    <p:animEffect transition="in" filter="fade">
                                      <p:cBhvr>
                                        <p:cTn id="41" dur="1000"/>
                                        <p:tgtEl>
                                          <p:spTgt spid="19"/>
                                        </p:tgtEl>
                                      </p:cBhvr>
                                    </p:animEffect>
                                  </p:childTnLst>
                                </p:cTn>
                              </p:par>
                              <p:par>
                                <p:cTn id="42" presetID="52"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Scale>
                                      <p:cBhvr>
                                        <p:cTn id="4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2"/>
                                        </p:tgtEl>
                                        <p:attrNameLst>
                                          <p:attrName>ppt_x</p:attrName>
                                          <p:attrName>ppt_y</p:attrName>
                                        </p:attrNameLst>
                                      </p:cBhvr>
                                    </p:animMotion>
                                    <p:animEffect transition="in" filter="fade">
                                      <p:cBhvr>
                                        <p:cTn id="46" dur="1000"/>
                                        <p:tgtEl>
                                          <p:spTgt spid="22"/>
                                        </p:tgtEl>
                                      </p:cBhvr>
                                    </p:animEffect>
                                  </p:childTnLst>
                                </p:cTn>
                              </p:par>
                            </p:childTnLst>
                          </p:cTn>
                        </p:par>
                        <p:par>
                          <p:cTn id="47" fill="hold">
                            <p:stCondLst>
                              <p:cond delay="3000"/>
                            </p:stCondLst>
                            <p:childTnLst>
                              <p:par>
                                <p:cTn id="48" presetID="22" presetClass="entr" presetSubtype="2"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right)">
                                      <p:cBhvr>
                                        <p:cTn id="50" dur="500"/>
                                        <p:tgtEl>
                                          <p:spTgt spid="27"/>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right)">
                                      <p:cBhvr>
                                        <p:cTn id="54" dur="500"/>
                                        <p:tgtEl>
                                          <p:spTgt spid="28"/>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25" grpId="0"/>
      <p:bldP spid="26" grpId="0"/>
      <p:bldP spid="27"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514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532440" cy="5143627"/>
          </a:xfrm>
          <a:prstGeom prst="rect">
            <a:avLst/>
          </a:prstGeom>
        </p:spPr>
      </p:pic>
      <p:pic>
        <p:nvPicPr>
          <p:cNvPr id="7"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313958"/>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a:spLocks noChangeAspect="1" noEditPoints="1"/>
          </p:cNvSpPr>
          <p:nvPr/>
        </p:nvSpPr>
        <p:spPr bwMode="auto">
          <a:xfrm>
            <a:off x="6156534" y="3238051"/>
            <a:ext cx="304414" cy="30661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68562" tIns="34281" rIns="68562" bIns="34281" numCol="1" anchor="t" anchorCtr="0" compatLnSpc="1"/>
          <a:lstStyle/>
          <a:p>
            <a:endParaRPr lang="zh-CN" altLang="en-US">
              <a:solidFill>
                <a:srgbClr val="C00000"/>
              </a:solidFill>
            </a:endParaRPr>
          </a:p>
        </p:txBody>
      </p:sp>
      <p:sp>
        <p:nvSpPr>
          <p:cNvPr id="9" name="TextBox 8"/>
          <p:cNvSpPr txBox="1"/>
          <p:nvPr/>
        </p:nvSpPr>
        <p:spPr>
          <a:xfrm>
            <a:off x="6525210" y="3202854"/>
            <a:ext cx="1909782" cy="377008"/>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pPr algn="l"/>
            <a:r>
              <a:rPr lang="zh-CN" altLang="en-US">
                <a:solidFill>
                  <a:schemeClr val="tx1">
                    <a:lumMod val="95000"/>
                    <a:lumOff val="5000"/>
                  </a:schemeClr>
                </a:solidFill>
                <a:latin typeface="微软雅黑" panose="020B0503020204020204" pitchFamily="34" charset="-122"/>
                <a:ea typeface="微软雅黑" panose="020B0503020204020204" pitchFamily="34" charset="-122"/>
              </a:rPr>
              <a:t>报告人：</a:t>
            </a:r>
            <a:r>
              <a:rPr lang="en-US" altLang="zh-CN">
                <a:solidFill>
                  <a:schemeClr val="tx1">
                    <a:lumMod val="95000"/>
                    <a:lumOff val="5000"/>
                  </a:schemeClr>
                </a:solidFill>
                <a:latin typeface="微软雅黑" panose="020B0503020204020204" pitchFamily="34" charset="-122"/>
                <a:ea typeface="微软雅黑" panose="020B0503020204020204" pitchFamily="34" charset="-122"/>
              </a:rPr>
              <a:t>xiazaii</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4860032" y="1805119"/>
            <a:ext cx="3888432" cy="1092585"/>
          </a:xfrm>
          <a:prstGeom prst="rect">
            <a:avLst/>
          </a:prstGeom>
        </p:spPr>
        <p:txBody>
          <a:bodyPr wrap="square" lIns="76179" tIns="38089" rIns="76179" bIns="38089" anchor="ctr">
            <a:spAutoFit/>
          </a:bodyPr>
          <a:lstStyle/>
          <a:p>
            <a:pPr algn="ctr"/>
            <a:r>
              <a:rPr lang="zh-CN" altLang="en-US" sz="6600" b="1" spc="500" dirty="0">
                <a:solidFill>
                  <a:srgbClr val="0070C0"/>
                </a:solidFill>
                <a:latin typeface="Adobe Gothic Std B" panose="020B0800000000000000" pitchFamily="34" charset="-128"/>
                <a:ea typeface="微软雅黑" panose="020B0503020204020204" pitchFamily="34" charset="-122"/>
              </a:rPr>
              <a:t>感谢聆听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31"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292" r="19288"/>
          <a:stretch>
            <a:fillRect/>
          </a:stretch>
        </p:blipFill>
        <p:spPr>
          <a:xfrm>
            <a:off x="0" y="0"/>
            <a:ext cx="6606480" cy="5143500"/>
          </a:xfrm>
          <a:prstGeom prst="rect">
            <a:avLst/>
          </a:prstGeom>
        </p:spPr>
      </p:pic>
      <p:sp>
        <p:nvSpPr>
          <p:cNvPr id="3"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6"/>
          <p:cNvSpPr/>
          <p:nvPr/>
        </p:nvSpPr>
        <p:spPr>
          <a:xfrm>
            <a:off x="4283968"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01</a:t>
            </a:r>
            <a:endParaRPr lang="zh-CN" altLang="en-US" sz="3600" b="1" dirty="0">
              <a:solidFill>
                <a:schemeClr val="bg1"/>
              </a:solidFill>
            </a:endParaRPr>
          </a:p>
        </p:txBody>
      </p:sp>
      <p:sp>
        <p:nvSpPr>
          <p:cNvPr id="6" name="矩形 5"/>
          <p:cNvSpPr/>
          <p:nvPr/>
        </p:nvSpPr>
        <p:spPr>
          <a:xfrm>
            <a:off x="5304114" y="2787774"/>
            <a:ext cx="3666472" cy="461665"/>
          </a:xfrm>
          <a:prstGeom prst="rect">
            <a:avLst/>
          </a:prstGeom>
        </p:spPr>
        <p:txBody>
          <a:bodyPr wrap="square">
            <a:spAutoFit/>
          </a:bodyPr>
          <a:lstStyle/>
          <a:p>
            <a:pPr algn="ctr"/>
            <a:r>
              <a:rPr lang="zh-CN" altLang="en-US" sz="2400" b="1" dirty="0">
                <a:solidFill>
                  <a:schemeClr val="tx1">
                    <a:lumMod val="50000"/>
                    <a:lumOff val="50000"/>
                  </a:schemeClr>
                </a:solidFill>
                <a:latin typeface="Adobe Gothic Std B" panose="020B0800000000000000" pitchFamily="34" charset="-128"/>
                <a:ea typeface="微软雅黑" panose="020B0503020204020204" pitchFamily="34" charset="-122"/>
              </a:rPr>
              <a:t>年度工作内容概况</a:t>
            </a:r>
          </a:p>
        </p:txBody>
      </p:sp>
      <p:sp>
        <p:nvSpPr>
          <p:cNvPr id="7" name="文本框 10"/>
          <p:cNvSpPr txBox="1">
            <a:spLocks noChangeArrowheads="1"/>
          </p:cNvSpPr>
          <p:nvPr/>
        </p:nvSpPr>
        <p:spPr bwMode="auto">
          <a:xfrm>
            <a:off x="5238203" y="3403908"/>
            <a:ext cx="3798294" cy="549061"/>
          </a:xfrm>
          <a:prstGeom prst="rect">
            <a:avLst/>
          </a:prstGeom>
          <a:noFill/>
          <a:ln w="9525">
            <a:noFill/>
            <a:miter lim="800000"/>
          </a:ln>
        </p:spPr>
        <p:txBody>
          <a:bodyPr wrap="square">
            <a:spAutoFit/>
          </a:bodyPr>
          <a:lstStyle/>
          <a:p>
            <a:pPr algn="ctr" eaLnBrk="1" hangingPunct="1">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此处添加或多或少的文字对该部分的整体内容进行简单的说明，也可以添加小标题。</a:t>
            </a:r>
          </a:p>
        </p:txBody>
      </p:sp>
    </p:spTree>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14:presetBounceEnd="30000">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14:bounceEnd="30000">
                                          <p:cBhvr additive="base">
                                            <p:cTn id="12" dur="10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MH_SubTitle_1"/>
          <p:cNvSpPr/>
          <p:nvPr>
            <p:custDataLst>
              <p:tags r:id="rId1"/>
            </p:custDataLst>
          </p:nvPr>
        </p:nvSpPr>
        <p:spPr>
          <a:xfrm>
            <a:off x="1102414" y="1388956"/>
            <a:ext cx="2066925" cy="2066925"/>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lnSpc>
                <a:spcPct val="120000"/>
              </a:lnSpc>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述职报告</a:t>
            </a:r>
            <a:endParaRPr lang="pt-BR" altLang="zh-CN" dirty="0">
              <a:solidFill>
                <a:srgbClr val="FFFFFF"/>
              </a:solidFill>
              <a:latin typeface="微软雅黑" panose="020B0503020204020204" pitchFamily="34" charset="-122"/>
              <a:ea typeface="微软雅黑" panose="020B0503020204020204" pitchFamily="34" charset="-122"/>
            </a:endParaRPr>
          </a:p>
        </p:txBody>
      </p:sp>
      <p:pic>
        <p:nvPicPr>
          <p:cNvPr id="20" name="MH_Other_1"/>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rcRect t="50887"/>
          <a:stretch>
            <a:fillRect/>
          </a:stretch>
        </p:blipFill>
        <p:spPr bwMode="auto">
          <a:xfrm rot="18900000" flipH="1">
            <a:off x="643626" y="1900132"/>
            <a:ext cx="201612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MH_SubTitle_2"/>
          <p:cNvSpPr/>
          <p:nvPr>
            <p:custDataLst>
              <p:tags r:id="rId3"/>
            </p:custDataLst>
          </p:nvPr>
        </p:nvSpPr>
        <p:spPr>
          <a:xfrm>
            <a:off x="3608388" y="1388957"/>
            <a:ext cx="2066925" cy="2066925"/>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工作总结</a:t>
            </a:r>
            <a:endParaRPr lang="pt-BR" altLang="zh-CN" dirty="0">
              <a:solidFill>
                <a:srgbClr val="FFFFFF"/>
              </a:solidFill>
              <a:latin typeface="微软雅黑" panose="020B0503020204020204" pitchFamily="34" charset="-122"/>
              <a:ea typeface="微软雅黑" panose="020B0503020204020204" pitchFamily="34" charset="-122"/>
            </a:endParaRPr>
          </a:p>
        </p:txBody>
      </p:sp>
      <p:pic>
        <p:nvPicPr>
          <p:cNvPr id="22" name="MH_Other_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rcRect t="50887"/>
          <a:stretch>
            <a:fillRect/>
          </a:stretch>
        </p:blipFill>
        <p:spPr bwMode="auto">
          <a:xfrm rot="18900000" flipH="1">
            <a:off x="3149600" y="1900132"/>
            <a:ext cx="201612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MH_SubTitle_3"/>
          <p:cNvSpPr/>
          <p:nvPr>
            <p:custDataLst>
              <p:tags r:id="rId5"/>
            </p:custDataLst>
          </p:nvPr>
        </p:nvSpPr>
        <p:spPr>
          <a:xfrm>
            <a:off x="6112946" y="1388957"/>
            <a:ext cx="2066925" cy="2066925"/>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年终汇报</a:t>
            </a:r>
            <a:endParaRPr lang="pt-BR" altLang="zh-CN" dirty="0">
              <a:solidFill>
                <a:srgbClr val="FFFFFF"/>
              </a:solidFill>
              <a:latin typeface="微软雅黑" panose="020B0503020204020204" pitchFamily="34" charset="-122"/>
              <a:ea typeface="微软雅黑" panose="020B0503020204020204" pitchFamily="34" charset="-122"/>
            </a:endParaRPr>
          </a:p>
        </p:txBody>
      </p:sp>
      <p:pic>
        <p:nvPicPr>
          <p:cNvPr id="24" name="MH_Other_3"/>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rcRect t="50887"/>
          <a:stretch>
            <a:fillRect/>
          </a:stretch>
        </p:blipFill>
        <p:spPr bwMode="auto">
          <a:xfrm rot="18900000" flipH="1">
            <a:off x="5654159" y="1900132"/>
            <a:ext cx="201612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MH_SubTitle_4"/>
          <p:cNvSpPr/>
          <p:nvPr>
            <p:custDataLst>
              <p:tags r:id="rId7"/>
            </p:custDataLst>
          </p:nvPr>
        </p:nvSpPr>
        <p:spPr>
          <a:xfrm>
            <a:off x="1008925" y="3599898"/>
            <a:ext cx="2196000" cy="800100"/>
          </a:xfrm>
          <a:prstGeom prst="rect">
            <a:avLst/>
          </a:prstGeom>
        </p:spPr>
        <p:txBody>
          <a:bodyPr anchor="ctr"/>
          <a:lstStyle/>
          <a:p>
            <a:pPr lvl="0" algn="ctr">
              <a:lnSpc>
                <a:spcPct val="150000"/>
              </a:lnSpc>
              <a:spcBef>
                <a:spcPct val="0"/>
              </a:spcBef>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400" dirty="0">
              <a:solidFill>
                <a:srgbClr val="333333"/>
              </a:solidFill>
              <a:cs typeface="Arial" panose="020B0604020202020204" pitchFamily="34" charset="0"/>
            </a:endParaRPr>
          </a:p>
        </p:txBody>
      </p:sp>
      <p:sp>
        <p:nvSpPr>
          <p:cNvPr id="26" name="MH_SubTitle_4"/>
          <p:cNvSpPr/>
          <p:nvPr>
            <p:custDataLst>
              <p:tags r:id="rId8"/>
            </p:custDataLst>
          </p:nvPr>
        </p:nvSpPr>
        <p:spPr>
          <a:xfrm>
            <a:off x="3543850" y="3599898"/>
            <a:ext cx="2196000" cy="800100"/>
          </a:xfrm>
          <a:prstGeom prst="rect">
            <a:avLst/>
          </a:prstGeom>
        </p:spPr>
        <p:txBody>
          <a:bodyPr anchor="ctr"/>
          <a:lstStyle/>
          <a:p>
            <a:pPr lvl="0" algn="ctr">
              <a:lnSpc>
                <a:spcPct val="150000"/>
              </a:lnSpc>
              <a:spcBef>
                <a:spcPct val="0"/>
              </a:spcBef>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400" dirty="0">
              <a:solidFill>
                <a:srgbClr val="333333"/>
              </a:solidFill>
              <a:cs typeface="Arial" panose="020B0604020202020204" pitchFamily="34" charset="0"/>
            </a:endParaRPr>
          </a:p>
        </p:txBody>
      </p:sp>
      <p:sp>
        <p:nvSpPr>
          <p:cNvPr id="27" name="MH_SubTitle_4"/>
          <p:cNvSpPr/>
          <p:nvPr>
            <p:custDataLst>
              <p:tags r:id="rId9"/>
            </p:custDataLst>
          </p:nvPr>
        </p:nvSpPr>
        <p:spPr>
          <a:xfrm>
            <a:off x="6048408" y="3623197"/>
            <a:ext cx="2196000" cy="800100"/>
          </a:xfrm>
          <a:prstGeom prst="rect">
            <a:avLst/>
          </a:prstGeom>
        </p:spPr>
        <p:txBody>
          <a:bodyPr anchor="ctr"/>
          <a:lstStyle/>
          <a:p>
            <a:pPr lvl="0" algn="ctr">
              <a:lnSpc>
                <a:spcPct val="150000"/>
              </a:lnSpc>
              <a:spcBef>
                <a:spcPct val="0"/>
              </a:spcBef>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400" dirty="0">
              <a:solidFill>
                <a:srgbClr val="333333"/>
              </a:solidFill>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75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strips(downRight)">
                                      <p:cBhvr>
                                        <p:cTn id="39" dur="750"/>
                                        <p:tgtEl>
                                          <p:spTgt spid="2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5500"/>
                            </p:stCondLst>
                            <p:childTnLst>
                              <p:par>
                                <p:cTn id="45" presetID="22" presetClass="entr" presetSubtype="4"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par>
                          <p:cTn id="48" fill="hold">
                            <p:stCondLst>
                              <p:cond delay="6000"/>
                            </p:stCondLst>
                            <p:childTnLst>
                              <p:par>
                                <p:cTn id="49" presetID="18" presetClass="entr" presetSubtype="6"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strips(downRight)">
                                      <p:cBhvr>
                                        <p:cTn id="51" dur="750"/>
                                        <p:tgtEl>
                                          <p:spTgt spid="23"/>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9" grpId="0" animBg="1"/>
      <p:bldP spid="21" grpId="0" animBg="1"/>
      <p:bldP spid="23" grpId="0" animBg="1"/>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Other_1"/>
          <p:cNvSpPr/>
          <p:nvPr>
            <p:custDataLst>
              <p:tags r:id="rId1"/>
            </p:custDataLst>
          </p:nvPr>
        </p:nvSpPr>
        <p:spPr>
          <a:xfrm>
            <a:off x="5374482" y="196112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MH_Text_4"/>
          <p:cNvSpPr txBox="1"/>
          <p:nvPr>
            <p:custDataLst>
              <p:tags r:id="rId2"/>
            </p:custDataLst>
          </p:nvPr>
        </p:nvSpPr>
        <p:spPr>
          <a:xfrm>
            <a:off x="6361907" y="1851734"/>
            <a:ext cx="2242541" cy="576000"/>
          </a:xfrm>
          <a:prstGeom prst="rect">
            <a:avLst/>
          </a:prstGeom>
          <a:noFill/>
        </p:spPr>
        <p:txBody>
          <a:bodyPr lIns="0" tIns="0" rIns="0" bIns="0"/>
          <a:lstStyle/>
          <a:p>
            <a:pP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9" name="MH_Other_2"/>
          <p:cNvSpPr/>
          <p:nvPr>
            <p:custDataLst>
              <p:tags r:id="rId3"/>
            </p:custDataLst>
          </p:nvPr>
        </p:nvSpPr>
        <p:spPr>
          <a:xfrm flipH="1">
            <a:off x="2923382" y="196112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a:p>
        </p:txBody>
      </p:sp>
      <p:sp>
        <p:nvSpPr>
          <p:cNvPr id="10" name="MH_Other_3"/>
          <p:cNvSpPr/>
          <p:nvPr>
            <p:custDataLst>
              <p:tags r:id="rId4"/>
            </p:custDataLst>
          </p:nvPr>
        </p:nvSpPr>
        <p:spPr>
          <a:xfrm flipV="1">
            <a:off x="5374482" y="344067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MH_Other_4"/>
          <p:cNvSpPr/>
          <p:nvPr>
            <p:custDataLst>
              <p:tags r:id="rId5"/>
            </p:custDataLst>
          </p:nvPr>
        </p:nvSpPr>
        <p:spPr>
          <a:xfrm flipH="1" flipV="1">
            <a:off x="2923382" y="344067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a:p>
        </p:txBody>
      </p:sp>
      <p:sp>
        <p:nvSpPr>
          <p:cNvPr id="13" name="MH_Other_5"/>
          <p:cNvSpPr/>
          <p:nvPr>
            <p:custDataLst>
              <p:tags r:id="rId6"/>
            </p:custDataLst>
          </p:nvPr>
        </p:nvSpPr>
        <p:spPr>
          <a:xfrm>
            <a:off x="3537914" y="1792167"/>
            <a:ext cx="871728" cy="871727"/>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4" name="MH_Other_6"/>
          <p:cNvSpPr/>
          <p:nvPr>
            <p:custDataLst>
              <p:tags r:id="rId7"/>
            </p:custDataLst>
          </p:nvPr>
        </p:nvSpPr>
        <p:spPr>
          <a:xfrm>
            <a:off x="4729996" y="1792167"/>
            <a:ext cx="871728" cy="871727"/>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9" name="MH_Other_7"/>
          <p:cNvSpPr/>
          <p:nvPr>
            <p:custDataLst>
              <p:tags r:id="rId8"/>
            </p:custDataLst>
          </p:nvPr>
        </p:nvSpPr>
        <p:spPr>
          <a:xfrm>
            <a:off x="3537914" y="2984248"/>
            <a:ext cx="871728" cy="871727"/>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0" name="MH_Other_8"/>
          <p:cNvSpPr/>
          <p:nvPr>
            <p:custDataLst>
              <p:tags r:id="rId9"/>
            </p:custDataLst>
          </p:nvPr>
        </p:nvSpPr>
        <p:spPr>
          <a:xfrm>
            <a:off x="4729995" y="2984247"/>
            <a:ext cx="871727" cy="871726"/>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1" name="MH_SubTitle_3"/>
          <p:cNvSpPr txBox="1">
            <a:spLocks noChangeArrowheads="1"/>
          </p:cNvSpPr>
          <p:nvPr>
            <p:custDataLst>
              <p:tags r:id="rId10"/>
            </p:custDataLst>
          </p:nvPr>
        </p:nvSpPr>
        <p:spPr bwMode="auto">
          <a:xfrm>
            <a:off x="6361908" y="3286064"/>
            <a:ext cx="112127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p>
        </p:txBody>
      </p:sp>
      <p:sp>
        <p:nvSpPr>
          <p:cNvPr id="22" name="MH_Text_3"/>
          <p:cNvSpPr txBox="1"/>
          <p:nvPr>
            <p:custDataLst>
              <p:tags r:id="rId11"/>
            </p:custDataLst>
          </p:nvPr>
        </p:nvSpPr>
        <p:spPr>
          <a:xfrm>
            <a:off x="6361907" y="3579926"/>
            <a:ext cx="2242541" cy="576000"/>
          </a:xfrm>
          <a:prstGeom prst="rect">
            <a:avLst/>
          </a:prstGeom>
          <a:noFill/>
        </p:spPr>
        <p:txBody>
          <a:bodyPr lIns="0" tIns="0" rIns="0" bIns="0"/>
          <a:lstStyle/>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prstClr val="black">
                  <a:lumMod val="50000"/>
                  <a:lumOff val="50000"/>
                </a:prstClr>
              </a:solidFill>
            </a:endParaRPr>
          </a:p>
        </p:txBody>
      </p:sp>
      <p:sp>
        <p:nvSpPr>
          <p:cNvPr id="23" name="椭圆 22"/>
          <p:cNvSpPr/>
          <p:nvPr/>
        </p:nvSpPr>
        <p:spPr>
          <a:xfrm>
            <a:off x="3771533" y="2025785"/>
            <a:ext cx="1596572" cy="1596572"/>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ormAutofit/>
          </a:bodyPr>
          <a:lstStyle/>
          <a:p>
            <a:pPr algn="ctr" eaLnBrk="1" fontAlgn="auto" hangingPunct="1">
              <a:spcBef>
                <a:spcPts val="0"/>
              </a:spcBef>
              <a:spcAft>
                <a:spcPts val="0"/>
              </a:spcAft>
            </a:pPr>
            <a:endParaRPr lang="zh-CN" altLang="en-US" sz="2000" dirty="0">
              <a:solidFill>
                <a:srgbClr val="FFFFFF"/>
              </a:solidFill>
              <a:latin typeface="Arial" panose="020B0604020202020204" pitchFamily="34" charset="0"/>
              <a:ea typeface="黑体" panose="02010609060101010101" pitchFamily="49" charset="-122"/>
            </a:endParaRPr>
          </a:p>
        </p:txBody>
      </p:sp>
      <p:sp>
        <p:nvSpPr>
          <p:cNvPr id="24" name="矩形 23"/>
          <p:cNvSpPr/>
          <p:nvPr/>
        </p:nvSpPr>
        <p:spPr>
          <a:xfrm>
            <a:off x="3964525" y="2592153"/>
            <a:ext cx="1210588" cy="430374"/>
          </a:xfrm>
          <a:prstGeom prst="rect">
            <a:avLst/>
          </a:prstGeom>
        </p:spPr>
        <p:txBody>
          <a:bodyPr wrap="none">
            <a:spAutoFit/>
          </a:bodyPr>
          <a:lstStyle/>
          <a:p>
            <a:pPr lvl="0" algn="ctr">
              <a:lnSpc>
                <a:spcPct val="120000"/>
              </a:lnSpc>
              <a:defRPr/>
            </a:pPr>
            <a:r>
              <a:rPr lang="zh-CN" altLang="en-US" sz="2000" b="1" dirty="0">
                <a:solidFill>
                  <a:schemeClr val="bg1"/>
                </a:solidFill>
                <a:latin typeface="微软雅黑" panose="020B0503020204020204" pitchFamily="34" charset="-122"/>
                <a:ea typeface="微软雅黑" panose="020B0503020204020204" pitchFamily="34" charset="-122"/>
              </a:rPr>
              <a:t>工作概况</a:t>
            </a:r>
          </a:p>
        </p:txBody>
      </p:sp>
      <p:sp>
        <p:nvSpPr>
          <p:cNvPr id="25" name="MH_SubTitle_3"/>
          <p:cNvSpPr txBox="1">
            <a:spLocks noChangeArrowheads="1"/>
          </p:cNvSpPr>
          <p:nvPr>
            <p:custDataLst>
              <p:tags r:id="rId12"/>
            </p:custDataLst>
          </p:nvPr>
        </p:nvSpPr>
        <p:spPr bwMode="auto">
          <a:xfrm>
            <a:off x="6361907" y="1512033"/>
            <a:ext cx="1306437"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p>
        </p:txBody>
      </p:sp>
      <p:sp>
        <p:nvSpPr>
          <p:cNvPr id="26" name="MH_Text_4"/>
          <p:cNvSpPr txBox="1"/>
          <p:nvPr>
            <p:custDataLst>
              <p:tags r:id="rId13"/>
            </p:custDataLst>
          </p:nvPr>
        </p:nvSpPr>
        <p:spPr>
          <a:xfrm>
            <a:off x="539552" y="1851734"/>
            <a:ext cx="2242541" cy="576000"/>
          </a:xfrm>
          <a:prstGeom prst="rect">
            <a:avLst/>
          </a:prstGeom>
          <a:noFill/>
        </p:spPr>
        <p:txBody>
          <a:bodyPr lIns="0" tIns="0" rIns="0" bIns="0"/>
          <a:lstStyle/>
          <a:p>
            <a:pPr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27" name="MH_SubTitle_3"/>
          <p:cNvSpPr txBox="1">
            <a:spLocks noChangeArrowheads="1"/>
          </p:cNvSpPr>
          <p:nvPr>
            <p:custDataLst>
              <p:tags r:id="rId14"/>
            </p:custDataLst>
          </p:nvPr>
        </p:nvSpPr>
        <p:spPr bwMode="auto">
          <a:xfrm>
            <a:off x="1547664" y="3286064"/>
            <a:ext cx="1234429"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p>
        </p:txBody>
      </p:sp>
      <p:sp>
        <p:nvSpPr>
          <p:cNvPr id="28" name="MH_Text_3"/>
          <p:cNvSpPr txBox="1"/>
          <p:nvPr>
            <p:custDataLst>
              <p:tags r:id="rId15"/>
            </p:custDataLst>
          </p:nvPr>
        </p:nvSpPr>
        <p:spPr>
          <a:xfrm>
            <a:off x="539552" y="3579926"/>
            <a:ext cx="2242541" cy="576000"/>
          </a:xfrm>
          <a:prstGeom prst="rect">
            <a:avLst/>
          </a:prstGeom>
          <a:noFill/>
        </p:spPr>
        <p:txBody>
          <a:bodyPr lIns="0" tIns="0" rIns="0" bIns="0"/>
          <a:lstStyle/>
          <a:p>
            <a:pPr lvl="0"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prstClr val="black">
                  <a:lumMod val="50000"/>
                  <a:lumOff val="50000"/>
                </a:prstClr>
              </a:solidFill>
            </a:endParaRPr>
          </a:p>
        </p:txBody>
      </p:sp>
      <p:sp>
        <p:nvSpPr>
          <p:cNvPr id="29" name="MH_SubTitle_3"/>
          <p:cNvSpPr txBox="1">
            <a:spLocks noChangeArrowheads="1"/>
          </p:cNvSpPr>
          <p:nvPr>
            <p:custDataLst>
              <p:tags r:id="rId16"/>
            </p:custDataLst>
          </p:nvPr>
        </p:nvSpPr>
        <p:spPr bwMode="auto">
          <a:xfrm>
            <a:off x="1547664" y="1512033"/>
            <a:ext cx="1234429"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par>
                          <p:cTn id="32" fill="hold">
                            <p:stCondLst>
                              <p:cond delay="265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53" presetClass="entr" presetSubtype="16" fill="hold" grpId="0" nodeType="withEffect">
                                  <p:stCondLst>
                                    <p:cond delay="75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3150"/>
                            </p:stCondLst>
                            <p:childTnLst>
                              <p:par>
                                <p:cTn id="54" presetID="22" presetClass="entr" presetSubtype="2"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right)">
                                      <p:cBhvr>
                                        <p:cTn id="56" dur="500"/>
                                        <p:tgtEl>
                                          <p:spTgt spid="9"/>
                                        </p:tgtEl>
                                      </p:cBhvr>
                                    </p:animEffect>
                                  </p:childTnLst>
                                </p:cTn>
                              </p:par>
                            </p:childTnLst>
                          </p:cTn>
                        </p:par>
                        <p:par>
                          <p:cTn id="57" fill="hold">
                            <p:stCondLst>
                              <p:cond delay="3650"/>
                            </p:stCondLst>
                            <p:childTnLst>
                              <p:par>
                                <p:cTn id="58" presetID="31"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90"/>
                                          </p:val>
                                        </p:tav>
                                        <p:tav tm="100000">
                                          <p:val>
                                            <p:fltVal val="0"/>
                                          </p:val>
                                        </p:tav>
                                      </p:tavLst>
                                    </p:anim>
                                    <p:animEffect transition="in" filter="fade">
                                      <p:cBhvr>
                                        <p:cTn id="63" dur="500"/>
                                        <p:tgtEl>
                                          <p:spTgt spid="29"/>
                                        </p:tgtEl>
                                      </p:cBhvr>
                                    </p:animEffect>
                                  </p:childTnLst>
                                </p:cTn>
                              </p:par>
                            </p:childTnLst>
                          </p:cTn>
                        </p:par>
                        <p:par>
                          <p:cTn id="64" fill="hold">
                            <p:stCondLst>
                              <p:cond delay="4150"/>
                            </p:stCondLst>
                            <p:childTnLst>
                              <p:par>
                                <p:cTn id="65" presetID="22" presetClass="entr" presetSubtype="1"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par>
                          <p:cTn id="68" fill="hold">
                            <p:stCondLst>
                              <p:cond delay="465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par>
                          <p:cTn id="72" fill="hold">
                            <p:stCondLst>
                              <p:cond delay="5150"/>
                            </p:stCondLst>
                            <p:childTnLst>
                              <p:par>
                                <p:cTn id="73" presetID="31"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 calcmode="lin" valueType="num">
                                      <p:cBhvr>
                                        <p:cTn id="77" dur="500" fill="hold"/>
                                        <p:tgtEl>
                                          <p:spTgt spid="25"/>
                                        </p:tgtEl>
                                        <p:attrNameLst>
                                          <p:attrName>style.rotation</p:attrName>
                                        </p:attrNameLst>
                                      </p:cBhvr>
                                      <p:tavLst>
                                        <p:tav tm="0">
                                          <p:val>
                                            <p:fltVal val="90"/>
                                          </p:val>
                                        </p:tav>
                                        <p:tav tm="100000">
                                          <p:val>
                                            <p:fltVal val="0"/>
                                          </p:val>
                                        </p:tav>
                                      </p:tavLst>
                                    </p:anim>
                                    <p:animEffect transition="in" filter="fade">
                                      <p:cBhvr>
                                        <p:cTn id="78" dur="500"/>
                                        <p:tgtEl>
                                          <p:spTgt spid="25"/>
                                        </p:tgtEl>
                                      </p:cBhvr>
                                    </p:animEffect>
                                  </p:childTnLst>
                                </p:cTn>
                              </p:par>
                            </p:childTnLst>
                          </p:cTn>
                        </p:par>
                        <p:par>
                          <p:cTn id="79" fill="hold">
                            <p:stCondLst>
                              <p:cond delay="5650"/>
                            </p:stCondLst>
                            <p:childTnLst>
                              <p:par>
                                <p:cTn id="80" presetID="22" presetClass="entr" presetSubtype="1"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up)">
                                      <p:cBhvr>
                                        <p:cTn id="82" dur="500"/>
                                        <p:tgtEl>
                                          <p:spTgt spid="8"/>
                                        </p:tgtEl>
                                      </p:cBhvr>
                                    </p:animEffect>
                                  </p:childTnLst>
                                </p:cTn>
                              </p:par>
                            </p:childTnLst>
                          </p:cTn>
                        </p:par>
                        <p:par>
                          <p:cTn id="83" fill="hold">
                            <p:stCondLst>
                              <p:cond delay="6150"/>
                            </p:stCondLst>
                            <p:childTnLst>
                              <p:par>
                                <p:cTn id="84" presetID="22" presetClass="entr" presetSubtype="2"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right)">
                                      <p:cBhvr>
                                        <p:cTn id="86" dur="500"/>
                                        <p:tgtEl>
                                          <p:spTgt spid="12"/>
                                        </p:tgtEl>
                                      </p:cBhvr>
                                    </p:animEffect>
                                  </p:childTnLst>
                                </p:cTn>
                              </p:par>
                            </p:childTnLst>
                          </p:cTn>
                        </p:par>
                        <p:par>
                          <p:cTn id="87" fill="hold">
                            <p:stCondLst>
                              <p:cond delay="6650"/>
                            </p:stCondLst>
                            <p:childTnLst>
                              <p:par>
                                <p:cTn id="88" presetID="31"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 calcmode="lin" valueType="num">
                                      <p:cBhvr>
                                        <p:cTn id="92" dur="500" fill="hold"/>
                                        <p:tgtEl>
                                          <p:spTgt spid="27"/>
                                        </p:tgtEl>
                                        <p:attrNameLst>
                                          <p:attrName>style.rotation</p:attrName>
                                        </p:attrNameLst>
                                      </p:cBhvr>
                                      <p:tavLst>
                                        <p:tav tm="0">
                                          <p:val>
                                            <p:fltVal val="90"/>
                                          </p:val>
                                        </p:tav>
                                        <p:tav tm="100000">
                                          <p:val>
                                            <p:fltVal val="0"/>
                                          </p:val>
                                        </p:tav>
                                      </p:tavLst>
                                    </p:anim>
                                    <p:animEffect transition="in" filter="fade">
                                      <p:cBhvr>
                                        <p:cTn id="93" dur="500"/>
                                        <p:tgtEl>
                                          <p:spTgt spid="27"/>
                                        </p:tgtEl>
                                      </p:cBhvr>
                                    </p:animEffect>
                                  </p:childTnLst>
                                </p:cTn>
                              </p:par>
                            </p:childTnLst>
                          </p:cTn>
                        </p:par>
                        <p:par>
                          <p:cTn id="94" fill="hold">
                            <p:stCondLst>
                              <p:cond delay="7150"/>
                            </p:stCondLst>
                            <p:childTnLst>
                              <p:par>
                                <p:cTn id="95" presetID="22" presetClass="entr" presetSubtype="1"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up)">
                                      <p:cBhvr>
                                        <p:cTn id="97" dur="500"/>
                                        <p:tgtEl>
                                          <p:spTgt spid="28"/>
                                        </p:tgtEl>
                                      </p:cBhvr>
                                    </p:animEffect>
                                  </p:childTnLst>
                                </p:cTn>
                              </p:par>
                            </p:childTnLst>
                          </p:cTn>
                        </p:par>
                        <p:par>
                          <p:cTn id="98" fill="hold">
                            <p:stCondLst>
                              <p:cond delay="7650"/>
                            </p:stCondLst>
                            <p:childTnLst>
                              <p:par>
                                <p:cTn id="99" presetID="22" presetClass="entr" presetSubtype="8"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left)">
                                      <p:cBhvr>
                                        <p:cTn id="101" dur="500"/>
                                        <p:tgtEl>
                                          <p:spTgt spid="10"/>
                                        </p:tgtEl>
                                      </p:cBhvr>
                                    </p:animEffect>
                                  </p:childTnLst>
                                </p:cTn>
                              </p:par>
                            </p:childTnLst>
                          </p:cTn>
                        </p:par>
                        <p:par>
                          <p:cTn id="102" fill="hold">
                            <p:stCondLst>
                              <p:cond delay="8150"/>
                            </p:stCondLst>
                            <p:childTnLst>
                              <p:par>
                                <p:cTn id="103" presetID="31" presetClass="entr" presetSubtype="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ppt_w</p:attrName>
                                        </p:attrNameLst>
                                      </p:cBhvr>
                                      <p:tavLst>
                                        <p:tav tm="0">
                                          <p:val>
                                            <p:fltVal val="0"/>
                                          </p:val>
                                        </p:tav>
                                        <p:tav tm="100000">
                                          <p:val>
                                            <p:strVal val="#ppt_w"/>
                                          </p:val>
                                        </p:tav>
                                      </p:tavLst>
                                    </p:anim>
                                    <p:anim calcmode="lin" valueType="num">
                                      <p:cBhvr>
                                        <p:cTn id="106" dur="500" fill="hold"/>
                                        <p:tgtEl>
                                          <p:spTgt spid="21"/>
                                        </p:tgtEl>
                                        <p:attrNameLst>
                                          <p:attrName>ppt_h</p:attrName>
                                        </p:attrNameLst>
                                      </p:cBhvr>
                                      <p:tavLst>
                                        <p:tav tm="0">
                                          <p:val>
                                            <p:fltVal val="0"/>
                                          </p:val>
                                        </p:tav>
                                        <p:tav tm="100000">
                                          <p:val>
                                            <p:strVal val="#ppt_h"/>
                                          </p:val>
                                        </p:tav>
                                      </p:tavLst>
                                    </p:anim>
                                    <p:anim calcmode="lin" valueType="num">
                                      <p:cBhvr>
                                        <p:cTn id="107" dur="500" fill="hold"/>
                                        <p:tgtEl>
                                          <p:spTgt spid="21"/>
                                        </p:tgtEl>
                                        <p:attrNameLst>
                                          <p:attrName>style.rotation</p:attrName>
                                        </p:attrNameLst>
                                      </p:cBhvr>
                                      <p:tavLst>
                                        <p:tav tm="0">
                                          <p:val>
                                            <p:fltVal val="90"/>
                                          </p:val>
                                        </p:tav>
                                        <p:tav tm="100000">
                                          <p:val>
                                            <p:fltVal val="0"/>
                                          </p:val>
                                        </p:tav>
                                      </p:tavLst>
                                    </p:anim>
                                    <p:animEffect transition="in" filter="fade">
                                      <p:cBhvr>
                                        <p:cTn id="108" dur="500"/>
                                        <p:tgtEl>
                                          <p:spTgt spid="21"/>
                                        </p:tgtEl>
                                      </p:cBhvr>
                                    </p:animEffect>
                                  </p:childTnLst>
                                </p:cTn>
                              </p:par>
                            </p:childTnLst>
                          </p:cTn>
                        </p:par>
                        <p:par>
                          <p:cTn id="109" fill="hold">
                            <p:stCondLst>
                              <p:cond delay="8650"/>
                            </p:stCondLst>
                            <p:childTnLst>
                              <p:par>
                                <p:cTn id="110" presetID="22" presetClass="entr" presetSubtype="1"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up)">
                                      <p:cBhvr>
                                        <p:cTn id="1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p:bldP spid="9" grpId="0" animBg="1"/>
      <p:bldP spid="10" grpId="0" animBg="1"/>
      <p:bldP spid="12" grpId="0" animBg="1"/>
      <p:bldP spid="13" grpId="0" animBg="1"/>
      <p:bldP spid="14" grpId="0" animBg="1"/>
      <p:bldP spid="19" grpId="0" animBg="1"/>
      <p:bldP spid="20" grpId="0" animBg="1"/>
      <p:bldP spid="21" grpId="0"/>
      <p:bldP spid="22" grpId="0"/>
      <p:bldP spid="23" grpId="0" animBg="1"/>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Other_1"/>
          <p:cNvSpPr/>
          <p:nvPr>
            <p:custDataLst>
              <p:tags r:id="rId1"/>
            </p:custDataLst>
          </p:nvPr>
        </p:nvSpPr>
        <p:spPr>
          <a:xfrm>
            <a:off x="1422005" y="1525962"/>
            <a:ext cx="3942084" cy="288000"/>
          </a:xfrm>
          <a:prstGeom prst="roundRect">
            <a:avLst>
              <a:gd name="adj" fmla="val 50000"/>
            </a:avLst>
          </a:pr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8" name="MH_Other_9"/>
          <p:cNvSpPr/>
          <p:nvPr>
            <p:custDataLst>
              <p:tags r:id="rId2"/>
            </p:custDataLst>
          </p:nvPr>
        </p:nvSpPr>
        <p:spPr>
          <a:xfrm>
            <a:off x="1422005" y="1525962"/>
            <a:ext cx="2543513" cy="288000"/>
          </a:xfrm>
          <a:prstGeom prst="roundRect">
            <a:avLst>
              <a:gd name="adj" fmla="val 50000"/>
            </a:avLst>
          </a:prstGeom>
          <a:solidFill>
            <a:srgbClr val="0078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dirty="0"/>
              <a:t>70%</a:t>
            </a:r>
            <a:endParaRPr lang="zh-CN" altLang="en-US" dirty="0"/>
          </a:p>
        </p:txBody>
      </p:sp>
      <p:sp>
        <p:nvSpPr>
          <p:cNvPr id="9" name="MH_SubTitle_1"/>
          <p:cNvSpPr txBox="1"/>
          <p:nvPr>
            <p:custDataLst>
              <p:tags r:id="rId3"/>
            </p:custDataLst>
          </p:nvPr>
        </p:nvSpPr>
        <p:spPr bwMode="auto">
          <a:xfrm>
            <a:off x="251520" y="1491630"/>
            <a:ext cx="1054993"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eaLnBrk="1" hangingPunct="1">
              <a:defRPr/>
            </a:pPr>
            <a:r>
              <a:rPr lang="zh-CN" altLang="en-US" sz="1400" b="1" spc="0" dirty="0">
                <a:solidFill>
                  <a:srgbClr val="0078D2"/>
                </a:solidFill>
              </a:rPr>
              <a:t>添加文本</a:t>
            </a:r>
          </a:p>
        </p:txBody>
      </p:sp>
      <p:sp>
        <p:nvSpPr>
          <p:cNvPr id="10" name="MH_Other_1"/>
          <p:cNvSpPr/>
          <p:nvPr>
            <p:custDataLst>
              <p:tags r:id="rId4"/>
            </p:custDataLst>
          </p:nvPr>
        </p:nvSpPr>
        <p:spPr>
          <a:xfrm>
            <a:off x="1422005" y="2037553"/>
            <a:ext cx="3942084" cy="288000"/>
          </a:xfrm>
          <a:prstGeom prst="roundRect">
            <a:avLst>
              <a:gd name="adj" fmla="val 50000"/>
            </a:avLst>
          </a:pr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 name="MH_Other_9"/>
          <p:cNvSpPr/>
          <p:nvPr>
            <p:custDataLst>
              <p:tags r:id="rId5"/>
            </p:custDataLst>
          </p:nvPr>
        </p:nvSpPr>
        <p:spPr>
          <a:xfrm>
            <a:off x="1422005" y="2037553"/>
            <a:ext cx="1465327" cy="288000"/>
          </a:xfrm>
          <a:prstGeom prst="roundRect">
            <a:avLst>
              <a:gd name="adj" fmla="val 50000"/>
            </a:avLst>
          </a:prstGeom>
          <a:solidFill>
            <a:srgbClr val="0078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dirty="0"/>
              <a:t>40%</a:t>
            </a:r>
            <a:endParaRPr lang="zh-CN" altLang="en-US" dirty="0"/>
          </a:p>
        </p:txBody>
      </p:sp>
      <p:sp>
        <p:nvSpPr>
          <p:cNvPr id="13" name="MH_SubTitle_1"/>
          <p:cNvSpPr txBox="1"/>
          <p:nvPr>
            <p:custDataLst>
              <p:tags r:id="rId6"/>
            </p:custDataLst>
          </p:nvPr>
        </p:nvSpPr>
        <p:spPr bwMode="auto">
          <a:xfrm>
            <a:off x="251520" y="2003221"/>
            <a:ext cx="1054993"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1400" b="1" spc="0" dirty="0">
                <a:solidFill>
                  <a:srgbClr val="0078D2"/>
                </a:solidFill>
              </a:rPr>
              <a:t>添加文本</a:t>
            </a:r>
          </a:p>
        </p:txBody>
      </p:sp>
      <p:sp>
        <p:nvSpPr>
          <p:cNvPr id="14" name="MH_Other_1"/>
          <p:cNvSpPr/>
          <p:nvPr>
            <p:custDataLst>
              <p:tags r:id="rId7"/>
            </p:custDataLst>
          </p:nvPr>
        </p:nvSpPr>
        <p:spPr>
          <a:xfrm>
            <a:off x="1422005" y="2549144"/>
            <a:ext cx="3942084" cy="288000"/>
          </a:xfrm>
          <a:prstGeom prst="roundRect">
            <a:avLst>
              <a:gd name="adj" fmla="val 50000"/>
            </a:avLst>
          </a:pr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9" name="MH_Other_9"/>
          <p:cNvSpPr/>
          <p:nvPr>
            <p:custDataLst>
              <p:tags r:id="rId8"/>
            </p:custDataLst>
          </p:nvPr>
        </p:nvSpPr>
        <p:spPr>
          <a:xfrm>
            <a:off x="1422004" y="2549144"/>
            <a:ext cx="3082607" cy="288000"/>
          </a:xfrm>
          <a:prstGeom prst="roundRect">
            <a:avLst>
              <a:gd name="adj" fmla="val 50000"/>
            </a:avLst>
          </a:prstGeom>
          <a:solidFill>
            <a:srgbClr val="0078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dirty="0"/>
              <a:t>82%</a:t>
            </a:r>
            <a:endParaRPr lang="zh-CN" altLang="en-US" dirty="0"/>
          </a:p>
        </p:txBody>
      </p:sp>
      <p:sp>
        <p:nvSpPr>
          <p:cNvPr id="20" name="MH_SubTitle_1"/>
          <p:cNvSpPr txBox="1"/>
          <p:nvPr>
            <p:custDataLst>
              <p:tags r:id="rId9"/>
            </p:custDataLst>
          </p:nvPr>
        </p:nvSpPr>
        <p:spPr bwMode="auto">
          <a:xfrm>
            <a:off x="251520" y="2514812"/>
            <a:ext cx="1054993"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1400" b="1" spc="0" dirty="0">
                <a:solidFill>
                  <a:srgbClr val="0078D2"/>
                </a:solidFill>
              </a:rPr>
              <a:t>添加文本</a:t>
            </a:r>
          </a:p>
        </p:txBody>
      </p:sp>
      <p:sp>
        <p:nvSpPr>
          <p:cNvPr id="21" name="MH_Other_1"/>
          <p:cNvSpPr/>
          <p:nvPr>
            <p:custDataLst>
              <p:tags r:id="rId10"/>
            </p:custDataLst>
          </p:nvPr>
        </p:nvSpPr>
        <p:spPr>
          <a:xfrm>
            <a:off x="1422005" y="3060735"/>
            <a:ext cx="3942084" cy="288000"/>
          </a:xfrm>
          <a:prstGeom prst="roundRect">
            <a:avLst>
              <a:gd name="adj" fmla="val 50000"/>
            </a:avLst>
          </a:pr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2" name="MH_Other_9"/>
          <p:cNvSpPr/>
          <p:nvPr>
            <p:custDataLst>
              <p:tags r:id="rId11"/>
            </p:custDataLst>
          </p:nvPr>
        </p:nvSpPr>
        <p:spPr>
          <a:xfrm>
            <a:off x="1422004" y="3060735"/>
            <a:ext cx="3554313" cy="288000"/>
          </a:xfrm>
          <a:prstGeom prst="roundRect">
            <a:avLst>
              <a:gd name="adj" fmla="val 50000"/>
            </a:avLst>
          </a:prstGeom>
          <a:solidFill>
            <a:srgbClr val="0078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dirty="0"/>
              <a:t>90%</a:t>
            </a:r>
            <a:endParaRPr lang="zh-CN" altLang="en-US" dirty="0"/>
          </a:p>
        </p:txBody>
      </p:sp>
      <p:sp>
        <p:nvSpPr>
          <p:cNvPr id="23" name="MH_SubTitle_1"/>
          <p:cNvSpPr txBox="1"/>
          <p:nvPr>
            <p:custDataLst>
              <p:tags r:id="rId12"/>
            </p:custDataLst>
          </p:nvPr>
        </p:nvSpPr>
        <p:spPr bwMode="auto">
          <a:xfrm>
            <a:off x="251520" y="3026403"/>
            <a:ext cx="1054993"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1400" b="1" spc="0" dirty="0">
                <a:solidFill>
                  <a:srgbClr val="0078D2"/>
                </a:solidFill>
              </a:rPr>
              <a:t>添加文本</a:t>
            </a:r>
          </a:p>
        </p:txBody>
      </p:sp>
      <p:sp>
        <p:nvSpPr>
          <p:cNvPr id="24" name="MH_Other_1"/>
          <p:cNvSpPr/>
          <p:nvPr>
            <p:custDataLst>
              <p:tags r:id="rId13"/>
            </p:custDataLst>
          </p:nvPr>
        </p:nvSpPr>
        <p:spPr>
          <a:xfrm>
            <a:off x="1422005" y="3572326"/>
            <a:ext cx="3942084" cy="288000"/>
          </a:xfrm>
          <a:prstGeom prst="roundRect">
            <a:avLst>
              <a:gd name="adj" fmla="val 50000"/>
            </a:avLst>
          </a:pr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5" name="MH_Other_9"/>
          <p:cNvSpPr/>
          <p:nvPr>
            <p:custDataLst>
              <p:tags r:id="rId14"/>
            </p:custDataLst>
          </p:nvPr>
        </p:nvSpPr>
        <p:spPr>
          <a:xfrm>
            <a:off x="1422004" y="3572326"/>
            <a:ext cx="2813061" cy="288000"/>
          </a:xfrm>
          <a:prstGeom prst="roundRect">
            <a:avLst>
              <a:gd name="adj" fmla="val 50000"/>
            </a:avLst>
          </a:prstGeom>
          <a:solidFill>
            <a:srgbClr val="0078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dirty="0"/>
              <a:t>78%</a:t>
            </a:r>
            <a:endParaRPr lang="zh-CN" altLang="en-US" dirty="0"/>
          </a:p>
        </p:txBody>
      </p:sp>
      <p:sp>
        <p:nvSpPr>
          <p:cNvPr id="26" name="MH_SubTitle_1"/>
          <p:cNvSpPr txBox="1"/>
          <p:nvPr>
            <p:custDataLst>
              <p:tags r:id="rId15"/>
            </p:custDataLst>
          </p:nvPr>
        </p:nvSpPr>
        <p:spPr bwMode="auto">
          <a:xfrm>
            <a:off x="251520" y="3537994"/>
            <a:ext cx="1054993"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1400" b="1" spc="0" dirty="0">
                <a:solidFill>
                  <a:srgbClr val="0078D2"/>
                </a:solidFill>
              </a:rPr>
              <a:t>添加文本</a:t>
            </a:r>
          </a:p>
        </p:txBody>
      </p:sp>
      <p:sp>
        <p:nvSpPr>
          <p:cNvPr id="27" name="MH_Other_1"/>
          <p:cNvSpPr/>
          <p:nvPr>
            <p:custDataLst>
              <p:tags r:id="rId16"/>
            </p:custDataLst>
          </p:nvPr>
        </p:nvSpPr>
        <p:spPr>
          <a:xfrm>
            <a:off x="1422005" y="4083918"/>
            <a:ext cx="3942084" cy="288000"/>
          </a:xfrm>
          <a:prstGeom prst="roundRect">
            <a:avLst>
              <a:gd name="adj" fmla="val 50000"/>
            </a:avLst>
          </a:prstGeom>
          <a:solidFill>
            <a:srgbClr val="71DA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8" name="MH_Other_9"/>
          <p:cNvSpPr/>
          <p:nvPr>
            <p:custDataLst>
              <p:tags r:id="rId17"/>
            </p:custDataLst>
          </p:nvPr>
        </p:nvSpPr>
        <p:spPr>
          <a:xfrm>
            <a:off x="1422005" y="4083918"/>
            <a:ext cx="1777155" cy="288000"/>
          </a:xfrm>
          <a:prstGeom prst="roundRect">
            <a:avLst>
              <a:gd name="adj" fmla="val 50000"/>
            </a:avLst>
          </a:prstGeom>
          <a:solidFill>
            <a:srgbClr val="0078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dirty="0"/>
              <a:t>55%</a:t>
            </a:r>
            <a:endParaRPr lang="zh-CN" altLang="en-US" dirty="0"/>
          </a:p>
        </p:txBody>
      </p:sp>
      <p:sp>
        <p:nvSpPr>
          <p:cNvPr id="29" name="MH_SubTitle_1"/>
          <p:cNvSpPr txBox="1"/>
          <p:nvPr>
            <p:custDataLst>
              <p:tags r:id="rId18"/>
            </p:custDataLst>
          </p:nvPr>
        </p:nvSpPr>
        <p:spPr bwMode="auto">
          <a:xfrm>
            <a:off x="251520" y="4049586"/>
            <a:ext cx="1054993"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1400" b="1" spc="0" dirty="0">
                <a:solidFill>
                  <a:srgbClr val="0078D2"/>
                </a:solidFill>
              </a:rPr>
              <a:t>添加文本</a:t>
            </a:r>
          </a:p>
        </p:txBody>
      </p:sp>
      <p:sp>
        <p:nvSpPr>
          <p:cNvPr id="30" name="圆角矩形 29"/>
          <p:cNvSpPr/>
          <p:nvPr/>
        </p:nvSpPr>
        <p:spPr>
          <a:xfrm>
            <a:off x="5916454" y="2086796"/>
            <a:ext cx="280800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1" name="文本框 36"/>
          <p:cNvSpPr txBox="1"/>
          <p:nvPr/>
        </p:nvSpPr>
        <p:spPr>
          <a:xfrm>
            <a:off x="5806954" y="1635646"/>
            <a:ext cx="1981396" cy="369332"/>
          </a:xfrm>
          <a:prstGeom prst="rect">
            <a:avLst/>
          </a:prstGeom>
          <a:noFill/>
        </p:spPr>
        <p:txBody>
          <a:bodyPr wrap="square" rtlCol="0">
            <a:spAutoFit/>
          </a:bodyPr>
          <a:lstStyle/>
          <a:p>
            <a:pPr>
              <a:defRPr/>
            </a:pPr>
            <a:r>
              <a:rPr lang="zh-CN" altLang="en-US" spc="75" dirty="0">
                <a:solidFill>
                  <a:srgbClr val="0078D2"/>
                </a:solidFill>
                <a:latin typeface="微软雅黑" panose="020B0503020204020204" pitchFamily="34" charset="-122"/>
                <a:ea typeface="微软雅黑" panose="020B0503020204020204" pitchFamily="34" charset="-122"/>
              </a:rPr>
              <a:t>在此添加标题</a:t>
            </a:r>
          </a:p>
        </p:txBody>
      </p:sp>
      <p:sp>
        <p:nvSpPr>
          <p:cNvPr id="33" name="文本框 63"/>
          <p:cNvSpPr txBox="1"/>
          <p:nvPr/>
        </p:nvSpPr>
        <p:spPr>
          <a:xfrm>
            <a:off x="5844446" y="2179856"/>
            <a:ext cx="2781189" cy="1657890"/>
          </a:xfrm>
          <a:prstGeom prst="rect">
            <a:avLst/>
          </a:prstGeom>
          <a:noFill/>
        </p:spPr>
        <p:txBody>
          <a:bodyPr wrap="square" lIns="68580" tIns="34290" rIns="68580" bIns="34290" rtlCol="0">
            <a:spAutoFit/>
          </a:bodyPr>
          <a:lstStyle/>
          <a:p>
            <a:pPr>
              <a:lnSpc>
                <a:spcPct val="150000"/>
              </a:lnSpc>
              <a:spcBef>
                <a:spcPct val="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33"/>
          <p:cNvSpPr/>
          <p:nvPr/>
        </p:nvSpPr>
        <p:spPr>
          <a:xfrm>
            <a:off x="5844446" y="3815194"/>
            <a:ext cx="2784302" cy="484748"/>
          </a:xfrm>
          <a:prstGeom prst="rect">
            <a:avLst/>
          </a:prstGeom>
          <a:noFill/>
        </p:spPr>
        <p:txBody>
          <a:bodyPr wrap="square" lIns="68580" tIns="34290" rIns="68580" bIns="34290" rtlCol="0">
            <a:spAutoFit/>
          </a:bodyPr>
          <a:lstStyle/>
          <a:p>
            <a:pPr>
              <a:lnSpc>
                <a:spcPct val="150000"/>
              </a:lnSpc>
            </a:pPr>
            <a:r>
              <a:rPr lang="zh-CN" altLang="en-US" sz="900" spc="75" dirty="0">
                <a:solidFill>
                  <a:schemeClr val="tx1">
                    <a:lumMod val="65000"/>
                    <a:lumOff val="35000"/>
                  </a:schemeClr>
                </a:solidFill>
                <a:latin typeface="微软雅黑" panose="020B0503020204020204" pitchFamily="34" charset="-122"/>
                <a:ea typeface="微软雅黑" panose="020B0503020204020204" pitchFamily="34" charset="-122"/>
              </a:rPr>
              <a:t>简洁美观，制作精美，格调清晰，修改方便，为您节省大量制作的时间</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2" fill="hold" grpId="0" nodeType="with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2" fill="hold" grpId="0" nodeType="with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22" presetClass="entr" presetSubtype="2" fill="hold" grpId="0" nodeType="withEffect">
                                  <p:stCondLst>
                                    <p:cond delay="50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par>
                                <p:cTn id="54" presetID="22" presetClass="entr" presetSubtype="8" fill="hold" grpId="0" nodeType="withEffect">
                                  <p:stCondLst>
                                    <p:cond delay="25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2" fill="hold" grpId="0" nodeType="withEffect">
                                  <p:stCondLst>
                                    <p:cond delay="50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par>
                                <p:cTn id="64" presetID="22" presetClass="entr" presetSubtype="8" fill="hold" grpId="0" nodeType="withEffect">
                                  <p:stCondLst>
                                    <p:cond delay="25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par>
                                <p:cTn id="67" presetID="22" presetClass="entr" presetSubtype="2" fill="hold" grpId="0" nodeType="withEffect">
                                  <p:stCondLst>
                                    <p:cond delay="50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500"/>
                                        <p:tgtEl>
                                          <p:spTgt spid="26"/>
                                        </p:tgtEl>
                                      </p:cBhvr>
                                    </p:animEffect>
                                  </p:childTnLst>
                                </p:cTn>
                              </p:par>
                            </p:childTnLst>
                          </p:cTn>
                        </p:par>
                        <p:par>
                          <p:cTn id="70" fill="hold">
                            <p:stCondLst>
                              <p:cond delay="400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par>
                                <p:cTn id="77" presetID="22" presetClass="entr" presetSubtype="2" fill="hold" grpId="0"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ipe(right)">
                                      <p:cBhvr>
                                        <p:cTn id="79" dur="500"/>
                                        <p:tgtEl>
                                          <p:spTgt spid="29"/>
                                        </p:tgtEl>
                                      </p:cBhvr>
                                    </p:animEffect>
                                  </p:childTnLst>
                                </p:cTn>
                              </p:par>
                            </p:childTnLst>
                          </p:cTn>
                        </p:par>
                        <p:par>
                          <p:cTn id="80" fill="hold">
                            <p:stCondLst>
                              <p:cond delay="45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up)">
                                      <p:cBhvr>
                                        <p:cTn id="9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8" grpId="0" animBg="1"/>
      <p:bldP spid="9" grpId="0"/>
      <p:bldP spid="10" grpId="0" animBg="1"/>
      <p:bldP spid="12" grpId="0" animBg="1"/>
      <p:bldP spid="13" grpId="0"/>
      <p:bldP spid="14" grpId="0" animBg="1"/>
      <p:bldP spid="19" grpId="0" animBg="1"/>
      <p:bldP spid="20" grpId="0"/>
      <p:bldP spid="21" grpId="0" animBg="1"/>
      <p:bldP spid="22" grpId="0" animBg="1"/>
      <p:bldP spid="23" grpId="0"/>
      <p:bldP spid="24" grpId="0" animBg="1"/>
      <p:bldP spid="25" grpId="0" animBg="1"/>
      <p:bldP spid="26" grpId="0"/>
      <p:bldP spid="27" grpId="0" animBg="1"/>
      <p:bldP spid="28" grpId="0" animBg="1"/>
      <p:bldP spid="29" grpId="0"/>
      <p:bldP spid="30" grpId="0" animBg="1"/>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任意多边形 6"/>
          <p:cNvSpPr/>
          <p:nvPr/>
        </p:nvSpPr>
        <p:spPr>
          <a:xfrm>
            <a:off x="646928" y="4028971"/>
            <a:ext cx="3634602" cy="649462"/>
          </a:xfrm>
          <a:custGeom>
            <a:avLst/>
            <a:gdLst>
              <a:gd name="connsiteX0" fmla="*/ 3767 w 3018430"/>
              <a:gd name="connsiteY0" fmla="*/ 324728 h 420367"/>
              <a:gd name="connsiteX1" fmla="*/ 141880 w 3018430"/>
              <a:gd name="connsiteY1" fmla="*/ 419978 h 420367"/>
              <a:gd name="connsiteX2" fmla="*/ 932455 w 3018430"/>
              <a:gd name="connsiteY2" fmla="*/ 358065 h 420367"/>
              <a:gd name="connsiteX3" fmla="*/ 1175343 w 3018430"/>
              <a:gd name="connsiteY3" fmla="*/ 348540 h 420367"/>
              <a:gd name="connsiteX4" fmla="*/ 1927818 w 3018430"/>
              <a:gd name="connsiteY4" fmla="*/ 267578 h 420367"/>
              <a:gd name="connsiteX5" fmla="*/ 1989730 w 3018430"/>
              <a:gd name="connsiteY5" fmla="*/ 253290 h 420367"/>
              <a:gd name="connsiteX6" fmla="*/ 2156418 w 3018430"/>
              <a:gd name="connsiteY6" fmla="*/ 300915 h 420367"/>
              <a:gd name="connsiteX7" fmla="*/ 2270718 w 3018430"/>
              <a:gd name="connsiteY7" fmla="*/ 286628 h 420367"/>
              <a:gd name="connsiteX8" fmla="*/ 3018430 w 3018430"/>
              <a:gd name="connsiteY8" fmla="*/ 143753 h 420367"/>
              <a:gd name="connsiteX9" fmla="*/ 2842218 w 3018430"/>
              <a:gd name="connsiteY9" fmla="*/ 5640 h 420367"/>
              <a:gd name="connsiteX10" fmla="*/ 2556468 w 3018430"/>
              <a:gd name="connsiteY10" fmla="*/ 24690 h 420367"/>
              <a:gd name="connsiteX11" fmla="*/ 146642 w 3018430"/>
              <a:gd name="connsiteY11" fmla="*/ 243765 h 420367"/>
              <a:gd name="connsiteX12" fmla="*/ 3767 w 3018430"/>
              <a:gd name="connsiteY12" fmla="*/ 324728 h 420367"/>
              <a:gd name="connsiteX0-1" fmla="*/ 3767 w 3169553"/>
              <a:gd name="connsiteY0-2" fmla="*/ 323469 h 419108"/>
              <a:gd name="connsiteX1-3" fmla="*/ 141880 w 3169553"/>
              <a:gd name="connsiteY1-4" fmla="*/ 418719 h 419108"/>
              <a:gd name="connsiteX2-5" fmla="*/ 932455 w 3169553"/>
              <a:gd name="connsiteY2-6" fmla="*/ 356806 h 419108"/>
              <a:gd name="connsiteX3-7" fmla="*/ 1175343 w 3169553"/>
              <a:gd name="connsiteY3-8" fmla="*/ 347281 h 419108"/>
              <a:gd name="connsiteX4-9" fmla="*/ 1927818 w 3169553"/>
              <a:gd name="connsiteY4-10" fmla="*/ 266319 h 419108"/>
              <a:gd name="connsiteX5-11" fmla="*/ 1989730 w 3169553"/>
              <a:gd name="connsiteY5-12" fmla="*/ 252031 h 419108"/>
              <a:gd name="connsiteX6-13" fmla="*/ 2156418 w 3169553"/>
              <a:gd name="connsiteY6-14" fmla="*/ 299656 h 419108"/>
              <a:gd name="connsiteX7-15" fmla="*/ 2270718 w 3169553"/>
              <a:gd name="connsiteY7-16" fmla="*/ 285369 h 419108"/>
              <a:gd name="connsiteX8-17" fmla="*/ 3169553 w 3169553"/>
              <a:gd name="connsiteY8-18" fmla="*/ 122609 h 419108"/>
              <a:gd name="connsiteX9-19" fmla="*/ 2842218 w 3169553"/>
              <a:gd name="connsiteY9-20" fmla="*/ 4381 h 419108"/>
              <a:gd name="connsiteX10-21" fmla="*/ 2556468 w 3169553"/>
              <a:gd name="connsiteY10-22" fmla="*/ 23431 h 419108"/>
              <a:gd name="connsiteX11-23" fmla="*/ 146642 w 3169553"/>
              <a:gd name="connsiteY11-24" fmla="*/ 242506 h 419108"/>
              <a:gd name="connsiteX12-25" fmla="*/ 3767 w 3169553"/>
              <a:gd name="connsiteY12-26" fmla="*/ 323469 h 419108"/>
              <a:gd name="connsiteX0-27" fmla="*/ 3767 w 3169553"/>
              <a:gd name="connsiteY0-28" fmla="*/ 323469 h 419108"/>
              <a:gd name="connsiteX1-29" fmla="*/ 141880 w 3169553"/>
              <a:gd name="connsiteY1-30" fmla="*/ 418719 h 419108"/>
              <a:gd name="connsiteX2-31" fmla="*/ 932455 w 3169553"/>
              <a:gd name="connsiteY2-32" fmla="*/ 356806 h 419108"/>
              <a:gd name="connsiteX3-33" fmla="*/ 1175343 w 3169553"/>
              <a:gd name="connsiteY3-34" fmla="*/ 347281 h 419108"/>
              <a:gd name="connsiteX4-35" fmla="*/ 1927818 w 3169553"/>
              <a:gd name="connsiteY4-36" fmla="*/ 266319 h 419108"/>
              <a:gd name="connsiteX5-37" fmla="*/ 1989730 w 3169553"/>
              <a:gd name="connsiteY5-38" fmla="*/ 252031 h 419108"/>
              <a:gd name="connsiteX6-39" fmla="*/ 2156418 w 3169553"/>
              <a:gd name="connsiteY6-40" fmla="*/ 299656 h 419108"/>
              <a:gd name="connsiteX7-41" fmla="*/ 2270718 w 3169553"/>
              <a:gd name="connsiteY7-42" fmla="*/ 285369 h 419108"/>
              <a:gd name="connsiteX8-43" fmla="*/ 3169553 w 3169553"/>
              <a:gd name="connsiteY8-44" fmla="*/ 122609 h 419108"/>
              <a:gd name="connsiteX9-45" fmla="*/ 2842218 w 3169553"/>
              <a:gd name="connsiteY9-46" fmla="*/ 4381 h 419108"/>
              <a:gd name="connsiteX10-47" fmla="*/ 2556468 w 3169553"/>
              <a:gd name="connsiteY10-48" fmla="*/ 23431 h 419108"/>
              <a:gd name="connsiteX11-49" fmla="*/ 146642 w 3169553"/>
              <a:gd name="connsiteY11-50" fmla="*/ 242506 h 419108"/>
              <a:gd name="connsiteX12-51" fmla="*/ 3767 w 3169553"/>
              <a:gd name="connsiteY12-52" fmla="*/ 323469 h 419108"/>
              <a:gd name="connsiteX0-53" fmla="*/ 314180 w 3039191"/>
              <a:gd name="connsiteY0-54" fmla="*/ 310213 h 419434"/>
              <a:gd name="connsiteX1-55" fmla="*/ 11518 w 3039191"/>
              <a:gd name="connsiteY1-56" fmla="*/ 418719 h 419434"/>
              <a:gd name="connsiteX2-57" fmla="*/ 802093 w 3039191"/>
              <a:gd name="connsiteY2-58" fmla="*/ 356806 h 419434"/>
              <a:gd name="connsiteX3-59" fmla="*/ 1044981 w 3039191"/>
              <a:gd name="connsiteY3-60" fmla="*/ 347281 h 419434"/>
              <a:gd name="connsiteX4-61" fmla="*/ 1797456 w 3039191"/>
              <a:gd name="connsiteY4-62" fmla="*/ 266319 h 419434"/>
              <a:gd name="connsiteX5-63" fmla="*/ 1859368 w 3039191"/>
              <a:gd name="connsiteY5-64" fmla="*/ 252031 h 419434"/>
              <a:gd name="connsiteX6-65" fmla="*/ 2026056 w 3039191"/>
              <a:gd name="connsiteY6-66" fmla="*/ 299656 h 419434"/>
              <a:gd name="connsiteX7-67" fmla="*/ 2140356 w 3039191"/>
              <a:gd name="connsiteY7-68" fmla="*/ 285369 h 419434"/>
              <a:gd name="connsiteX8-69" fmla="*/ 3039191 w 3039191"/>
              <a:gd name="connsiteY8-70" fmla="*/ 122609 h 419434"/>
              <a:gd name="connsiteX9-71" fmla="*/ 2711856 w 3039191"/>
              <a:gd name="connsiteY9-72" fmla="*/ 4381 h 419434"/>
              <a:gd name="connsiteX10-73" fmla="*/ 2426106 w 3039191"/>
              <a:gd name="connsiteY10-74" fmla="*/ 23431 h 419434"/>
              <a:gd name="connsiteX11-75" fmla="*/ 16280 w 3039191"/>
              <a:gd name="connsiteY11-76" fmla="*/ 242506 h 419434"/>
              <a:gd name="connsiteX12-77" fmla="*/ 314180 w 3039191"/>
              <a:gd name="connsiteY12-78" fmla="*/ 310213 h 419434"/>
              <a:gd name="connsiteX0-79" fmla="*/ 314180 w 3039191"/>
              <a:gd name="connsiteY0-80" fmla="*/ 310213 h 419434"/>
              <a:gd name="connsiteX1-81" fmla="*/ 11518 w 3039191"/>
              <a:gd name="connsiteY1-82" fmla="*/ 418719 h 419434"/>
              <a:gd name="connsiteX2-83" fmla="*/ 802093 w 3039191"/>
              <a:gd name="connsiteY2-84" fmla="*/ 356806 h 419434"/>
              <a:gd name="connsiteX3-85" fmla="*/ 1044981 w 3039191"/>
              <a:gd name="connsiteY3-86" fmla="*/ 347281 h 419434"/>
              <a:gd name="connsiteX4-87" fmla="*/ 1797456 w 3039191"/>
              <a:gd name="connsiteY4-88" fmla="*/ 266319 h 419434"/>
              <a:gd name="connsiteX5-89" fmla="*/ 1859368 w 3039191"/>
              <a:gd name="connsiteY5-90" fmla="*/ 252031 h 419434"/>
              <a:gd name="connsiteX6-91" fmla="*/ 2026056 w 3039191"/>
              <a:gd name="connsiteY6-92" fmla="*/ 299656 h 419434"/>
              <a:gd name="connsiteX7-93" fmla="*/ 2140356 w 3039191"/>
              <a:gd name="connsiteY7-94" fmla="*/ 285369 h 419434"/>
              <a:gd name="connsiteX8-95" fmla="*/ 3039191 w 3039191"/>
              <a:gd name="connsiteY8-96" fmla="*/ 122609 h 419434"/>
              <a:gd name="connsiteX9-97" fmla="*/ 2711856 w 3039191"/>
              <a:gd name="connsiteY9-98" fmla="*/ 4381 h 419434"/>
              <a:gd name="connsiteX10-99" fmla="*/ 2426106 w 3039191"/>
              <a:gd name="connsiteY10-100" fmla="*/ 23431 h 419434"/>
              <a:gd name="connsiteX11-101" fmla="*/ 331119 w 3039191"/>
              <a:gd name="connsiteY11-102" fmla="*/ 219308 h 419434"/>
              <a:gd name="connsiteX12-103" fmla="*/ 314180 w 3039191"/>
              <a:gd name="connsiteY12-104" fmla="*/ 310213 h 419434"/>
              <a:gd name="connsiteX0-105" fmla="*/ 0 w 2725011"/>
              <a:gd name="connsiteY0-106" fmla="*/ 310213 h 360483"/>
              <a:gd name="connsiteX1-107" fmla="*/ 487913 w 2725011"/>
              <a:gd name="connsiteY1-108" fmla="*/ 356806 h 360483"/>
              <a:gd name="connsiteX2-109" fmla="*/ 730801 w 2725011"/>
              <a:gd name="connsiteY2-110" fmla="*/ 347281 h 360483"/>
              <a:gd name="connsiteX3-111" fmla="*/ 1483276 w 2725011"/>
              <a:gd name="connsiteY3-112" fmla="*/ 266319 h 360483"/>
              <a:gd name="connsiteX4-113" fmla="*/ 1545188 w 2725011"/>
              <a:gd name="connsiteY4-114" fmla="*/ 252031 h 360483"/>
              <a:gd name="connsiteX5-115" fmla="*/ 1711876 w 2725011"/>
              <a:gd name="connsiteY5-116" fmla="*/ 299656 h 360483"/>
              <a:gd name="connsiteX6-117" fmla="*/ 1826176 w 2725011"/>
              <a:gd name="connsiteY6-118" fmla="*/ 285369 h 360483"/>
              <a:gd name="connsiteX7-119" fmla="*/ 2725011 w 2725011"/>
              <a:gd name="connsiteY7-120" fmla="*/ 122609 h 360483"/>
              <a:gd name="connsiteX8-121" fmla="*/ 2397676 w 2725011"/>
              <a:gd name="connsiteY8-122" fmla="*/ 4381 h 360483"/>
              <a:gd name="connsiteX9-123" fmla="*/ 2111926 w 2725011"/>
              <a:gd name="connsiteY9-124" fmla="*/ 23431 h 360483"/>
              <a:gd name="connsiteX10-125" fmla="*/ 16939 w 2725011"/>
              <a:gd name="connsiteY10-126" fmla="*/ 219308 h 360483"/>
              <a:gd name="connsiteX11-127" fmla="*/ 0 w 2725011"/>
              <a:gd name="connsiteY11-128" fmla="*/ 310213 h 360483"/>
              <a:gd name="connsiteX0-129" fmla="*/ 0 w 2725011"/>
              <a:gd name="connsiteY0-130" fmla="*/ 310213 h 371008"/>
              <a:gd name="connsiteX1-131" fmla="*/ 102622 w 2725011"/>
              <a:gd name="connsiteY1-132" fmla="*/ 368935 h 371008"/>
              <a:gd name="connsiteX2-133" fmla="*/ 487913 w 2725011"/>
              <a:gd name="connsiteY2-134" fmla="*/ 356806 h 371008"/>
              <a:gd name="connsiteX3-135" fmla="*/ 730801 w 2725011"/>
              <a:gd name="connsiteY3-136" fmla="*/ 347281 h 371008"/>
              <a:gd name="connsiteX4-137" fmla="*/ 1483276 w 2725011"/>
              <a:gd name="connsiteY4-138" fmla="*/ 266319 h 371008"/>
              <a:gd name="connsiteX5-139" fmla="*/ 1545188 w 2725011"/>
              <a:gd name="connsiteY5-140" fmla="*/ 252031 h 371008"/>
              <a:gd name="connsiteX6-141" fmla="*/ 1711876 w 2725011"/>
              <a:gd name="connsiteY6-142" fmla="*/ 299656 h 371008"/>
              <a:gd name="connsiteX7-143" fmla="*/ 1826176 w 2725011"/>
              <a:gd name="connsiteY7-144" fmla="*/ 285369 h 371008"/>
              <a:gd name="connsiteX8-145" fmla="*/ 2725011 w 2725011"/>
              <a:gd name="connsiteY8-146" fmla="*/ 122609 h 371008"/>
              <a:gd name="connsiteX9-147" fmla="*/ 2397676 w 2725011"/>
              <a:gd name="connsiteY9-148" fmla="*/ 4381 h 371008"/>
              <a:gd name="connsiteX10-149" fmla="*/ 2111926 w 2725011"/>
              <a:gd name="connsiteY10-150" fmla="*/ 23431 h 371008"/>
              <a:gd name="connsiteX11-151" fmla="*/ 16939 w 2725011"/>
              <a:gd name="connsiteY11-152" fmla="*/ 219308 h 371008"/>
              <a:gd name="connsiteX12-153" fmla="*/ 0 w 2725011"/>
              <a:gd name="connsiteY12-154" fmla="*/ 310213 h 371008"/>
              <a:gd name="connsiteX0-155" fmla="*/ 0 w 2725011"/>
              <a:gd name="connsiteY0-156" fmla="*/ 310213 h 372626"/>
              <a:gd name="connsiteX1-157" fmla="*/ 102622 w 2725011"/>
              <a:gd name="connsiteY1-158" fmla="*/ 368935 h 372626"/>
              <a:gd name="connsiteX2-159" fmla="*/ 484599 w 2725011"/>
              <a:gd name="connsiteY2-160" fmla="*/ 366748 h 372626"/>
              <a:gd name="connsiteX3-161" fmla="*/ 730801 w 2725011"/>
              <a:gd name="connsiteY3-162" fmla="*/ 347281 h 372626"/>
              <a:gd name="connsiteX4-163" fmla="*/ 1483276 w 2725011"/>
              <a:gd name="connsiteY4-164" fmla="*/ 266319 h 372626"/>
              <a:gd name="connsiteX5-165" fmla="*/ 1545188 w 2725011"/>
              <a:gd name="connsiteY5-166" fmla="*/ 252031 h 372626"/>
              <a:gd name="connsiteX6-167" fmla="*/ 1711876 w 2725011"/>
              <a:gd name="connsiteY6-168" fmla="*/ 299656 h 372626"/>
              <a:gd name="connsiteX7-169" fmla="*/ 1826176 w 2725011"/>
              <a:gd name="connsiteY7-170" fmla="*/ 285369 h 372626"/>
              <a:gd name="connsiteX8-171" fmla="*/ 2725011 w 2725011"/>
              <a:gd name="connsiteY8-172" fmla="*/ 122609 h 372626"/>
              <a:gd name="connsiteX9-173" fmla="*/ 2397676 w 2725011"/>
              <a:gd name="connsiteY9-174" fmla="*/ 4381 h 372626"/>
              <a:gd name="connsiteX10-175" fmla="*/ 2111926 w 2725011"/>
              <a:gd name="connsiteY10-176" fmla="*/ 23431 h 372626"/>
              <a:gd name="connsiteX11-177" fmla="*/ 16939 w 2725011"/>
              <a:gd name="connsiteY11-178" fmla="*/ 219308 h 372626"/>
              <a:gd name="connsiteX12-179" fmla="*/ 0 w 2725011"/>
              <a:gd name="connsiteY12-180" fmla="*/ 310213 h 372626"/>
              <a:gd name="connsiteX0-181" fmla="*/ 0 w 2725011"/>
              <a:gd name="connsiteY0-182" fmla="*/ 310213 h 372626"/>
              <a:gd name="connsiteX1-183" fmla="*/ 102622 w 2725011"/>
              <a:gd name="connsiteY1-184" fmla="*/ 368935 h 372626"/>
              <a:gd name="connsiteX2-185" fmla="*/ 484599 w 2725011"/>
              <a:gd name="connsiteY2-186" fmla="*/ 366748 h 372626"/>
              <a:gd name="connsiteX3-187" fmla="*/ 730801 w 2725011"/>
              <a:gd name="connsiteY3-188" fmla="*/ 347281 h 372626"/>
              <a:gd name="connsiteX4-189" fmla="*/ 1483276 w 2725011"/>
              <a:gd name="connsiteY4-190" fmla="*/ 266319 h 372626"/>
              <a:gd name="connsiteX5-191" fmla="*/ 1545188 w 2725011"/>
              <a:gd name="connsiteY5-192" fmla="*/ 252031 h 372626"/>
              <a:gd name="connsiteX6-193" fmla="*/ 1711876 w 2725011"/>
              <a:gd name="connsiteY6-194" fmla="*/ 299656 h 372626"/>
              <a:gd name="connsiteX7-195" fmla="*/ 1826176 w 2725011"/>
              <a:gd name="connsiteY7-196" fmla="*/ 285369 h 372626"/>
              <a:gd name="connsiteX8-197" fmla="*/ 2725011 w 2725011"/>
              <a:gd name="connsiteY8-198" fmla="*/ 122609 h 372626"/>
              <a:gd name="connsiteX9-199" fmla="*/ 2397676 w 2725011"/>
              <a:gd name="connsiteY9-200" fmla="*/ 4381 h 372626"/>
              <a:gd name="connsiteX10-201" fmla="*/ 2111926 w 2725011"/>
              <a:gd name="connsiteY10-202" fmla="*/ 23431 h 372626"/>
              <a:gd name="connsiteX11-203" fmla="*/ 16939 w 2725011"/>
              <a:gd name="connsiteY11-204" fmla="*/ 219308 h 372626"/>
              <a:gd name="connsiteX12-205" fmla="*/ 0 w 2725011"/>
              <a:gd name="connsiteY12-206" fmla="*/ 310213 h 372626"/>
              <a:gd name="connsiteX0-207" fmla="*/ 0 w 2725011"/>
              <a:gd name="connsiteY0-208" fmla="*/ 310213 h 372626"/>
              <a:gd name="connsiteX1-209" fmla="*/ 102622 w 2725011"/>
              <a:gd name="connsiteY1-210" fmla="*/ 368935 h 372626"/>
              <a:gd name="connsiteX2-211" fmla="*/ 484599 w 2725011"/>
              <a:gd name="connsiteY2-212" fmla="*/ 366748 h 372626"/>
              <a:gd name="connsiteX3-213" fmla="*/ 730801 w 2725011"/>
              <a:gd name="connsiteY3-214" fmla="*/ 347281 h 372626"/>
              <a:gd name="connsiteX4-215" fmla="*/ 1483276 w 2725011"/>
              <a:gd name="connsiteY4-216" fmla="*/ 266319 h 372626"/>
              <a:gd name="connsiteX5-217" fmla="*/ 1545188 w 2725011"/>
              <a:gd name="connsiteY5-218" fmla="*/ 252031 h 372626"/>
              <a:gd name="connsiteX6-219" fmla="*/ 1711876 w 2725011"/>
              <a:gd name="connsiteY6-220" fmla="*/ 299656 h 372626"/>
              <a:gd name="connsiteX7-221" fmla="*/ 1826176 w 2725011"/>
              <a:gd name="connsiteY7-222" fmla="*/ 285369 h 372626"/>
              <a:gd name="connsiteX8-223" fmla="*/ 2725011 w 2725011"/>
              <a:gd name="connsiteY8-224" fmla="*/ 122609 h 372626"/>
              <a:gd name="connsiteX9-225" fmla="*/ 2397676 w 2725011"/>
              <a:gd name="connsiteY9-226" fmla="*/ 4381 h 372626"/>
              <a:gd name="connsiteX10-227" fmla="*/ 2111926 w 2725011"/>
              <a:gd name="connsiteY10-228" fmla="*/ 23431 h 372626"/>
              <a:gd name="connsiteX11-229" fmla="*/ 16939 w 2725011"/>
              <a:gd name="connsiteY11-230" fmla="*/ 219308 h 372626"/>
              <a:gd name="connsiteX12-231" fmla="*/ 0 w 2725011"/>
              <a:gd name="connsiteY12-232" fmla="*/ 310213 h 372626"/>
              <a:gd name="connsiteX0-233" fmla="*/ 0 w 2725011"/>
              <a:gd name="connsiteY0-234" fmla="*/ 310213 h 372626"/>
              <a:gd name="connsiteX1-235" fmla="*/ 102622 w 2725011"/>
              <a:gd name="connsiteY1-236" fmla="*/ 368935 h 372626"/>
              <a:gd name="connsiteX2-237" fmla="*/ 484599 w 2725011"/>
              <a:gd name="connsiteY2-238" fmla="*/ 366748 h 372626"/>
              <a:gd name="connsiteX3-239" fmla="*/ 730801 w 2725011"/>
              <a:gd name="connsiteY3-240" fmla="*/ 347281 h 372626"/>
              <a:gd name="connsiteX4-241" fmla="*/ 1483276 w 2725011"/>
              <a:gd name="connsiteY4-242" fmla="*/ 266319 h 372626"/>
              <a:gd name="connsiteX5-243" fmla="*/ 1711876 w 2725011"/>
              <a:gd name="connsiteY5-244" fmla="*/ 299656 h 372626"/>
              <a:gd name="connsiteX6-245" fmla="*/ 1826176 w 2725011"/>
              <a:gd name="connsiteY6-246" fmla="*/ 285369 h 372626"/>
              <a:gd name="connsiteX7-247" fmla="*/ 2725011 w 2725011"/>
              <a:gd name="connsiteY7-248" fmla="*/ 122609 h 372626"/>
              <a:gd name="connsiteX8-249" fmla="*/ 2397676 w 2725011"/>
              <a:gd name="connsiteY8-250" fmla="*/ 4381 h 372626"/>
              <a:gd name="connsiteX9-251" fmla="*/ 2111926 w 2725011"/>
              <a:gd name="connsiteY9-252" fmla="*/ 23431 h 372626"/>
              <a:gd name="connsiteX10-253" fmla="*/ 16939 w 2725011"/>
              <a:gd name="connsiteY10-254" fmla="*/ 219308 h 372626"/>
              <a:gd name="connsiteX11-255" fmla="*/ 0 w 2725011"/>
              <a:gd name="connsiteY11-256" fmla="*/ 310213 h 372626"/>
              <a:gd name="connsiteX0-257" fmla="*/ 0 w 2725011"/>
              <a:gd name="connsiteY0-258" fmla="*/ 310213 h 372626"/>
              <a:gd name="connsiteX1-259" fmla="*/ 102622 w 2725011"/>
              <a:gd name="connsiteY1-260" fmla="*/ 368935 h 372626"/>
              <a:gd name="connsiteX2-261" fmla="*/ 484599 w 2725011"/>
              <a:gd name="connsiteY2-262" fmla="*/ 366748 h 372626"/>
              <a:gd name="connsiteX3-263" fmla="*/ 730801 w 2725011"/>
              <a:gd name="connsiteY3-264" fmla="*/ 347281 h 372626"/>
              <a:gd name="connsiteX4-265" fmla="*/ 1483276 w 2725011"/>
              <a:gd name="connsiteY4-266" fmla="*/ 266319 h 372626"/>
              <a:gd name="connsiteX5-267" fmla="*/ 1711876 w 2725011"/>
              <a:gd name="connsiteY5-268" fmla="*/ 299656 h 372626"/>
              <a:gd name="connsiteX6-269" fmla="*/ 1826176 w 2725011"/>
              <a:gd name="connsiteY6-270" fmla="*/ 285369 h 372626"/>
              <a:gd name="connsiteX7-271" fmla="*/ 2725011 w 2725011"/>
              <a:gd name="connsiteY7-272" fmla="*/ 122609 h 372626"/>
              <a:gd name="connsiteX8-273" fmla="*/ 2397676 w 2725011"/>
              <a:gd name="connsiteY8-274" fmla="*/ 4381 h 372626"/>
              <a:gd name="connsiteX9-275" fmla="*/ 2111926 w 2725011"/>
              <a:gd name="connsiteY9-276" fmla="*/ 23431 h 372626"/>
              <a:gd name="connsiteX10-277" fmla="*/ 16939 w 2725011"/>
              <a:gd name="connsiteY10-278" fmla="*/ 219308 h 372626"/>
              <a:gd name="connsiteX11-279" fmla="*/ 0 w 2725011"/>
              <a:gd name="connsiteY11-280" fmla="*/ 310213 h 372626"/>
              <a:gd name="connsiteX0-281" fmla="*/ 0 w 2748233"/>
              <a:gd name="connsiteY0-282" fmla="*/ 310213 h 372626"/>
              <a:gd name="connsiteX1-283" fmla="*/ 102622 w 2748233"/>
              <a:gd name="connsiteY1-284" fmla="*/ 368935 h 372626"/>
              <a:gd name="connsiteX2-285" fmla="*/ 484599 w 2748233"/>
              <a:gd name="connsiteY2-286" fmla="*/ 366748 h 372626"/>
              <a:gd name="connsiteX3-287" fmla="*/ 730801 w 2748233"/>
              <a:gd name="connsiteY3-288" fmla="*/ 347281 h 372626"/>
              <a:gd name="connsiteX4-289" fmla="*/ 1483276 w 2748233"/>
              <a:gd name="connsiteY4-290" fmla="*/ 266319 h 372626"/>
              <a:gd name="connsiteX5-291" fmla="*/ 1711876 w 2748233"/>
              <a:gd name="connsiteY5-292" fmla="*/ 299656 h 372626"/>
              <a:gd name="connsiteX6-293" fmla="*/ 2725011 w 2748233"/>
              <a:gd name="connsiteY6-294" fmla="*/ 122609 h 372626"/>
              <a:gd name="connsiteX7-295" fmla="*/ 2397676 w 2748233"/>
              <a:gd name="connsiteY7-296" fmla="*/ 4381 h 372626"/>
              <a:gd name="connsiteX8-297" fmla="*/ 2111926 w 2748233"/>
              <a:gd name="connsiteY8-298" fmla="*/ 23431 h 372626"/>
              <a:gd name="connsiteX9-299" fmla="*/ 16939 w 2748233"/>
              <a:gd name="connsiteY9-300" fmla="*/ 219308 h 372626"/>
              <a:gd name="connsiteX10-301" fmla="*/ 0 w 2748233"/>
              <a:gd name="connsiteY10-302" fmla="*/ 310213 h 372626"/>
              <a:gd name="connsiteX0-303" fmla="*/ 0 w 2725011"/>
              <a:gd name="connsiteY0-304" fmla="*/ 310213 h 372626"/>
              <a:gd name="connsiteX1-305" fmla="*/ 102622 w 2725011"/>
              <a:gd name="connsiteY1-306" fmla="*/ 368935 h 372626"/>
              <a:gd name="connsiteX2-307" fmla="*/ 484599 w 2725011"/>
              <a:gd name="connsiteY2-308" fmla="*/ 366748 h 372626"/>
              <a:gd name="connsiteX3-309" fmla="*/ 730801 w 2725011"/>
              <a:gd name="connsiteY3-310" fmla="*/ 347281 h 372626"/>
              <a:gd name="connsiteX4-311" fmla="*/ 1483276 w 2725011"/>
              <a:gd name="connsiteY4-312" fmla="*/ 266319 h 372626"/>
              <a:gd name="connsiteX5-313" fmla="*/ 1711876 w 2725011"/>
              <a:gd name="connsiteY5-314" fmla="*/ 299656 h 372626"/>
              <a:gd name="connsiteX6-315" fmla="*/ 2725011 w 2725011"/>
              <a:gd name="connsiteY6-316" fmla="*/ 122609 h 372626"/>
              <a:gd name="connsiteX7-317" fmla="*/ 2397676 w 2725011"/>
              <a:gd name="connsiteY7-318" fmla="*/ 4381 h 372626"/>
              <a:gd name="connsiteX8-319" fmla="*/ 2111926 w 2725011"/>
              <a:gd name="connsiteY8-320" fmla="*/ 23431 h 372626"/>
              <a:gd name="connsiteX9-321" fmla="*/ 16939 w 2725011"/>
              <a:gd name="connsiteY9-322" fmla="*/ 219308 h 372626"/>
              <a:gd name="connsiteX10-323" fmla="*/ 0 w 2725011"/>
              <a:gd name="connsiteY10-324" fmla="*/ 310213 h 372626"/>
              <a:gd name="connsiteX0-325" fmla="*/ 0 w 2725011"/>
              <a:gd name="connsiteY0-326" fmla="*/ 310213 h 372626"/>
              <a:gd name="connsiteX1-327" fmla="*/ 102622 w 2725011"/>
              <a:gd name="connsiteY1-328" fmla="*/ 368935 h 372626"/>
              <a:gd name="connsiteX2-329" fmla="*/ 484599 w 2725011"/>
              <a:gd name="connsiteY2-330" fmla="*/ 366748 h 372626"/>
              <a:gd name="connsiteX3-331" fmla="*/ 730801 w 2725011"/>
              <a:gd name="connsiteY3-332" fmla="*/ 347281 h 372626"/>
              <a:gd name="connsiteX4-333" fmla="*/ 1483276 w 2725011"/>
              <a:gd name="connsiteY4-334" fmla="*/ 266319 h 372626"/>
              <a:gd name="connsiteX5-335" fmla="*/ 1711876 w 2725011"/>
              <a:gd name="connsiteY5-336" fmla="*/ 299656 h 372626"/>
              <a:gd name="connsiteX6-337" fmla="*/ 2725011 w 2725011"/>
              <a:gd name="connsiteY6-338" fmla="*/ 122609 h 372626"/>
              <a:gd name="connsiteX7-339" fmla="*/ 2397676 w 2725011"/>
              <a:gd name="connsiteY7-340" fmla="*/ 4381 h 372626"/>
              <a:gd name="connsiteX8-341" fmla="*/ 2111926 w 2725011"/>
              <a:gd name="connsiteY8-342" fmla="*/ 23431 h 372626"/>
              <a:gd name="connsiteX9-343" fmla="*/ 24395 w 2725011"/>
              <a:gd name="connsiteY9-344" fmla="*/ 216822 h 372626"/>
              <a:gd name="connsiteX10-345" fmla="*/ 0 w 2725011"/>
              <a:gd name="connsiteY10-346" fmla="*/ 310213 h 372626"/>
              <a:gd name="connsiteX0-347" fmla="*/ 0 w 2725011"/>
              <a:gd name="connsiteY0-348" fmla="*/ 310213 h 372626"/>
              <a:gd name="connsiteX1-349" fmla="*/ 102622 w 2725011"/>
              <a:gd name="connsiteY1-350" fmla="*/ 368935 h 372626"/>
              <a:gd name="connsiteX2-351" fmla="*/ 484599 w 2725011"/>
              <a:gd name="connsiteY2-352" fmla="*/ 366748 h 372626"/>
              <a:gd name="connsiteX3-353" fmla="*/ 730801 w 2725011"/>
              <a:gd name="connsiteY3-354" fmla="*/ 347281 h 372626"/>
              <a:gd name="connsiteX4-355" fmla="*/ 1483276 w 2725011"/>
              <a:gd name="connsiteY4-356" fmla="*/ 266319 h 372626"/>
              <a:gd name="connsiteX5-357" fmla="*/ 1711876 w 2725011"/>
              <a:gd name="connsiteY5-358" fmla="*/ 299656 h 372626"/>
              <a:gd name="connsiteX6-359" fmla="*/ 2725011 w 2725011"/>
              <a:gd name="connsiteY6-360" fmla="*/ 122609 h 372626"/>
              <a:gd name="connsiteX7-361" fmla="*/ 2397676 w 2725011"/>
              <a:gd name="connsiteY7-362" fmla="*/ 4381 h 372626"/>
              <a:gd name="connsiteX8-363" fmla="*/ 2111926 w 2725011"/>
              <a:gd name="connsiteY8-364" fmla="*/ 23431 h 372626"/>
              <a:gd name="connsiteX9-365" fmla="*/ 24395 w 2725011"/>
              <a:gd name="connsiteY9-366" fmla="*/ 216822 h 372626"/>
              <a:gd name="connsiteX10-367" fmla="*/ 0 w 2725011"/>
              <a:gd name="connsiteY10-368" fmla="*/ 310213 h 372626"/>
              <a:gd name="connsiteX0-369" fmla="*/ 0 w 2725011"/>
              <a:gd name="connsiteY0-370" fmla="*/ 310213 h 372626"/>
              <a:gd name="connsiteX1-371" fmla="*/ 102622 w 2725011"/>
              <a:gd name="connsiteY1-372" fmla="*/ 368935 h 372626"/>
              <a:gd name="connsiteX2-373" fmla="*/ 484599 w 2725011"/>
              <a:gd name="connsiteY2-374" fmla="*/ 366748 h 372626"/>
              <a:gd name="connsiteX3-375" fmla="*/ 730801 w 2725011"/>
              <a:gd name="connsiteY3-376" fmla="*/ 347281 h 372626"/>
              <a:gd name="connsiteX4-377" fmla="*/ 1483276 w 2725011"/>
              <a:gd name="connsiteY4-378" fmla="*/ 266319 h 372626"/>
              <a:gd name="connsiteX5-379" fmla="*/ 1711876 w 2725011"/>
              <a:gd name="connsiteY5-380" fmla="*/ 299656 h 372626"/>
              <a:gd name="connsiteX6-381" fmla="*/ 2725011 w 2725011"/>
              <a:gd name="connsiteY6-382" fmla="*/ 122609 h 372626"/>
              <a:gd name="connsiteX7-383" fmla="*/ 2397676 w 2725011"/>
              <a:gd name="connsiteY7-384" fmla="*/ 4381 h 372626"/>
              <a:gd name="connsiteX8-385" fmla="*/ 2111926 w 2725011"/>
              <a:gd name="connsiteY8-386" fmla="*/ 23431 h 372626"/>
              <a:gd name="connsiteX9-387" fmla="*/ 39308 w 2725011"/>
              <a:gd name="connsiteY9-388" fmla="*/ 221793 h 372626"/>
              <a:gd name="connsiteX10-389" fmla="*/ 0 w 2725011"/>
              <a:gd name="connsiteY10-390" fmla="*/ 310213 h 372626"/>
              <a:gd name="connsiteX0-391" fmla="*/ 0 w 2725011"/>
              <a:gd name="connsiteY0-392" fmla="*/ 310213 h 372626"/>
              <a:gd name="connsiteX1-393" fmla="*/ 102622 w 2725011"/>
              <a:gd name="connsiteY1-394" fmla="*/ 368935 h 372626"/>
              <a:gd name="connsiteX2-395" fmla="*/ 484599 w 2725011"/>
              <a:gd name="connsiteY2-396" fmla="*/ 366748 h 372626"/>
              <a:gd name="connsiteX3-397" fmla="*/ 730801 w 2725011"/>
              <a:gd name="connsiteY3-398" fmla="*/ 347281 h 372626"/>
              <a:gd name="connsiteX4-399" fmla="*/ 1483276 w 2725011"/>
              <a:gd name="connsiteY4-400" fmla="*/ 266319 h 372626"/>
              <a:gd name="connsiteX5-401" fmla="*/ 1711876 w 2725011"/>
              <a:gd name="connsiteY5-402" fmla="*/ 299656 h 372626"/>
              <a:gd name="connsiteX6-403" fmla="*/ 2725011 w 2725011"/>
              <a:gd name="connsiteY6-404" fmla="*/ 122609 h 372626"/>
              <a:gd name="connsiteX7-405" fmla="*/ 2397676 w 2725011"/>
              <a:gd name="connsiteY7-406" fmla="*/ 4381 h 372626"/>
              <a:gd name="connsiteX8-407" fmla="*/ 2111926 w 2725011"/>
              <a:gd name="connsiteY8-408" fmla="*/ 23431 h 372626"/>
              <a:gd name="connsiteX9-409" fmla="*/ 39308 w 2725011"/>
              <a:gd name="connsiteY9-410" fmla="*/ 221793 h 372626"/>
              <a:gd name="connsiteX10-411" fmla="*/ 0 w 2725011"/>
              <a:gd name="connsiteY10-412" fmla="*/ 310213 h 372626"/>
              <a:gd name="connsiteX0-413" fmla="*/ 0 w 2725011"/>
              <a:gd name="connsiteY0-414" fmla="*/ 310213 h 372626"/>
              <a:gd name="connsiteX1-415" fmla="*/ 102622 w 2725011"/>
              <a:gd name="connsiteY1-416" fmla="*/ 368935 h 372626"/>
              <a:gd name="connsiteX2-417" fmla="*/ 484599 w 2725011"/>
              <a:gd name="connsiteY2-418" fmla="*/ 366748 h 372626"/>
              <a:gd name="connsiteX3-419" fmla="*/ 730801 w 2725011"/>
              <a:gd name="connsiteY3-420" fmla="*/ 347281 h 372626"/>
              <a:gd name="connsiteX4-421" fmla="*/ 1483276 w 2725011"/>
              <a:gd name="connsiteY4-422" fmla="*/ 266319 h 372626"/>
              <a:gd name="connsiteX5-423" fmla="*/ 1711876 w 2725011"/>
              <a:gd name="connsiteY5-424" fmla="*/ 299656 h 372626"/>
              <a:gd name="connsiteX6-425" fmla="*/ 2725011 w 2725011"/>
              <a:gd name="connsiteY6-426" fmla="*/ 122609 h 372626"/>
              <a:gd name="connsiteX7-427" fmla="*/ 2397676 w 2725011"/>
              <a:gd name="connsiteY7-428" fmla="*/ 4381 h 372626"/>
              <a:gd name="connsiteX8-429" fmla="*/ 2111926 w 2725011"/>
              <a:gd name="connsiteY8-430" fmla="*/ 23431 h 372626"/>
              <a:gd name="connsiteX9-431" fmla="*/ 39308 w 2725011"/>
              <a:gd name="connsiteY9-432" fmla="*/ 221793 h 372626"/>
              <a:gd name="connsiteX10-433" fmla="*/ 0 w 2725011"/>
              <a:gd name="connsiteY10-434" fmla="*/ 310213 h 372626"/>
              <a:gd name="connsiteX0-435" fmla="*/ 0 w 2725011"/>
              <a:gd name="connsiteY0-436" fmla="*/ 310213 h 372626"/>
              <a:gd name="connsiteX1-437" fmla="*/ 102622 w 2725011"/>
              <a:gd name="connsiteY1-438" fmla="*/ 368935 h 372626"/>
              <a:gd name="connsiteX2-439" fmla="*/ 484599 w 2725011"/>
              <a:gd name="connsiteY2-440" fmla="*/ 366748 h 372626"/>
              <a:gd name="connsiteX3-441" fmla="*/ 730801 w 2725011"/>
              <a:gd name="connsiteY3-442" fmla="*/ 347281 h 372626"/>
              <a:gd name="connsiteX4-443" fmla="*/ 1483276 w 2725011"/>
              <a:gd name="connsiteY4-444" fmla="*/ 266319 h 372626"/>
              <a:gd name="connsiteX5-445" fmla="*/ 1711876 w 2725011"/>
              <a:gd name="connsiteY5-446" fmla="*/ 299656 h 372626"/>
              <a:gd name="connsiteX6-447" fmla="*/ 2725011 w 2725011"/>
              <a:gd name="connsiteY6-448" fmla="*/ 122609 h 372626"/>
              <a:gd name="connsiteX7-449" fmla="*/ 2397676 w 2725011"/>
              <a:gd name="connsiteY7-450" fmla="*/ 4381 h 372626"/>
              <a:gd name="connsiteX8-451" fmla="*/ 2111926 w 2725011"/>
              <a:gd name="connsiteY8-452" fmla="*/ 23431 h 372626"/>
              <a:gd name="connsiteX9-453" fmla="*/ 39308 w 2725011"/>
              <a:gd name="connsiteY9-454" fmla="*/ 221793 h 372626"/>
              <a:gd name="connsiteX10-455" fmla="*/ 0 w 2725011"/>
              <a:gd name="connsiteY10-456" fmla="*/ 310213 h 372626"/>
              <a:gd name="connsiteX0-457" fmla="*/ 0 w 2744896"/>
              <a:gd name="connsiteY0-458" fmla="*/ 311165 h 373578"/>
              <a:gd name="connsiteX1-459" fmla="*/ 102622 w 2744896"/>
              <a:gd name="connsiteY1-460" fmla="*/ 369887 h 373578"/>
              <a:gd name="connsiteX2-461" fmla="*/ 484599 w 2744896"/>
              <a:gd name="connsiteY2-462" fmla="*/ 367700 h 373578"/>
              <a:gd name="connsiteX3-463" fmla="*/ 730801 w 2744896"/>
              <a:gd name="connsiteY3-464" fmla="*/ 348233 h 373578"/>
              <a:gd name="connsiteX4-465" fmla="*/ 1483276 w 2744896"/>
              <a:gd name="connsiteY4-466" fmla="*/ 267271 h 373578"/>
              <a:gd name="connsiteX5-467" fmla="*/ 1711876 w 2744896"/>
              <a:gd name="connsiteY5-468" fmla="*/ 300608 h 373578"/>
              <a:gd name="connsiteX6-469" fmla="*/ 2744896 w 2744896"/>
              <a:gd name="connsiteY6-470" fmla="*/ 138675 h 373578"/>
              <a:gd name="connsiteX7-471" fmla="*/ 2397676 w 2744896"/>
              <a:gd name="connsiteY7-472" fmla="*/ 5333 h 373578"/>
              <a:gd name="connsiteX8-473" fmla="*/ 2111926 w 2744896"/>
              <a:gd name="connsiteY8-474" fmla="*/ 24383 h 373578"/>
              <a:gd name="connsiteX9-475" fmla="*/ 39308 w 2744896"/>
              <a:gd name="connsiteY9-476" fmla="*/ 222745 h 373578"/>
              <a:gd name="connsiteX10-477" fmla="*/ 0 w 2744896"/>
              <a:gd name="connsiteY10-478" fmla="*/ 311165 h 373578"/>
              <a:gd name="connsiteX0-479" fmla="*/ 0 w 2744896"/>
              <a:gd name="connsiteY0-480" fmla="*/ 311165 h 373578"/>
              <a:gd name="connsiteX1-481" fmla="*/ 102622 w 2744896"/>
              <a:gd name="connsiteY1-482" fmla="*/ 369887 h 373578"/>
              <a:gd name="connsiteX2-483" fmla="*/ 484599 w 2744896"/>
              <a:gd name="connsiteY2-484" fmla="*/ 367700 h 373578"/>
              <a:gd name="connsiteX3-485" fmla="*/ 730801 w 2744896"/>
              <a:gd name="connsiteY3-486" fmla="*/ 348233 h 373578"/>
              <a:gd name="connsiteX4-487" fmla="*/ 1483276 w 2744896"/>
              <a:gd name="connsiteY4-488" fmla="*/ 267271 h 373578"/>
              <a:gd name="connsiteX5-489" fmla="*/ 1652222 w 2744896"/>
              <a:gd name="connsiteY5-490" fmla="*/ 289272 h 373578"/>
              <a:gd name="connsiteX6-491" fmla="*/ 2744896 w 2744896"/>
              <a:gd name="connsiteY6-492" fmla="*/ 138675 h 373578"/>
              <a:gd name="connsiteX7-493" fmla="*/ 2397676 w 2744896"/>
              <a:gd name="connsiteY7-494" fmla="*/ 5333 h 373578"/>
              <a:gd name="connsiteX8-495" fmla="*/ 2111926 w 2744896"/>
              <a:gd name="connsiteY8-496" fmla="*/ 24383 h 373578"/>
              <a:gd name="connsiteX9-497" fmla="*/ 39308 w 2744896"/>
              <a:gd name="connsiteY9-498" fmla="*/ 222745 h 373578"/>
              <a:gd name="connsiteX10-499" fmla="*/ 0 w 2744896"/>
              <a:gd name="connsiteY10-500" fmla="*/ 311165 h 373578"/>
              <a:gd name="connsiteX0-501" fmla="*/ 0 w 2744896"/>
              <a:gd name="connsiteY0-502" fmla="*/ 311165 h 373578"/>
              <a:gd name="connsiteX1-503" fmla="*/ 102622 w 2744896"/>
              <a:gd name="connsiteY1-504" fmla="*/ 369887 h 373578"/>
              <a:gd name="connsiteX2-505" fmla="*/ 484599 w 2744896"/>
              <a:gd name="connsiteY2-506" fmla="*/ 367700 h 373578"/>
              <a:gd name="connsiteX3-507" fmla="*/ 730801 w 2744896"/>
              <a:gd name="connsiteY3-508" fmla="*/ 348233 h 373578"/>
              <a:gd name="connsiteX4-509" fmla="*/ 1483276 w 2744896"/>
              <a:gd name="connsiteY4-510" fmla="*/ 267271 h 373578"/>
              <a:gd name="connsiteX5-511" fmla="*/ 1652222 w 2744896"/>
              <a:gd name="connsiteY5-512" fmla="*/ 289272 h 373578"/>
              <a:gd name="connsiteX6-513" fmla="*/ 2744896 w 2744896"/>
              <a:gd name="connsiteY6-514" fmla="*/ 138675 h 373578"/>
              <a:gd name="connsiteX7-515" fmla="*/ 2397676 w 2744896"/>
              <a:gd name="connsiteY7-516" fmla="*/ 5333 h 373578"/>
              <a:gd name="connsiteX8-517" fmla="*/ 2111926 w 2744896"/>
              <a:gd name="connsiteY8-518" fmla="*/ 24383 h 373578"/>
              <a:gd name="connsiteX9-519" fmla="*/ 39308 w 2744896"/>
              <a:gd name="connsiteY9-520" fmla="*/ 222745 h 373578"/>
              <a:gd name="connsiteX10-521" fmla="*/ 0 w 2744896"/>
              <a:gd name="connsiteY10-522" fmla="*/ 311165 h 373578"/>
              <a:gd name="connsiteX0-523" fmla="*/ 0 w 2744896"/>
              <a:gd name="connsiteY0-524" fmla="*/ 311165 h 373578"/>
              <a:gd name="connsiteX1-525" fmla="*/ 102622 w 2744896"/>
              <a:gd name="connsiteY1-526" fmla="*/ 369887 h 373578"/>
              <a:gd name="connsiteX2-527" fmla="*/ 484599 w 2744896"/>
              <a:gd name="connsiteY2-528" fmla="*/ 367700 h 373578"/>
              <a:gd name="connsiteX3-529" fmla="*/ 730801 w 2744896"/>
              <a:gd name="connsiteY3-530" fmla="*/ 348233 h 373578"/>
              <a:gd name="connsiteX4-531" fmla="*/ 1483276 w 2744896"/>
              <a:gd name="connsiteY4-532" fmla="*/ 267271 h 373578"/>
              <a:gd name="connsiteX5-533" fmla="*/ 1637309 w 2744896"/>
              <a:gd name="connsiteY5-534" fmla="*/ 304387 h 373578"/>
              <a:gd name="connsiteX6-535" fmla="*/ 2744896 w 2744896"/>
              <a:gd name="connsiteY6-536" fmla="*/ 138675 h 373578"/>
              <a:gd name="connsiteX7-537" fmla="*/ 2397676 w 2744896"/>
              <a:gd name="connsiteY7-538" fmla="*/ 5333 h 373578"/>
              <a:gd name="connsiteX8-539" fmla="*/ 2111926 w 2744896"/>
              <a:gd name="connsiteY8-540" fmla="*/ 24383 h 373578"/>
              <a:gd name="connsiteX9-541" fmla="*/ 39308 w 2744896"/>
              <a:gd name="connsiteY9-542" fmla="*/ 222745 h 373578"/>
              <a:gd name="connsiteX10-543" fmla="*/ 0 w 2744896"/>
              <a:gd name="connsiteY10-544" fmla="*/ 311165 h 373578"/>
              <a:gd name="connsiteX0-545" fmla="*/ 0 w 2744896"/>
              <a:gd name="connsiteY0-546" fmla="*/ 311165 h 373578"/>
              <a:gd name="connsiteX1-547" fmla="*/ 102622 w 2744896"/>
              <a:gd name="connsiteY1-548" fmla="*/ 369887 h 373578"/>
              <a:gd name="connsiteX2-549" fmla="*/ 484599 w 2744896"/>
              <a:gd name="connsiteY2-550" fmla="*/ 367700 h 373578"/>
              <a:gd name="connsiteX3-551" fmla="*/ 730801 w 2744896"/>
              <a:gd name="connsiteY3-552" fmla="*/ 348233 h 373578"/>
              <a:gd name="connsiteX4-553" fmla="*/ 1498190 w 2744896"/>
              <a:gd name="connsiteY4-554" fmla="*/ 252157 h 373578"/>
              <a:gd name="connsiteX5-555" fmla="*/ 1637309 w 2744896"/>
              <a:gd name="connsiteY5-556" fmla="*/ 304387 h 373578"/>
              <a:gd name="connsiteX6-557" fmla="*/ 2744896 w 2744896"/>
              <a:gd name="connsiteY6-558" fmla="*/ 138675 h 373578"/>
              <a:gd name="connsiteX7-559" fmla="*/ 2397676 w 2744896"/>
              <a:gd name="connsiteY7-560" fmla="*/ 5333 h 373578"/>
              <a:gd name="connsiteX8-561" fmla="*/ 2111926 w 2744896"/>
              <a:gd name="connsiteY8-562" fmla="*/ 24383 h 373578"/>
              <a:gd name="connsiteX9-563" fmla="*/ 39308 w 2744896"/>
              <a:gd name="connsiteY9-564" fmla="*/ 222745 h 373578"/>
              <a:gd name="connsiteX10-565" fmla="*/ 0 w 2744896"/>
              <a:gd name="connsiteY10-566" fmla="*/ 311165 h 373578"/>
              <a:gd name="connsiteX0-567" fmla="*/ 0 w 2744896"/>
              <a:gd name="connsiteY0-568" fmla="*/ 311165 h 373578"/>
              <a:gd name="connsiteX1-569" fmla="*/ 102622 w 2744896"/>
              <a:gd name="connsiteY1-570" fmla="*/ 369887 h 373578"/>
              <a:gd name="connsiteX2-571" fmla="*/ 484599 w 2744896"/>
              <a:gd name="connsiteY2-572" fmla="*/ 367700 h 373578"/>
              <a:gd name="connsiteX3-573" fmla="*/ 730801 w 2744896"/>
              <a:gd name="connsiteY3-574" fmla="*/ 348233 h 373578"/>
              <a:gd name="connsiteX4-575" fmla="*/ 1493219 w 2744896"/>
              <a:gd name="connsiteY4-576" fmla="*/ 255936 h 373578"/>
              <a:gd name="connsiteX5-577" fmla="*/ 1637309 w 2744896"/>
              <a:gd name="connsiteY5-578" fmla="*/ 304387 h 373578"/>
              <a:gd name="connsiteX6-579" fmla="*/ 2744896 w 2744896"/>
              <a:gd name="connsiteY6-580" fmla="*/ 138675 h 373578"/>
              <a:gd name="connsiteX7-581" fmla="*/ 2397676 w 2744896"/>
              <a:gd name="connsiteY7-582" fmla="*/ 5333 h 373578"/>
              <a:gd name="connsiteX8-583" fmla="*/ 2111926 w 2744896"/>
              <a:gd name="connsiteY8-584" fmla="*/ 24383 h 373578"/>
              <a:gd name="connsiteX9-585" fmla="*/ 39308 w 2744896"/>
              <a:gd name="connsiteY9-586" fmla="*/ 222745 h 373578"/>
              <a:gd name="connsiteX10-587" fmla="*/ 0 w 2744896"/>
              <a:gd name="connsiteY10-588" fmla="*/ 311165 h 373578"/>
              <a:gd name="connsiteX0-589" fmla="*/ 0 w 2744896"/>
              <a:gd name="connsiteY0-590" fmla="*/ 311165 h 373578"/>
              <a:gd name="connsiteX1-591" fmla="*/ 102622 w 2744896"/>
              <a:gd name="connsiteY1-592" fmla="*/ 369887 h 373578"/>
              <a:gd name="connsiteX2-593" fmla="*/ 484599 w 2744896"/>
              <a:gd name="connsiteY2-594" fmla="*/ 367700 h 373578"/>
              <a:gd name="connsiteX3-595" fmla="*/ 730801 w 2744896"/>
              <a:gd name="connsiteY3-596" fmla="*/ 348233 h 373578"/>
              <a:gd name="connsiteX4-597" fmla="*/ 1493219 w 2744896"/>
              <a:gd name="connsiteY4-598" fmla="*/ 255936 h 373578"/>
              <a:gd name="connsiteX5-599" fmla="*/ 1637309 w 2744896"/>
              <a:gd name="connsiteY5-600" fmla="*/ 304387 h 373578"/>
              <a:gd name="connsiteX6-601" fmla="*/ 2744896 w 2744896"/>
              <a:gd name="connsiteY6-602" fmla="*/ 138675 h 373578"/>
              <a:gd name="connsiteX7-603" fmla="*/ 2397676 w 2744896"/>
              <a:gd name="connsiteY7-604" fmla="*/ 5333 h 373578"/>
              <a:gd name="connsiteX8-605" fmla="*/ 2111926 w 2744896"/>
              <a:gd name="connsiteY8-606" fmla="*/ 24383 h 373578"/>
              <a:gd name="connsiteX9-607" fmla="*/ 39308 w 2744896"/>
              <a:gd name="connsiteY9-608" fmla="*/ 222745 h 373578"/>
              <a:gd name="connsiteX10-609" fmla="*/ 0 w 2744896"/>
              <a:gd name="connsiteY10-610" fmla="*/ 311165 h 373578"/>
              <a:gd name="connsiteX0-611" fmla="*/ 0 w 2744896"/>
              <a:gd name="connsiteY0-612" fmla="*/ 311165 h 373578"/>
              <a:gd name="connsiteX1-613" fmla="*/ 102622 w 2744896"/>
              <a:gd name="connsiteY1-614" fmla="*/ 369887 h 373578"/>
              <a:gd name="connsiteX2-615" fmla="*/ 484599 w 2744896"/>
              <a:gd name="connsiteY2-616" fmla="*/ 367700 h 373578"/>
              <a:gd name="connsiteX3-617" fmla="*/ 730801 w 2744896"/>
              <a:gd name="connsiteY3-618" fmla="*/ 348233 h 373578"/>
              <a:gd name="connsiteX4-619" fmla="*/ 1500676 w 2744896"/>
              <a:gd name="connsiteY4-620" fmla="*/ 269161 h 373578"/>
              <a:gd name="connsiteX5-621" fmla="*/ 1637309 w 2744896"/>
              <a:gd name="connsiteY5-622" fmla="*/ 304387 h 373578"/>
              <a:gd name="connsiteX6-623" fmla="*/ 2744896 w 2744896"/>
              <a:gd name="connsiteY6-624" fmla="*/ 138675 h 373578"/>
              <a:gd name="connsiteX7-625" fmla="*/ 2397676 w 2744896"/>
              <a:gd name="connsiteY7-626" fmla="*/ 5333 h 373578"/>
              <a:gd name="connsiteX8-627" fmla="*/ 2111926 w 2744896"/>
              <a:gd name="connsiteY8-628" fmla="*/ 24383 h 373578"/>
              <a:gd name="connsiteX9-629" fmla="*/ 39308 w 2744896"/>
              <a:gd name="connsiteY9-630" fmla="*/ 222745 h 373578"/>
              <a:gd name="connsiteX10-631" fmla="*/ 0 w 2744896"/>
              <a:gd name="connsiteY10-632" fmla="*/ 311165 h 373578"/>
              <a:gd name="connsiteX0-633" fmla="*/ 0 w 2744896"/>
              <a:gd name="connsiteY0-634" fmla="*/ 311165 h 373578"/>
              <a:gd name="connsiteX1-635" fmla="*/ 102622 w 2744896"/>
              <a:gd name="connsiteY1-636" fmla="*/ 369887 h 373578"/>
              <a:gd name="connsiteX2-637" fmla="*/ 484599 w 2744896"/>
              <a:gd name="connsiteY2-638" fmla="*/ 367700 h 373578"/>
              <a:gd name="connsiteX3-639" fmla="*/ 730801 w 2744896"/>
              <a:gd name="connsiteY3-640" fmla="*/ 348233 h 373578"/>
              <a:gd name="connsiteX4-641" fmla="*/ 1503162 w 2744896"/>
              <a:gd name="connsiteY4-642" fmla="*/ 261604 h 373578"/>
              <a:gd name="connsiteX5-643" fmla="*/ 1637309 w 2744896"/>
              <a:gd name="connsiteY5-644" fmla="*/ 304387 h 373578"/>
              <a:gd name="connsiteX6-645" fmla="*/ 2744896 w 2744896"/>
              <a:gd name="connsiteY6-646" fmla="*/ 138675 h 373578"/>
              <a:gd name="connsiteX7-647" fmla="*/ 2397676 w 2744896"/>
              <a:gd name="connsiteY7-648" fmla="*/ 5333 h 373578"/>
              <a:gd name="connsiteX8-649" fmla="*/ 2111926 w 2744896"/>
              <a:gd name="connsiteY8-650" fmla="*/ 24383 h 373578"/>
              <a:gd name="connsiteX9-651" fmla="*/ 39308 w 2744896"/>
              <a:gd name="connsiteY9-652" fmla="*/ 222745 h 373578"/>
              <a:gd name="connsiteX10-653" fmla="*/ 0 w 2744896"/>
              <a:gd name="connsiteY10-654" fmla="*/ 311165 h 373578"/>
              <a:gd name="connsiteX0-655" fmla="*/ 0 w 2744896"/>
              <a:gd name="connsiteY0-656" fmla="*/ 311165 h 373578"/>
              <a:gd name="connsiteX1-657" fmla="*/ 102622 w 2744896"/>
              <a:gd name="connsiteY1-658" fmla="*/ 369887 h 373578"/>
              <a:gd name="connsiteX2-659" fmla="*/ 484599 w 2744896"/>
              <a:gd name="connsiteY2-660" fmla="*/ 367700 h 373578"/>
              <a:gd name="connsiteX3-661" fmla="*/ 730801 w 2744896"/>
              <a:gd name="connsiteY3-662" fmla="*/ 348233 h 373578"/>
              <a:gd name="connsiteX4-663" fmla="*/ 1363667 w 2744896"/>
              <a:gd name="connsiteY4-664" fmla="*/ 271979 h 373578"/>
              <a:gd name="connsiteX5-665" fmla="*/ 1503162 w 2744896"/>
              <a:gd name="connsiteY5-666" fmla="*/ 261604 h 373578"/>
              <a:gd name="connsiteX6-667" fmla="*/ 1637309 w 2744896"/>
              <a:gd name="connsiteY6-668" fmla="*/ 304387 h 373578"/>
              <a:gd name="connsiteX7-669" fmla="*/ 2744896 w 2744896"/>
              <a:gd name="connsiteY7-670" fmla="*/ 138675 h 373578"/>
              <a:gd name="connsiteX8-671" fmla="*/ 2397676 w 2744896"/>
              <a:gd name="connsiteY8-672" fmla="*/ 5333 h 373578"/>
              <a:gd name="connsiteX9-673" fmla="*/ 2111926 w 2744896"/>
              <a:gd name="connsiteY9-674" fmla="*/ 24383 h 373578"/>
              <a:gd name="connsiteX10-675" fmla="*/ 39308 w 2744896"/>
              <a:gd name="connsiteY10-676" fmla="*/ 222745 h 373578"/>
              <a:gd name="connsiteX11-677" fmla="*/ 0 w 2744896"/>
              <a:gd name="connsiteY11-678" fmla="*/ 311165 h 373578"/>
              <a:gd name="connsiteX0-679" fmla="*/ 0 w 2744896"/>
              <a:gd name="connsiteY0-680" fmla="*/ 311165 h 373578"/>
              <a:gd name="connsiteX1-681" fmla="*/ 102622 w 2744896"/>
              <a:gd name="connsiteY1-682" fmla="*/ 369887 h 373578"/>
              <a:gd name="connsiteX2-683" fmla="*/ 484599 w 2744896"/>
              <a:gd name="connsiteY2-684" fmla="*/ 367700 h 373578"/>
              <a:gd name="connsiteX3-685" fmla="*/ 730801 w 2744896"/>
              <a:gd name="connsiteY3-686" fmla="*/ 348233 h 373578"/>
              <a:gd name="connsiteX4-687" fmla="*/ 1363667 w 2744896"/>
              <a:gd name="connsiteY4-688" fmla="*/ 271979 h 373578"/>
              <a:gd name="connsiteX5-689" fmla="*/ 1505648 w 2744896"/>
              <a:gd name="connsiteY5-690" fmla="*/ 269161 h 373578"/>
              <a:gd name="connsiteX6-691" fmla="*/ 1637309 w 2744896"/>
              <a:gd name="connsiteY6-692" fmla="*/ 304387 h 373578"/>
              <a:gd name="connsiteX7-693" fmla="*/ 2744896 w 2744896"/>
              <a:gd name="connsiteY7-694" fmla="*/ 138675 h 373578"/>
              <a:gd name="connsiteX8-695" fmla="*/ 2397676 w 2744896"/>
              <a:gd name="connsiteY8-696" fmla="*/ 5333 h 373578"/>
              <a:gd name="connsiteX9-697" fmla="*/ 2111926 w 2744896"/>
              <a:gd name="connsiteY9-698" fmla="*/ 24383 h 373578"/>
              <a:gd name="connsiteX10-699" fmla="*/ 39308 w 2744896"/>
              <a:gd name="connsiteY10-700" fmla="*/ 222745 h 373578"/>
              <a:gd name="connsiteX11-701" fmla="*/ 0 w 2744896"/>
              <a:gd name="connsiteY11-702" fmla="*/ 311165 h 373578"/>
              <a:gd name="connsiteX0-703" fmla="*/ 0 w 2744896"/>
              <a:gd name="connsiteY0-704" fmla="*/ 311165 h 373578"/>
              <a:gd name="connsiteX1-705" fmla="*/ 102622 w 2744896"/>
              <a:gd name="connsiteY1-706" fmla="*/ 369887 h 373578"/>
              <a:gd name="connsiteX2-707" fmla="*/ 484599 w 2744896"/>
              <a:gd name="connsiteY2-708" fmla="*/ 367700 h 373578"/>
              <a:gd name="connsiteX3-709" fmla="*/ 730801 w 2744896"/>
              <a:gd name="connsiteY3-710" fmla="*/ 348233 h 373578"/>
              <a:gd name="connsiteX4-711" fmla="*/ 1363667 w 2744896"/>
              <a:gd name="connsiteY4-712" fmla="*/ 271979 h 373578"/>
              <a:gd name="connsiteX5-713" fmla="*/ 1505648 w 2744896"/>
              <a:gd name="connsiteY5-714" fmla="*/ 269161 h 373578"/>
              <a:gd name="connsiteX6-715" fmla="*/ 1637309 w 2744896"/>
              <a:gd name="connsiteY6-716" fmla="*/ 304387 h 373578"/>
              <a:gd name="connsiteX7-717" fmla="*/ 2744896 w 2744896"/>
              <a:gd name="connsiteY7-718" fmla="*/ 138675 h 373578"/>
              <a:gd name="connsiteX8-719" fmla="*/ 2397676 w 2744896"/>
              <a:gd name="connsiteY8-720" fmla="*/ 5333 h 373578"/>
              <a:gd name="connsiteX9-721" fmla="*/ 2111926 w 2744896"/>
              <a:gd name="connsiteY9-722" fmla="*/ 24383 h 373578"/>
              <a:gd name="connsiteX10-723" fmla="*/ 39308 w 2744896"/>
              <a:gd name="connsiteY10-724" fmla="*/ 222745 h 373578"/>
              <a:gd name="connsiteX11-725" fmla="*/ 0 w 2744896"/>
              <a:gd name="connsiteY11-726" fmla="*/ 311165 h 373578"/>
              <a:gd name="connsiteX0-727" fmla="*/ 0 w 2744896"/>
              <a:gd name="connsiteY0-728" fmla="*/ 311165 h 373578"/>
              <a:gd name="connsiteX1-729" fmla="*/ 102622 w 2744896"/>
              <a:gd name="connsiteY1-730" fmla="*/ 369887 h 373578"/>
              <a:gd name="connsiteX2-731" fmla="*/ 484599 w 2744896"/>
              <a:gd name="connsiteY2-732" fmla="*/ 367700 h 373578"/>
              <a:gd name="connsiteX3-733" fmla="*/ 730801 w 2744896"/>
              <a:gd name="connsiteY3-734" fmla="*/ 348233 h 373578"/>
              <a:gd name="connsiteX4-735" fmla="*/ 1363667 w 2744896"/>
              <a:gd name="connsiteY4-736" fmla="*/ 271979 h 373578"/>
              <a:gd name="connsiteX5-737" fmla="*/ 1505648 w 2744896"/>
              <a:gd name="connsiteY5-738" fmla="*/ 269161 h 373578"/>
              <a:gd name="connsiteX6-739" fmla="*/ 1637309 w 2744896"/>
              <a:gd name="connsiteY6-740" fmla="*/ 304387 h 373578"/>
              <a:gd name="connsiteX7-741" fmla="*/ 2744896 w 2744896"/>
              <a:gd name="connsiteY7-742" fmla="*/ 138675 h 373578"/>
              <a:gd name="connsiteX8-743" fmla="*/ 2397676 w 2744896"/>
              <a:gd name="connsiteY8-744" fmla="*/ 5333 h 373578"/>
              <a:gd name="connsiteX9-745" fmla="*/ 2111926 w 2744896"/>
              <a:gd name="connsiteY9-746" fmla="*/ 24383 h 373578"/>
              <a:gd name="connsiteX10-747" fmla="*/ 39308 w 2744896"/>
              <a:gd name="connsiteY10-748" fmla="*/ 222745 h 373578"/>
              <a:gd name="connsiteX11-749" fmla="*/ 0 w 2744896"/>
              <a:gd name="connsiteY11-750" fmla="*/ 311165 h 373578"/>
              <a:gd name="connsiteX0-751" fmla="*/ 0 w 2744896"/>
              <a:gd name="connsiteY0-752" fmla="*/ 311165 h 373578"/>
              <a:gd name="connsiteX1-753" fmla="*/ 102622 w 2744896"/>
              <a:gd name="connsiteY1-754" fmla="*/ 369887 h 373578"/>
              <a:gd name="connsiteX2-755" fmla="*/ 484599 w 2744896"/>
              <a:gd name="connsiteY2-756" fmla="*/ 367700 h 373578"/>
              <a:gd name="connsiteX3-757" fmla="*/ 730801 w 2744896"/>
              <a:gd name="connsiteY3-758" fmla="*/ 348233 h 373578"/>
              <a:gd name="connsiteX4-759" fmla="*/ 1363667 w 2744896"/>
              <a:gd name="connsiteY4-760" fmla="*/ 271979 h 373578"/>
              <a:gd name="connsiteX5-761" fmla="*/ 1505648 w 2744896"/>
              <a:gd name="connsiteY5-762" fmla="*/ 269161 h 373578"/>
              <a:gd name="connsiteX6-763" fmla="*/ 1637309 w 2744896"/>
              <a:gd name="connsiteY6-764" fmla="*/ 304387 h 373578"/>
              <a:gd name="connsiteX7-765" fmla="*/ 2744896 w 2744896"/>
              <a:gd name="connsiteY7-766" fmla="*/ 138675 h 373578"/>
              <a:gd name="connsiteX8-767" fmla="*/ 2397676 w 2744896"/>
              <a:gd name="connsiteY8-768" fmla="*/ 5333 h 373578"/>
              <a:gd name="connsiteX9-769" fmla="*/ 2111926 w 2744896"/>
              <a:gd name="connsiteY9-770" fmla="*/ 24383 h 373578"/>
              <a:gd name="connsiteX10-771" fmla="*/ 39308 w 2744896"/>
              <a:gd name="connsiteY10-772" fmla="*/ 222745 h 373578"/>
              <a:gd name="connsiteX11-773" fmla="*/ 0 w 2744896"/>
              <a:gd name="connsiteY11-774" fmla="*/ 311165 h 373578"/>
              <a:gd name="connsiteX0-775" fmla="*/ 0 w 2744896"/>
              <a:gd name="connsiteY0-776" fmla="*/ 311165 h 373578"/>
              <a:gd name="connsiteX1-777" fmla="*/ 102622 w 2744896"/>
              <a:gd name="connsiteY1-778" fmla="*/ 369887 h 373578"/>
              <a:gd name="connsiteX2-779" fmla="*/ 484599 w 2744896"/>
              <a:gd name="connsiteY2-780" fmla="*/ 367700 h 373578"/>
              <a:gd name="connsiteX3-781" fmla="*/ 730801 w 2744896"/>
              <a:gd name="connsiteY3-782" fmla="*/ 348233 h 373578"/>
              <a:gd name="connsiteX4-783" fmla="*/ 1363667 w 2744896"/>
              <a:gd name="connsiteY4-784" fmla="*/ 271979 h 373578"/>
              <a:gd name="connsiteX5-785" fmla="*/ 1505648 w 2744896"/>
              <a:gd name="connsiteY5-786" fmla="*/ 269161 h 373578"/>
              <a:gd name="connsiteX6-787" fmla="*/ 1637309 w 2744896"/>
              <a:gd name="connsiteY6-788" fmla="*/ 304387 h 373578"/>
              <a:gd name="connsiteX7-789" fmla="*/ 2744896 w 2744896"/>
              <a:gd name="connsiteY7-790" fmla="*/ 138675 h 373578"/>
              <a:gd name="connsiteX8-791" fmla="*/ 2397676 w 2744896"/>
              <a:gd name="connsiteY8-792" fmla="*/ 5333 h 373578"/>
              <a:gd name="connsiteX9-793" fmla="*/ 2111926 w 2744896"/>
              <a:gd name="connsiteY9-794" fmla="*/ 24383 h 373578"/>
              <a:gd name="connsiteX10-795" fmla="*/ 39308 w 2744896"/>
              <a:gd name="connsiteY10-796" fmla="*/ 222745 h 373578"/>
              <a:gd name="connsiteX11-797" fmla="*/ 0 w 2744896"/>
              <a:gd name="connsiteY11-798" fmla="*/ 311165 h 373578"/>
              <a:gd name="connsiteX0-799" fmla="*/ 0 w 2744896"/>
              <a:gd name="connsiteY0-800" fmla="*/ 311165 h 373578"/>
              <a:gd name="connsiteX1-801" fmla="*/ 102622 w 2744896"/>
              <a:gd name="connsiteY1-802" fmla="*/ 369887 h 373578"/>
              <a:gd name="connsiteX2-803" fmla="*/ 484599 w 2744896"/>
              <a:gd name="connsiteY2-804" fmla="*/ 367700 h 373578"/>
              <a:gd name="connsiteX3-805" fmla="*/ 730801 w 2744896"/>
              <a:gd name="connsiteY3-806" fmla="*/ 348233 h 373578"/>
              <a:gd name="connsiteX4-807" fmla="*/ 1363667 w 2744896"/>
              <a:gd name="connsiteY4-808" fmla="*/ 271979 h 373578"/>
              <a:gd name="connsiteX5-809" fmla="*/ 1505648 w 2744896"/>
              <a:gd name="connsiteY5-810" fmla="*/ 269161 h 373578"/>
              <a:gd name="connsiteX6-811" fmla="*/ 1637309 w 2744896"/>
              <a:gd name="connsiteY6-812" fmla="*/ 304387 h 373578"/>
              <a:gd name="connsiteX7-813" fmla="*/ 2744896 w 2744896"/>
              <a:gd name="connsiteY7-814" fmla="*/ 138675 h 373578"/>
              <a:gd name="connsiteX8-815" fmla="*/ 2397676 w 2744896"/>
              <a:gd name="connsiteY8-816" fmla="*/ 5333 h 373578"/>
              <a:gd name="connsiteX9-817" fmla="*/ 2111926 w 2744896"/>
              <a:gd name="connsiteY9-818" fmla="*/ 24383 h 373578"/>
              <a:gd name="connsiteX10-819" fmla="*/ 39308 w 2744896"/>
              <a:gd name="connsiteY10-820" fmla="*/ 222745 h 373578"/>
              <a:gd name="connsiteX11-821" fmla="*/ 0 w 2744896"/>
              <a:gd name="connsiteY11-822" fmla="*/ 311165 h 373578"/>
              <a:gd name="connsiteX0-823" fmla="*/ 0 w 2744896"/>
              <a:gd name="connsiteY0-824" fmla="*/ 311165 h 373578"/>
              <a:gd name="connsiteX1-825" fmla="*/ 102622 w 2744896"/>
              <a:gd name="connsiteY1-826" fmla="*/ 369887 h 373578"/>
              <a:gd name="connsiteX2-827" fmla="*/ 484599 w 2744896"/>
              <a:gd name="connsiteY2-828" fmla="*/ 367700 h 373578"/>
              <a:gd name="connsiteX3-829" fmla="*/ 730801 w 2744896"/>
              <a:gd name="connsiteY3-830" fmla="*/ 348233 h 373578"/>
              <a:gd name="connsiteX4-831" fmla="*/ 1363667 w 2744896"/>
              <a:gd name="connsiteY4-832" fmla="*/ 268200 h 373578"/>
              <a:gd name="connsiteX5-833" fmla="*/ 1505648 w 2744896"/>
              <a:gd name="connsiteY5-834" fmla="*/ 269161 h 373578"/>
              <a:gd name="connsiteX6-835" fmla="*/ 1637309 w 2744896"/>
              <a:gd name="connsiteY6-836" fmla="*/ 304387 h 373578"/>
              <a:gd name="connsiteX7-837" fmla="*/ 2744896 w 2744896"/>
              <a:gd name="connsiteY7-838" fmla="*/ 138675 h 373578"/>
              <a:gd name="connsiteX8-839" fmla="*/ 2397676 w 2744896"/>
              <a:gd name="connsiteY8-840" fmla="*/ 5333 h 373578"/>
              <a:gd name="connsiteX9-841" fmla="*/ 2111926 w 2744896"/>
              <a:gd name="connsiteY9-842" fmla="*/ 24383 h 373578"/>
              <a:gd name="connsiteX10-843" fmla="*/ 39308 w 2744896"/>
              <a:gd name="connsiteY10-844" fmla="*/ 222745 h 373578"/>
              <a:gd name="connsiteX11-845" fmla="*/ 0 w 2744896"/>
              <a:gd name="connsiteY11-846" fmla="*/ 311165 h 373578"/>
              <a:gd name="connsiteX0-847" fmla="*/ 0 w 2744896"/>
              <a:gd name="connsiteY0-848" fmla="*/ 311165 h 373578"/>
              <a:gd name="connsiteX1-849" fmla="*/ 102622 w 2744896"/>
              <a:gd name="connsiteY1-850" fmla="*/ 369887 h 373578"/>
              <a:gd name="connsiteX2-851" fmla="*/ 484599 w 2744896"/>
              <a:gd name="connsiteY2-852" fmla="*/ 367700 h 373578"/>
              <a:gd name="connsiteX3-853" fmla="*/ 730801 w 2744896"/>
              <a:gd name="connsiteY3-854" fmla="*/ 348233 h 373578"/>
              <a:gd name="connsiteX4-855" fmla="*/ 1363667 w 2744896"/>
              <a:gd name="connsiteY4-856" fmla="*/ 268200 h 373578"/>
              <a:gd name="connsiteX5-857" fmla="*/ 1515590 w 2744896"/>
              <a:gd name="connsiteY5-858" fmla="*/ 267272 h 373578"/>
              <a:gd name="connsiteX6-859" fmla="*/ 1637309 w 2744896"/>
              <a:gd name="connsiteY6-860" fmla="*/ 304387 h 373578"/>
              <a:gd name="connsiteX7-861" fmla="*/ 2744896 w 2744896"/>
              <a:gd name="connsiteY7-862" fmla="*/ 138675 h 373578"/>
              <a:gd name="connsiteX8-863" fmla="*/ 2397676 w 2744896"/>
              <a:gd name="connsiteY8-864" fmla="*/ 5333 h 373578"/>
              <a:gd name="connsiteX9-865" fmla="*/ 2111926 w 2744896"/>
              <a:gd name="connsiteY9-866" fmla="*/ 24383 h 373578"/>
              <a:gd name="connsiteX10-867" fmla="*/ 39308 w 2744896"/>
              <a:gd name="connsiteY10-868" fmla="*/ 222745 h 373578"/>
              <a:gd name="connsiteX11-869" fmla="*/ 0 w 2744896"/>
              <a:gd name="connsiteY11-870" fmla="*/ 311165 h 373578"/>
              <a:gd name="connsiteX0-871" fmla="*/ 0 w 2744896"/>
              <a:gd name="connsiteY0-872" fmla="*/ 311165 h 373578"/>
              <a:gd name="connsiteX1-873" fmla="*/ 102622 w 2744896"/>
              <a:gd name="connsiteY1-874" fmla="*/ 369887 h 373578"/>
              <a:gd name="connsiteX2-875" fmla="*/ 484599 w 2744896"/>
              <a:gd name="connsiteY2-876" fmla="*/ 367700 h 373578"/>
              <a:gd name="connsiteX3-877" fmla="*/ 730801 w 2744896"/>
              <a:gd name="connsiteY3-878" fmla="*/ 348233 h 373578"/>
              <a:gd name="connsiteX4-879" fmla="*/ 1363667 w 2744896"/>
              <a:gd name="connsiteY4-880" fmla="*/ 268200 h 373578"/>
              <a:gd name="connsiteX5-881" fmla="*/ 1520561 w 2744896"/>
              <a:gd name="connsiteY5-882" fmla="*/ 259715 h 373578"/>
              <a:gd name="connsiteX6-883" fmla="*/ 1637309 w 2744896"/>
              <a:gd name="connsiteY6-884" fmla="*/ 304387 h 373578"/>
              <a:gd name="connsiteX7-885" fmla="*/ 2744896 w 2744896"/>
              <a:gd name="connsiteY7-886" fmla="*/ 138675 h 373578"/>
              <a:gd name="connsiteX8-887" fmla="*/ 2397676 w 2744896"/>
              <a:gd name="connsiteY8-888" fmla="*/ 5333 h 373578"/>
              <a:gd name="connsiteX9-889" fmla="*/ 2111926 w 2744896"/>
              <a:gd name="connsiteY9-890" fmla="*/ 24383 h 373578"/>
              <a:gd name="connsiteX10-891" fmla="*/ 39308 w 2744896"/>
              <a:gd name="connsiteY10-892" fmla="*/ 222745 h 373578"/>
              <a:gd name="connsiteX11-893" fmla="*/ 0 w 2744896"/>
              <a:gd name="connsiteY11-894" fmla="*/ 311165 h 373578"/>
              <a:gd name="connsiteX0-895" fmla="*/ 0 w 2744896"/>
              <a:gd name="connsiteY0-896" fmla="*/ 311165 h 373578"/>
              <a:gd name="connsiteX1-897" fmla="*/ 102622 w 2744896"/>
              <a:gd name="connsiteY1-898" fmla="*/ 369887 h 373578"/>
              <a:gd name="connsiteX2-899" fmla="*/ 484599 w 2744896"/>
              <a:gd name="connsiteY2-900" fmla="*/ 367700 h 373578"/>
              <a:gd name="connsiteX3-901" fmla="*/ 730801 w 2744896"/>
              <a:gd name="connsiteY3-902" fmla="*/ 348233 h 373578"/>
              <a:gd name="connsiteX4-903" fmla="*/ 1520561 w 2744896"/>
              <a:gd name="connsiteY4-904" fmla="*/ 259715 h 373578"/>
              <a:gd name="connsiteX5-905" fmla="*/ 1637309 w 2744896"/>
              <a:gd name="connsiteY5-906" fmla="*/ 304387 h 373578"/>
              <a:gd name="connsiteX6-907" fmla="*/ 2744896 w 2744896"/>
              <a:gd name="connsiteY6-908" fmla="*/ 138675 h 373578"/>
              <a:gd name="connsiteX7-909" fmla="*/ 2397676 w 2744896"/>
              <a:gd name="connsiteY7-910" fmla="*/ 5333 h 373578"/>
              <a:gd name="connsiteX8-911" fmla="*/ 2111926 w 2744896"/>
              <a:gd name="connsiteY8-912" fmla="*/ 24383 h 373578"/>
              <a:gd name="connsiteX9-913" fmla="*/ 39308 w 2744896"/>
              <a:gd name="connsiteY9-914" fmla="*/ 222745 h 373578"/>
              <a:gd name="connsiteX10-915" fmla="*/ 0 w 2744896"/>
              <a:gd name="connsiteY10-916" fmla="*/ 311165 h 373578"/>
              <a:gd name="connsiteX0-917" fmla="*/ 0 w 2744896"/>
              <a:gd name="connsiteY0-918" fmla="*/ 311165 h 371771"/>
              <a:gd name="connsiteX1-919" fmla="*/ 102622 w 2744896"/>
              <a:gd name="connsiteY1-920" fmla="*/ 369887 h 371771"/>
              <a:gd name="connsiteX2-921" fmla="*/ 730801 w 2744896"/>
              <a:gd name="connsiteY2-922" fmla="*/ 348233 h 371771"/>
              <a:gd name="connsiteX3-923" fmla="*/ 1520561 w 2744896"/>
              <a:gd name="connsiteY3-924" fmla="*/ 259715 h 371771"/>
              <a:gd name="connsiteX4-925" fmla="*/ 1637309 w 2744896"/>
              <a:gd name="connsiteY4-926" fmla="*/ 304387 h 371771"/>
              <a:gd name="connsiteX5-927" fmla="*/ 2744896 w 2744896"/>
              <a:gd name="connsiteY5-928" fmla="*/ 138675 h 371771"/>
              <a:gd name="connsiteX6-929" fmla="*/ 2397676 w 2744896"/>
              <a:gd name="connsiteY6-930" fmla="*/ 5333 h 371771"/>
              <a:gd name="connsiteX7-931" fmla="*/ 2111926 w 2744896"/>
              <a:gd name="connsiteY7-932" fmla="*/ 24383 h 371771"/>
              <a:gd name="connsiteX8-933" fmla="*/ 39308 w 2744896"/>
              <a:gd name="connsiteY8-934" fmla="*/ 222745 h 371771"/>
              <a:gd name="connsiteX9-935" fmla="*/ 0 w 2744896"/>
              <a:gd name="connsiteY9-936" fmla="*/ 311165 h 371771"/>
              <a:gd name="connsiteX0-937" fmla="*/ 0 w 2744896"/>
              <a:gd name="connsiteY0-938" fmla="*/ 311165 h 350666"/>
              <a:gd name="connsiteX1-939" fmla="*/ 117536 w 2744896"/>
              <a:gd name="connsiteY1-940" fmla="*/ 324543 h 350666"/>
              <a:gd name="connsiteX2-941" fmla="*/ 730801 w 2744896"/>
              <a:gd name="connsiteY2-942" fmla="*/ 348233 h 350666"/>
              <a:gd name="connsiteX3-943" fmla="*/ 1520561 w 2744896"/>
              <a:gd name="connsiteY3-944" fmla="*/ 259715 h 350666"/>
              <a:gd name="connsiteX4-945" fmla="*/ 1637309 w 2744896"/>
              <a:gd name="connsiteY4-946" fmla="*/ 304387 h 350666"/>
              <a:gd name="connsiteX5-947" fmla="*/ 2744896 w 2744896"/>
              <a:gd name="connsiteY5-948" fmla="*/ 138675 h 350666"/>
              <a:gd name="connsiteX6-949" fmla="*/ 2397676 w 2744896"/>
              <a:gd name="connsiteY6-950" fmla="*/ 5333 h 350666"/>
              <a:gd name="connsiteX7-951" fmla="*/ 2111926 w 2744896"/>
              <a:gd name="connsiteY7-952" fmla="*/ 24383 h 350666"/>
              <a:gd name="connsiteX8-953" fmla="*/ 39308 w 2744896"/>
              <a:gd name="connsiteY8-954" fmla="*/ 222745 h 350666"/>
              <a:gd name="connsiteX9-955" fmla="*/ 0 w 2744896"/>
              <a:gd name="connsiteY9-956" fmla="*/ 311165 h 350666"/>
              <a:gd name="connsiteX0-957" fmla="*/ 37626 w 2712926"/>
              <a:gd name="connsiteY0-958" fmla="*/ 307386 h 350666"/>
              <a:gd name="connsiteX1-959" fmla="*/ 85566 w 2712926"/>
              <a:gd name="connsiteY1-960" fmla="*/ 324543 h 350666"/>
              <a:gd name="connsiteX2-961" fmla="*/ 698831 w 2712926"/>
              <a:gd name="connsiteY2-962" fmla="*/ 348233 h 350666"/>
              <a:gd name="connsiteX3-963" fmla="*/ 1488591 w 2712926"/>
              <a:gd name="connsiteY3-964" fmla="*/ 259715 h 350666"/>
              <a:gd name="connsiteX4-965" fmla="*/ 1605339 w 2712926"/>
              <a:gd name="connsiteY4-966" fmla="*/ 304387 h 350666"/>
              <a:gd name="connsiteX5-967" fmla="*/ 2712926 w 2712926"/>
              <a:gd name="connsiteY5-968" fmla="*/ 138675 h 350666"/>
              <a:gd name="connsiteX6-969" fmla="*/ 2365706 w 2712926"/>
              <a:gd name="connsiteY6-970" fmla="*/ 5333 h 350666"/>
              <a:gd name="connsiteX7-971" fmla="*/ 2079956 w 2712926"/>
              <a:gd name="connsiteY7-972" fmla="*/ 24383 h 350666"/>
              <a:gd name="connsiteX8-973" fmla="*/ 7338 w 2712926"/>
              <a:gd name="connsiteY8-974" fmla="*/ 222745 h 350666"/>
              <a:gd name="connsiteX9-975" fmla="*/ 37626 w 2712926"/>
              <a:gd name="connsiteY9-976" fmla="*/ 307386 h 350666"/>
              <a:gd name="connsiteX0-977" fmla="*/ 153089 w 2858677"/>
              <a:gd name="connsiteY0-978" fmla="*/ 222745 h 352034"/>
              <a:gd name="connsiteX1-979" fmla="*/ 231317 w 2858677"/>
              <a:gd name="connsiteY1-980" fmla="*/ 324543 h 352034"/>
              <a:gd name="connsiteX2-981" fmla="*/ 844582 w 2858677"/>
              <a:gd name="connsiteY2-982" fmla="*/ 348233 h 352034"/>
              <a:gd name="connsiteX3-983" fmla="*/ 1634342 w 2858677"/>
              <a:gd name="connsiteY3-984" fmla="*/ 259715 h 352034"/>
              <a:gd name="connsiteX4-985" fmla="*/ 1751090 w 2858677"/>
              <a:gd name="connsiteY4-986" fmla="*/ 304387 h 352034"/>
              <a:gd name="connsiteX5-987" fmla="*/ 2858677 w 2858677"/>
              <a:gd name="connsiteY5-988" fmla="*/ 138675 h 352034"/>
              <a:gd name="connsiteX6-989" fmla="*/ 2511457 w 2858677"/>
              <a:gd name="connsiteY6-990" fmla="*/ 5333 h 352034"/>
              <a:gd name="connsiteX7-991" fmla="*/ 2225707 w 2858677"/>
              <a:gd name="connsiteY7-992" fmla="*/ 24383 h 352034"/>
              <a:gd name="connsiteX8-993" fmla="*/ 153089 w 2858677"/>
              <a:gd name="connsiteY8-994" fmla="*/ 222745 h 352034"/>
              <a:gd name="connsiteX0-995" fmla="*/ 27259 w 2732847"/>
              <a:gd name="connsiteY0-996" fmla="*/ 222745 h 352034"/>
              <a:gd name="connsiteX1-997" fmla="*/ 105487 w 2732847"/>
              <a:gd name="connsiteY1-998" fmla="*/ 324543 h 352034"/>
              <a:gd name="connsiteX2-999" fmla="*/ 718752 w 2732847"/>
              <a:gd name="connsiteY2-1000" fmla="*/ 348233 h 352034"/>
              <a:gd name="connsiteX3-1001" fmla="*/ 1508512 w 2732847"/>
              <a:gd name="connsiteY3-1002" fmla="*/ 259715 h 352034"/>
              <a:gd name="connsiteX4-1003" fmla="*/ 1625260 w 2732847"/>
              <a:gd name="connsiteY4-1004" fmla="*/ 304387 h 352034"/>
              <a:gd name="connsiteX5-1005" fmla="*/ 2732847 w 2732847"/>
              <a:gd name="connsiteY5-1006" fmla="*/ 138675 h 352034"/>
              <a:gd name="connsiteX6-1007" fmla="*/ 2385627 w 2732847"/>
              <a:gd name="connsiteY6-1008" fmla="*/ 5333 h 352034"/>
              <a:gd name="connsiteX7-1009" fmla="*/ 2099877 w 2732847"/>
              <a:gd name="connsiteY7-1010" fmla="*/ 24383 h 352034"/>
              <a:gd name="connsiteX8-1011" fmla="*/ 27259 w 2732847"/>
              <a:gd name="connsiteY8-1012" fmla="*/ 222745 h 352034"/>
              <a:gd name="connsiteX0-1013" fmla="*/ 27259 w 2732847"/>
              <a:gd name="connsiteY0-1014" fmla="*/ 222745 h 349833"/>
              <a:gd name="connsiteX1-1015" fmla="*/ 105487 w 2732847"/>
              <a:gd name="connsiteY1-1016" fmla="*/ 324543 h 349833"/>
              <a:gd name="connsiteX2-1017" fmla="*/ 695427 w 2732847"/>
              <a:gd name="connsiteY2-1018" fmla="*/ 317323 h 349833"/>
              <a:gd name="connsiteX3-1019" fmla="*/ 718752 w 2732847"/>
              <a:gd name="connsiteY3-1020" fmla="*/ 348233 h 349833"/>
              <a:gd name="connsiteX4-1021" fmla="*/ 1508512 w 2732847"/>
              <a:gd name="connsiteY4-1022" fmla="*/ 259715 h 349833"/>
              <a:gd name="connsiteX5-1023" fmla="*/ 1625260 w 2732847"/>
              <a:gd name="connsiteY5-1024" fmla="*/ 304387 h 349833"/>
              <a:gd name="connsiteX6-1025" fmla="*/ 2732847 w 2732847"/>
              <a:gd name="connsiteY6-1026" fmla="*/ 138675 h 349833"/>
              <a:gd name="connsiteX7-1027" fmla="*/ 2385627 w 2732847"/>
              <a:gd name="connsiteY7-1028" fmla="*/ 5333 h 349833"/>
              <a:gd name="connsiteX8-1029" fmla="*/ 2099877 w 2732847"/>
              <a:gd name="connsiteY8-1030" fmla="*/ 24383 h 349833"/>
              <a:gd name="connsiteX9-1031" fmla="*/ 27259 w 2732847"/>
              <a:gd name="connsiteY9-1032" fmla="*/ 222745 h 349833"/>
              <a:gd name="connsiteX0-1033" fmla="*/ 27259 w 2732847"/>
              <a:gd name="connsiteY0-1034" fmla="*/ 222745 h 352034"/>
              <a:gd name="connsiteX1-1035" fmla="*/ 105487 w 2732847"/>
              <a:gd name="connsiteY1-1036" fmla="*/ 324543 h 352034"/>
              <a:gd name="connsiteX2-1037" fmla="*/ 718752 w 2732847"/>
              <a:gd name="connsiteY2-1038" fmla="*/ 348233 h 352034"/>
              <a:gd name="connsiteX3-1039" fmla="*/ 1508512 w 2732847"/>
              <a:gd name="connsiteY3-1040" fmla="*/ 259715 h 352034"/>
              <a:gd name="connsiteX4-1041" fmla="*/ 1625260 w 2732847"/>
              <a:gd name="connsiteY4-1042" fmla="*/ 304387 h 352034"/>
              <a:gd name="connsiteX5-1043" fmla="*/ 2732847 w 2732847"/>
              <a:gd name="connsiteY5-1044" fmla="*/ 138675 h 352034"/>
              <a:gd name="connsiteX6-1045" fmla="*/ 2385627 w 2732847"/>
              <a:gd name="connsiteY6-1046" fmla="*/ 5333 h 352034"/>
              <a:gd name="connsiteX7-1047" fmla="*/ 2099877 w 2732847"/>
              <a:gd name="connsiteY7-1048" fmla="*/ 24383 h 352034"/>
              <a:gd name="connsiteX8-1049" fmla="*/ 27259 w 2732847"/>
              <a:gd name="connsiteY8-1050" fmla="*/ 222745 h 352034"/>
              <a:gd name="connsiteX0-1051" fmla="*/ 27259 w 2732847"/>
              <a:gd name="connsiteY0-1052" fmla="*/ 222745 h 335114"/>
              <a:gd name="connsiteX1-1053" fmla="*/ 105487 w 2732847"/>
              <a:gd name="connsiteY1-1054" fmla="*/ 324543 h 335114"/>
              <a:gd name="connsiteX2-1055" fmla="*/ 716267 w 2732847"/>
              <a:gd name="connsiteY2-1056" fmla="*/ 319893 h 335114"/>
              <a:gd name="connsiteX3-1057" fmla="*/ 1508512 w 2732847"/>
              <a:gd name="connsiteY3-1058" fmla="*/ 259715 h 335114"/>
              <a:gd name="connsiteX4-1059" fmla="*/ 1625260 w 2732847"/>
              <a:gd name="connsiteY4-1060" fmla="*/ 304387 h 335114"/>
              <a:gd name="connsiteX5-1061" fmla="*/ 2732847 w 2732847"/>
              <a:gd name="connsiteY5-1062" fmla="*/ 138675 h 335114"/>
              <a:gd name="connsiteX6-1063" fmla="*/ 2385627 w 2732847"/>
              <a:gd name="connsiteY6-1064" fmla="*/ 5333 h 335114"/>
              <a:gd name="connsiteX7-1065" fmla="*/ 2099877 w 2732847"/>
              <a:gd name="connsiteY7-1066" fmla="*/ 24383 h 335114"/>
              <a:gd name="connsiteX8-1067" fmla="*/ 27259 w 2732847"/>
              <a:gd name="connsiteY8-1068" fmla="*/ 222745 h 335114"/>
              <a:gd name="connsiteX0-1069" fmla="*/ 27259 w 2732847"/>
              <a:gd name="connsiteY0-1070" fmla="*/ 222745 h 332785"/>
              <a:gd name="connsiteX1-1071" fmla="*/ 105487 w 2732847"/>
              <a:gd name="connsiteY1-1072" fmla="*/ 324543 h 332785"/>
              <a:gd name="connsiteX2-1073" fmla="*/ 711296 w 2732847"/>
              <a:gd name="connsiteY2-1074" fmla="*/ 310446 h 332785"/>
              <a:gd name="connsiteX3-1075" fmla="*/ 1508512 w 2732847"/>
              <a:gd name="connsiteY3-1076" fmla="*/ 259715 h 332785"/>
              <a:gd name="connsiteX4-1077" fmla="*/ 1625260 w 2732847"/>
              <a:gd name="connsiteY4-1078" fmla="*/ 304387 h 332785"/>
              <a:gd name="connsiteX5-1079" fmla="*/ 2732847 w 2732847"/>
              <a:gd name="connsiteY5-1080" fmla="*/ 138675 h 332785"/>
              <a:gd name="connsiteX6-1081" fmla="*/ 2385627 w 2732847"/>
              <a:gd name="connsiteY6-1082" fmla="*/ 5333 h 332785"/>
              <a:gd name="connsiteX7-1083" fmla="*/ 2099877 w 2732847"/>
              <a:gd name="connsiteY7-1084" fmla="*/ 24383 h 332785"/>
              <a:gd name="connsiteX8-1085" fmla="*/ 27259 w 2732847"/>
              <a:gd name="connsiteY8-1086" fmla="*/ 222745 h 332785"/>
              <a:gd name="connsiteX0-1087" fmla="*/ 27259 w 2732847"/>
              <a:gd name="connsiteY0-1088" fmla="*/ 222745 h 332429"/>
              <a:gd name="connsiteX1-1089" fmla="*/ 105487 w 2732847"/>
              <a:gd name="connsiteY1-1090" fmla="*/ 324543 h 332429"/>
              <a:gd name="connsiteX2-1091" fmla="*/ 805748 w 2732847"/>
              <a:gd name="connsiteY2-1092" fmla="*/ 308556 h 332429"/>
              <a:gd name="connsiteX3-1093" fmla="*/ 1508512 w 2732847"/>
              <a:gd name="connsiteY3-1094" fmla="*/ 259715 h 332429"/>
              <a:gd name="connsiteX4-1095" fmla="*/ 1625260 w 2732847"/>
              <a:gd name="connsiteY4-1096" fmla="*/ 304387 h 332429"/>
              <a:gd name="connsiteX5-1097" fmla="*/ 2732847 w 2732847"/>
              <a:gd name="connsiteY5-1098" fmla="*/ 138675 h 332429"/>
              <a:gd name="connsiteX6-1099" fmla="*/ 2385627 w 2732847"/>
              <a:gd name="connsiteY6-1100" fmla="*/ 5333 h 332429"/>
              <a:gd name="connsiteX7-1101" fmla="*/ 2099877 w 2732847"/>
              <a:gd name="connsiteY7-1102" fmla="*/ 24383 h 332429"/>
              <a:gd name="connsiteX8-1103" fmla="*/ 27259 w 2732847"/>
              <a:gd name="connsiteY8-1104" fmla="*/ 222745 h 332429"/>
              <a:gd name="connsiteX0-1105" fmla="*/ 27259 w 2732847"/>
              <a:gd name="connsiteY0-1106" fmla="*/ 222745 h 331797"/>
              <a:gd name="connsiteX1-1107" fmla="*/ 105487 w 2732847"/>
              <a:gd name="connsiteY1-1108" fmla="*/ 324543 h 331797"/>
              <a:gd name="connsiteX2-1109" fmla="*/ 982224 w 2732847"/>
              <a:gd name="connsiteY2-1110" fmla="*/ 304777 h 331797"/>
              <a:gd name="connsiteX3-1111" fmla="*/ 1508512 w 2732847"/>
              <a:gd name="connsiteY3-1112" fmla="*/ 259715 h 331797"/>
              <a:gd name="connsiteX4-1113" fmla="*/ 1625260 w 2732847"/>
              <a:gd name="connsiteY4-1114" fmla="*/ 304387 h 331797"/>
              <a:gd name="connsiteX5-1115" fmla="*/ 2732847 w 2732847"/>
              <a:gd name="connsiteY5-1116" fmla="*/ 138675 h 331797"/>
              <a:gd name="connsiteX6-1117" fmla="*/ 2385627 w 2732847"/>
              <a:gd name="connsiteY6-1118" fmla="*/ 5333 h 331797"/>
              <a:gd name="connsiteX7-1119" fmla="*/ 2099877 w 2732847"/>
              <a:gd name="connsiteY7-1120" fmla="*/ 24383 h 331797"/>
              <a:gd name="connsiteX8-1121" fmla="*/ 27259 w 2732847"/>
              <a:gd name="connsiteY8-1122" fmla="*/ 222745 h 331797"/>
              <a:gd name="connsiteX0-1123" fmla="*/ 27259 w 2732847"/>
              <a:gd name="connsiteY0-1124" fmla="*/ 222745 h 326506"/>
              <a:gd name="connsiteX1-1125" fmla="*/ 105487 w 2732847"/>
              <a:gd name="connsiteY1-1126" fmla="*/ 324543 h 326506"/>
              <a:gd name="connsiteX2-1127" fmla="*/ 982224 w 2732847"/>
              <a:gd name="connsiteY2-1128" fmla="*/ 304777 h 326506"/>
              <a:gd name="connsiteX3-1129" fmla="*/ 1508512 w 2732847"/>
              <a:gd name="connsiteY3-1130" fmla="*/ 259715 h 326506"/>
              <a:gd name="connsiteX4-1131" fmla="*/ 1625260 w 2732847"/>
              <a:gd name="connsiteY4-1132" fmla="*/ 304387 h 326506"/>
              <a:gd name="connsiteX5-1133" fmla="*/ 2732847 w 2732847"/>
              <a:gd name="connsiteY5-1134" fmla="*/ 138675 h 326506"/>
              <a:gd name="connsiteX6-1135" fmla="*/ 2385627 w 2732847"/>
              <a:gd name="connsiteY6-1136" fmla="*/ 5333 h 326506"/>
              <a:gd name="connsiteX7-1137" fmla="*/ 2099877 w 2732847"/>
              <a:gd name="connsiteY7-1138" fmla="*/ 24383 h 326506"/>
              <a:gd name="connsiteX8-1139" fmla="*/ 27259 w 2732847"/>
              <a:gd name="connsiteY8-1140" fmla="*/ 222745 h 326506"/>
              <a:gd name="connsiteX0-1141" fmla="*/ 27259 w 2732847"/>
              <a:gd name="connsiteY0-1142" fmla="*/ 222745 h 324543"/>
              <a:gd name="connsiteX1-1143" fmla="*/ 105487 w 2732847"/>
              <a:gd name="connsiteY1-1144" fmla="*/ 324543 h 324543"/>
              <a:gd name="connsiteX2-1145" fmla="*/ 982224 w 2732847"/>
              <a:gd name="connsiteY2-1146" fmla="*/ 304777 h 324543"/>
              <a:gd name="connsiteX3-1147" fmla="*/ 1508512 w 2732847"/>
              <a:gd name="connsiteY3-1148" fmla="*/ 259715 h 324543"/>
              <a:gd name="connsiteX4-1149" fmla="*/ 1625260 w 2732847"/>
              <a:gd name="connsiteY4-1150" fmla="*/ 304387 h 324543"/>
              <a:gd name="connsiteX5-1151" fmla="*/ 2732847 w 2732847"/>
              <a:gd name="connsiteY5-1152" fmla="*/ 138675 h 324543"/>
              <a:gd name="connsiteX6-1153" fmla="*/ 2385627 w 2732847"/>
              <a:gd name="connsiteY6-1154" fmla="*/ 5333 h 324543"/>
              <a:gd name="connsiteX7-1155" fmla="*/ 2099877 w 2732847"/>
              <a:gd name="connsiteY7-1156" fmla="*/ 24383 h 324543"/>
              <a:gd name="connsiteX8-1157" fmla="*/ 27259 w 2732847"/>
              <a:gd name="connsiteY8-1158" fmla="*/ 222745 h 324543"/>
              <a:gd name="connsiteX0-1159" fmla="*/ 24140 w 2741327"/>
              <a:gd name="connsiteY0-1160" fmla="*/ 224005 h 324543"/>
              <a:gd name="connsiteX1-1161" fmla="*/ 113967 w 2741327"/>
              <a:gd name="connsiteY1-1162" fmla="*/ 324543 h 324543"/>
              <a:gd name="connsiteX2-1163" fmla="*/ 990704 w 2741327"/>
              <a:gd name="connsiteY2-1164" fmla="*/ 304777 h 324543"/>
              <a:gd name="connsiteX3-1165" fmla="*/ 1516992 w 2741327"/>
              <a:gd name="connsiteY3-1166" fmla="*/ 259715 h 324543"/>
              <a:gd name="connsiteX4-1167" fmla="*/ 1633740 w 2741327"/>
              <a:gd name="connsiteY4-1168" fmla="*/ 304387 h 324543"/>
              <a:gd name="connsiteX5-1169" fmla="*/ 2741327 w 2741327"/>
              <a:gd name="connsiteY5-1170" fmla="*/ 138675 h 324543"/>
              <a:gd name="connsiteX6-1171" fmla="*/ 2394107 w 2741327"/>
              <a:gd name="connsiteY6-1172" fmla="*/ 5333 h 324543"/>
              <a:gd name="connsiteX7-1173" fmla="*/ 2108357 w 2741327"/>
              <a:gd name="connsiteY7-1174" fmla="*/ 24383 h 324543"/>
              <a:gd name="connsiteX8-1175" fmla="*/ 24140 w 2741327"/>
              <a:gd name="connsiteY8-1176" fmla="*/ 224005 h 324543"/>
              <a:gd name="connsiteX0-1177" fmla="*/ 30934 w 2748121"/>
              <a:gd name="connsiteY0-1178" fmla="*/ 224005 h 320764"/>
              <a:gd name="connsiteX1-1179" fmla="*/ 97562 w 2748121"/>
              <a:gd name="connsiteY1-1180" fmla="*/ 320764 h 320764"/>
              <a:gd name="connsiteX2-1181" fmla="*/ 997498 w 2748121"/>
              <a:gd name="connsiteY2-1182" fmla="*/ 304777 h 320764"/>
              <a:gd name="connsiteX3-1183" fmla="*/ 1523786 w 2748121"/>
              <a:gd name="connsiteY3-1184" fmla="*/ 259715 h 320764"/>
              <a:gd name="connsiteX4-1185" fmla="*/ 1640534 w 2748121"/>
              <a:gd name="connsiteY4-1186" fmla="*/ 304387 h 320764"/>
              <a:gd name="connsiteX5-1187" fmla="*/ 2748121 w 2748121"/>
              <a:gd name="connsiteY5-1188" fmla="*/ 138675 h 320764"/>
              <a:gd name="connsiteX6-1189" fmla="*/ 2400901 w 2748121"/>
              <a:gd name="connsiteY6-1190" fmla="*/ 5333 h 320764"/>
              <a:gd name="connsiteX7-1191" fmla="*/ 2115151 w 2748121"/>
              <a:gd name="connsiteY7-1192" fmla="*/ 24383 h 320764"/>
              <a:gd name="connsiteX8-1193" fmla="*/ 30934 w 2748121"/>
              <a:gd name="connsiteY8-1194" fmla="*/ 224005 h 320764"/>
              <a:gd name="connsiteX0-1195" fmla="*/ 149463 w 2866650"/>
              <a:gd name="connsiteY0-1196" fmla="*/ 230395 h 327154"/>
              <a:gd name="connsiteX1-1197" fmla="*/ 216091 w 2866650"/>
              <a:gd name="connsiteY1-1198" fmla="*/ 327154 h 327154"/>
              <a:gd name="connsiteX2-1199" fmla="*/ 1116027 w 2866650"/>
              <a:gd name="connsiteY2-1200" fmla="*/ 311167 h 327154"/>
              <a:gd name="connsiteX3-1201" fmla="*/ 1642315 w 2866650"/>
              <a:gd name="connsiteY3-1202" fmla="*/ 266105 h 327154"/>
              <a:gd name="connsiteX4-1203" fmla="*/ 1759063 w 2866650"/>
              <a:gd name="connsiteY4-1204" fmla="*/ 310777 h 327154"/>
              <a:gd name="connsiteX5-1205" fmla="*/ 2866650 w 2866650"/>
              <a:gd name="connsiteY5-1206" fmla="*/ 145065 h 327154"/>
              <a:gd name="connsiteX6-1207" fmla="*/ 2519430 w 2866650"/>
              <a:gd name="connsiteY6-1208" fmla="*/ 11723 h 327154"/>
              <a:gd name="connsiteX7-1209" fmla="*/ 2233680 w 2866650"/>
              <a:gd name="connsiteY7-1210" fmla="*/ 30773 h 327154"/>
              <a:gd name="connsiteX8-1211" fmla="*/ 158954 w 2866650"/>
              <a:gd name="connsiteY8-1212" fmla="*/ 216652 h 327154"/>
              <a:gd name="connsiteX9-1213" fmla="*/ 149463 w 2866650"/>
              <a:gd name="connsiteY9-1214" fmla="*/ 230395 h 327154"/>
              <a:gd name="connsiteX0-1215" fmla="*/ 30935 w 2748122"/>
              <a:gd name="connsiteY0-1216" fmla="*/ 230395 h 327154"/>
              <a:gd name="connsiteX1-1217" fmla="*/ 97563 w 2748122"/>
              <a:gd name="connsiteY1-1218" fmla="*/ 327154 h 327154"/>
              <a:gd name="connsiteX2-1219" fmla="*/ 997499 w 2748122"/>
              <a:gd name="connsiteY2-1220" fmla="*/ 311167 h 327154"/>
              <a:gd name="connsiteX3-1221" fmla="*/ 1523787 w 2748122"/>
              <a:gd name="connsiteY3-1222" fmla="*/ 266105 h 327154"/>
              <a:gd name="connsiteX4-1223" fmla="*/ 1640535 w 2748122"/>
              <a:gd name="connsiteY4-1224" fmla="*/ 310777 h 327154"/>
              <a:gd name="connsiteX5-1225" fmla="*/ 2748122 w 2748122"/>
              <a:gd name="connsiteY5-1226" fmla="*/ 145065 h 327154"/>
              <a:gd name="connsiteX6-1227" fmla="*/ 2400902 w 2748122"/>
              <a:gd name="connsiteY6-1228" fmla="*/ 11723 h 327154"/>
              <a:gd name="connsiteX7-1229" fmla="*/ 2115152 w 2748122"/>
              <a:gd name="connsiteY7-1230" fmla="*/ 30773 h 327154"/>
              <a:gd name="connsiteX8-1231" fmla="*/ 30935 w 2748122"/>
              <a:gd name="connsiteY8-1232" fmla="*/ 230395 h 327154"/>
              <a:gd name="connsiteX0-1233" fmla="*/ 29286 w 2751444"/>
              <a:gd name="connsiteY0-1234" fmla="*/ 224097 h 327154"/>
              <a:gd name="connsiteX1-1235" fmla="*/ 100885 w 2751444"/>
              <a:gd name="connsiteY1-1236" fmla="*/ 327154 h 327154"/>
              <a:gd name="connsiteX2-1237" fmla="*/ 1000821 w 2751444"/>
              <a:gd name="connsiteY2-1238" fmla="*/ 311167 h 327154"/>
              <a:gd name="connsiteX3-1239" fmla="*/ 1527109 w 2751444"/>
              <a:gd name="connsiteY3-1240" fmla="*/ 266105 h 327154"/>
              <a:gd name="connsiteX4-1241" fmla="*/ 1643857 w 2751444"/>
              <a:gd name="connsiteY4-1242" fmla="*/ 310777 h 327154"/>
              <a:gd name="connsiteX5-1243" fmla="*/ 2751444 w 2751444"/>
              <a:gd name="connsiteY5-1244" fmla="*/ 145065 h 327154"/>
              <a:gd name="connsiteX6-1245" fmla="*/ 2404224 w 2751444"/>
              <a:gd name="connsiteY6-1246" fmla="*/ 11723 h 327154"/>
              <a:gd name="connsiteX7-1247" fmla="*/ 2118474 w 2751444"/>
              <a:gd name="connsiteY7-1248" fmla="*/ 30773 h 327154"/>
              <a:gd name="connsiteX8-1249" fmla="*/ 29286 w 2751444"/>
              <a:gd name="connsiteY8-1250" fmla="*/ 224097 h 327154"/>
              <a:gd name="connsiteX0-1251" fmla="*/ 32095 w 2745968"/>
              <a:gd name="connsiteY0-1252" fmla="*/ 224097 h 327154"/>
              <a:gd name="connsiteX1-1253" fmla="*/ 95409 w 2745968"/>
              <a:gd name="connsiteY1-1254" fmla="*/ 327154 h 327154"/>
              <a:gd name="connsiteX2-1255" fmla="*/ 995345 w 2745968"/>
              <a:gd name="connsiteY2-1256" fmla="*/ 311167 h 327154"/>
              <a:gd name="connsiteX3-1257" fmla="*/ 1521633 w 2745968"/>
              <a:gd name="connsiteY3-1258" fmla="*/ 266105 h 327154"/>
              <a:gd name="connsiteX4-1259" fmla="*/ 1638381 w 2745968"/>
              <a:gd name="connsiteY4-1260" fmla="*/ 310777 h 327154"/>
              <a:gd name="connsiteX5-1261" fmla="*/ 2745968 w 2745968"/>
              <a:gd name="connsiteY5-1262" fmla="*/ 145065 h 327154"/>
              <a:gd name="connsiteX6-1263" fmla="*/ 2398748 w 2745968"/>
              <a:gd name="connsiteY6-1264" fmla="*/ 11723 h 327154"/>
              <a:gd name="connsiteX7-1265" fmla="*/ 2112998 w 2745968"/>
              <a:gd name="connsiteY7-1266" fmla="*/ 30773 h 327154"/>
              <a:gd name="connsiteX8-1267" fmla="*/ 32095 w 2745968"/>
              <a:gd name="connsiteY8-1268" fmla="*/ 224097 h 327154"/>
              <a:gd name="connsiteX0-1269" fmla="*/ 38671 w 2735973"/>
              <a:gd name="connsiteY0-1270" fmla="*/ 193868 h 327154"/>
              <a:gd name="connsiteX1-1271" fmla="*/ 85414 w 2735973"/>
              <a:gd name="connsiteY1-1272" fmla="*/ 327154 h 327154"/>
              <a:gd name="connsiteX2-1273" fmla="*/ 985350 w 2735973"/>
              <a:gd name="connsiteY2-1274" fmla="*/ 311167 h 327154"/>
              <a:gd name="connsiteX3-1275" fmla="*/ 1511638 w 2735973"/>
              <a:gd name="connsiteY3-1276" fmla="*/ 266105 h 327154"/>
              <a:gd name="connsiteX4-1277" fmla="*/ 1628386 w 2735973"/>
              <a:gd name="connsiteY4-1278" fmla="*/ 310777 h 327154"/>
              <a:gd name="connsiteX5-1279" fmla="*/ 2735973 w 2735973"/>
              <a:gd name="connsiteY5-1280" fmla="*/ 145065 h 327154"/>
              <a:gd name="connsiteX6-1281" fmla="*/ 2388753 w 2735973"/>
              <a:gd name="connsiteY6-1282" fmla="*/ 11723 h 327154"/>
              <a:gd name="connsiteX7-1283" fmla="*/ 2103003 w 2735973"/>
              <a:gd name="connsiteY7-1284" fmla="*/ 30773 h 327154"/>
              <a:gd name="connsiteX8-1285" fmla="*/ 38671 w 2735973"/>
              <a:gd name="connsiteY8-1286" fmla="*/ 193868 h 327154"/>
              <a:gd name="connsiteX0-1287" fmla="*/ 35884 w 2733186"/>
              <a:gd name="connsiteY0-1288" fmla="*/ 193868 h 334711"/>
              <a:gd name="connsiteX1-1289" fmla="*/ 89255 w 2733186"/>
              <a:gd name="connsiteY1-1290" fmla="*/ 334711 h 334711"/>
              <a:gd name="connsiteX2-1291" fmla="*/ 982563 w 2733186"/>
              <a:gd name="connsiteY2-1292" fmla="*/ 311167 h 334711"/>
              <a:gd name="connsiteX3-1293" fmla="*/ 1508851 w 2733186"/>
              <a:gd name="connsiteY3-1294" fmla="*/ 266105 h 334711"/>
              <a:gd name="connsiteX4-1295" fmla="*/ 1625599 w 2733186"/>
              <a:gd name="connsiteY4-1296" fmla="*/ 310777 h 334711"/>
              <a:gd name="connsiteX5-1297" fmla="*/ 2733186 w 2733186"/>
              <a:gd name="connsiteY5-1298" fmla="*/ 145065 h 334711"/>
              <a:gd name="connsiteX6-1299" fmla="*/ 2385966 w 2733186"/>
              <a:gd name="connsiteY6-1300" fmla="*/ 11723 h 334711"/>
              <a:gd name="connsiteX7-1301" fmla="*/ 2100216 w 2733186"/>
              <a:gd name="connsiteY7-1302" fmla="*/ 30773 h 334711"/>
              <a:gd name="connsiteX8-1303" fmla="*/ 35884 w 2733186"/>
              <a:gd name="connsiteY8-1304" fmla="*/ 193868 h 334711"/>
              <a:gd name="connsiteX0-1305" fmla="*/ 35884 w 2733186"/>
              <a:gd name="connsiteY0-1306" fmla="*/ 193868 h 345251"/>
              <a:gd name="connsiteX1-1307" fmla="*/ 89255 w 2733186"/>
              <a:gd name="connsiteY1-1308" fmla="*/ 334711 h 345251"/>
              <a:gd name="connsiteX2-1309" fmla="*/ 191195 w 2733186"/>
              <a:gd name="connsiteY2-1310" fmla="*/ 345125 h 345251"/>
              <a:gd name="connsiteX3-1311" fmla="*/ 982563 w 2733186"/>
              <a:gd name="connsiteY3-1312" fmla="*/ 311167 h 345251"/>
              <a:gd name="connsiteX4-1313" fmla="*/ 1508851 w 2733186"/>
              <a:gd name="connsiteY4-1314" fmla="*/ 266105 h 345251"/>
              <a:gd name="connsiteX5-1315" fmla="*/ 1625599 w 2733186"/>
              <a:gd name="connsiteY5-1316" fmla="*/ 310777 h 345251"/>
              <a:gd name="connsiteX6-1317" fmla="*/ 2733186 w 2733186"/>
              <a:gd name="connsiteY6-1318" fmla="*/ 145065 h 345251"/>
              <a:gd name="connsiteX7-1319" fmla="*/ 2385966 w 2733186"/>
              <a:gd name="connsiteY7-1320" fmla="*/ 11723 h 345251"/>
              <a:gd name="connsiteX8-1321" fmla="*/ 2100216 w 2733186"/>
              <a:gd name="connsiteY8-1322" fmla="*/ 30773 h 345251"/>
              <a:gd name="connsiteX9-1323" fmla="*/ 35884 w 2733186"/>
              <a:gd name="connsiteY9-1324" fmla="*/ 193868 h 345251"/>
              <a:gd name="connsiteX0-1325" fmla="*/ 50043 w 2717518"/>
              <a:gd name="connsiteY0-1326" fmla="*/ 171196 h 345251"/>
              <a:gd name="connsiteX1-1327" fmla="*/ 73587 w 2717518"/>
              <a:gd name="connsiteY1-1328" fmla="*/ 334711 h 345251"/>
              <a:gd name="connsiteX2-1329" fmla="*/ 175527 w 2717518"/>
              <a:gd name="connsiteY2-1330" fmla="*/ 345125 h 345251"/>
              <a:gd name="connsiteX3-1331" fmla="*/ 966895 w 2717518"/>
              <a:gd name="connsiteY3-1332" fmla="*/ 311167 h 345251"/>
              <a:gd name="connsiteX4-1333" fmla="*/ 1493183 w 2717518"/>
              <a:gd name="connsiteY4-1334" fmla="*/ 266105 h 345251"/>
              <a:gd name="connsiteX5-1335" fmla="*/ 1609931 w 2717518"/>
              <a:gd name="connsiteY5-1336" fmla="*/ 310777 h 345251"/>
              <a:gd name="connsiteX6-1337" fmla="*/ 2717518 w 2717518"/>
              <a:gd name="connsiteY6-1338" fmla="*/ 145065 h 345251"/>
              <a:gd name="connsiteX7-1339" fmla="*/ 2370298 w 2717518"/>
              <a:gd name="connsiteY7-1340" fmla="*/ 11723 h 345251"/>
              <a:gd name="connsiteX8-1341" fmla="*/ 2084548 w 2717518"/>
              <a:gd name="connsiteY8-1342" fmla="*/ 30773 h 345251"/>
              <a:gd name="connsiteX9-1343" fmla="*/ 50043 w 2717518"/>
              <a:gd name="connsiteY9-1344" fmla="*/ 171196 h 345251"/>
              <a:gd name="connsiteX0-1345" fmla="*/ 40141 w 2727501"/>
              <a:gd name="connsiteY0-1346" fmla="*/ 173715 h 345251"/>
              <a:gd name="connsiteX1-1347" fmla="*/ 83570 w 2727501"/>
              <a:gd name="connsiteY1-1348" fmla="*/ 334711 h 345251"/>
              <a:gd name="connsiteX2-1349" fmla="*/ 185510 w 2727501"/>
              <a:gd name="connsiteY2-1350" fmla="*/ 345125 h 345251"/>
              <a:gd name="connsiteX3-1351" fmla="*/ 976878 w 2727501"/>
              <a:gd name="connsiteY3-1352" fmla="*/ 311167 h 345251"/>
              <a:gd name="connsiteX4-1353" fmla="*/ 1503166 w 2727501"/>
              <a:gd name="connsiteY4-1354" fmla="*/ 266105 h 345251"/>
              <a:gd name="connsiteX5-1355" fmla="*/ 1619914 w 2727501"/>
              <a:gd name="connsiteY5-1356" fmla="*/ 310777 h 345251"/>
              <a:gd name="connsiteX6-1357" fmla="*/ 2727501 w 2727501"/>
              <a:gd name="connsiteY6-1358" fmla="*/ 145065 h 345251"/>
              <a:gd name="connsiteX7-1359" fmla="*/ 2380281 w 2727501"/>
              <a:gd name="connsiteY7-1360" fmla="*/ 11723 h 345251"/>
              <a:gd name="connsiteX8-1361" fmla="*/ 2094531 w 2727501"/>
              <a:gd name="connsiteY8-1362" fmla="*/ 30773 h 345251"/>
              <a:gd name="connsiteX9-1363" fmla="*/ 40141 w 2727501"/>
              <a:gd name="connsiteY9-1364" fmla="*/ 173715 h 345251"/>
              <a:gd name="connsiteX0-1365" fmla="*/ 41666 w 2725712"/>
              <a:gd name="connsiteY0-1366" fmla="*/ 173715 h 345251"/>
              <a:gd name="connsiteX1-1367" fmla="*/ 81781 w 2725712"/>
              <a:gd name="connsiteY1-1368" fmla="*/ 334711 h 345251"/>
              <a:gd name="connsiteX2-1369" fmla="*/ 183721 w 2725712"/>
              <a:gd name="connsiteY2-1370" fmla="*/ 345125 h 345251"/>
              <a:gd name="connsiteX3-1371" fmla="*/ 975089 w 2725712"/>
              <a:gd name="connsiteY3-1372" fmla="*/ 311167 h 345251"/>
              <a:gd name="connsiteX4-1373" fmla="*/ 1501377 w 2725712"/>
              <a:gd name="connsiteY4-1374" fmla="*/ 266105 h 345251"/>
              <a:gd name="connsiteX5-1375" fmla="*/ 1618125 w 2725712"/>
              <a:gd name="connsiteY5-1376" fmla="*/ 310777 h 345251"/>
              <a:gd name="connsiteX6-1377" fmla="*/ 2725712 w 2725712"/>
              <a:gd name="connsiteY6-1378" fmla="*/ 145065 h 345251"/>
              <a:gd name="connsiteX7-1379" fmla="*/ 2378492 w 2725712"/>
              <a:gd name="connsiteY7-1380" fmla="*/ 11723 h 345251"/>
              <a:gd name="connsiteX8-1381" fmla="*/ 2092742 w 2725712"/>
              <a:gd name="connsiteY8-1382" fmla="*/ 30773 h 345251"/>
              <a:gd name="connsiteX9-1383" fmla="*/ 41666 w 2725712"/>
              <a:gd name="connsiteY9-1384" fmla="*/ 173715 h 345251"/>
              <a:gd name="connsiteX0-1385" fmla="*/ 41666 w 2725712"/>
              <a:gd name="connsiteY0-1386" fmla="*/ 173715 h 345251"/>
              <a:gd name="connsiteX1-1387" fmla="*/ 81781 w 2725712"/>
              <a:gd name="connsiteY1-1388" fmla="*/ 334711 h 345251"/>
              <a:gd name="connsiteX2-1389" fmla="*/ 183721 w 2725712"/>
              <a:gd name="connsiteY2-1390" fmla="*/ 345125 h 345251"/>
              <a:gd name="connsiteX3-1391" fmla="*/ 975089 w 2725712"/>
              <a:gd name="connsiteY3-1392" fmla="*/ 311167 h 345251"/>
              <a:gd name="connsiteX4-1393" fmla="*/ 1501377 w 2725712"/>
              <a:gd name="connsiteY4-1394" fmla="*/ 266105 h 345251"/>
              <a:gd name="connsiteX5-1395" fmla="*/ 1618125 w 2725712"/>
              <a:gd name="connsiteY5-1396" fmla="*/ 310777 h 345251"/>
              <a:gd name="connsiteX6-1397" fmla="*/ 2725712 w 2725712"/>
              <a:gd name="connsiteY6-1398" fmla="*/ 145065 h 345251"/>
              <a:gd name="connsiteX7-1399" fmla="*/ 2378492 w 2725712"/>
              <a:gd name="connsiteY7-1400" fmla="*/ 11723 h 345251"/>
              <a:gd name="connsiteX8-1401" fmla="*/ 2092742 w 2725712"/>
              <a:gd name="connsiteY8-1402" fmla="*/ 30773 h 345251"/>
              <a:gd name="connsiteX9-1403" fmla="*/ 41666 w 2725712"/>
              <a:gd name="connsiteY9-1404" fmla="*/ 173715 h 345251"/>
              <a:gd name="connsiteX0-1405" fmla="*/ 41666 w 2725712"/>
              <a:gd name="connsiteY0-1406" fmla="*/ 173715 h 345251"/>
              <a:gd name="connsiteX1-1407" fmla="*/ 81781 w 2725712"/>
              <a:gd name="connsiteY1-1408" fmla="*/ 334711 h 345251"/>
              <a:gd name="connsiteX2-1409" fmla="*/ 183721 w 2725712"/>
              <a:gd name="connsiteY2-1410" fmla="*/ 345125 h 345251"/>
              <a:gd name="connsiteX3-1411" fmla="*/ 975089 w 2725712"/>
              <a:gd name="connsiteY3-1412" fmla="*/ 311167 h 345251"/>
              <a:gd name="connsiteX4-1413" fmla="*/ 1501377 w 2725712"/>
              <a:gd name="connsiteY4-1414" fmla="*/ 266105 h 345251"/>
              <a:gd name="connsiteX5-1415" fmla="*/ 1618125 w 2725712"/>
              <a:gd name="connsiteY5-1416" fmla="*/ 310777 h 345251"/>
              <a:gd name="connsiteX6-1417" fmla="*/ 2725712 w 2725712"/>
              <a:gd name="connsiteY6-1418" fmla="*/ 145065 h 345251"/>
              <a:gd name="connsiteX7-1419" fmla="*/ 2378492 w 2725712"/>
              <a:gd name="connsiteY7-1420" fmla="*/ 11723 h 345251"/>
              <a:gd name="connsiteX8-1421" fmla="*/ 2092742 w 2725712"/>
              <a:gd name="connsiteY8-1422" fmla="*/ 30773 h 345251"/>
              <a:gd name="connsiteX9-1423" fmla="*/ 41666 w 2725712"/>
              <a:gd name="connsiteY9-1424" fmla="*/ 173715 h 345251"/>
              <a:gd name="connsiteX0-1425" fmla="*/ 46543 w 2720647"/>
              <a:gd name="connsiteY0-1426" fmla="*/ 173715 h 345251"/>
              <a:gd name="connsiteX1-1427" fmla="*/ 76716 w 2720647"/>
              <a:gd name="connsiteY1-1428" fmla="*/ 334711 h 345251"/>
              <a:gd name="connsiteX2-1429" fmla="*/ 178656 w 2720647"/>
              <a:gd name="connsiteY2-1430" fmla="*/ 345125 h 345251"/>
              <a:gd name="connsiteX3-1431" fmla="*/ 970024 w 2720647"/>
              <a:gd name="connsiteY3-1432" fmla="*/ 311167 h 345251"/>
              <a:gd name="connsiteX4-1433" fmla="*/ 1496312 w 2720647"/>
              <a:gd name="connsiteY4-1434" fmla="*/ 266105 h 345251"/>
              <a:gd name="connsiteX5-1435" fmla="*/ 1613060 w 2720647"/>
              <a:gd name="connsiteY5-1436" fmla="*/ 310777 h 345251"/>
              <a:gd name="connsiteX6-1437" fmla="*/ 2720647 w 2720647"/>
              <a:gd name="connsiteY6-1438" fmla="*/ 145065 h 345251"/>
              <a:gd name="connsiteX7-1439" fmla="*/ 2373427 w 2720647"/>
              <a:gd name="connsiteY7-1440" fmla="*/ 11723 h 345251"/>
              <a:gd name="connsiteX8-1441" fmla="*/ 2087677 w 2720647"/>
              <a:gd name="connsiteY8-1442" fmla="*/ 30773 h 345251"/>
              <a:gd name="connsiteX9-1443" fmla="*/ 46543 w 2720647"/>
              <a:gd name="connsiteY9-1444" fmla="*/ 173715 h 345251"/>
              <a:gd name="connsiteX0-1445" fmla="*/ 40141 w 2727501"/>
              <a:gd name="connsiteY0-1446" fmla="*/ 173715 h 345251"/>
              <a:gd name="connsiteX1-1447" fmla="*/ 83570 w 2727501"/>
              <a:gd name="connsiteY1-1448" fmla="*/ 334711 h 345251"/>
              <a:gd name="connsiteX2-1449" fmla="*/ 185510 w 2727501"/>
              <a:gd name="connsiteY2-1450" fmla="*/ 345125 h 345251"/>
              <a:gd name="connsiteX3-1451" fmla="*/ 976878 w 2727501"/>
              <a:gd name="connsiteY3-1452" fmla="*/ 311167 h 345251"/>
              <a:gd name="connsiteX4-1453" fmla="*/ 1503166 w 2727501"/>
              <a:gd name="connsiteY4-1454" fmla="*/ 266105 h 345251"/>
              <a:gd name="connsiteX5-1455" fmla="*/ 1619914 w 2727501"/>
              <a:gd name="connsiteY5-1456" fmla="*/ 310777 h 345251"/>
              <a:gd name="connsiteX6-1457" fmla="*/ 2727501 w 2727501"/>
              <a:gd name="connsiteY6-1458" fmla="*/ 145065 h 345251"/>
              <a:gd name="connsiteX7-1459" fmla="*/ 2380281 w 2727501"/>
              <a:gd name="connsiteY7-1460" fmla="*/ 11723 h 345251"/>
              <a:gd name="connsiteX8-1461" fmla="*/ 2094531 w 2727501"/>
              <a:gd name="connsiteY8-1462" fmla="*/ 30773 h 345251"/>
              <a:gd name="connsiteX9-1463" fmla="*/ 40141 w 2727501"/>
              <a:gd name="connsiteY9-1464" fmla="*/ 173715 h 345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727501" h="345251">
                <a:moveTo>
                  <a:pt x="40141" y="173715"/>
                </a:moveTo>
                <a:cubicBezTo>
                  <a:pt x="-8901" y="229410"/>
                  <a:pt x="-31679" y="313796"/>
                  <a:pt x="83570" y="334711"/>
                </a:cubicBezTo>
                <a:cubicBezTo>
                  <a:pt x="119759" y="333144"/>
                  <a:pt x="149321" y="346692"/>
                  <a:pt x="185510" y="345125"/>
                </a:cubicBezTo>
                <a:lnTo>
                  <a:pt x="976878" y="311167"/>
                </a:lnTo>
                <a:cubicBezTo>
                  <a:pt x="1196487" y="297997"/>
                  <a:pt x="1327737" y="281126"/>
                  <a:pt x="1503166" y="266105"/>
                </a:cubicBezTo>
                <a:cubicBezTo>
                  <a:pt x="1558716" y="277174"/>
                  <a:pt x="1557793" y="292487"/>
                  <a:pt x="1619914" y="310777"/>
                </a:cubicBezTo>
                <a:cubicBezTo>
                  <a:pt x="1826870" y="286825"/>
                  <a:pt x="2613201" y="194278"/>
                  <a:pt x="2727501" y="145065"/>
                </a:cubicBezTo>
                <a:cubicBezTo>
                  <a:pt x="2686039" y="62712"/>
                  <a:pt x="2485776" y="30772"/>
                  <a:pt x="2380281" y="11723"/>
                </a:cubicBezTo>
                <a:cubicBezTo>
                  <a:pt x="2274786" y="-7326"/>
                  <a:pt x="2487391" y="-4641"/>
                  <a:pt x="2094531" y="30773"/>
                </a:cubicBezTo>
                <a:cubicBezTo>
                  <a:pt x="1410839" y="78420"/>
                  <a:pt x="120667" y="136144"/>
                  <a:pt x="40141" y="173715"/>
                </a:cubicBezTo>
                <a:close/>
              </a:path>
            </a:pathLst>
          </a:custGeom>
          <a:gradFill flip="none" rotWithShape="1">
            <a:gsLst>
              <a:gs pos="100000">
                <a:schemeClr val="tx1">
                  <a:alpha val="49000"/>
                </a:schemeClr>
              </a:gs>
              <a:gs pos="0">
                <a:schemeClr val="tx1">
                  <a:alpha val="55000"/>
                </a:schemeClr>
              </a:gs>
            </a:gsLst>
            <a:lin ang="516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AutoShape 3"/>
          <p:cNvSpPr>
            <a:spLocks noChangeAspect="1" noChangeArrowheads="1" noTextEdit="1"/>
          </p:cNvSpPr>
          <p:nvPr/>
        </p:nvSpPr>
        <p:spPr bwMode="auto">
          <a:xfrm>
            <a:off x="2716956" y="2336445"/>
            <a:ext cx="1212271" cy="122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grpSp>
        <p:nvGrpSpPr>
          <p:cNvPr id="2" name="组合 1"/>
          <p:cNvGrpSpPr/>
          <p:nvPr/>
        </p:nvGrpSpPr>
        <p:grpSpPr>
          <a:xfrm>
            <a:off x="878939" y="1210354"/>
            <a:ext cx="3046756" cy="3486531"/>
            <a:chOff x="878939" y="1210354"/>
            <a:chExt cx="3046756" cy="3486531"/>
          </a:xfrm>
        </p:grpSpPr>
        <p:sp>
          <p:nvSpPr>
            <p:cNvPr id="9" name="矩形 8"/>
            <p:cNvSpPr/>
            <p:nvPr/>
          </p:nvSpPr>
          <p:spPr>
            <a:xfrm rot="1560000">
              <a:off x="1473562" y="1210354"/>
              <a:ext cx="178699" cy="34865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任意多边形 9"/>
            <p:cNvSpPr/>
            <p:nvPr/>
          </p:nvSpPr>
          <p:spPr>
            <a:xfrm>
              <a:off x="878939" y="1419615"/>
              <a:ext cx="3046756" cy="3130978"/>
            </a:xfrm>
            <a:custGeom>
              <a:avLst/>
              <a:gdLst>
                <a:gd name="connsiteX0" fmla="*/ 2317480 w 4635161"/>
                <a:gd name="connsiteY0" fmla="*/ 11756 h 4763294"/>
                <a:gd name="connsiteX1" fmla="*/ 4635161 w 4635161"/>
                <a:gd name="connsiteY1" fmla="*/ 4092387 h 4763294"/>
                <a:gd name="connsiteX2" fmla="*/ 0 w 4635161"/>
                <a:gd name="connsiteY2" fmla="*/ 4763294 h 4763294"/>
                <a:gd name="connsiteX3" fmla="*/ 2310803 w 4635161"/>
                <a:gd name="connsiteY3" fmla="*/ 0 h 4763294"/>
                <a:gd name="connsiteX4" fmla="*/ 2314605 w 4635161"/>
                <a:gd name="connsiteY4" fmla="*/ 6694 h 4763294"/>
                <a:gd name="connsiteX5" fmla="*/ 2308891 w 4635161"/>
                <a:gd name="connsiteY5" fmla="*/ 3907 h 476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161" h="4763294">
                  <a:moveTo>
                    <a:pt x="2317480" y="11756"/>
                  </a:moveTo>
                  <a:lnTo>
                    <a:pt x="4635161" y="4092387"/>
                  </a:lnTo>
                  <a:lnTo>
                    <a:pt x="0" y="4763294"/>
                  </a:lnTo>
                  <a:close/>
                  <a:moveTo>
                    <a:pt x="2310803" y="0"/>
                  </a:moveTo>
                  <a:lnTo>
                    <a:pt x="2314605" y="6694"/>
                  </a:lnTo>
                  <a:lnTo>
                    <a:pt x="2308891" y="3907"/>
                  </a:lnTo>
                  <a:close/>
                </a:path>
              </a:pathLst>
            </a:custGeom>
            <a:solidFill>
              <a:srgbClr val="0078D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3" name="组合 2"/>
          <p:cNvGrpSpPr/>
          <p:nvPr/>
        </p:nvGrpSpPr>
        <p:grpSpPr>
          <a:xfrm>
            <a:off x="1921309" y="1412938"/>
            <a:ext cx="2158143" cy="3332272"/>
            <a:chOff x="1921309" y="1412938"/>
            <a:chExt cx="2158143" cy="3332272"/>
          </a:xfrm>
        </p:grpSpPr>
        <p:sp>
          <p:nvSpPr>
            <p:cNvPr id="12" name="矩形 27"/>
            <p:cNvSpPr/>
            <p:nvPr/>
          </p:nvSpPr>
          <p:spPr>
            <a:xfrm rot="1560000">
              <a:off x="2174102" y="1412938"/>
              <a:ext cx="265659" cy="3332272"/>
            </a:xfrm>
            <a:custGeom>
              <a:avLst/>
              <a:gdLst>
                <a:gd name="connsiteX0" fmla="*/ 0 w 255600"/>
                <a:gd name="connsiteY0" fmla="*/ 0 h 2272399"/>
                <a:gd name="connsiteX1" fmla="*/ 255600 w 255600"/>
                <a:gd name="connsiteY1" fmla="*/ 0 h 2272399"/>
                <a:gd name="connsiteX2" fmla="*/ 255600 w 255600"/>
                <a:gd name="connsiteY2" fmla="*/ 2272399 h 2272399"/>
                <a:gd name="connsiteX3" fmla="*/ 0 w 255600"/>
                <a:gd name="connsiteY3" fmla="*/ 2272399 h 2272399"/>
                <a:gd name="connsiteX4" fmla="*/ 0 w 255600"/>
                <a:gd name="connsiteY4" fmla="*/ 0 h 2272399"/>
                <a:gd name="connsiteX0-1" fmla="*/ 0 w 255600"/>
                <a:gd name="connsiteY0-2" fmla="*/ 2272399 h 2272399"/>
                <a:gd name="connsiteX1-3" fmla="*/ 255600 w 255600"/>
                <a:gd name="connsiteY1-4" fmla="*/ 0 h 2272399"/>
                <a:gd name="connsiteX2-5" fmla="*/ 255600 w 255600"/>
                <a:gd name="connsiteY2-6" fmla="*/ 2272399 h 2272399"/>
                <a:gd name="connsiteX3-7" fmla="*/ 0 w 255600"/>
                <a:gd name="connsiteY3-8" fmla="*/ 2272399 h 2272399"/>
                <a:gd name="connsiteX0-9" fmla="*/ 0 w 268695"/>
                <a:gd name="connsiteY0-10" fmla="*/ 2448346 h 2448346"/>
                <a:gd name="connsiteX1-11" fmla="*/ 268695 w 268695"/>
                <a:gd name="connsiteY1-12" fmla="*/ 0 h 2448346"/>
                <a:gd name="connsiteX2-13" fmla="*/ 268695 w 268695"/>
                <a:gd name="connsiteY2-14" fmla="*/ 2272399 h 2448346"/>
                <a:gd name="connsiteX3-15" fmla="*/ 0 w 268695"/>
                <a:gd name="connsiteY3-16" fmla="*/ 2448346 h 2448346"/>
                <a:gd name="connsiteX0-17" fmla="*/ 0 w 251009"/>
                <a:gd name="connsiteY0-18" fmla="*/ 2431082 h 2431082"/>
                <a:gd name="connsiteX1-19" fmla="*/ 251009 w 251009"/>
                <a:gd name="connsiteY1-20" fmla="*/ 0 h 2431082"/>
                <a:gd name="connsiteX2-21" fmla="*/ 251009 w 251009"/>
                <a:gd name="connsiteY2-22" fmla="*/ 2272399 h 2431082"/>
                <a:gd name="connsiteX3-23" fmla="*/ 0 w 251009"/>
                <a:gd name="connsiteY3-24" fmla="*/ 2431082 h 2431082"/>
                <a:gd name="connsiteX0-25" fmla="*/ 0 w 264509"/>
                <a:gd name="connsiteY0-26" fmla="*/ 2425184 h 2425184"/>
                <a:gd name="connsiteX1-27" fmla="*/ 264509 w 264509"/>
                <a:gd name="connsiteY1-28" fmla="*/ 0 h 2425184"/>
                <a:gd name="connsiteX2-29" fmla="*/ 264509 w 264509"/>
                <a:gd name="connsiteY2-30" fmla="*/ 2272399 h 2425184"/>
                <a:gd name="connsiteX3-31" fmla="*/ 0 w 264509"/>
                <a:gd name="connsiteY3-32" fmla="*/ 2425184 h 2425184"/>
                <a:gd name="connsiteX0-33" fmla="*/ 0 w 260898"/>
                <a:gd name="connsiteY0-34" fmla="*/ 2445504 h 2445504"/>
                <a:gd name="connsiteX1-35" fmla="*/ 260898 w 260898"/>
                <a:gd name="connsiteY1-36" fmla="*/ 0 h 2445504"/>
                <a:gd name="connsiteX2-37" fmla="*/ 260898 w 260898"/>
                <a:gd name="connsiteY2-38" fmla="*/ 2272399 h 2445504"/>
                <a:gd name="connsiteX3-39" fmla="*/ 0 w 260898"/>
                <a:gd name="connsiteY3-40" fmla="*/ 2445504 h 2445504"/>
                <a:gd name="connsiteX0-41" fmla="*/ 0 w 260898"/>
                <a:gd name="connsiteY0-42" fmla="*/ 2445504 h 2445504"/>
                <a:gd name="connsiteX1-43" fmla="*/ 260898 w 260898"/>
                <a:gd name="connsiteY1-44" fmla="*/ 0 h 2445504"/>
                <a:gd name="connsiteX2-45" fmla="*/ 258710 w 260898"/>
                <a:gd name="connsiteY2-46" fmla="*/ 2291227 h 2445504"/>
                <a:gd name="connsiteX3-47" fmla="*/ 0 w 260898"/>
                <a:gd name="connsiteY3-48" fmla="*/ 2445504 h 2445504"/>
              </a:gdLst>
              <a:ahLst/>
              <a:cxnLst>
                <a:cxn ang="0">
                  <a:pos x="connsiteX0-1" y="connsiteY0-2"/>
                </a:cxn>
                <a:cxn ang="0">
                  <a:pos x="connsiteX1-3" y="connsiteY1-4"/>
                </a:cxn>
                <a:cxn ang="0">
                  <a:pos x="connsiteX2-5" y="connsiteY2-6"/>
                </a:cxn>
                <a:cxn ang="0">
                  <a:pos x="connsiteX3-7" y="connsiteY3-8"/>
                </a:cxn>
              </a:cxnLst>
              <a:rect l="l" t="t" r="r" b="b"/>
              <a:pathLst>
                <a:path w="260898" h="2445504">
                  <a:moveTo>
                    <a:pt x="0" y="2445504"/>
                  </a:moveTo>
                  <a:lnTo>
                    <a:pt x="260898" y="0"/>
                  </a:lnTo>
                  <a:cubicBezTo>
                    <a:pt x="260169" y="763742"/>
                    <a:pt x="259439" y="1527485"/>
                    <a:pt x="258710" y="2291227"/>
                  </a:cubicBezTo>
                  <a:lnTo>
                    <a:pt x="0" y="2445504"/>
                  </a:lnTo>
                  <a:close/>
                </a:path>
              </a:pathLst>
            </a:custGeom>
            <a:gradFill>
              <a:gsLst>
                <a:gs pos="88000">
                  <a:schemeClr val="tx1">
                    <a:alpha val="40000"/>
                  </a:schemeClr>
                </a:gs>
                <a:gs pos="46000">
                  <a:srgbClr val="000000">
                    <a:alpha val="18000"/>
                  </a:srgbClr>
                </a:gs>
                <a:gs pos="24000">
                  <a:schemeClr val="tx1">
                    <a:alpha val="13000"/>
                  </a:schemeClr>
                </a:gs>
                <a:gs pos="69000">
                  <a:schemeClr val="tx1">
                    <a:alpha val="21000"/>
                  </a:schemeClr>
                </a:gs>
                <a:gs pos="100000">
                  <a:schemeClr val="tx1">
                    <a:alpha val="40000"/>
                  </a:schemeClr>
                </a:gs>
                <a:gs pos="0">
                  <a:schemeClr val="tx1">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3" name="组合 12"/>
            <p:cNvGrpSpPr/>
            <p:nvPr/>
          </p:nvGrpSpPr>
          <p:grpSpPr>
            <a:xfrm>
              <a:off x="1921309" y="2113591"/>
              <a:ext cx="2158143" cy="2469654"/>
              <a:chOff x="3891140" y="706900"/>
              <a:chExt cx="4635161" cy="5304213"/>
            </a:xfrm>
          </p:grpSpPr>
          <p:sp>
            <p:nvSpPr>
              <p:cNvPr id="14" name="任意多边形 13"/>
              <p:cNvSpPr/>
              <p:nvPr/>
            </p:nvSpPr>
            <p:spPr>
              <a:xfrm>
                <a:off x="3891140" y="1053923"/>
                <a:ext cx="4635161" cy="4763293"/>
              </a:xfrm>
              <a:custGeom>
                <a:avLst/>
                <a:gdLst>
                  <a:gd name="connsiteX0" fmla="*/ 2317480 w 4635161"/>
                  <a:gd name="connsiteY0" fmla="*/ 11756 h 4763294"/>
                  <a:gd name="connsiteX1" fmla="*/ 4635161 w 4635161"/>
                  <a:gd name="connsiteY1" fmla="*/ 4092387 h 4763294"/>
                  <a:gd name="connsiteX2" fmla="*/ 0 w 4635161"/>
                  <a:gd name="connsiteY2" fmla="*/ 4763294 h 4763294"/>
                  <a:gd name="connsiteX3" fmla="*/ 2310803 w 4635161"/>
                  <a:gd name="connsiteY3" fmla="*/ 0 h 4763294"/>
                  <a:gd name="connsiteX4" fmla="*/ 2314605 w 4635161"/>
                  <a:gd name="connsiteY4" fmla="*/ 6694 h 4763294"/>
                  <a:gd name="connsiteX5" fmla="*/ 2308891 w 4635161"/>
                  <a:gd name="connsiteY5" fmla="*/ 3907 h 476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161" h="4763294">
                    <a:moveTo>
                      <a:pt x="2317480" y="11756"/>
                    </a:moveTo>
                    <a:lnTo>
                      <a:pt x="4635161" y="4092387"/>
                    </a:lnTo>
                    <a:lnTo>
                      <a:pt x="0" y="4763294"/>
                    </a:lnTo>
                    <a:close/>
                    <a:moveTo>
                      <a:pt x="2310803" y="0"/>
                    </a:moveTo>
                    <a:lnTo>
                      <a:pt x="2314605" y="6694"/>
                    </a:lnTo>
                    <a:lnTo>
                      <a:pt x="2308891" y="3907"/>
                    </a:lnTo>
                    <a:close/>
                  </a:path>
                </a:pathLst>
              </a:custGeom>
              <a:solidFill>
                <a:srgbClr val="00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560000">
                <a:off x="4690603" y="706900"/>
                <a:ext cx="381794" cy="53042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p:cNvGrpSpPr/>
          <p:nvPr/>
        </p:nvGrpSpPr>
        <p:grpSpPr>
          <a:xfrm>
            <a:off x="2853114" y="2341484"/>
            <a:ext cx="1381059" cy="2286009"/>
            <a:chOff x="2853114" y="2341484"/>
            <a:chExt cx="1381059" cy="2286009"/>
          </a:xfrm>
        </p:grpSpPr>
        <p:sp>
          <p:nvSpPr>
            <p:cNvPr id="20" name="矩形 27"/>
            <p:cNvSpPr/>
            <p:nvPr/>
          </p:nvSpPr>
          <p:spPr>
            <a:xfrm rot="1560000">
              <a:off x="2905900" y="2341484"/>
              <a:ext cx="246415" cy="2286009"/>
            </a:xfrm>
            <a:custGeom>
              <a:avLst/>
              <a:gdLst>
                <a:gd name="connsiteX0" fmla="*/ 0 w 255600"/>
                <a:gd name="connsiteY0" fmla="*/ 0 h 2272399"/>
                <a:gd name="connsiteX1" fmla="*/ 255600 w 255600"/>
                <a:gd name="connsiteY1" fmla="*/ 0 h 2272399"/>
                <a:gd name="connsiteX2" fmla="*/ 255600 w 255600"/>
                <a:gd name="connsiteY2" fmla="*/ 2272399 h 2272399"/>
                <a:gd name="connsiteX3" fmla="*/ 0 w 255600"/>
                <a:gd name="connsiteY3" fmla="*/ 2272399 h 2272399"/>
                <a:gd name="connsiteX4" fmla="*/ 0 w 255600"/>
                <a:gd name="connsiteY4" fmla="*/ 0 h 2272399"/>
                <a:gd name="connsiteX0-1" fmla="*/ 0 w 255600"/>
                <a:gd name="connsiteY0-2" fmla="*/ 2272399 h 2272399"/>
                <a:gd name="connsiteX1-3" fmla="*/ 255600 w 255600"/>
                <a:gd name="connsiteY1-4" fmla="*/ 0 h 2272399"/>
                <a:gd name="connsiteX2-5" fmla="*/ 255600 w 255600"/>
                <a:gd name="connsiteY2-6" fmla="*/ 2272399 h 2272399"/>
                <a:gd name="connsiteX3-7" fmla="*/ 0 w 255600"/>
                <a:gd name="connsiteY3-8" fmla="*/ 2272399 h 2272399"/>
                <a:gd name="connsiteX0-9" fmla="*/ 0 w 268695"/>
                <a:gd name="connsiteY0-10" fmla="*/ 2448346 h 2448346"/>
                <a:gd name="connsiteX1-11" fmla="*/ 268695 w 268695"/>
                <a:gd name="connsiteY1-12" fmla="*/ 0 h 2448346"/>
                <a:gd name="connsiteX2-13" fmla="*/ 268695 w 268695"/>
                <a:gd name="connsiteY2-14" fmla="*/ 2272399 h 2448346"/>
                <a:gd name="connsiteX3-15" fmla="*/ 0 w 268695"/>
                <a:gd name="connsiteY3-16" fmla="*/ 2448346 h 2448346"/>
                <a:gd name="connsiteX0-17" fmla="*/ 0 w 235720"/>
                <a:gd name="connsiteY0-18" fmla="*/ 2405408 h 2405408"/>
                <a:gd name="connsiteX1-19" fmla="*/ 235720 w 235720"/>
                <a:gd name="connsiteY1-20" fmla="*/ 0 h 2405408"/>
                <a:gd name="connsiteX2-21" fmla="*/ 235720 w 235720"/>
                <a:gd name="connsiteY2-22" fmla="*/ 2272399 h 2405408"/>
                <a:gd name="connsiteX3-23" fmla="*/ 0 w 235720"/>
                <a:gd name="connsiteY3-24" fmla="*/ 2405408 h 2405408"/>
                <a:gd name="connsiteX0-25" fmla="*/ 0 w 241998"/>
                <a:gd name="connsiteY0-26" fmla="*/ 2456273 h 2456273"/>
                <a:gd name="connsiteX1-27" fmla="*/ 241998 w 241998"/>
                <a:gd name="connsiteY1-28" fmla="*/ 0 h 2456273"/>
                <a:gd name="connsiteX2-29" fmla="*/ 241998 w 241998"/>
                <a:gd name="connsiteY2-30" fmla="*/ 2272399 h 2456273"/>
                <a:gd name="connsiteX3-31" fmla="*/ 0 w 241998"/>
                <a:gd name="connsiteY3-32" fmla="*/ 2456273 h 2456273"/>
              </a:gdLst>
              <a:ahLst/>
              <a:cxnLst>
                <a:cxn ang="0">
                  <a:pos x="connsiteX0-1" y="connsiteY0-2"/>
                </a:cxn>
                <a:cxn ang="0">
                  <a:pos x="connsiteX1-3" y="connsiteY1-4"/>
                </a:cxn>
                <a:cxn ang="0">
                  <a:pos x="connsiteX2-5" y="connsiteY2-6"/>
                </a:cxn>
                <a:cxn ang="0">
                  <a:pos x="connsiteX3-7" y="connsiteY3-8"/>
                </a:cxn>
              </a:cxnLst>
              <a:rect l="l" t="t" r="r" b="b"/>
              <a:pathLst>
                <a:path w="241998" h="2456273">
                  <a:moveTo>
                    <a:pt x="0" y="2456273"/>
                  </a:moveTo>
                  <a:lnTo>
                    <a:pt x="241998" y="0"/>
                  </a:lnTo>
                  <a:lnTo>
                    <a:pt x="241998" y="2272399"/>
                  </a:lnTo>
                  <a:lnTo>
                    <a:pt x="0" y="2456273"/>
                  </a:lnTo>
                  <a:close/>
                </a:path>
              </a:pathLst>
            </a:custGeom>
            <a:gradFill>
              <a:gsLst>
                <a:gs pos="88000">
                  <a:schemeClr val="tx1">
                    <a:alpha val="40000"/>
                  </a:schemeClr>
                </a:gs>
                <a:gs pos="46000">
                  <a:srgbClr val="000000">
                    <a:alpha val="18000"/>
                  </a:srgbClr>
                </a:gs>
                <a:gs pos="24000">
                  <a:schemeClr val="tx1">
                    <a:alpha val="13000"/>
                  </a:schemeClr>
                </a:gs>
                <a:gs pos="69000">
                  <a:schemeClr val="tx1">
                    <a:alpha val="21000"/>
                  </a:schemeClr>
                </a:gs>
                <a:gs pos="100000">
                  <a:schemeClr val="tx1">
                    <a:alpha val="40000"/>
                  </a:schemeClr>
                </a:gs>
                <a:gs pos="0">
                  <a:schemeClr val="tx1">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1" name="组合 20"/>
            <p:cNvGrpSpPr/>
            <p:nvPr/>
          </p:nvGrpSpPr>
          <p:grpSpPr>
            <a:xfrm>
              <a:off x="2853114" y="2921134"/>
              <a:ext cx="1381059" cy="1580403"/>
              <a:chOff x="4085027" y="753987"/>
              <a:chExt cx="4635161" cy="5304213"/>
            </a:xfrm>
            <a:solidFill>
              <a:srgbClr val="FEB850"/>
            </a:solidFill>
          </p:grpSpPr>
          <p:sp>
            <p:nvSpPr>
              <p:cNvPr id="22" name="任意多边形 21"/>
              <p:cNvSpPr/>
              <p:nvPr/>
            </p:nvSpPr>
            <p:spPr>
              <a:xfrm>
                <a:off x="4085027" y="1145914"/>
                <a:ext cx="4635161" cy="4763295"/>
              </a:xfrm>
              <a:custGeom>
                <a:avLst/>
                <a:gdLst>
                  <a:gd name="connsiteX0" fmla="*/ 2317480 w 4635161"/>
                  <a:gd name="connsiteY0" fmla="*/ 11756 h 4763294"/>
                  <a:gd name="connsiteX1" fmla="*/ 4635161 w 4635161"/>
                  <a:gd name="connsiteY1" fmla="*/ 4092387 h 4763294"/>
                  <a:gd name="connsiteX2" fmla="*/ 0 w 4635161"/>
                  <a:gd name="connsiteY2" fmla="*/ 4763294 h 4763294"/>
                  <a:gd name="connsiteX3" fmla="*/ 2310803 w 4635161"/>
                  <a:gd name="connsiteY3" fmla="*/ 0 h 4763294"/>
                  <a:gd name="connsiteX4" fmla="*/ 2314605 w 4635161"/>
                  <a:gd name="connsiteY4" fmla="*/ 6694 h 4763294"/>
                  <a:gd name="connsiteX5" fmla="*/ 2308891 w 4635161"/>
                  <a:gd name="connsiteY5" fmla="*/ 3907 h 476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161" h="4763294">
                    <a:moveTo>
                      <a:pt x="2317480" y="11756"/>
                    </a:moveTo>
                    <a:lnTo>
                      <a:pt x="4635161" y="4092387"/>
                    </a:lnTo>
                    <a:lnTo>
                      <a:pt x="0" y="4763294"/>
                    </a:lnTo>
                    <a:close/>
                    <a:moveTo>
                      <a:pt x="2310803" y="0"/>
                    </a:moveTo>
                    <a:lnTo>
                      <a:pt x="2314605" y="6694"/>
                    </a:lnTo>
                    <a:lnTo>
                      <a:pt x="2308891" y="3907"/>
                    </a:lnTo>
                    <a:close/>
                  </a:path>
                </a:pathLst>
              </a:custGeom>
              <a:solidFill>
                <a:srgbClr val="00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560000">
                <a:off x="4679735" y="753987"/>
                <a:ext cx="596619" cy="53042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4"/>
          <p:cNvGrpSpPr/>
          <p:nvPr/>
        </p:nvGrpSpPr>
        <p:grpSpPr>
          <a:xfrm>
            <a:off x="2061619" y="1791167"/>
            <a:ext cx="655034" cy="721865"/>
            <a:chOff x="2061619" y="1791167"/>
            <a:chExt cx="655034" cy="721865"/>
          </a:xfrm>
        </p:grpSpPr>
        <p:sp>
          <p:nvSpPr>
            <p:cNvPr id="24" name="文本框 19"/>
            <p:cNvSpPr txBox="1"/>
            <p:nvPr/>
          </p:nvSpPr>
          <p:spPr>
            <a:xfrm>
              <a:off x="2146318" y="1791167"/>
              <a:ext cx="570335" cy="346249"/>
            </a:xfrm>
            <a:prstGeom prst="rect">
              <a:avLst/>
            </a:prstGeom>
            <a:noFill/>
          </p:spPr>
          <p:txBody>
            <a:bodyPr wrap="square" lIns="68580" tIns="34290" rIns="68580" bIns="34290" rtlCol="0">
              <a:spAutoFit/>
            </a:bodyPr>
            <a:lstStyle/>
            <a:p>
              <a:pPr algn="ctr"/>
              <a:r>
                <a:rPr lang="en-US" altLang="zh-CN" dirty="0">
                  <a:solidFill>
                    <a:schemeClr val="bg1"/>
                  </a:solidFill>
                  <a:latin typeface="Impact" panose="020B0806030902050204" pitchFamily="34" charset="0"/>
                </a:rPr>
                <a:t>01</a:t>
              </a:r>
              <a:endParaRPr lang="zh-CN" altLang="en-US" dirty="0">
                <a:solidFill>
                  <a:schemeClr val="bg1"/>
                </a:solidFill>
                <a:latin typeface="Impact" panose="020B0806030902050204" pitchFamily="34" charset="0"/>
              </a:endParaRPr>
            </a:p>
          </p:txBody>
        </p:sp>
        <p:sp>
          <p:nvSpPr>
            <p:cNvPr id="27" name="文本框 30"/>
            <p:cNvSpPr txBox="1"/>
            <p:nvPr/>
          </p:nvSpPr>
          <p:spPr>
            <a:xfrm>
              <a:off x="2061619" y="2074450"/>
              <a:ext cx="622914" cy="438582"/>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在此添加标题</a:t>
              </a:r>
            </a:p>
          </p:txBody>
        </p:sp>
      </p:grpSp>
      <p:grpSp>
        <p:nvGrpSpPr>
          <p:cNvPr id="6" name="组合 5"/>
          <p:cNvGrpSpPr/>
          <p:nvPr/>
        </p:nvGrpSpPr>
        <p:grpSpPr>
          <a:xfrm>
            <a:off x="2671471" y="2544202"/>
            <a:ext cx="661134" cy="754384"/>
            <a:chOff x="2671471" y="2544202"/>
            <a:chExt cx="661134" cy="754384"/>
          </a:xfrm>
        </p:grpSpPr>
        <p:sp>
          <p:nvSpPr>
            <p:cNvPr id="25" name="文本框 28"/>
            <p:cNvSpPr txBox="1"/>
            <p:nvPr/>
          </p:nvSpPr>
          <p:spPr>
            <a:xfrm>
              <a:off x="2729060" y="2544202"/>
              <a:ext cx="570335" cy="346249"/>
            </a:xfrm>
            <a:prstGeom prst="rect">
              <a:avLst/>
            </a:prstGeom>
            <a:noFill/>
          </p:spPr>
          <p:txBody>
            <a:bodyPr wrap="square" lIns="68580" tIns="34290" rIns="68580" bIns="34290" rtlCol="0">
              <a:spAutoFit/>
            </a:bodyPr>
            <a:lstStyle/>
            <a:p>
              <a:pPr algn="ctr"/>
              <a:r>
                <a:rPr lang="en-US" altLang="zh-CN" dirty="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sp>
          <p:nvSpPr>
            <p:cNvPr id="28" name="文本框 31"/>
            <p:cNvSpPr txBox="1"/>
            <p:nvPr/>
          </p:nvSpPr>
          <p:spPr>
            <a:xfrm>
              <a:off x="2671471" y="2860004"/>
              <a:ext cx="661134" cy="438582"/>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在此添加标题</a:t>
              </a:r>
            </a:p>
          </p:txBody>
        </p:sp>
      </p:grpSp>
      <p:grpSp>
        <p:nvGrpSpPr>
          <p:cNvPr id="39" name="组合 38"/>
          <p:cNvGrpSpPr/>
          <p:nvPr/>
        </p:nvGrpSpPr>
        <p:grpSpPr>
          <a:xfrm>
            <a:off x="3191637" y="3336715"/>
            <a:ext cx="721714" cy="753959"/>
            <a:chOff x="3191637" y="3336715"/>
            <a:chExt cx="721714" cy="753959"/>
          </a:xfrm>
        </p:grpSpPr>
        <p:sp>
          <p:nvSpPr>
            <p:cNvPr id="26" name="文本框 29"/>
            <p:cNvSpPr txBox="1"/>
            <p:nvPr/>
          </p:nvSpPr>
          <p:spPr>
            <a:xfrm>
              <a:off x="3256813" y="3336715"/>
              <a:ext cx="570335" cy="346249"/>
            </a:xfrm>
            <a:prstGeom prst="rect">
              <a:avLst/>
            </a:prstGeom>
            <a:noFill/>
          </p:spPr>
          <p:txBody>
            <a:bodyPr wrap="square" lIns="68580" tIns="34290" rIns="68580" bIns="34290" rtlCol="0">
              <a:spAutoFit/>
            </a:bodyPr>
            <a:lstStyle/>
            <a:p>
              <a:pPr algn="ctr"/>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sp>
          <p:nvSpPr>
            <p:cNvPr id="29" name="文本框 32"/>
            <p:cNvSpPr txBox="1"/>
            <p:nvPr/>
          </p:nvSpPr>
          <p:spPr>
            <a:xfrm>
              <a:off x="3191637" y="3652092"/>
              <a:ext cx="721714" cy="438582"/>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在此添加标题</a:t>
              </a:r>
            </a:p>
          </p:txBody>
        </p:sp>
      </p:grpSp>
      <p:sp>
        <p:nvSpPr>
          <p:cNvPr id="30" name="文本框 33"/>
          <p:cNvSpPr txBox="1"/>
          <p:nvPr/>
        </p:nvSpPr>
        <p:spPr>
          <a:xfrm>
            <a:off x="3382268" y="1456258"/>
            <a:ext cx="3528000" cy="590611"/>
          </a:xfrm>
          <a:prstGeom prst="rect">
            <a:avLst/>
          </a:prstGeom>
          <a:noFill/>
        </p:spPr>
        <p:txBody>
          <a:bodyPr wrap="square" lIns="68580" tIns="34290" rIns="68580" bIns="34290" rtlCol="0">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a:t>
            </a:r>
          </a:p>
        </p:txBody>
      </p:sp>
      <p:cxnSp>
        <p:nvCxnSpPr>
          <p:cNvPr id="31" name="直接连接符 30"/>
          <p:cNvCxnSpPr/>
          <p:nvPr/>
        </p:nvCxnSpPr>
        <p:spPr>
          <a:xfrm>
            <a:off x="3332605" y="1558240"/>
            <a:ext cx="0" cy="38664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文本框 52"/>
          <p:cNvSpPr txBox="1"/>
          <p:nvPr/>
        </p:nvSpPr>
        <p:spPr>
          <a:xfrm>
            <a:off x="3996328" y="2320354"/>
            <a:ext cx="3528000" cy="590611"/>
          </a:xfrm>
          <a:prstGeom prst="rect">
            <a:avLst/>
          </a:prstGeom>
          <a:noFill/>
        </p:spPr>
        <p:txBody>
          <a:bodyPr wrap="square" lIns="68580" tIns="34290" rIns="68580" bIns="34290" rtlCol="0">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a:t>
            </a:r>
          </a:p>
        </p:txBody>
      </p:sp>
      <p:cxnSp>
        <p:nvCxnSpPr>
          <p:cNvPr id="33" name="直接连接符 32"/>
          <p:cNvCxnSpPr/>
          <p:nvPr/>
        </p:nvCxnSpPr>
        <p:spPr>
          <a:xfrm>
            <a:off x="3958511" y="2426006"/>
            <a:ext cx="0" cy="37930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文本框 54"/>
          <p:cNvSpPr txBox="1"/>
          <p:nvPr/>
        </p:nvSpPr>
        <p:spPr>
          <a:xfrm>
            <a:off x="4644400" y="3255441"/>
            <a:ext cx="3528000" cy="313612"/>
          </a:xfrm>
          <a:prstGeom prst="rect">
            <a:avLst/>
          </a:prstGeom>
          <a:noFill/>
        </p:spPr>
        <p:txBody>
          <a:bodyPr wrap="square" lIns="68580" tIns="34290" rIns="68580" bIns="34290" rtlCol="0">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办公资源</a:t>
            </a:r>
          </a:p>
        </p:txBody>
      </p:sp>
      <p:cxnSp>
        <p:nvCxnSpPr>
          <p:cNvPr id="35" name="直接连接符 34"/>
          <p:cNvCxnSpPr/>
          <p:nvPr/>
        </p:nvCxnSpPr>
        <p:spPr>
          <a:xfrm>
            <a:off x="4579406" y="3354851"/>
            <a:ext cx="0" cy="39179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Freeform 5"/>
          <p:cNvSpPr>
            <a:spLocks noEditPoints="1"/>
          </p:cNvSpPr>
          <p:nvPr/>
        </p:nvSpPr>
        <p:spPr bwMode="auto">
          <a:xfrm>
            <a:off x="2756541" y="1601663"/>
            <a:ext cx="529502" cy="299800"/>
          </a:xfrm>
          <a:custGeom>
            <a:avLst/>
            <a:gdLst>
              <a:gd name="T0" fmla="*/ 1776 w 1961"/>
              <a:gd name="T1" fmla="*/ 171 h 1109"/>
              <a:gd name="T2" fmla="*/ 1534 w 1961"/>
              <a:gd name="T3" fmla="*/ 0 h 1109"/>
              <a:gd name="T4" fmla="*/ 256 w 1961"/>
              <a:gd name="T5" fmla="*/ 0 h 1109"/>
              <a:gd name="T6" fmla="*/ 0 w 1961"/>
              <a:gd name="T7" fmla="*/ 256 h 1109"/>
              <a:gd name="T8" fmla="*/ 0 w 1961"/>
              <a:gd name="T9" fmla="*/ 853 h 1109"/>
              <a:gd name="T10" fmla="*/ 256 w 1961"/>
              <a:gd name="T11" fmla="*/ 1109 h 1109"/>
              <a:gd name="T12" fmla="*/ 1534 w 1961"/>
              <a:gd name="T13" fmla="*/ 1109 h 1109"/>
              <a:gd name="T14" fmla="*/ 1776 w 1961"/>
              <a:gd name="T15" fmla="*/ 939 h 1109"/>
              <a:gd name="T16" fmla="*/ 1961 w 1961"/>
              <a:gd name="T17" fmla="*/ 939 h 1109"/>
              <a:gd name="T18" fmla="*/ 1961 w 1961"/>
              <a:gd name="T19" fmla="*/ 171 h 1109"/>
              <a:gd name="T20" fmla="*/ 1776 w 1961"/>
              <a:gd name="T21" fmla="*/ 171 h 1109"/>
              <a:gd name="T22" fmla="*/ 1620 w 1961"/>
              <a:gd name="T23" fmla="*/ 853 h 1109"/>
              <a:gd name="T24" fmla="*/ 1534 w 1961"/>
              <a:gd name="T25" fmla="*/ 939 h 1109"/>
              <a:gd name="T26" fmla="*/ 256 w 1961"/>
              <a:gd name="T27" fmla="*/ 939 h 1109"/>
              <a:gd name="T28" fmla="*/ 170 w 1961"/>
              <a:gd name="T29" fmla="*/ 853 h 1109"/>
              <a:gd name="T30" fmla="*/ 170 w 1961"/>
              <a:gd name="T31" fmla="*/ 256 h 1109"/>
              <a:gd name="T32" fmla="*/ 256 w 1961"/>
              <a:gd name="T33" fmla="*/ 171 h 1109"/>
              <a:gd name="T34" fmla="*/ 1534 w 1961"/>
              <a:gd name="T35" fmla="*/ 171 h 1109"/>
              <a:gd name="T36" fmla="*/ 1620 w 1961"/>
              <a:gd name="T37" fmla="*/ 256 h 1109"/>
              <a:gd name="T38" fmla="*/ 1620 w 1961"/>
              <a:gd name="T39" fmla="*/ 853 h 1109"/>
              <a:gd name="T40" fmla="*/ 1790 w 1961"/>
              <a:gd name="T41" fmla="*/ 768 h 1109"/>
              <a:gd name="T42" fmla="*/ 1705 w 1961"/>
              <a:gd name="T43" fmla="*/ 768 h 1109"/>
              <a:gd name="T44" fmla="*/ 1705 w 1961"/>
              <a:gd name="T45" fmla="*/ 341 h 1109"/>
              <a:gd name="T46" fmla="*/ 1790 w 1961"/>
              <a:gd name="T47" fmla="*/ 341 h 1109"/>
              <a:gd name="T48" fmla="*/ 1790 w 1961"/>
              <a:gd name="T49" fmla="*/ 768 h 1109"/>
              <a:gd name="T50" fmla="*/ 256 w 1961"/>
              <a:gd name="T51" fmla="*/ 427 h 1109"/>
              <a:gd name="T52" fmla="*/ 256 w 1961"/>
              <a:gd name="T53" fmla="*/ 683 h 1109"/>
              <a:gd name="T54" fmla="*/ 384 w 1961"/>
              <a:gd name="T55" fmla="*/ 853 h 1109"/>
              <a:gd name="T56" fmla="*/ 511 w 1961"/>
              <a:gd name="T57" fmla="*/ 853 h 1109"/>
              <a:gd name="T58" fmla="*/ 511 w 1961"/>
              <a:gd name="T59" fmla="*/ 256 h 1109"/>
              <a:gd name="T60" fmla="*/ 384 w 1961"/>
              <a:gd name="T61" fmla="*/ 256 h 1109"/>
              <a:gd name="T62" fmla="*/ 256 w 1961"/>
              <a:gd name="T63" fmla="*/ 427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078D2"/>
          </a:solidFill>
          <a:ln>
            <a:noFill/>
          </a:ln>
        </p:spPr>
        <p:txBody>
          <a:bodyPr vert="horz" wrap="square" lIns="68580" tIns="34290" rIns="68580" bIns="34290" numCol="1" anchor="t" anchorCtr="0" compatLnSpc="1"/>
          <a:lstStyle/>
          <a:p>
            <a:endParaRPr lang="zh-CN" altLang="en-US"/>
          </a:p>
        </p:txBody>
      </p:sp>
      <p:sp>
        <p:nvSpPr>
          <p:cNvPr id="37" name="Freeform 9"/>
          <p:cNvSpPr>
            <a:spLocks noEditPoints="1"/>
          </p:cNvSpPr>
          <p:nvPr/>
        </p:nvSpPr>
        <p:spPr bwMode="auto">
          <a:xfrm>
            <a:off x="3348146" y="2465363"/>
            <a:ext cx="530899" cy="300592"/>
          </a:xfrm>
          <a:custGeom>
            <a:avLst/>
            <a:gdLst>
              <a:gd name="T0" fmla="*/ 1776 w 1961"/>
              <a:gd name="T1" fmla="*/ 171 h 1109"/>
              <a:gd name="T2" fmla="*/ 1534 w 1961"/>
              <a:gd name="T3" fmla="*/ 0 h 1109"/>
              <a:gd name="T4" fmla="*/ 256 w 1961"/>
              <a:gd name="T5" fmla="*/ 0 h 1109"/>
              <a:gd name="T6" fmla="*/ 0 w 1961"/>
              <a:gd name="T7" fmla="*/ 256 h 1109"/>
              <a:gd name="T8" fmla="*/ 0 w 1961"/>
              <a:gd name="T9" fmla="*/ 853 h 1109"/>
              <a:gd name="T10" fmla="*/ 256 w 1961"/>
              <a:gd name="T11" fmla="*/ 1109 h 1109"/>
              <a:gd name="T12" fmla="*/ 1534 w 1961"/>
              <a:gd name="T13" fmla="*/ 1109 h 1109"/>
              <a:gd name="T14" fmla="*/ 1776 w 1961"/>
              <a:gd name="T15" fmla="*/ 939 h 1109"/>
              <a:gd name="T16" fmla="*/ 1961 w 1961"/>
              <a:gd name="T17" fmla="*/ 939 h 1109"/>
              <a:gd name="T18" fmla="*/ 1961 w 1961"/>
              <a:gd name="T19" fmla="*/ 171 h 1109"/>
              <a:gd name="T20" fmla="*/ 1776 w 1961"/>
              <a:gd name="T21" fmla="*/ 171 h 1109"/>
              <a:gd name="T22" fmla="*/ 1620 w 1961"/>
              <a:gd name="T23" fmla="*/ 853 h 1109"/>
              <a:gd name="T24" fmla="*/ 1534 w 1961"/>
              <a:gd name="T25" fmla="*/ 939 h 1109"/>
              <a:gd name="T26" fmla="*/ 256 w 1961"/>
              <a:gd name="T27" fmla="*/ 939 h 1109"/>
              <a:gd name="T28" fmla="*/ 170 w 1961"/>
              <a:gd name="T29" fmla="*/ 853 h 1109"/>
              <a:gd name="T30" fmla="*/ 170 w 1961"/>
              <a:gd name="T31" fmla="*/ 256 h 1109"/>
              <a:gd name="T32" fmla="*/ 256 w 1961"/>
              <a:gd name="T33" fmla="*/ 171 h 1109"/>
              <a:gd name="T34" fmla="*/ 1534 w 1961"/>
              <a:gd name="T35" fmla="*/ 171 h 1109"/>
              <a:gd name="T36" fmla="*/ 1620 w 1961"/>
              <a:gd name="T37" fmla="*/ 256 h 1109"/>
              <a:gd name="T38" fmla="*/ 1620 w 1961"/>
              <a:gd name="T39" fmla="*/ 853 h 1109"/>
              <a:gd name="T40" fmla="*/ 1790 w 1961"/>
              <a:gd name="T41" fmla="*/ 768 h 1109"/>
              <a:gd name="T42" fmla="*/ 1705 w 1961"/>
              <a:gd name="T43" fmla="*/ 768 h 1109"/>
              <a:gd name="T44" fmla="*/ 1705 w 1961"/>
              <a:gd name="T45" fmla="*/ 341 h 1109"/>
              <a:gd name="T46" fmla="*/ 1790 w 1961"/>
              <a:gd name="T47" fmla="*/ 341 h 1109"/>
              <a:gd name="T48" fmla="*/ 1790 w 1961"/>
              <a:gd name="T49" fmla="*/ 768 h 1109"/>
              <a:gd name="T50" fmla="*/ 597 w 1961"/>
              <a:gd name="T51" fmla="*/ 256 h 1109"/>
              <a:gd name="T52" fmla="*/ 852 w 1961"/>
              <a:gd name="T53" fmla="*/ 256 h 1109"/>
              <a:gd name="T54" fmla="*/ 852 w 1961"/>
              <a:gd name="T55" fmla="*/ 853 h 1109"/>
              <a:gd name="T56" fmla="*/ 597 w 1961"/>
              <a:gd name="T57" fmla="*/ 853 h 1109"/>
              <a:gd name="T58" fmla="*/ 597 w 1961"/>
              <a:gd name="T59" fmla="*/ 256 h 1109"/>
              <a:gd name="T60" fmla="*/ 256 w 1961"/>
              <a:gd name="T61" fmla="*/ 427 h 1109"/>
              <a:gd name="T62" fmla="*/ 256 w 1961"/>
              <a:gd name="T63" fmla="*/ 683 h 1109"/>
              <a:gd name="T64" fmla="*/ 384 w 1961"/>
              <a:gd name="T65" fmla="*/ 853 h 1109"/>
              <a:gd name="T66" fmla="*/ 511 w 1961"/>
              <a:gd name="T67" fmla="*/ 853 h 1109"/>
              <a:gd name="T68" fmla="*/ 511 w 1961"/>
              <a:gd name="T69" fmla="*/ 256 h 1109"/>
              <a:gd name="T70" fmla="*/ 384 w 1961"/>
              <a:gd name="T71" fmla="*/ 256 h 1109"/>
              <a:gd name="T72" fmla="*/ 256 w 1961"/>
              <a:gd name="T73" fmla="*/ 427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078D2"/>
          </a:solidFill>
          <a:ln>
            <a:noFill/>
          </a:ln>
        </p:spPr>
        <p:txBody>
          <a:bodyPr vert="horz" wrap="square" lIns="68580" tIns="34290" rIns="68580" bIns="34290" numCol="1" anchor="t" anchorCtr="0" compatLnSpc="1"/>
          <a:lstStyle/>
          <a:p>
            <a:endParaRPr lang="zh-CN" altLang="en-US"/>
          </a:p>
        </p:txBody>
      </p:sp>
      <p:sp>
        <p:nvSpPr>
          <p:cNvPr id="38" name="Freeform 13"/>
          <p:cNvSpPr>
            <a:spLocks noEditPoints="1"/>
          </p:cNvSpPr>
          <p:nvPr/>
        </p:nvSpPr>
        <p:spPr bwMode="auto">
          <a:xfrm>
            <a:off x="3977790" y="3399370"/>
            <a:ext cx="534716" cy="302752"/>
          </a:xfrm>
          <a:custGeom>
            <a:avLst/>
            <a:gdLst>
              <a:gd name="T0" fmla="*/ 1776 w 1961"/>
              <a:gd name="T1" fmla="*/ 171 h 1109"/>
              <a:gd name="T2" fmla="*/ 1534 w 1961"/>
              <a:gd name="T3" fmla="*/ 0 h 1109"/>
              <a:gd name="T4" fmla="*/ 256 w 1961"/>
              <a:gd name="T5" fmla="*/ 0 h 1109"/>
              <a:gd name="T6" fmla="*/ 0 w 1961"/>
              <a:gd name="T7" fmla="*/ 256 h 1109"/>
              <a:gd name="T8" fmla="*/ 0 w 1961"/>
              <a:gd name="T9" fmla="*/ 853 h 1109"/>
              <a:gd name="T10" fmla="*/ 256 w 1961"/>
              <a:gd name="T11" fmla="*/ 1109 h 1109"/>
              <a:gd name="T12" fmla="*/ 1534 w 1961"/>
              <a:gd name="T13" fmla="*/ 1109 h 1109"/>
              <a:gd name="T14" fmla="*/ 1776 w 1961"/>
              <a:gd name="T15" fmla="*/ 939 h 1109"/>
              <a:gd name="T16" fmla="*/ 1961 w 1961"/>
              <a:gd name="T17" fmla="*/ 939 h 1109"/>
              <a:gd name="T18" fmla="*/ 1961 w 1961"/>
              <a:gd name="T19" fmla="*/ 171 h 1109"/>
              <a:gd name="T20" fmla="*/ 1776 w 1961"/>
              <a:gd name="T21" fmla="*/ 171 h 1109"/>
              <a:gd name="T22" fmla="*/ 1620 w 1961"/>
              <a:gd name="T23" fmla="*/ 853 h 1109"/>
              <a:gd name="T24" fmla="*/ 1534 w 1961"/>
              <a:gd name="T25" fmla="*/ 939 h 1109"/>
              <a:gd name="T26" fmla="*/ 256 w 1961"/>
              <a:gd name="T27" fmla="*/ 939 h 1109"/>
              <a:gd name="T28" fmla="*/ 170 w 1961"/>
              <a:gd name="T29" fmla="*/ 853 h 1109"/>
              <a:gd name="T30" fmla="*/ 170 w 1961"/>
              <a:gd name="T31" fmla="*/ 256 h 1109"/>
              <a:gd name="T32" fmla="*/ 256 w 1961"/>
              <a:gd name="T33" fmla="*/ 171 h 1109"/>
              <a:gd name="T34" fmla="*/ 1534 w 1961"/>
              <a:gd name="T35" fmla="*/ 171 h 1109"/>
              <a:gd name="T36" fmla="*/ 1620 w 1961"/>
              <a:gd name="T37" fmla="*/ 256 h 1109"/>
              <a:gd name="T38" fmla="*/ 1620 w 1961"/>
              <a:gd name="T39" fmla="*/ 853 h 1109"/>
              <a:gd name="T40" fmla="*/ 1790 w 1961"/>
              <a:gd name="T41" fmla="*/ 768 h 1109"/>
              <a:gd name="T42" fmla="*/ 1705 w 1961"/>
              <a:gd name="T43" fmla="*/ 768 h 1109"/>
              <a:gd name="T44" fmla="*/ 1705 w 1961"/>
              <a:gd name="T45" fmla="*/ 341 h 1109"/>
              <a:gd name="T46" fmla="*/ 1790 w 1961"/>
              <a:gd name="T47" fmla="*/ 341 h 1109"/>
              <a:gd name="T48" fmla="*/ 1790 w 1961"/>
              <a:gd name="T49" fmla="*/ 768 h 1109"/>
              <a:gd name="T50" fmla="*/ 597 w 1961"/>
              <a:gd name="T51" fmla="*/ 256 h 1109"/>
              <a:gd name="T52" fmla="*/ 852 w 1961"/>
              <a:gd name="T53" fmla="*/ 256 h 1109"/>
              <a:gd name="T54" fmla="*/ 852 w 1961"/>
              <a:gd name="T55" fmla="*/ 853 h 1109"/>
              <a:gd name="T56" fmla="*/ 597 w 1961"/>
              <a:gd name="T57" fmla="*/ 853 h 1109"/>
              <a:gd name="T58" fmla="*/ 597 w 1961"/>
              <a:gd name="T59" fmla="*/ 256 h 1109"/>
              <a:gd name="T60" fmla="*/ 938 w 1961"/>
              <a:gd name="T61" fmla="*/ 256 h 1109"/>
              <a:gd name="T62" fmla="*/ 1194 w 1961"/>
              <a:gd name="T63" fmla="*/ 256 h 1109"/>
              <a:gd name="T64" fmla="*/ 1194 w 1961"/>
              <a:gd name="T65" fmla="*/ 853 h 1109"/>
              <a:gd name="T66" fmla="*/ 938 w 1961"/>
              <a:gd name="T67" fmla="*/ 853 h 1109"/>
              <a:gd name="T68" fmla="*/ 938 w 1961"/>
              <a:gd name="T69" fmla="*/ 256 h 1109"/>
              <a:gd name="T70" fmla="*/ 256 w 1961"/>
              <a:gd name="T71" fmla="*/ 427 h 1109"/>
              <a:gd name="T72" fmla="*/ 256 w 1961"/>
              <a:gd name="T73" fmla="*/ 683 h 1109"/>
              <a:gd name="T74" fmla="*/ 384 w 1961"/>
              <a:gd name="T75" fmla="*/ 853 h 1109"/>
              <a:gd name="T76" fmla="*/ 511 w 1961"/>
              <a:gd name="T77" fmla="*/ 853 h 1109"/>
              <a:gd name="T78" fmla="*/ 511 w 1961"/>
              <a:gd name="T79" fmla="*/ 256 h 1109"/>
              <a:gd name="T80" fmla="*/ 384 w 1961"/>
              <a:gd name="T81" fmla="*/ 256 h 1109"/>
              <a:gd name="T82" fmla="*/ 256 w 1961"/>
              <a:gd name="T83" fmla="*/ 427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938" y="256"/>
                </a:moveTo>
                <a:cubicBezTo>
                  <a:pt x="1194" y="256"/>
                  <a:pt x="1194" y="256"/>
                  <a:pt x="1194" y="256"/>
                </a:cubicBezTo>
                <a:cubicBezTo>
                  <a:pt x="1194" y="853"/>
                  <a:pt x="1194" y="853"/>
                  <a:pt x="1194" y="853"/>
                </a:cubicBezTo>
                <a:cubicBezTo>
                  <a:pt x="938" y="853"/>
                  <a:pt x="938" y="853"/>
                  <a:pt x="938" y="853"/>
                </a:cubicBezTo>
                <a:lnTo>
                  <a:pt x="938"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078D2"/>
          </a:solidFill>
          <a:ln>
            <a:noFill/>
          </a:ln>
        </p:spPr>
        <p:txBody>
          <a:bodyPr vert="horz" wrap="square" lIns="68580" tIns="34290" rIns="68580" bIns="34290" numCol="1" anchor="t" anchorCtr="0" compatLnSpc="1"/>
          <a:lstStyle/>
          <a:p>
            <a:endParaRPr lang="zh-CN"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50"/>
                                        <p:tgtEl>
                                          <p:spTgt spid="2"/>
                                        </p:tgtEl>
                                      </p:cBhvr>
                                    </p:animEffect>
                                    <p:anim calcmode="lin" valueType="num">
                                      <p:cBhvr>
                                        <p:cTn id="24" dur="750" fill="hold"/>
                                        <p:tgtEl>
                                          <p:spTgt spid="2"/>
                                        </p:tgtEl>
                                        <p:attrNameLst>
                                          <p:attrName>ppt_x</p:attrName>
                                        </p:attrNameLst>
                                      </p:cBhvr>
                                      <p:tavLst>
                                        <p:tav tm="0">
                                          <p:val>
                                            <p:strVal val="#ppt_x"/>
                                          </p:val>
                                        </p:tav>
                                        <p:tav tm="100000">
                                          <p:val>
                                            <p:strVal val="#ppt_x"/>
                                          </p:val>
                                        </p:tav>
                                      </p:tavLst>
                                    </p:anim>
                                    <p:anim calcmode="lin" valueType="num">
                                      <p:cBhvr>
                                        <p:cTn id="25" dur="75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750"/>
                                        <p:tgtEl>
                                          <p:spTgt spid="3"/>
                                        </p:tgtEl>
                                      </p:cBhvr>
                                    </p:animEffect>
                                    <p:anim calcmode="lin" valueType="num">
                                      <p:cBhvr>
                                        <p:cTn id="30" dur="750" fill="hold"/>
                                        <p:tgtEl>
                                          <p:spTgt spid="3"/>
                                        </p:tgtEl>
                                        <p:attrNameLst>
                                          <p:attrName>ppt_x</p:attrName>
                                        </p:attrNameLst>
                                      </p:cBhvr>
                                      <p:tavLst>
                                        <p:tav tm="0">
                                          <p:val>
                                            <p:strVal val="#ppt_x"/>
                                          </p:val>
                                        </p:tav>
                                        <p:tav tm="100000">
                                          <p:val>
                                            <p:strVal val="#ppt_x"/>
                                          </p:val>
                                        </p:tav>
                                      </p:tavLst>
                                    </p:anim>
                                    <p:anim calcmode="lin" valueType="num">
                                      <p:cBhvr>
                                        <p:cTn id="31" dur="75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750"/>
                                        <p:tgtEl>
                                          <p:spTgt spid="4"/>
                                        </p:tgtEl>
                                      </p:cBhvr>
                                    </p:animEffect>
                                    <p:anim calcmode="lin" valueType="num">
                                      <p:cBhvr>
                                        <p:cTn id="36" dur="750" fill="hold"/>
                                        <p:tgtEl>
                                          <p:spTgt spid="4"/>
                                        </p:tgtEl>
                                        <p:attrNameLst>
                                          <p:attrName>ppt_x</p:attrName>
                                        </p:attrNameLst>
                                      </p:cBhvr>
                                      <p:tavLst>
                                        <p:tav tm="0">
                                          <p:val>
                                            <p:strVal val="#ppt_x"/>
                                          </p:val>
                                        </p:tav>
                                        <p:tav tm="100000">
                                          <p:val>
                                            <p:strVal val="#ppt_x"/>
                                          </p:val>
                                        </p:tav>
                                      </p:tavLst>
                                    </p:anim>
                                    <p:anim calcmode="lin" valueType="num">
                                      <p:cBhvr>
                                        <p:cTn id="37" dur="750" fill="hold"/>
                                        <p:tgtEl>
                                          <p:spTgt spid="4"/>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45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par>
                          <p:cTn id="47" fill="hold">
                            <p:stCondLst>
                              <p:cond delay="5000"/>
                            </p:stCondLst>
                            <p:childTnLst>
                              <p:par>
                                <p:cTn id="48" presetID="31"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 calcmode="lin" valueType="num">
                                      <p:cBhvr>
                                        <p:cTn id="52" dur="500" fill="hold"/>
                                        <p:tgtEl>
                                          <p:spTgt spid="36"/>
                                        </p:tgtEl>
                                        <p:attrNameLst>
                                          <p:attrName>style.rotation</p:attrName>
                                        </p:attrNameLst>
                                      </p:cBhvr>
                                      <p:tavLst>
                                        <p:tav tm="0">
                                          <p:val>
                                            <p:fltVal val="90"/>
                                          </p:val>
                                        </p:tav>
                                        <p:tav tm="100000">
                                          <p:val>
                                            <p:fltVal val="0"/>
                                          </p:val>
                                        </p:tav>
                                      </p:tavLst>
                                    </p:anim>
                                    <p:animEffect transition="in" filter="fade">
                                      <p:cBhvr>
                                        <p:cTn id="53" dur="500"/>
                                        <p:tgtEl>
                                          <p:spTgt spid="36"/>
                                        </p:tgtEl>
                                      </p:cBhvr>
                                    </p:animEffect>
                                  </p:childTnLst>
                                </p:cTn>
                              </p:par>
                            </p:childTnLst>
                          </p:cTn>
                        </p:par>
                        <p:par>
                          <p:cTn id="54" fill="hold">
                            <p:stCondLst>
                              <p:cond delay="5500"/>
                            </p:stCondLst>
                            <p:childTnLst>
                              <p:par>
                                <p:cTn id="55" presetID="16" presetClass="entr" presetSubtype="42"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arn(outHorizontal)">
                                      <p:cBhvr>
                                        <p:cTn id="57" dur="500"/>
                                        <p:tgtEl>
                                          <p:spTgt spid="31"/>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childTnLst>
                          </p:cTn>
                        </p:par>
                        <p:par>
                          <p:cTn id="68" fill="hold">
                            <p:stCondLst>
                              <p:cond delay="7000"/>
                            </p:stCondLst>
                            <p:childTnLst>
                              <p:par>
                                <p:cTn id="69" presetID="31"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style.rotation</p:attrName>
                                        </p:attrNameLst>
                                      </p:cBhvr>
                                      <p:tavLst>
                                        <p:tav tm="0">
                                          <p:val>
                                            <p:fltVal val="90"/>
                                          </p:val>
                                        </p:tav>
                                        <p:tav tm="100000">
                                          <p:val>
                                            <p:fltVal val="0"/>
                                          </p:val>
                                        </p:tav>
                                      </p:tavLst>
                                    </p:anim>
                                    <p:animEffect transition="in" filter="fade">
                                      <p:cBhvr>
                                        <p:cTn id="74" dur="500"/>
                                        <p:tgtEl>
                                          <p:spTgt spid="37"/>
                                        </p:tgtEl>
                                      </p:cBhvr>
                                    </p:animEffect>
                                  </p:childTnLst>
                                </p:cTn>
                              </p:par>
                            </p:childTnLst>
                          </p:cTn>
                        </p:par>
                        <p:par>
                          <p:cTn id="75" fill="hold">
                            <p:stCondLst>
                              <p:cond delay="7500"/>
                            </p:stCondLst>
                            <p:childTnLst>
                              <p:par>
                                <p:cTn id="76" presetID="16" presetClass="entr" presetSubtype="42"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arn(outHorizontal)">
                                      <p:cBhvr>
                                        <p:cTn id="78" dur="500"/>
                                        <p:tgtEl>
                                          <p:spTgt spid="33"/>
                                        </p:tgtEl>
                                      </p:cBhvr>
                                    </p:animEffect>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par>
                          <p:cTn id="83" fill="hold">
                            <p:stCondLst>
                              <p:cond delay="8500"/>
                            </p:stCondLst>
                            <p:childTnLst>
                              <p:par>
                                <p:cTn id="84" presetID="53" presetClass="entr" presetSubtype="16" fill="hold" nodeType="after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par>
                          <p:cTn id="89" fill="hold">
                            <p:stCondLst>
                              <p:cond delay="9000"/>
                            </p:stCondLst>
                            <p:childTnLst>
                              <p:par>
                                <p:cTn id="90" presetID="31"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 calcmode="lin" valueType="num">
                                      <p:cBhvr>
                                        <p:cTn id="94" dur="500" fill="hold"/>
                                        <p:tgtEl>
                                          <p:spTgt spid="38"/>
                                        </p:tgtEl>
                                        <p:attrNameLst>
                                          <p:attrName>style.rotation</p:attrName>
                                        </p:attrNameLst>
                                      </p:cBhvr>
                                      <p:tavLst>
                                        <p:tav tm="0">
                                          <p:val>
                                            <p:fltVal val="90"/>
                                          </p:val>
                                        </p:tav>
                                        <p:tav tm="100000">
                                          <p:val>
                                            <p:fltVal val="0"/>
                                          </p:val>
                                        </p:tav>
                                      </p:tavLst>
                                    </p:anim>
                                    <p:animEffect transition="in" filter="fade">
                                      <p:cBhvr>
                                        <p:cTn id="95" dur="500"/>
                                        <p:tgtEl>
                                          <p:spTgt spid="38"/>
                                        </p:tgtEl>
                                      </p:cBhvr>
                                    </p:animEffect>
                                  </p:childTnLst>
                                </p:cTn>
                              </p:par>
                            </p:childTnLst>
                          </p:cTn>
                        </p:par>
                        <p:par>
                          <p:cTn id="96" fill="hold">
                            <p:stCondLst>
                              <p:cond delay="9500"/>
                            </p:stCondLst>
                            <p:childTnLst>
                              <p:par>
                                <p:cTn id="97" presetID="16" presetClass="entr" presetSubtype="42" fill="hold"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barn(outHorizontal)">
                                      <p:cBhvr>
                                        <p:cTn id="99" dur="500"/>
                                        <p:tgtEl>
                                          <p:spTgt spid="35"/>
                                        </p:tgtEl>
                                      </p:cBhvr>
                                    </p:animEffect>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left)">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7" grpId="0" animBg="1"/>
      <p:bldP spid="30" grpId="0"/>
      <p:bldP spid="32" grpId="0"/>
      <p:bldP spid="34"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56000"/>
            <a:ext cx="9144000" cy="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a:spLocks noChangeArrowheads="1"/>
          </p:cNvSpPr>
          <p:nvPr/>
        </p:nvSpPr>
        <p:spPr bwMode="auto">
          <a:xfrm>
            <a:off x="640588" y="186194"/>
            <a:ext cx="2304256" cy="369332"/>
          </a:xfrm>
          <a:prstGeom prst="rect">
            <a:avLst/>
          </a:prstGeom>
          <a:noFill/>
          <a:ln w="9525">
            <a:noFill/>
            <a:miter lim="800000"/>
          </a:ln>
        </p:spPr>
        <p:txBody>
          <a:bodyPr wrap="square">
            <a:spAutoFit/>
          </a:bodyPr>
          <a:lstStyle/>
          <a:p>
            <a:pPr lvl="0">
              <a:defRPr/>
            </a:pPr>
            <a:r>
              <a:rPr lang="zh-CN" altLang="en-US" b="1" kern="0" dirty="0">
                <a:solidFill>
                  <a:srgbClr val="0070C0"/>
                </a:solidFill>
                <a:latin typeface="微软雅黑" panose="020B0503020204020204" pitchFamily="34" charset="-122"/>
                <a:ea typeface="微软雅黑" panose="020B0503020204020204" pitchFamily="34" charset="-122"/>
              </a:rPr>
              <a:t>年度工作内容概况</a:t>
            </a:r>
          </a:p>
        </p:txBody>
      </p:sp>
      <p:sp>
        <p:nvSpPr>
          <p:cNvPr id="16" name="矩形 15"/>
          <p:cNvSpPr/>
          <p:nvPr/>
        </p:nvSpPr>
        <p:spPr>
          <a:xfrm>
            <a:off x="280548" y="163548"/>
            <a:ext cx="288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424588" y="307588"/>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t="25389" b="25389"/>
          <a:stretch>
            <a:fillRect/>
          </a:stretch>
        </p:blipFill>
        <p:spPr bwMode="auto">
          <a:xfrm>
            <a:off x="7101650" y="241950"/>
            <a:ext cx="1573410" cy="24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图表 6"/>
          <p:cNvGraphicFramePr/>
          <p:nvPr/>
        </p:nvGraphicFramePr>
        <p:xfrm>
          <a:off x="467544" y="1073210"/>
          <a:ext cx="4624074" cy="3298740"/>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组合 7"/>
          <p:cNvGrpSpPr/>
          <p:nvPr/>
        </p:nvGrpSpPr>
        <p:grpSpPr>
          <a:xfrm>
            <a:off x="5652120" y="1870989"/>
            <a:ext cx="504056" cy="504056"/>
            <a:chOff x="5580112" y="2176552"/>
            <a:chExt cx="504056" cy="504056"/>
          </a:xfrm>
        </p:grpSpPr>
        <p:sp>
          <p:nvSpPr>
            <p:cNvPr id="9" name="椭圆 8"/>
            <p:cNvSpPr/>
            <p:nvPr/>
          </p:nvSpPr>
          <p:spPr>
            <a:xfrm>
              <a:off x="5580112" y="2176552"/>
              <a:ext cx="504056" cy="50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13"/>
            <p:cNvSpPr txBox="1"/>
            <p:nvPr/>
          </p:nvSpPr>
          <p:spPr>
            <a:xfrm>
              <a:off x="5616116" y="2274692"/>
              <a:ext cx="432048"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01</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652120" y="2698235"/>
            <a:ext cx="504056" cy="504056"/>
            <a:chOff x="5580112" y="3003798"/>
            <a:chExt cx="504056" cy="504056"/>
          </a:xfrm>
        </p:grpSpPr>
        <p:sp>
          <p:nvSpPr>
            <p:cNvPr id="13" name="椭圆 12"/>
            <p:cNvSpPr/>
            <p:nvPr/>
          </p:nvSpPr>
          <p:spPr>
            <a:xfrm>
              <a:off x="5580112" y="3003798"/>
              <a:ext cx="504056" cy="50405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616116" y="3101938"/>
              <a:ext cx="432048"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02</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652120" y="3562331"/>
            <a:ext cx="504056" cy="504056"/>
            <a:chOff x="5580112" y="3867894"/>
            <a:chExt cx="504056" cy="504056"/>
          </a:xfrm>
        </p:grpSpPr>
        <p:sp>
          <p:nvSpPr>
            <p:cNvPr id="20" name="椭圆 19"/>
            <p:cNvSpPr/>
            <p:nvPr/>
          </p:nvSpPr>
          <p:spPr>
            <a:xfrm>
              <a:off x="5580112" y="3867894"/>
              <a:ext cx="504056" cy="50405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3"/>
            <p:cNvSpPr txBox="1"/>
            <p:nvPr/>
          </p:nvSpPr>
          <p:spPr>
            <a:xfrm>
              <a:off x="5616116" y="3966034"/>
              <a:ext cx="432048"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03</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22" name="文本框 7"/>
          <p:cNvSpPr txBox="1">
            <a:spLocks noChangeArrowheads="1"/>
          </p:cNvSpPr>
          <p:nvPr/>
        </p:nvSpPr>
        <p:spPr bwMode="auto">
          <a:xfrm>
            <a:off x="6192480" y="1779662"/>
            <a:ext cx="2195944" cy="63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23" name="文本框 7"/>
          <p:cNvSpPr txBox="1">
            <a:spLocks noChangeArrowheads="1"/>
          </p:cNvSpPr>
          <p:nvPr/>
        </p:nvSpPr>
        <p:spPr bwMode="auto">
          <a:xfrm>
            <a:off x="6171318" y="2653237"/>
            <a:ext cx="2195944" cy="66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24" name="文本框 7"/>
          <p:cNvSpPr txBox="1">
            <a:spLocks noChangeArrowheads="1"/>
          </p:cNvSpPr>
          <p:nvPr/>
        </p:nvSpPr>
        <p:spPr bwMode="auto">
          <a:xfrm>
            <a:off x="6171318" y="3448380"/>
            <a:ext cx="2195944" cy="6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500"/>
                                        <p:tgtEl>
                                          <p:spTgt spid="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500"/>
                                        <p:tgtEl>
                                          <p:spTgt spid="1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4000"/>
                            </p:stCondLst>
                            <p:childTnLst>
                              <p:par>
                                <p:cTn id="42" presetID="21" presetClass="entr" presetSubtype="1"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heel(1)">
                                      <p:cBhvr>
                                        <p:cTn id="44" dur="500"/>
                                        <p:tgtEl>
                                          <p:spTgt spid="19"/>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Graphic spid="7" grpId="0">
        <p:bldAsOne/>
      </p:bldGraphic>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10620342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Pentagon 44"/>
</p:tagLst>
</file>

<file path=ppt/tags/tag100.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4"/>
</p:tagLst>
</file>

<file path=ppt/tags/tag103.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5"/>
</p:tagLst>
</file>

<file path=ppt/tags/tag104.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6"/>
</p:tagLst>
</file>

<file path=ppt/tags/tag105.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7"/>
</p:tagLst>
</file>

<file path=ppt/tags/tag106.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8"/>
</p:tagLst>
</file>

<file path=ppt/tags/tag107.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9"/>
</p:tagLst>
</file>

<file path=ppt/tags/tag108.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SubTitle"/>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45"/>
</p:tagLst>
</file>

<file path=ppt/tags/tag110.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SubTitle"/>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SubTitle"/>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1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1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1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1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17.xml><?xml version="1.0" encoding="utf-8"?>
<p:tagLst xmlns:a="http://schemas.openxmlformats.org/drawingml/2006/main" xmlns:r="http://schemas.openxmlformats.org/officeDocument/2006/relationships" xmlns:p="http://schemas.openxmlformats.org/presentationml/2006/main">
  <p:tag name="MH_TYPE" val="#NeiR#"/>
  <p:tag name="MH" val="20160106204448"/>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46"/>
</p:tagLst>
</file>

<file path=ppt/tags/tag13.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Pentagon 44"/>
</p:tagLst>
</file>

<file path=ppt/tags/tag14.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45"/>
</p:tagLst>
</file>

<file path=ppt/tags/tag15.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46"/>
</p:tagLst>
</file>

<file path=ppt/tags/tag16.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56"/>
</p:tagLst>
</file>

<file path=ppt/tags/tag20.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31"/>
</p:tagLst>
</file>

<file path=ppt/tags/tag3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6"/>
</p:tagLst>
</file>

<file path=ppt/tags/tag3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7"/>
</p:tagLst>
</file>

<file path=ppt/tags/tag3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8"/>
</p:tagLst>
</file>

<file path=ppt/tags/tag3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Pentagon 20"/>
</p:tagLst>
</file>

<file path=ppt/tags/tag4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9"/>
</p:tagLst>
</file>

<file path=ppt/tags/tag43.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9"/>
</p:tagLst>
</file>

<file path=ppt/tags/tag46.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9"/>
</p:tagLst>
</file>

<file path=ppt/tags/tag49.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22"/>
</p:tagLst>
</file>

<file path=ppt/tags/tag50.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9"/>
</p:tagLst>
</file>

<file path=ppt/tags/tag52.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SubTitle"/>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9"/>
</p:tagLst>
</file>

<file path=ppt/tags/tag55.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SubTitl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Other"/>
  <p:tag name="MH_ORDER" val="9"/>
</p:tagLst>
</file>

<file path=ppt/tags/tag58.xml><?xml version="1.0" encoding="utf-8"?>
<p:tagLst xmlns:a="http://schemas.openxmlformats.org/drawingml/2006/main" xmlns:r="http://schemas.openxmlformats.org/officeDocument/2006/relationships" xmlns:p="http://schemas.openxmlformats.org/presentationml/2006/main">
  <p:tag name="MH" val="20160104213540"/>
  <p:tag name="MH_LIBRARY" val="GRAPHIC"/>
  <p:tag name="MH_TYPE" val="SubTitle"/>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21"/>
</p:tagLst>
</file>

<file path=ppt/tags/tag60.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Pentagon 34"/>
</p:tagLst>
</file>

<file path=ppt/tags/tag70.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35"/>
</p:tagLst>
</file>

<file path=ppt/tags/tag80.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Text"/>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60104213554"/>
  <p:tag name="MH_LIBRARY" val="GRAPHIC"/>
  <p:tag name="MH_TYPE" val="Other"/>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3"/>
</p:tagLst>
</file>

<file path=ppt/tags/tag8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8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106203421"/>
  <p:tag name="MH_LIBRARY" val="GRAPHIC"/>
  <p:tag name="MH_ORDER" val="Freeform 36"/>
</p:tagLst>
</file>

<file path=ppt/tags/tag90.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10"/>
</p:tagLst>
</file>

<file path=ppt/tags/tag91.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11"/>
</p:tagLst>
</file>

<file path=ppt/tags/tag92.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8"/>
</p:tagLst>
</file>

<file path=ppt/tags/tag93.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9"/>
</p:tagLst>
</file>

<file path=ppt/tags/tag94.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6"/>
</p:tagLst>
</file>

<file path=ppt/tags/tag95.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7"/>
</p:tagLst>
</file>

<file path=ppt/tags/tag96.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4"/>
</p:tagLst>
</file>

<file path=ppt/tags/tag97.xml><?xml version="1.0" encoding="utf-8"?>
<p:tagLst xmlns:a="http://schemas.openxmlformats.org/drawingml/2006/main" xmlns:r="http://schemas.openxmlformats.org/officeDocument/2006/relationships" xmlns:p="http://schemas.openxmlformats.org/presentationml/2006/main">
  <p:tag name="MH" val="20151121192320"/>
  <p:tag name="MH_LIBRARY" val="GRAPHIC"/>
  <p:tag name="MH_TYPE" val="Other"/>
  <p:tag name="MH_ORDER" val="5"/>
</p:tagLst>
</file>

<file path=ppt/tags/tag98.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MH" val="20151121192424"/>
  <p:tag name="MH_LIBRARY" val="GRAPHIC"/>
  <p:tag name="MH_TYPE" val="Other"/>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2702</Words>
  <Application>Microsoft Office PowerPoint</Application>
  <PresentationFormat>全屏显示(16:9)</PresentationFormat>
  <Paragraphs>380</Paragraphs>
  <Slides>36</Slides>
  <Notes>36</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Adobe Gothic Std B</vt:lpstr>
      <vt:lpstr>微软雅黑</vt:lpstr>
      <vt:lpstr>幼圆</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104</cp:revision>
  <dcterms:created xsi:type="dcterms:W3CDTF">2016-01-06T08:04:00Z</dcterms:created>
  <dcterms:modified xsi:type="dcterms:W3CDTF">2021-01-05T17:02:46Z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