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theme/themeOverride7.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77" r:id="rId3"/>
    <p:sldId id="278" r:id="rId4"/>
    <p:sldId id="279" r:id="rId5"/>
    <p:sldId id="263" r:id="rId6"/>
    <p:sldId id="257" r:id="rId7"/>
    <p:sldId id="269" r:id="rId8"/>
    <p:sldId id="264" r:id="rId9"/>
    <p:sldId id="270" r:id="rId10"/>
    <p:sldId id="280" r:id="rId11"/>
    <p:sldId id="258" r:id="rId12"/>
    <p:sldId id="259" r:id="rId13"/>
    <p:sldId id="262" r:id="rId14"/>
    <p:sldId id="265" r:id="rId15"/>
    <p:sldId id="281" r:id="rId16"/>
    <p:sldId id="266" r:id="rId17"/>
    <p:sldId id="271" r:id="rId18"/>
    <p:sldId id="272" r:id="rId19"/>
    <p:sldId id="273" r:id="rId20"/>
    <p:sldId id="274" r:id="rId21"/>
    <p:sldId id="282" r:id="rId22"/>
    <p:sldId id="275" r:id="rId23"/>
    <p:sldId id="276" r:id="rId24"/>
    <p:sldId id="261" r:id="rId25"/>
    <p:sldId id="260"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108" d="100"/>
          <a:sy n="108"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7889A-F7F1-4F79-8984-B1DD9DCF5B0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ADE91-9FBD-4C27-A027-69943EADF4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1ADE91-9FBD-4C27-A027-69943EADF4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63A4A4-0023-4388-92E5-3EDAE98293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CB2FDFD-DDCF-48E0-A7A8-B13F1262FE6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8F49A7-44C6-4F14-8EE1-90D84BFC78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FDFD-DDCF-48E0-A7A8-B13F1262FE68}"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F49A7-44C6-4F14-8EE1-90D84BFC782F}" type="slidenum">
              <a:rPr lang="zh-CN" altLang="en-US" smtClean="0"/>
              <a:t>‹#›</a:t>
            </a:fld>
            <a:endParaRPr lang="zh-CN" altLang="en-US"/>
          </a:p>
        </p:txBody>
      </p:sp>
      <p:sp>
        <p:nvSpPr>
          <p:cNvPr id="7" name="文本框 6"/>
          <p:cNvSpPr txBox="1"/>
          <p:nvPr userDrawn="1"/>
        </p:nvSpPr>
        <p:spPr>
          <a:xfrm>
            <a:off x="1652955" y="1169378"/>
            <a:ext cx="9024281" cy="2954655"/>
          </a:xfrm>
          <a:prstGeom prst="rect">
            <a:avLst/>
          </a:prstGeom>
          <a:noFill/>
        </p:spPr>
        <p:txBody>
          <a:bodyPr wrap="square" rtlCol="0">
            <a:spAutoFit/>
          </a:bodyPr>
          <a:lstStyle/>
          <a:p>
            <a:pPr algn="ctr">
              <a:lnSpc>
                <a:spcPct val="150000"/>
              </a:lnSpc>
            </a:pPr>
            <a:r>
              <a:rPr lang="zh-CN" altLang="en-US" sz="2800" b="1" dirty="0">
                <a:solidFill>
                  <a:srgbClr val="FFFFFF"/>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solidFill>
                <a:srgbClr val="FFFFFF"/>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感谢您下载包图网平台上提供的</a:t>
            </a:r>
            <a:r>
              <a:rPr lang="en-US" altLang="zh-CN" sz="1200" dirty="0">
                <a:solidFill>
                  <a:srgbClr val="FFFFFF"/>
                </a:solidFill>
                <a:latin typeface="微软雅黑" panose="020B0503020204020204" pitchFamily="34" charset="-122"/>
                <a:ea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200" dirty="0">
              <a:solidFill>
                <a:srgbClr val="FFFFFF"/>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FFFFFF"/>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FFFFFF"/>
                </a:solidFill>
                <a:latin typeface="微软雅黑" panose="020B0503020204020204" pitchFamily="34" charset="-122"/>
                <a:ea typeface="微软雅黑" panose="020B0503020204020204" pitchFamily="34" charset="-122"/>
              </a:rPr>
              <a:t>1.</a:t>
            </a:r>
            <a:r>
              <a:rPr lang="zh-CN" altLang="en-US" sz="1200" dirty="0">
                <a:solidFill>
                  <a:srgbClr val="FFFFFF"/>
                </a:solidFill>
                <a:latin typeface="微软雅黑" panose="020B0503020204020204" pitchFamily="34" charset="-122"/>
                <a:ea typeface="微软雅黑" panose="020B0503020204020204" pitchFamily="34" charset="-122"/>
              </a:rPr>
              <a:t>在包图网出售的</a:t>
            </a:r>
            <a:r>
              <a:rPr lang="en-US" altLang="zh-CN" sz="1200" dirty="0">
                <a:solidFill>
                  <a:srgbClr val="FFFFFF"/>
                </a:solidFill>
                <a:latin typeface="微软雅黑" panose="020B0503020204020204" pitchFamily="34" charset="-122"/>
                <a:ea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rPr>
              <a:t>模板是免版税类（</a:t>
            </a:r>
            <a:r>
              <a:rPr lang="en-US" altLang="zh-CN" sz="1200" dirty="0">
                <a:solidFill>
                  <a:srgbClr val="FFFFFF"/>
                </a:solidFill>
                <a:latin typeface="微软雅黑" panose="020B0503020204020204" pitchFamily="34" charset="-122"/>
                <a:ea typeface="微软雅黑" panose="020B0503020204020204" pitchFamily="34" charset="-122"/>
              </a:rPr>
              <a:t>RF</a:t>
            </a:r>
            <a:r>
              <a:rPr lang="zh-CN" altLang="en-US" sz="1200" dirty="0">
                <a:solidFill>
                  <a:srgbClr val="FFFFFF"/>
                </a:solidFill>
                <a:latin typeface="微软雅黑" panose="020B0503020204020204" pitchFamily="34" charset="-122"/>
                <a:ea typeface="微软雅黑" panose="020B0503020204020204" pitchFamily="34" charset="-122"/>
              </a:rPr>
              <a:t>：</a:t>
            </a:r>
            <a:r>
              <a:rPr lang="en-US" altLang="zh-CN" sz="1200" dirty="0">
                <a:solidFill>
                  <a:srgbClr val="FFFFFF"/>
                </a:solidFill>
                <a:latin typeface="微软雅黑" panose="020B0503020204020204" pitchFamily="34" charset="-122"/>
                <a:ea typeface="微软雅黑" panose="020B0503020204020204" pitchFamily="34" charset="-122"/>
              </a:rPr>
              <a:t>Royalty-Free</a:t>
            </a:r>
            <a:r>
              <a:rPr lang="zh-CN" altLang="en-US" sz="1200" dirty="0">
                <a:solidFill>
                  <a:srgbClr val="FFFFFF"/>
                </a:solidFill>
                <a:latin typeface="微软雅黑" panose="020B0503020204020204" pitchFamily="34" charset="-122"/>
                <a:ea typeface="微软雅黑" panose="020B0503020204020204" pitchFamily="34" charset="-122"/>
              </a:rPr>
              <a:t>）正版受</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中国人民共和国著作法</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和</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世界版权公约</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200" dirty="0">
                <a:solidFill>
                  <a:srgbClr val="FFFFFF"/>
                </a:solidFill>
                <a:latin typeface="微软雅黑" panose="020B0503020204020204" pitchFamily="34" charset="-122"/>
                <a:ea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rgbClr val="FFFFFF"/>
                </a:solidFill>
                <a:latin typeface="微软雅黑" panose="020B0503020204020204" pitchFamily="34" charset="-122"/>
                <a:ea typeface="微软雅黑" panose="020B0503020204020204" pitchFamily="34" charset="-122"/>
              </a:rPr>
              <a:t>2.</a:t>
            </a:r>
            <a:r>
              <a:rPr lang="zh-CN" altLang="en-US" sz="1200" dirty="0">
                <a:solidFill>
                  <a:srgbClr val="FFFFFF"/>
                </a:solidFill>
                <a:latin typeface="微软雅黑" panose="020B0503020204020204" pitchFamily="34" charset="-122"/>
                <a:ea typeface="微软雅黑" panose="020B0503020204020204" pitchFamily="34" charset="-122"/>
              </a:rPr>
              <a:t>不得将包图网的</a:t>
            </a:r>
            <a:r>
              <a:rPr lang="en-US" altLang="zh-CN" sz="1200" dirty="0">
                <a:solidFill>
                  <a:srgbClr val="FFFFFF"/>
                </a:solidFill>
                <a:latin typeface="微软雅黑" panose="020B0503020204020204" pitchFamily="34" charset="-122"/>
                <a:ea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rPr>
              <a:t>模板、</a:t>
            </a:r>
            <a:r>
              <a:rPr lang="en-US" altLang="zh-CN" sz="1200" dirty="0">
                <a:solidFill>
                  <a:srgbClr val="FFFFFF"/>
                </a:solidFill>
                <a:latin typeface="微软雅黑" panose="020B0503020204020204" pitchFamily="34" charset="-122"/>
                <a:ea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
        <p:nvSpPr>
          <p:cNvPr id="11" name="矩形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699" advClick="0" advTm="0">
        <p:fade/>
      </p:transition>
    </mc:Choice>
    <mc:Fallback xmlns="">
      <p:transition spd="med" advClick="0"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7.xml"/><Relationship Id="rId7" Type="http://schemas.openxmlformats.org/officeDocument/2006/relationships/notesSlide" Target="../notesSlides/notesSlide10.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s>
</file>

<file path=ppt/slides/_rels/slide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notesSlide" Target="../notesSlides/notesSlide11.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Layout" Target="../slideLayouts/slideLayout7.xml"/><Relationship Id="rId2" Type="http://schemas.openxmlformats.org/officeDocument/2006/relationships/tags" Target="../tags/tag21.xml"/><Relationship Id="rId16" Type="http://schemas.openxmlformats.org/officeDocument/2006/relationships/tags" Target="../tags/tag3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14.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21.jpeg"/><Relationship Id="rId4" Type="http://schemas.openxmlformats.org/officeDocument/2006/relationships/tags" Target="../tags/tag39.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notesSlide" Target="../notesSlides/notesSlide2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hemeOverride" Target="../theme/themeOverride7.xml"/><Relationship Id="rId6" Type="http://schemas.openxmlformats.org/officeDocument/2006/relationships/image" Target="../media/image1.jpeg"/><Relationship Id="rId5" Type="http://schemas.openxmlformats.org/officeDocument/2006/relationships/notesSlide" Target="../notesSlides/notesSlide25.xml"/><Relationship Id="rId4"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5.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7">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7">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pic>
        <p:nvPicPr>
          <p:cNvPr id="22" name="Mark Mothersbaugh - Let Me Tell You About My Boa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094849" y="-4761759"/>
            <a:ext cx="4272292" cy="4272292"/>
          </a:xfrm>
          <a:prstGeom prst="rect">
            <a:avLst/>
          </a:prstGeom>
        </p:spPr>
      </p:pic>
      <p:sp>
        <p:nvSpPr>
          <p:cNvPr id="8" name="椭圆 7"/>
          <p:cNvSpPr/>
          <p:nvPr/>
        </p:nvSpPr>
        <p:spPr>
          <a:xfrm>
            <a:off x="4227479" y="1081616"/>
            <a:ext cx="3992880" cy="3992880"/>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577715" y="1789430"/>
            <a:ext cx="3225800" cy="1568450"/>
          </a:xfrm>
          <a:prstGeom prst="rect">
            <a:avLst/>
          </a:prstGeom>
        </p:spPr>
        <p:txBody>
          <a:bodyPr wrap="square">
            <a:spAutoFit/>
          </a:bodyPr>
          <a:lstStyle/>
          <a:p>
            <a:pPr defTabSz="1219200">
              <a:defRPr/>
            </a:pPr>
            <a:r>
              <a:rPr lang="en-US" altLang="zh-CN" sz="9600" spc="400" dirty="0">
                <a:solidFill>
                  <a:srgbClr val="FFFFFF"/>
                </a:solidFill>
                <a:latin typeface="Agency FB" panose="020B0503020202020204" pitchFamily="34" charset="0"/>
                <a:ea typeface="微软雅黑" panose="020B0503020204020204" pitchFamily="34" charset="-122"/>
                <a:cs typeface="+mn-ea"/>
                <a:sym typeface="+mn-lt"/>
              </a:rPr>
              <a:t>202X</a:t>
            </a:r>
          </a:p>
        </p:txBody>
      </p:sp>
      <p:sp>
        <p:nvSpPr>
          <p:cNvPr id="15" name="TextBox 7"/>
          <p:cNvSpPr>
            <a:spLocks noChangeArrowheads="1"/>
          </p:cNvSpPr>
          <p:nvPr/>
        </p:nvSpPr>
        <p:spPr bwMode="auto">
          <a:xfrm>
            <a:off x="3647887" y="3071263"/>
            <a:ext cx="5112973" cy="656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4265" b="1" dirty="0">
                <a:solidFill>
                  <a:srgbClr val="FFFFFF"/>
                </a:solidFill>
                <a:latin typeface="微软雅黑" panose="020B0503020204020204" pitchFamily="34" charset="-122"/>
                <a:ea typeface="微软雅黑" panose="020B0503020204020204" pitchFamily="34" charset="-122"/>
                <a:cs typeface="+mn-ea"/>
                <a:sym typeface="+mn-lt"/>
              </a:rPr>
              <a:t>执行力提升</a:t>
            </a:r>
            <a:r>
              <a:rPr lang="en-US" altLang="zh-CN" sz="4265" b="1" dirty="0">
                <a:solidFill>
                  <a:srgbClr val="FFFFFF"/>
                </a:solidFill>
                <a:latin typeface="微软雅黑" panose="020B0503020204020204" pitchFamily="34" charset="-122"/>
                <a:ea typeface="微软雅黑" panose="020B0503020204020204" pitchFamily="34" charset="-122"/>
                <a:cs typeface="+mn-ea"/>
                <a:sym typeface="+mn-lt"/>
              </a:rPr>
              <a:t>PPT</a:t>
            </a:r>
            <a:endParaRPr lang="zh-CN" altLang="en-US" sz="4265"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6" name="TextBox 7"/>
          <p:cNvSpPr>
            <a:spLocks noChangeArrowheads="1"/>
          </p:cNvSpPr>
          <p:nvPr/>
        </p:nvSpPr>
        <p:spPr bwMode="auto">
          <a:xfrm>
            <a:off x="4093562" y="3823104"/>
            <a:ext cx="412679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年终总结</a:t>
            </a:r>
            <a:r>
              <a:rPr lang="en-US" altLang="zh-CN" sz="1200" dirty="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新年计划</a:t>
            </a:r>
            <a:r>
              <a:rPr lang="en-US" altLang="zh-CN" sz="1200" dirty="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述职报告  工作汇报</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1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5"/>
                                        </p:tgtEl>
                                        <p:attrNameLst>
                                          <p:attrName>style.visibility</p:attrName>
                                        </p:attrNameLst>
                                      </p:cBhvr>
                                      <p:to>
                                        <p:strVal val="visible"/>
                                      </p:to>
                                    </p:set>
                                    <p:anim by="(-#ppt_w*2)" calcmode="lin" valueType="num">
                                      <p:cBhvr rctx="PPT">
                                        <p:cTn id="28" dur="500" autoRev="1" fill="hold">
                                          <p:stCondLst>
                                            <p:cond delay="0"/>
                                          </p:stCondLst>
                                        </p:cTn>
                                        <p:tgtEl>
                                          <p:spTgt spid="15"/>
                                        </p:tgtEl>
                                        <p:attrNameLst>
                                          <p:attrName>ppt_w</p:attrName>
                                        </p:attrNameLst>
                                      </p:cBhvr>
                                    </p:anim>
                                    <p:anim by="(#ppt_w*0.50)" calcmode="lin" valueType="num">
                                      <p:cBhvr>
                                        <p:cTn id="29" dur="500" decel="50000" autoRev="1" fill="hold">
                                          <p:stCondLst>
                                            <p:cond delay="0"/>
                                          </p:stCondLst>
                                        </p:cTn>
                                        <p:tgtEl>
                                          <p:spTgt spid="15"/>
                                        </p:tgtEl>
                                        <p:attrNameLst>
                                          <p:attrName>ppt_x</p:attrName>
                                        </p:attrNameLst>
                                      </p:cBhvr>
                                    </p:anim>
                                    <p:anim from="(-#ppt_h/2)" to="(#ppt_y)" calcmode="lin" valueType="num">
                                      <p:cBhvr>
                                        <p:cTn id="30" dur="1000" fill="hold">
                                          <p:stCondLst>
                                            <p:cond delay="0"/>
                                          </p:stCondLst>
                                        </p:cTn>
                                        <p:tgtEl>
                                          <p:spTgt spid="15"/>
                                        </p:tgtEl>
                                        <p:attrNameLst>
                                          <p:attrName>ppt_y</p:attrName>
                                        </p:attrNameLst>
                                      </p:cBhvr>
                                    </p:anim>
                                    <p:animRot by="21600000">
                                      <p:cBhvr>
                                        <p:cTn id="31" dur="1000" fill="hold">
                                          <p:stCondLst>
                                            <p:cond delay="0"/>
                                          </p:stCondLst>
                                        </p:cTn>
                                        <p:tgtEl>
                                          <p:spTgt spid="15"/>
                                        </p:tgtEl>
                                        <p:attrNameLst>
                                          <p:attrName>r</p:attrName>
                                        </p:attrNameLst>
                                      </p:cBhvr>
                                    </p:animRot>
                                  </p:childTnLst>
                                </p:cTn>
                              </p:par>
                            </p:childTnLst>
                          </p:cTn>
                        </p:par>
                        <p:par>
                          <p:cTn id="32" fill="hold">
                            <p:stCondLst>
                              <p:cond delay="32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22"/>
                </p:tgtEl>
              </p:cMediaNode>
            </p:audio>
          </p:childTnLst>
        </p:cTn>
      </p:par>
    </p:tnLst>
    <p:bldLst>
      <p:bldP spid="8" grpId="0" bldLvl="0" animBg="1"/>
      <p:bldP spid="14" grpId="0"/>
      <p:bldP spid="15" grpId="0" bldLvl="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2"/>
            </p:custDataLst>
          </p:nvPr>
        </p:nvSpPr>
        <p:spPr>
          <a:xfrm>
            <a:off x="0" y="-1"/>
            <a:ext cx="12192000" cy="4395538"/>
          </a:xfrm>
          <a:prstGeom prst="rect">
            <a:avLst/>
          </a:prstGeom>
          <a:blipFill dpi="0" rotWithShape="1">
            <a:blip r:embed="rId8">
              <a:extLst>
                <a:ext uri="{28A0092B-C50C-407E-A947-70E740481C1C}">
                  <a14:useLocalDpi xmlns:a14="http://schemas.microsoft.com/office/drawing/2010/main" val="0"/>
                </a:ext>
              </a:extLst>
            </a:blip>
            <a:srcRect/>
            <a:stretch>
              <a:fillRect l="132" t="-26580" r="-132" b="-584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custDataLst>
              <p:tags r:id="rId3"/>
            </p:custDataLst>
          </p:nvPr>
        </p:nvSpPr>
        <p:spPr>
          <a:xfrm>
            <a:off x="490465" y="4872543"/>
            <a:ext cx="3463228" cy="1889423"/>
          </a:xfrm>
          <a:prstGeom prst="rect">
            <a:avLst/>
          </a:prstGeom>
        </p:spPr>
        <p:txBody>
          <a:bodyPr wrap="square" anchor="t" anchorCtr="0">
            <a:normAutofit/>
          </a:bodyPr>
          <a:lstStyle/>
          <a:p>
            <a:pPr algn="ctr">
              <a:lnSpc>
                <a:spcPct val="140000"/>
              </a:lnSpc>
            </a:pPr>
            <a:r>
              <a:rPr lang="en-US" altLang="zh-CN" dirty="0">
                <a:solidFill>
                  <a:schemeClr val="tx1">
                    <a:lumMod val="65000"/>
                    <a:lumOff val="35000"/>
                  </a:schemeClr>
                </a:solidFill>
                <a:cs typeface="+mn-ea"/>
                <a:sym typeface="+mn-lt"/>
              </a:rPr>
              <a:t>LOREM IPSUM DOLOR LOREM IPSUM DOLOR LOREM IPSUM DO</a:t>
            </a:r>
            <a:endParaRPr lang="zh-CN" altLang="en-US" dirty="0">
              <a:solidFill>
                <a:schemeClr val="tx1">
                  <a:lumMod val="65000"/>
                  <a:lumOff val="35000"/>
                </a:schemeClr>
              </a:solidFill>
              <a:cs typeface="+mn-ea"/>
              <a:sym typeface="+mn-lt"/>
            </a:endParaRPr>
          </a:p>
        </p:txBody>
      </p:sp>
      <p:sp>
        <p:nvSpPr>
          <p:cNvPr id="19" name="矩形 18"/>
          <p:cNvSpPr/>
          <p:nvPr>
            <p:custDataLst>
              <p:tags r:id="rId4"/>
            </p:custDataLst>
          </p:nvPr>
        </p:nvSpPr>
        <p:spPr>
          <a:xfrm>
            <a:off x="3547983" y="4102336"/>
            <a:ext cx="4725376" cy="651300"/>
          </a:xfrm>
          <a:prstGeom prst="rect">
            <a:avLst/>
          </a:prstGeom>
          <a:solidFill>
            <a:schemeClr val="tx1">
              <a:lumMod val="95000"/>
              <a:lumOff val="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US" altLang="zh-CN" sz="2400" b="1" dirty="0">
              <a:solidFill>
                <a:srgbClr val="FFFFFF"/>
              </a:solidFill>
              <a:cs typeface="+mn-ea"/>
              <a:sym typeface="+mn-lt"/>
            </a:endParaRPr>
          </a:p>
        </p:txBody>
      </p:sp>
      <p:sp>
        <p:nvSpPr>
          <p:cNvPr id="20" name="矩形 19"/>
          <p:cNvSpPr/>
          <p:nvPr>
            <p:custDataLst>
              <p:tags r:id="rId5"/>
            </p:custDataLst>
          </p:nvPr>
        </p:nvSpPr>
        <p:spPr>
          <a:xfrm>
            <a:off x="1490980" y="4877435"/>
            <a:ext cx="9246870" cy="1700530"/>
          </a:xfrm>
          <a:prstGeom prst="rect">
            <a:avLst/>
          </a:prstGeom>
        </p:spPr>
        <p:txBody>
          <a:bodyPr wrap="square" anchor="t" anchorCtr="0">
            <a:normAutofit/>
          </a:bodyPr>
          <a:lstStyle/>
          <a:p>
            <a:pPr algn="ctr">
              <a:lnSpc>
                <a:spcPct val="140000"/>
              </a:lnSpc>
            </a:pPr>
            <a:r>
              <a:rPr lang="zh-CN" altLang="en-US" dirty="0">
                <a:cs typeface="+mn-ea"/>
                <a:sym typeface="+mn-lt"/>
              </a:rPr>
              <a:t>点击此处输入文本信息内容，亦可将文本复制到此，具体长短根据实际需要编辑。点击此处输入文本信息内容，亦可将文本复制到此，具体长短根据实际需要编辑。 点击此处输入文本信息内容，亦可将文本复制到此，具体长短根据实际需要编辑。点击此处输入文本信息内容，亦可将文本复制到此，具体长短根据实际需要编辑。 </a:t>
            </a:r>
            <a:endParaRPr lang="zh-CN" altLang="en-US" dirty="0">
              <a:solidFill>
                <a:schemeClr val="tx1">
                  <a:lumMod val="65000"/>
                  <a:lumOff val="35000"/>
                </a:schemeClr>
              </a:solidFill>
              <a:cs typeface="+mn-ea"/>
              <a:sym typeface="+mn-lt"/>
            </a:endParaRPr>
          </a:p>
        </p:txBody>
      </p:sp>
      <p:sp>
        <p:nvSpPr>
          <p:cNvPr id="35867" name="Rectangle 2"/>
          <p:cNvSpPr/>
          <p:nvPr/>
        </p:nvSpPr>
        <p:spPr bwMode="auto">
          <a:xfrm>
            <a:off x="4453890" y="4210050"/>
            <a:ext cx="2616200" cy="4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13547" tIns="13547" rIns="13547" bIns="13547"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lvl="0"/>
            <a:r>
              <a:rPr lang="zh-CN" altLang="en-US" sz="2400" b="1" dirty="0">
                <a:solidFill>
                  <a:schemeClr val="bg1"/>
                </a:solidFill>
                <a:latin typeface="+mn-lt"/>
                <a:ea typeface="+mn-ea"/>
                <a:cs typeface="+mn-ea"/>
                <a:sym typeface="+mn-lt"/>
              </a:rPr>
              <a:t>点击添加标题</a:t>
            </a:r>
          </a:p>
        </p:txBody>
      </p:sp>
    </p:spTree>
    <p:custDataLst>
      <p:tags r:id="rId1"/>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ppt_x"/>
                                          </p:val>
                                        </p:tav>
                                        <p:tav tm="100000">
                                          <p:val>
                                            <p:strVal val="#ppt_x"/>
                                          </p:val>
                                        </p:tav>
                                      </p:tavLst>
                                    </p:anim>
                                    <p:anim calcmode="lin" valueType="num">
                                      <p:cBhvr additive="base">
                                        <p:cTn id="1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custDataLst>
              <p:tags r:id="rId2"/>
            </p:custDataLst>
          </p:nvPr>
        </p:nvSpPr>
        <p:spPr>
          <a:xfrm flipH="1">
            <a:off x="4276661" y="3436631"/>
            <a:ext cx="1913914" cy="1408112"/>
          </a:xfrm>
          <a:custGeom>
            <a:avLst/>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ah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41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dirty="0">
                <a:solidFill>
                  <a:schemeClr val="tx1">
                    <a:lumMod val="65000"/>
                    <a:lumOff val="35000"/>
                  </a:schemeClr>
                </a:solidFill>
                <a:latin typeface="+mn-lt"/>
                <a:ea typeface="+mn-ea"/>
                <a:sym typeface="+mn-lt"/>
              </a:rPr>
              <a:t> </a:t>
            </a:r>
            <a:endParaRPr lang="zh-CN" altLang="en-US" dirty="0">
              <a:solidFill>
                <a:schemeClr val="tx1">
                  <a:lumMod val="65000"/>
                  <a:lumOff val="35000"/>
                </a:schemeClr>
              </a:solidFill>
              <a:latin typeface="+mn-lt"/>
              <a:ea typeface="+mn-ea"/>
              <a:sym typeface="+mn-lt"/>
            </a:endParaRPr>
          </a:p>
        </p:txBody>
      </p:sp>
      <p:sp>
        <p:nvSpPr>
          <p:cNvPr id="5" name="椭圆 4"/>
          <p:cNvSpPr/>
          <p:nvPr>
            <p:custDataLst>
              <p:tags r:id="rId3"/>
            </p:custDataLst>
          </p:nvPr>
        </p:nvSpPr>
        <p:spPr>
          <a:xfrm flipH="1">
            <a:off x="4370018" y="3545068"/>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600" kern="0" dirty="0">
                <a:solidFill>
                  <a:schemeClr val="tx1">
                    <a:lumMod val="65000"/>
                    <a:lumOff val="35000"/>
                  </a:schemeClr>
                </a:solidFill>
                <a:cs typeface="+mn-ea"/>
                <a:sym typeface="+mn-lt"/>
              </a:rPr>
              <a:t>5</a:t>
            </a:r>
            <a:endParaRPr lang="zh-CN" altLang="en-US" sz="3600" dirty="0">
              <a:solidFill>
                <a:schemeClr val="tx1">
                  <a:lumMod val="65000"/>
                  <a:lumOff val="35000"/>
                </a:schemeClr>
              </a:solidFill>
              <a:cs typeface="+mn-ea"/>
              <a:sym typeface="+mn-lt"/>
            </a:endParaRPr>
          </a:p>
        </p:txBody>
      </p:sp>
      <p:sp>
        <p:nvSpPr>
          <p:cNvPr id="8" name="任意多边形 7"/>
          <p:cNvSpPr/>
          <p:nvPr>
            <p:custDataLst>
              <p:tags r:id="rId4"/>
            </p:custDataLst>
          </p:nvPr>
        </p:nvSpPr>
        <p:spPr>
          <a:xfrm rot="4320000" flipH="1">
            <a:off x="4934823" y="2530750"/>
            <a:ext cx="1913914" cy="1408112"/>
          </a:xfrm>
          <a:custGeom>
            <a:avLst/>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ah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66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dirty="0">
                <a:solidFill>
                  <a:schemeClr val="tx1">
                    <a:lumMod val="65000"/>
                    <a:lumOff val="35000"/>
                  </a:schemeClr>
                </a:solidFill>
                <a:latin typeface="+mn-lt"/>
                <a:ea typeface="+mn-ea"/>
                <a:sym typeface="+mn-lt"/>
              </a:rPr>
              <a:t> </a:t>
            </a:r>
            <a:endParaRPr lang="zh-CN" altLang="en-US" dirty="0">
              <a:solidFill>
                <a:schemeClr val="tx1">
                  <a:lumMod val="65000"/>
                  <a:lumOff val="35000"/>
                </a:schemeClr>
              </a:solidFill>
              <a:latin typeface="+mn-lt"/>
              <a:ea typeface="+mn-ea"/>
              <a:sym typeface="+mn-lt"/>
            </a:endParaRPr>
          </a:p>
        </p:txBody>
      </p:sp>
      <p:sp>
        <p:nvSpPr>
          <p:cNvPr id="9" name="椭圆 8"/>
          <p:cNvSpPr/>
          <p:nvPr>
            <p:custDataLst>
              <p:tags r:id="rId5"/>
            </p:custDataLst>
          </p:nvPr>
        </p:nvSpPr>
        <p:spPr>
          <a:xfrm flipH="1">
            <a:off x="5440640" y="2348323"/>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dirty="0">
                <a:solidFill>
                  <a:schemeClr val="tx1">
                    <a:lumMod val="65000"/>
                    <a:lumOff val="35000"/>
                  </a:schemeClr>
                </a:solidFill>
                <a:cs typeface="+mn-ea"/>
                <a:sym typeface="+mn-lt"/>
              </a:rPr>
              <a:t>1</a:t>
            </a:r>
          </a:p>
        </p:txBody>
      </p:sp>
      <p:sp>
        <p:nvSpPr>
          <p:cNvPr id="11" name="任意多边形 10"/>
          <p:cNvSpPr/>
          <p:nvPr>
            <p:custDataLst>
              <p:tags r:id="rId6"/>
            </p:custDataLst>
          </p:nvPr>
        </p:nvSpPr>
        <p:spPr>
          <a:xfrm rot="8640000" flipH="1">
            <a:off x="5999750" y="2876766"/>
            <a:ext cx="1913914" cy="1408112"/>
          </a:xfrm>
          <a:custGeom>
            <a:avLst/>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ah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20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dirty="0">
                <a:solidFill>
                  <a:schemeClr val="tx1">
                    <a:lumMod val="65000"/>
                    <a:lumOff val="35000"/>
                  </a:schemeClr>
                </a:solidFill>
                <a:latin typeface="+mn-lt"/>
                <a:ea typeface="+mn-ea"/>
                <a:sym typeface="+mn-lt"/>
              </a:rPr>
              <a:t> </a:t>
            </a:r>
            <a:endParaRPr lang="zh-CN" altLang="en-US" dirty="0">
              <a:solidFill>
                <a:schemeClr val="tx1">
                  <a:lumMod val="65000"/>
                  <a:lumOff val="35000"/>
                </a:schemeClr>
              </a:solidFill>
              <a:latin typeface="+mn-lt"/>
              <a:ea typeface="+mn-ea"/>
              <a:sym typeface="+mn-lt"/>
            </a:endParaRPr>
          </a:p>
        </p:txBody>
      </p:sp>
      <p:sp>
        <p:nvSpPr>
          <p:cNvPr id="12" name="椭圆 11"/>
          <p:cNvSpPr/>
          <p:nvPr>
            <p:custDataLst>
              <p:tags r:id="rId7"/>
            </p:custDataLst>
          </p:nvPr>
        </p:nvSpPr>
        <p:spPr>
          <a:xfrm flipH="1">
            <a:off x="6909652" y="2996729"/>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dirty="0">
                <a:solidFill>
                  <a:schemeClr val="tx1">
                    <a:lumMod val="65000"/>
                    <a:lumOff val="35000"/>
                  </a:schemeClr>
                </a:solidFill>
                <a:cs typeface="+mn-ea"/>
                <a:sym typeface="+mn-lt"/>
              </a:rPr>
              <a:t>2</a:t>
            </a:r>
            <a:endParaRPr lang="zh-CN" altLang="en-US" sz="3200" dirty="0">
              <a:solidFill>
                <a:schemeClr val="tx1">
                  <a:lumMod val="65000"/>
                  <a:lumOff val="35000"/>
                </a:schemeClr>
              </a:solidFill>
              <a:cs typeface="+mn-ea"/>
              <a:sym typeface="+mn-lt"/>
            </a:endParaRPr>
          </a:p>
        </p:txBody>
      </p:sp>
      <p:sp>
        <p:nvSpPr>
          <p:cNvPr id="17" name="任意多边形 16"/>
          <p:cNvSpPr/>
          <p:nvPr>
            <p:custDataLst>
              <p:tags r:id="rId8"/>
            </p:custDataLst>
          </p:nvPr>
        </p:nvSpPr>
        <p:spPr>
          <a:xfrm rot="12960000" flipH="1">
            <a:off x="5999750" y="3996497"/>
            <a:ext cx="1913914" cy="1408112"/>
          </a:xfrm>
          <a:custGeom>
            <a:avLst/>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ah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66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dirty="0">
                <a:solidFill>
                  <a:schemeClr val="tx1">
                    <a:lumMod val="65000"/>
                    <a:lumOff val="35000"/>
                  </a:schemeClr>
                </a:solidFill>
                <a:latin typeface="+mn-lt"/>
                <a:ea typeface="+mn-ea"/>
                <a:sym typeface="+mn-lt"/>
              </a:rPr>
              <a:t> </a:t>
            </a:r>
            <a:endParaRPr lang="zh-CN" altLang="en-US" dirty="0">
              <a:solidFill>
                <a:schemeClr val="tx1">
                  <a:lumMod val="65000"/>
                  <a:lumOff val="35000"/>
                </a:schemeClr>
              </a:solidFill>
              <a:latin typeface="+mn-lt"/>
              <a:ea typeface="+mn-ea"/>
              <a:sym typeface="+mn-lt"/>
            </a:endParaRPr>
          </a:p>
        </p:txBody>
      </p:sp>
      <p:sp>
        <p:nvSpPr>
          <p:cNvPr id="18" name="椭圆 17"/>
          <p:cNvSpPr/>
          <p:nvPr>
            <p:custDataLst>
              <p:tags r:id="rId9"/>
            </p:custDataLst>
          </p:nvPr>
        </p:nvSpPr>
        <p:spPr>
          <a:xfrm flipH="1">
            <a:off x="6746931" y="4594212"/>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dirty="0">
                <a:solidFill>
                  <a:schemeClr val="tx1">
                    <a:lumMod val="65000"/>
                    <a:lumOff val="35000"/>
                  </a:schemeClr>
                </a:solidFill>
                <a:cs typeface="+mn-ea"/>
                <a:sym typeface="+mn-lt"/>
              </a:rPr>
              <a:t>3</a:t>
            </a:r>
            <a:endParaRPr lang="zh-CN" altLang="en-US" sz="3200" dirty="0">
              <a:solidFill>
                <a:schemeClr val="tx1">
                  <a:lumMod val="65000"/>
                  <a:lumOff val="35000"/>
                </a:schemeClr>
              </a:solidFill>
              <a:cs typeface="+mn-ea"/>
              <a:sym typeface="+mn-lt"/>
            </a:endParaRPr>
          </a:p>
        </p:txBody>
      </p:sp>
      <p:sp>
        <p:nvSpPr>
          <p:cNvPr id="20" name="任意多边形 19"/>
          <p:cNvSpPr/>
          <p:nvPr>
            <p:custDataLst>
              <p:tags r:id="rId10"/>
            </p:custDataLst>
          </p:nvPr>
        </p:nvSpPr>
        <p:spPr>
          <a:xfrm rot="17280000" flipH="1">
            <a:off x="4934822" y="4342512"/>
            <a:ext cx="1913914" cy="1408112"/>
          </a:xfrm>
          <a:custGeom>
            <a:avLst/>
            <a:gdLst>
              <a:gd name="connsiteX0" fmla="*/ 3387926 w 4764289"/>
              <a:gd name="connsiteY0" fmla="*/ 0 h 3505200"/>
              <a:gd name="connsiteX1" fmla="*/ 4764289 w 4764289"/>
              <a:gd name="connsiteY1" fmla="*/ 1376363 h 3505200"/>
              <a:gd name="connsiteX2" fmla="*/ 4757183 w 4764289"/>
              <a:gd name="connsiteY2" fmla="*/ 1517088 h 3505200"/>
              <a:gd name="connsiteX3" fmla="*/ 4755323 w 4764289"/>
              <a:gd name="connsiteY3" fmla="*/ 1529277 h 3505200"/>
              <a:gd name="connsiteX4" fmla="*/ 4751527 w 4764289"/>
              <a:gd name="connsiteY4" fmla="*/ 1594024 h 3505200"/>
              <a:gd name="connsiteX5" fmla="*/ 2292551 w 4764289"/>
              <a:gd name="connsiteY5" fmla="*/ 3505200 h 3505200"/>
              <a:gd name="connsiteX6" fmla="*/ 15055 w 4764289"/>
              <a:gd name="connsiteY6" fmla="*/ 2205002 h 3505200"/>
              <a:gd name="connsiteX7" fmla="*/ 0 w 4764289"/>
              <a:gd name="connsiteY7" fmla="*/ 2169573 h 3505200"/>
              <a:gd name="connsiteX8" fmla="*/ 65761 w 4764289"/>
              <a:gd name="connsiteY8" fmla="*/ 2260723 h 3505200"/>
              <a:gd name="connsiteX9" fmla="*/ 871739 w 4764289"/>
              <a:gd name="connsiteY9" fmla="*/ 2681287 h 3505200"/>
              <a:gd name="connsiteX10" fmla="*/ 2005679 w 4764289"/>
              <a:gd name="connsiteY10" fmla="*/ 1392205 h 3505200"/>
              <a:gd name="connsiteX11" fmla="*/ 2006505 w 4764289"/>
              <a:gd name="connsiteY11" fmla="*/ 1371600 h 3505200"/>
              <a:gd name="connsiteX12" fmla="*/ 2011804 w 4764289"/>
              <a:gd name="connsiteY12" fmla="*/ 1371600 h 3505200"/>
              <a:gd name="connsiteX13" fmla="*/ 2018669 w 4764289"/>
              <a:gd name="connsiteY13" fmla="*/ 1235638 h 3505200"/>
              <a:gd name="connsiteX14" fmla="*/ 3387926 w 4764289"/>
              <a:gd name="connsiteY14" fmla="*/ 0 h 3505200"/>
              <a:gd name="connsiteX0-1" fmla="*/ 3387926 w 4764289"/>
              <a:gd name="connsiteY0-2" fmla="*/ 0 h 3505200"/>
              <a:gd name="connsiteX1-3" fmla="*/ 4764289 w 4764289"/>
              <a:gd name="connsiteY1-4" fmla="*/ 1376363 h 3505200"/>
              <a:gd name="connsiteX2-5" fmla="*/ 4757183 w 4764289"/>
              <a:gd name="connsiteY2-6" fmla="*/ 1517088 h 3505200"/>
              <a:gd name="connsiteX3-7" fmla="*/ 4755323 w 4764289"/>
              <a:gd name="connsiteY3-8" fmla="*/ 1529277 h 3505200"/>
              <a:gd name="connsiteX4-9" fmla="*/ 4751527 w 4764289"/>
              <a:gd name="connsiteY4-10" fmla="*/ 1594024 h 3505200"/>
              <a:gd name="connsiteX5-11" fmla="*/ 2292551 w 4764289"/>
              <a:gd name="connsiteY5-12" fmla="*/ 3505200 h 3505200"/>
              <a:gd name="connsiteX6-13" fmla="*/ 15055 w 4764289"/>
              <a:gd name="connsiteY6-14" fmla="*/ 2205002 h 3505200"/>
              <a:gd name="connsiteX7-15" fmla="*/ 0 w 4764289"/>
              <a:gd name="connsiteY7-16" fmla="*/ 2169573 h 3505200"/>
              <a:gd name="connsiteX8-17" fmla="*/ 65761 w 4764289"/>
              <a:gd name="connsiteY8-18" fmla="*/ 2260723 h 3505200"/>
              <a:gd name="connsiteX9-19" fmla="*/ 871739 w 4764289"/>
              <a:gd name="connsiteY9-20" fmla="*/ 2681287 h 3505200"/>
              <a:gd name="connsiteX10-21" fmla="*/ 2005679 w 4764289"/>
              <a:gd name="connsiteY10-22" fmla="*/ 1392205 h 3505200"/>
              <a:gd name="connsiteX11-23" fmla="*/ 2006505 w 4764289"/>
              <a:gd name="connsiteY11-24" fmla="*/ 1371600 h 3505200"/>
              <a:gd name="connsiteX12-25" fmla="*/ 2018669 w 4764289"/>
              <a:gd name="connsiteY12-26" fmla="*/ 1235638 h 3505200"/>
              <a:gd name="connsiteX13-27" fmla="*/ 3387926 w 4764289"/>
              <a:gd name="connsiteY13-28" fmla="*/ 0 h 3505200"/>
              <a:gd name="connsiteX0-29" fmla="*/ 3387926 w 4764289"/>
              <a:gd name="connsiteY0-30" fmla="*/ 0 h 3505200"/>
              <a:gd name="connsiteX1-31" fmla="*/ 4764289 w 4764289"/>
              <a:gd name="connsiteY1-32" fmla="*/ 1376363 h 3505200"/>
              <a:gd name="connsiteX2-33" fmla="*/ 4757183 w 4764289"/>
              <a:gd name="connsiteY2-34" fmla="*/ 1517088 h 3505200"/>
              <a:gd name="connsiteX3-35" fmla="*/ 4755323 w 4764289"/>
              <a:gd name="connsiteY3-36" fmla="*/ 1529277 h 3505200"/>
              <a:gd name="connsiteX4-37" fmla="*/ 4751527 w 4764289"/>
              <a:gd name="connsiteY4-38" fmla="*/ 1594024 h 3505200"/>
              <a:gd name="connsiteX5-39" fmla="*/ 2292551 w 4764289"/>
              <a:gd name="connsiteY5-40" fmla="*/ 3505200 h 3505200"/>
              <a:gd name="connsiteX6-41" fmla="*/ 15055 w 4764289"/>
              <a:gd name="connsiteY6-42" fmla="*/ 2205002 h 3505200"/>
              <a:gd name="connsiteX7-43" fmla="*/ 0 w 4764289"/>
              <a:gd name="connsiteY7-44" fmla="*/ 2169573 h 3505200"/>
              <a:gd name="connsiteX8-45" fmla="*/ 65761 w 4764289"/>
              <a:gd name="connsiteY8-46" fmla="*/ 2260723 h 3505200"/>
              <a:gd name="connsiteX9-47" fmla="*/ 871739 w 4764289"/>
              <a:gd name="connsiteY9-48" fmla="*/ 2681287 h 3505200"/>
              <a:gd name="connsiteX10-49" fmla="*/ 2005679 w 4764289"/>
              <a:gd name="connsiteY10-50" fmla="*/ 1392205 h 3505200"/>
              <a:gd name="connsiteX11-51" fmla="*/ 2018669 w 4764289"/>
              <a:gd name="connsiteY11-52" fmla="*/ 1235638 h 3505200"/>
              <a:gd name="connsiteX12-53" fmla="*/ 3387926 w 4764289"/>
              <a:gd name="connsiteY12-54" fmla="*/ 0 h 3505200"/>
              <a:gd name="connsiteX0-55" fmla="*/ 3387926 w 4764289"/>
              <a:gd name="connsiteY0-56" fmla="*/ 0 h 3505200"/>
              <a:gd name="connsiteX1-57" fmla="*/ 4764289 w 4764289"/>
              <a:gd name="connsiteY1-58" fmla="*/ 1376363 h 3505200"/>
              <a:gd name="connsiteX2-59" fmla="*/ 4757183 w 4764289"/>
              <a:gd name="connsiteY2-60" fmla="*/ 1517088 h 3505200"/>
              <a:gd name="connsiteX3-61" fmla="*/ 4755323 w 4764289"/>
              <a:gd name="connsiteY3-62" fmla="*/ 1529277 h 3505200"/>
              <a:gd name="connsiteX4-63" fmla="*/ 4751527 w 4764289"/>
              <a:gd name="connsiteY4-64" fmla="*/ 1594024 h 3505200"/>
              <a:gd name="connsiteX5-65" fmla="*/ 2292551 w 4764289"/>
              <a:gd name="connsiteY5-66" fmla="*/ 3505200 h 3505200"/>
              <a:gd name="connsiteX6-67" fmla="*/ 15055 w 4764289"/>
              <a:gd name="connsiteY6-68" fmla="*/ 2205002 h 3505200"/>
              <a:gd name="connsiteX7-69" fmla="*/ 0 w 4764289"/>
              <a:gd name="connsiteY7-70" fmla="*/ 2169573 h 3505200"/>
              <a:gd name="connsiteX8-71" fmla="*/ 65761 w 4764289"/>
              <a:gd name="connsiteY8-72" fmla="*/ 2260723 h 3505200"/>
              <a:gd name="connsiteX9-73" fmla="*/ 871739 w 4764289"/>
              <a:gd name="connsiteY9-74" fmla="*/ 2681287 h 3505200"/>
              <a:gd name="connsiteX10-75" fmla="*/ 2005679 w 4764289"/>
              <a:gd name="connsiteY10-76" fmla="*/ 1392205 h 3505200"/>
              <a:gd name="connsiteX11-77" fmla="*/ 2018669 w 4764289"/>
              <a:gd name="connsiteY11-78" fmla="*/ 1235638 h 3505200"/>
              <a:gd name="connsiteX12-79" fmla="*/ 3387926 w 4764289"/>
              <a:gd name="connsiteY12-80" fmla="*/ 0 h 3505200"/>
              <a:gd name="connsiteX0-81" fmla="*/ 3387926 w 4764289"/>
              <a:gd name="connsiteY0-82" fmla="*/ 0 h 3505200"/>
              <a:gd name="connsiteX1-83" fmla="*/ 4764289 w 4764289"/>
              <a:gd name="connsiteY1-84" fmla="*/ 1376363 h 3505200"/>
              <a:gd name="connsiteX2-85" fmla="*/ 4757183 w 4764289"/>
              <a:gd name="connsiteY2-86" fmla="*/ 1517088 h 3505200"/>
              <a:gd name="connsiteX3-87" fmla="*/ 4755323 w 4764289"/>
              <a:gd name="connsiteY3-88" fmla="*/ 1529277 h 3505200"/>
              <a:gd name="connsiteX4-89" fmla="*/ 4751527 w 4764289"/>
              <a:gd name="connsiteY4-90" fmla="*/ 1594024 h 3505200"/>
              <a:gd name="connsiteX5-91" fmla="*/ 2292551 w 4764289"/>
              <a:gd name="connsiteY5-92" fmla="*/ 3505200 h 3505200"/>
              <a:gd name="connsiteX6-93" fmla="*/ 15055 w 4764289"/>
              <a:gd name="connsiteY6-94" fmla="*/ 2205002 h 3505200"/>
              <a:gd name="connsiteX7-95" fmla="*/ 0 w 4764289"/>
              <a:gd name="connsiteY7-96" fmla="*/ 2169573 h 3505200"/>
              <a:gd name="connsiteX8-97" fmla="*/ 65761 w 4764289"/>
              <a:gd name="connsiteY8-98" fmla="*/ 2260723 h 3505200"/>
              <a:gd name="connsiteX9-99" fmla="*/ 871739 w 4764289"/>
              <a:gd name="connsiteY9-100" fmla="*/ 2681287 h 3505200"/>
              <a:gd name="connsiteX10-101" fmla="*/ 2005679 w 4764289"/>
              <a:gd name="connsiteY10-102" fmla="*/ 1392205 h 3505200"/>
              <a:gd name="connsiteX11-103" fmla="*/ 2018669 w 4764289"/>
              <a:gd name="connsiteY11-104" fmla="*/ 1235638 h 3505200"/>
              <a:gd name="connsiteX12-105" fmla="*/ 3387926 w 4764289"/>
              <a:gd name="connsiteY12-106" fmla="*/ 0 h 3505200"/>
              <a:gd name="connsiteX0-107" fmla="*/ 3387926 w 4764289"/>
              <a:gd name="connsiteY0-108" fmla="*/ 0 h 3505200"/>
              <a:gd name="connsiteX1-109" fmla="*/ 4764289 w 4764289"/>
              <a:gd name="connsiteY1-110" fmla="*/ 1376363 h 3505200"/>
              <a:gd name="connsiteX2-111" fmla="*/ 4757183 w 4764289"/>
              <a:gd name="connsiteY2-112" fmla="*/ 1517088 h 3505200"/>
              <a:gd name="connsiteX3-113" fmla="*/ 4755323 w 4764289"/>
              <a:gd name="connsiteY3-114" fmla="*/ 1529277 h 3505200"/>
              <a:gd name="connsiteX4-115" fmla="*/ 4751527 w 4764289"/>
              <a:gd name="connsiteY4-116" fmla="*/ 1594024 h 3505200"/>
              <a:gd name="connsiteX5-117" fmla="*/ 2292551 w 4764289"/>
              <a:gd name="connsiteY5-118" fmla="*/ 3505200 h 3505200"/>
              <a:gd name="connsiteX6-119" fmla="*/ 15055 w 4764289"/>
              <a:gd name="connsiteY6-120" fmla="*/ 2205002 h 3505200"/>
              <a:gd name="connsiteX7-121" fmla="*/ 0 w 4764289"/>
              <a:gd name="connsiteY7-122" fmla="*/ 2169573 h 3505200"/>
              <a:gd name="connsiteX8-123" fmla="*/ 65761 w 4764289"/>
              <a:gd name="connsiteY8-124" fmla="*/ 2260723 h 3505200"/>
              <a:gd name="connsiteX9-125" fmla="*/ 871739 w 4764289"/>
              <a:gd name="connsiteY9-126" fmla="*/ 2681287 h 3505200"/>
              <a:gd name="connsiteX10-127" fmla="*/ 2005679 w 4764289"/>
              <a:gd name="connsiteY10-128" fmla="*/ 1392205 h 3505200"/>
              <a:gd name="connsiteX11-129" fmla="*/ 2018669 w 4764289"/>
              <a:gd name="connsiteY11-130" fmla="*/ 1235638 h 3505200"/>
              <a:gd name="connsiteX12-131" fmla="*/ 3387926 w 4764289"/>
              <a:gd name="connsiteY12-132" fmla="*/ 0 h 3505200"/>
              <a:gd name="connsiteX0-133" fmla="*/ 3387926 w 4764289"/>
              <a:gd name="connsiteY0-134" fmla="*/ 0 h 3505200"/>
              <a:gd name="connsiteX1-135" fmla="*/ 4764289 w 4764289"/>
              <a:gd name="connsiteY1-136" fmla="*/ 1376363 h 3505200"/>
              <a:gd name="connsiteX2-137" fmla="*/ 4757183 w 4764289"/>
              <a:gd name="connsiteY2-138" fmla="*/ 1517088 h 3505200"/>
              <a:gd name="connsiteX3-139" fmla="*/ 4755323 w 4764289"/>
              <a:gd name="connsiteY3-140" fmla="*/ 1529277 h 3505200"/>
              <a:gd name="connsiteX4-141" fmla="*/ 4751527 w 4764289"/>
              <a:gd name="connsiteY4-142" fmla="*/ 1594024 h 3505200"/>
              <a:gd name="connsiteX5-143" fmla="*/ 2292551 w 4764289"/>
              <a:gd name="connsiteY5-144" fmla="*/ 3505200 h 3505200"/>
              <a:gd name="connsiteX6-145" fmla="*/ 15055 w 4764289"/>
              <a:gd name="connsiteY6-146" fmla="*/ 2205002 h 3505200"/>
              <a:gd name="connsiteX7-147" fmla="*/ 0 w 4764289"/>
              <a:gd name="connsiteY7-148" fmla="*/ 2169573 h 3505200"/>
              <a:gd name="connsiteX8-149" fmla="*/ 65761 w 4764289"/>
              <a:gd name="connsiteY8-150" fmla="*/ 2260723 h 3505200"/>
              <a:gd name="connsiteX9-151" fmla="*/ 871739 w 4764289"/>
              <a:gd name="connsiteY9-152" fmla="*/ 2681287 h 3505200"/>
              <a:gd name="connsiteX10-153" fmla="*/ 2005679 w 4764289"/>
              <a:gd name="connsiteY10-154" fmla="*/ 1392205 h 3505200"/>
              <a:gd name="connsiteX11-155" fmla="*/ 2018669 w 4764289"/>
              <a:gd name="connsiteY11-156" fmla="*/ 1235638 h 3505200"/>
              <a:gd name="connsiteX12-157" fmla="*/ 3387926 w 4764289"/>
              <a:gd name="connsiteY12-158" fmla="*/ 0 h 3505200"/>
              <a:gd name="connsiteX0-159" fmla="*/ 3387926 w 4764289"/>
              <a:gd name="connsiteY0-160" fmla="*/ 0 h 3505200"/>
              <a:gd name="connsiteX1-161" fmla="*/ 4764289 w 4764289"/>
              <a:gd name="connsiteY1-162" fmla="*/ 1376363 h 3505200"/>
              <a:gd name="connsiteX2-163" fmla="*/ 4757183 w 4764289"/>
              <a:gd name="connsiteY2-164" fmla="*/ 1517088 h 3505200"/>
              <a:gd name="connsiteX3-165" fmla="*/ 4755323 w 4764289"/>
              <a:gd name="connsiteY3-166" fmla="*/ 1529277 h 3505200"/>
              <a:gd name="connsiteX4-167" fmla="*/ 4751527 w 4764289"/>
              <a:gd name="connsiteY4-168" fmla="*/ 1594024 h 3505200"/>
              <a:gd name="connsiteX5-169" fmla="*/ 2292551 w 4764289"/>
              <a:gd name="connsiteY5-170" fmla="*/ 3505200 h 3505200"/>
              <a:gd name="connsiteX6-171" fmla="*/ 15055 w 4764289"/>
              <a:gd name="connsiteY6-172" fmla="*/ 2205002 h 3505200"/>
              <a:gd name="connsiteX7-173" fmla="*/ 0 w 4764289"/>
              <a:gd name="connsiteY7-174" fmla="*/ 2169573 h 3505200"/>
              <a:gd name="connsiteX8-175" fmla="*/ 65761 w 4764289"/>
              <a:gd name="connsiteY8-176" fmla="*/ 2260723 h 3505200"/>
              <a:gd name="connsiteX9-177" fmla="*/ 871739 w 4764289"/>
              <a:gd name="connsiteY9-178" fmla="*/ 2681287 h 3505200"/>
              <a:gd name="connsiteX10-179" fmla="*/ 2005679 w 4764289"/>
              <a:gd name="connsiteY10-180" fmla="*/ 1392205 h 3505200"/>
              <a:gd name="connsiteX11-181" fmla="*/ 2018669 w 4764289"/>
              <a:gd name="connsiteY11-182" fmla="*/ 1235638 h 3505200"/>
              <a:gd name="connsiteX12-183" fmla="*/ 3387926 w 4764289"/>
              <a:gd name="connsiteY12-184" fmla="*/ 0 h 3505200"/>
              <a:gd name="connsiteX0-185" fmla="*/ 3387926 w 4764289"/>
              <a:gd name="connsiteY0-186" fmla="*/ 0 h 3505200"/>
              <a:gd name="connsiteX1-187" fmla="*/ 4764289 w 4764289"/>
              <a:gd name="connsiteY1-188" fmla="*/ 1376363 h 3505200"/>
              <a:gd name="connsiteX2-189" fmla="*/ 4757183 w 4764289"/>
              <a:gd name="connsiteY2-190" fmla="*/ 1517088 h 3505200"/>
              <a:gd name="connsiteX3-191" fmla="*/ 4755323 w 4764289"/>
              <a:gd name="connsiteY3-192" fmla="*/ 1529277 h 3505200"/>
              <a:gd name="connsiteX4-193" fmla="*/ 4751527 w 4764289"/>
              <a:gd name="connsiteY4-194" fmla="*/ 1594024 h 3505200"/>
              <a:gd name="connsiteX5-195" fmla="*/ 2292551 w 4764289"/>
              <a:gd name="connsiteY5-196" fmla="*/ 3505200 h 3505200"/>
              <a:gd name="connsiteX6-197" fmla="*/ 15055 w 4764289"/>
              <a:gd name="connsiteY6-198" fmla="*/ 2205002 h 3505200"/>
              <a:gd name="connsiteX7-199" fmla="*/ 0 w 4764289"/>
              <a:gd name="connsiteY7-200" fmla="*/ 2169573 h 3505200"/>
              <a:gd name="connsiteX8-201" fmla="*/ 65761 w 4764289"/>
              <a:gd name="connsiteY8-202" fmla="*/ 2260723 h 3505200"/>
              <a:gd name="connsiteX9-203" fmla="*/ 871739 w 4764289"/>
              <a:gd name="connsiteY9-204" fmla="*/ 2681287 h 3505200"/>
              <a:gd name="connsiteX10-205" fmla="*/ 2005679 w 4764289"/>
              <a:gd name="connsiteY10-206" fmla="*/ 1392205 h 3505200"/>
              <a:gd name="connsiteX11-207" fmla="*/ 2018669 w 4764289"/>
              <a:gd name="connsiteY11-208" fmla="*/ 1235638 h 3505200"/>
              <a:gd name="connsiteX12-209" fmla="*/ 3387926 w 4764289"/>
              <a:gd name="connsiteY12-210" fmla="*/ 0 h 3505200"/>
            </a:gdLst>
            <a:ahLst/>
            <a:cxnLst>
              <a:cxn ang="0">
                <a:pos x="connsiteX0-185" y="connsiteY0-186"/>
              </a:cxn>
              <a:cxn ang="0">
                <a:pos x="connsiteX1-187" y="connsiteY1-188"/>
              </a:cxn>
              <a:cxn ang="0">
                <a:pos x="connsiteX2-189" y="connsiteY2-190"/>
              </a:cxn>
              <a:cxn ang="0">
                <a:pos x="connsiteX3-191" y="connsiteY3-192"/>
              </a:cxn>
              <a:cxn ang="0">
                <a:pos x="connsiteX4-193" y="connsiteY4-194"/>
              </a:cxn>
              <a:cxn ang="0">
                <a:pos x="connsiteX5-195" y="connsiteY5-196"/>
              </a:cxn>
              <a:cxn ang="0">
                <a:pos x="connsiteX6-197" y="connsiteY6-198"/>
              </a:cxn>
              <a:cxn ang="0">
                <a:pos x="connsiteX7-199" y="connsiteY7-200"/>
              </a:cxn>
              <a:cxn ang="0">
                <a:pos x="connsiteX8-201" y="connsiteY8-202"/>
              </a:cxn>
              <a:cxn ang="0">
                <a:pos x="connsiteX9-203" y="connsiteY9-204"/>
              </a:cxn>
              <a:cxn ang="0">
                <a:pos x="connsiteX10-205" y="connsiteY10-206"/>
              </a:cxn>
              <a:cxn ang="0">
                <a:pos x="connsiteX11-207" y="connsiteY11-208"/>
              </a:cxn>
              <a:cxn ang="0">
                <a:pos x="connsiteX12-209" y="connsiteY12-210"/>
              </a:cxn>
            </a:cxnLst>
            <a:rect l="l" t="t" r="r" b="b"/>
            <a:pathLst>
              <a:path w="4764289" h="3505200">
                <a:moveTo>
                  <a:pt x="3387926" y="0"/>
                </a:moveTo>
                <a:cubicBezTo>
                  <a:pt x="4148070" y="0"/>
                  <a:pt x="4764289" y="616219"/>
                  <a:pt x="4764289" y="1376363"/>
                </a:cubicBezTo>
                <a:cubicBezTo>
                  <a:pt x="4764289" y="1423872"/>
                  <a:pt x="4761882" y="1470819"/>
                  <a:pt x="4757183" y="1517088"/>
                </a:cubicBezTo>
                <a:lnTo>
                  <a:pt x="4755323" y="1529277"/>
                </a:lnTo>
                <a:lnTo>
                  <a:pt x="4751527" y="1594024"/>
                </a:lnTo>
                <a:cubicBezTo>
                  <a:pt x="4624949" y="2667503"/>
                  <a:pt x="3572335" y="3505200"/>
                  <a:pt x="2292551" y="3505200"/>
                </a:cubicBezTo>
                <a:cubicBezTo>
                  <a:pt x="1268724" y="3505200"/>
                  <a:pt x="390285" y="2969074"/>
                  <a:pt x="15055" y="2205002"/>
                </a:cubicBezTo>
                <a:lnTo>
                  <a:pt x="0" y="2169573"/>
                </a:lnTo>
                <a:lnTo>
                  <a:pt x="65761" y="2260723"/>
                </a:lnTo>
                <a:cubicBezTo>
                  <a:pt x="272029" y="2520569"/>
                  <a:pt x="556985" y="2681287"/>
                  <a:pt x="871739" y="2681287"/>
                </a:cubicBezTo>
                <a:cubicBezTo>
                  <a:pt x="1461903" y="2681287"/>
                  <a:pt x="1947309" y="2116263"/>
                  <a:pt x="2005679" y="1392205"/>
                </a:cubicBezTo>
                <a:cubicBezTo>
                  <a:pt x="2006205" y="1395093"/>
                  <a:pt x="2014391" y="1254878"/>
                  <a:pt x="2018669" y="1235638"/>
                </a:cubicBezTo>
                <a:cubicBezTo>
                  <a:pt x="2089153" y="541599"/>
                  <a:pt x="2675291" y="0"/>
                  <a:pt x="3387926" y="0"/>
                </a:cubicBezTo>
                <a:close/>
              </a:path>
            </a:pathLst>
          </a:custGeom>
          <a:solidFill>
            <a:schemeClr val="tx1">
              <a:lumMod val="95000"/>
              <a:lumOff val="5000"/>
              <a:alpha val="20000"/>
            </a:schemeClr>
          </a:solidFill>
        </p:spPr>
        <p:txBody>
          <a:bodyPr rot="0" spcFirstLastPara="0" vert="horz" wrap="square" lIns="0" tIns="0" rIns="0" bIns="0" numCol="1" spcCol="0" rtlCol="0" fromWordArt="0" anchor="ctr" anchorCtr="0" forceAA="0" compatLnSpc="1">
            <a:normAutofit/>
          </a:bodyPr>
          <a:lstStyle>
            <a:defPPr>
              <a:defRPr lang="zh-CN"/>
            </a:defPPr>
            <a:lvl1pPr marL="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1pPr>
            <a:lvl2pPr marL="457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2pPr>
            <a:lvl3pPr marL="914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3pPr>
            <a:lvl4pPr marL="1371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4pPr>
            <a:lvl5pPr marL="18288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5pPr>
            <a:lvl6pPr marL="22860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6pPr>
            <a:lvl7pPr marL="27432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7pPr>
            <a:lvl8pPr marL="32004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8pPr>
            <a:lvl9pPr marL="3657600" algn="l" defTabSz="914400" rtl="0" eaLnBrk="1" latinLnBrk="0" hangingPunct="1">
              <a:defRPr sz="1800" kern="1200">
                <a:solidFill>
                  <a:srgbClr val="5F5F5F"/>
                </a:solidFill>
                <a:latin typeface="Arial" panose="020B0604020202020204" pitchFamily="34" charset="0"/>
                <a:ea typeface="黑体" panose="02010609060101010101" charset="-122"/>
                <a:cs typeface="+mn-ea"/>
              </a:defRPr>
            </a:lvl9pPr>
          </a:lstStyle>
          <a:p>
            <a:pPr algn="ctr"/>
            <a:r>
              <a:rPr lang="en-US" altLang="zh-CN" kern="0" dirty="0">
                <a:solidFill>
                  <a:schemeClr val="tx1">
                    <a:lumMod val="65000"/>
                    <a:lumOff val="35000"/>
                  </a:schemeClr>
                </a:solidFill>
                <a:latin typeface="+mn-lt"/>
                <a:ea typeface="+mn-ea"/>
                <a:sym typeface="+mn-lt"/>
              </a:rPr>
              <a:t> </a:t>
            </a:r>
            <a:endParaRPr lang="zh-CN" altLang="en-US" dirty="0">
              <a:solidFill>
                <a:schemeClr val="tx1">
                  <a:lumMod val="65000"/>
                  <a:lumOff val="35000"/>
                </a:schemeClr>
              </a:solidFill>
              <a:latin typeface="+mn-lt"/>
              <a:ea typeface="+mn-ea"/>
              <a:sym typeface="+mn-lt"/>
            </a:endParaRPr>
          </a:p>
        </p:txBody>
      </p:sp>
      <p:sp>
        <p:nvSpPr>
          <p:cNvPr id="21" name="椭圆 20"/>
          <p:cNvSpPr/>
          <p:nvPr>
            <p:custDataLst>
              <p:tags r:id="rId11"/>
            </p:custDataLst>
          </p:nvPr>
        </p:nvSpPr>
        <p:spPr>
          <a:xfrm flipH="1">
            <a:off x="5177350" y="4933104"/>
            <a:ext cx="914400" cy="914400"/>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3200" kern="0" dirty="0">
                <a:solidFill>
                  <a:schemeClr val="tx1">
                    <a:lumMod val="65000"/>
                    <a:lumOff val="35000"/>
                  </a:schemeClr>
                </a:solidFill>
                <a:cs typeface="+mn-ea"/>
                <a:sym typeface="+mn-lt"/>
              </a:rPr>
              <a:t>4</a:t>
            </a:r>
            <a:endParaRPr lang="zh-CN" altLang="en-US" sz="3200" dirty="0">
              <a:solidFill>
                <a:schemeClr val="tx1">
                  <a:lumMod val="65000"/>
                  <a:lumOff val="35000"/>
                </a:schemeClr>
              </a:solidFill>
              <a:cs typeface="+mn-ea"/>
              <a:sym typeface="+mn-lt"/>
            </a:endParaRPr>
          </a:p>
        </p:txBody>
      </p:sp>
      <p:sp>
        <p:nvSpPr>
          <p:cNvPr id="31" name="矩形 30"/>
          <p:cNvSpPr/>
          <p:nvPr>
            <p:custDataLst>
              <p:tags r:id="rId12"/>
            </p:custDataLst>
          </p:nvPr>
        </p:nvSpPr>
        <p:spPr>
          <a:xfrm>
            <a:off x="7940675" y="3066415"/>
            <a:ext cx="3543935" cy="775335"/>
          </a:xfrm>
          <a:prstGeom prst="rect">
            <a:avLst/>
          </a:prstGeom>
        </p:spPr>
        <p:txBody>
          <a:bodyPr wrap="square" anchor="ctr"/>
          <a:lstStyle/>
          <a:p>
            <a:pPr>
              <a:lnSpc>
                <a:spcPct val="130000"/>
              </a:lnSpc>
            </a:pPr>
            <a:r>
              <a:rPr lang="zh-CN" altLang="en-US" sz="1600" dirty="0">
                <a:solidFill>
                  <a:schemeClr val="tx1"/>
                </a:solidFill>
                <a:cs typeface="+mn-ea"/>
                <a:sym typeface="+mn-lt"/>
              </a:rPr>
              <a:t>请在此处添加文本请在此处添加文本请在此处添加文本请在此处添加文本</a:t>
            </a:r>
          </a:p>
        </p:txBody>
      </p:sp>
      <p:sp>
        <p:nvSpPr>
          <p:cNvPr id="35" name="矩形 34"/>
          <p:cNvSpPr/>
          <p:nvPr>
            <p:custDataLst>
              <p:tags r:id="rId13"/>
            </p:custDataLst>
          </p:nvPr>
        </p:nvSpPr>
        <p:spPr>
          <a:xfrm>
            <a:off x="1375410" y="1947545"/>
            <a:ext cx="3811905" cy="775335"/>
          </a:xfrm>
          <a:prstGeom prst="rect">
            <a:avLst/>
          </a:prstGeom>
        </p:spPr>
        <p:txBody>
          <a:bodyPr wrap="square" anchor="b"/>
          <a:lstStyle/>
          <a:p>
            <a:pPr algn="r">
              <a:lnSpc>
                <a:spcPct val="130000"/>
              </a:lnSpc>
            </a:pPr>
            <a:r>
              <a:rPr lang="zh-CN" altLang="en-US" sz="1600" dirty="0">
                <a:solidFill>
                  <a:schemeClr val="tx1"/>
                </a:solidFill>
                <a:cs typeface="+mn-ea"/>
                <a:sym typeface="+mn-lt"/>
              </a:rPr>
              <a:t>请在此处添加文本请在此处添加文本请在此处添加文本请在此处添加文本</a:t>
            </a:r>
          </a:p>
        </p:txBody>
      </p:sp>
      <p:sp>
        <p:nvSpPr>
          <p:cNvPr id="2" name="矩形 1"/>
          <p:cNvSpPr/>
          <p:nvPr>
            <p:custDataLst>
              <p:tags r:id="rId14"/>
            </p:custDataLst>
          </p:nvPr>
        </p:nvSpPr>
        <p:spPr>
          <a:xfrm>
            <a:off x="7940675" y="4933315"/>
            <a:ext cx="3543935" cy="775335"/>
          </a:xfrm>
          <a:prstGeom prst="rect">
            <a:avLst/>
          </a:prstGeom>
        </p:spPr>
        <p:txBody>
          <a:bodyPr wrap="square" anchor="ctr"/>
          <a:lstStyle/>
          <a:p>
            <a:pPr>
              <a:lnSpc>
                <a:spcPct val="130000"/>
              </a:lnSpc>
            </a:pPr>
            <a:r>
              <a:rPr lang="zh-CN" altLang="en-US" sz="1600" dirty="0">
                <a:solidFill>
                  <a:schemeClr val="tx1"/>
                </a:solidFill>
                <a:cs typeface="+mn-ea"/>
                <a:sym typeface="+mn-lt"/>
              </a:rPr>
              <a:t>请在此处添加文本请在此处添加文本请在此处添加文本请在此处添加文本</a:t>
            </a:r>
          </a:p>
        </p:txBody>
      </p:sp>
      <p:sp>
        <p:nvSpPr>
          <p:cNvPr id="4" name="矩形 3"/>
          <p:cNvSpPr/>
          <p:nvPr>
            <p:custDataLst>
              <p:tags r:id="rId15"/>
            </p:custDataLst>
          </p:nvPr>
        </p:nvSpPr>
        <p:spPr>
          <a:xfrm>
            <a:off x="732790" y="3568700"/>
            <a:ext cx="3543935" cy="775335"/>
          </a:xfrm>
          <a:prstGeom prst="rect">
            <a:avLst/>
          </a:prstGeom>
        </p:spPr>
        <p:txBody>
          <a:bodyPr wrap="square" anchor="ctr"/>
          <a:lstStyle/>
          <a:p>
            <a:pPr>
              <a:lnSpc>
                <a:spcPct val="130000"/>
              </a:lnSpc>
            </a:pPr>
            <a:r>
              <a:rPr lang="zh-CN" altLang="en-US" sz="1600" dirty="0">
                <a:solidFill>
                  <a:schemeClr val="tx1"/>
                </a:solidFill>
                <a:cs typeface="+mn-ea"/>
                <a:sym typeface="+mn-lt"/>
              </a:rPr>
              <a:t>请在此处添加文本请在此处添加文本请在此处添加文本请在此处添加文本</a:t>
            </a:r>
          </a:p>
        </p:txBody>
      </p:sp>
      <p:sp>
        <p:nvSpPr>
          <p:cNvPr id="6" name="矩形 5"/>
          <p:cNvSpPr/>
          <p:nvPr>
            <p:custDataLst>
              <p:tags r:id="rId16"/>
            </p:custDataLst>
          </p:nvPr>
        </p:nvSpPr>
        <p:spPr>
          <a:xfrm>
            <a:off x="1509395" y="5416550"/>
            <a:ext cx="3543935" cy="775335"/>
          </a:xfrm>
          <a:prstGeom prst="rect">
            <a:avLst/>
          </a:prstGeom>
        </p:spPr>
        <p:txBody>
          <a:bodyPr wrap="square" anchor="ctr"/>
          <a:lstStyle/>
          <a:p>
            <a:pPr>
              <a:lnSpc>
                <a:spcPct val="130000"/>
              </a:lnSpc>
            </a:pPr>
            <a:r>
              <a:rPr lang="zh-CN" altLang="en-US" sz="1600" dirty="0">
                <a:solidFill>
                  <a:schemeClr val="tx1"/>
                </a:solidFill>
                <a:cs typeface="+mn-ea"/>
                <a:sym typeface="+mn-lt"/>
              </a:rPr>
              <a:t>请在此处添加文本请在此处添加文本请在此处添加文本请在此处添加文本</a:t>
            </a:r>
          </a:p>
        </p:txBody>
      </p:sp>
      <p:sp>
        <p:nvSpPr>
          <p:cNvPr id="19" name="矩形 18"/>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2000" fill="hold"/>
                                        <p:tgtEl>
                                          <p:spTgt spid="31"/>
                                        </p:tgtEl>
                                        <p:attrNameLst>
                                          <p:attrName>ppt_x</p:attrName>
                                        </p:attrNameLst>
                                      </p:cBhvr>
                                      <p:tavLst>
                                        <p:tav tm="0">
                                          <p:val>
                                            <p:strVal val="1+#ppt_w/2"/>
                                          </p:val>
                                        </p:tav>
                                        <p:tav tm="100000">
                                          <p:val>
                                            <p:strVal val="#ppt_x"/>
                                          </p:val>
                                        </p:tav>
                                      </p:tavLst>
                                    </p:anim>
                                    <p:anim calcmode="lin" valueType="num">
                                      <p:cBhvr additive="base">
                                        <p:cTn id="30" dur="2000" fill="hold"/>
                                        <p:tgtEl>
                                          <p:spTgt spid="3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2000" fill="hold"/>
                                        <p:tgtEl>
                                          <p:spTgt spid="2"/>
                                        </p:tgtEl>
                                        <p:attrNameLst>
                                          <p:attrName>ppt_x</p:attrName>
                                        </p:attrNameLst>
                                      </p:cBhvr>
                                      <p:tavLst>
                                        <p:tav tm="0">
                                          <p:val>
                                            <p:strVal val="1+#ppt_w/2"/>
                                          </p:val>
                                        </p:tav>
                                        <p:tav tm="100000">
                                          <p:val>
                                            <p:strVal val="#ppt_x"/>
                                          </p:val>
                                        </p:tav>
                                      </p:tavLst>
                                    </p:anim>
                                    <p:anim calcmode="lin" valueType="num">
                                      <p:cBhvr additive="base">
                                        <p:cTn id="34"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2000" fill="hold"/>
                                        <p:tgtEl>
                                          <p:spTgt spid="35"/>
                                        </p:tgtEl>
                                        <p:attrNameLst>
                                          <p:attrName>ppt_x</p:attrName>
                                        </p:attrNameLst>
                                      </p:cBhvr>
                                      <p:tavLst>
                                        <p:tav tm="0">
                                          <p:val>
                                            <p:strVal val="0-#ppt_w/2"/>
                                          </p:val>
                                        </p:tav>
                                        <p:tav tm="100000">
                                          <p:val>
                                            <p:strVal val="#ppt_x"/>
                                          </p:val>
                                        </p:tav>
                                      </p:tavLst>
                                    </p:anim>
                                    <p:anim calcmode="lin" valueType="num">
                                      <p:cBhvr additive="base">
                                        <p:cTn id="40" dur="20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2000" fill="hold"/>
                                        <p:tgtEl>
                                          <p:spTgt spid="4"/>
                                        </p:tgtEl>
                                        <p:attrNameLst>
                                          <p:attrName>ppt_x</p:attrName>
                                        </p:attrNameLst>
                                      </p:cBhvr>
                                      <p:tavLst>
                                        <p:tav tm="0">
                                          <p:val>
                                            <p:strVal val="0-#ppt_w/2"/>
                                          </p:val>
                                        </p:tav>
                                        <p:tav tm="100000">
                                          <p:val>
                                            <p:strVal val="#ppt_x"/>
                                          </p:val>
                                        </p:tav>
                                      </p:tavLst>
                                    </p:anim>
                                    <p:anim calcmode="lin" valueType="num">
                                      <p:cBhvr additive="base">
                                        <p:cTn id="44" dur="20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000" fill="hold"/>
                                        <p:tgtEl>
                                          <p:spTgt spid="6"/>
                                        </p:tgtEl>
                                        <p:attrNameLst>
                                          <p:attrName>ppt_x</p:attrName>
                                        </p:attrNameLst>
                                      </p:cBhvr>
                                      <p:tavLst>
                                        <p:tav tm="0">
                                          <p:val>
                                            <p:strVal val="0-#ppt_w/2"/>
                                          </p:val>
                                        </p:tav>
                                        <p:tav tm="100000">
                                          <p:val>
                                            <p:strVal val="#ppt_x"/>
                                          </p:val>
                                        </p:tav>
                                      </p:tavLst>
                                    </p:anim>
                                    <p:anim calcmode="lin" valueType="num">
                                      <p:cBhvr additive="base">
                                        <p:cTn id="4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1" grpId="0" animBg="1"/>
      <p:bldP spid="12" grpId="0" animBg="1"/>
      <p:bldP spid="17" grpId="0" animBg="1"/>
      <p:bldP spid="18" grpId="0" animBg="1"/>
      <p:bldP spid="20" grpId="0" animBg="1"/>
      <p:bldP spid="21" grpId="0" animBg="1"/>
      <p:bldP spid="31" grpId="0"/>
      <p:bldP spid="35" grpId="0"/>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泪滴形 6"/>
          <p:cNvSpPr/>
          <p:nvPr/>
        </p:nvSpPr>
        <p:spPr>
          <a:xfrm rot="18900000" flipH="1">
            <a:off x="6503997" y="1029414"/>
            <a:ext cx="3877511" cy="3877511"/>
          </a:xfrm>
          <a:prstGeom prst="teardrop">
            <a:avLst>
              <a:gd name="adj" fmla="val 11328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8" name="泪滴形 7"/>
          <p:cNvSpPr/>
          <p:nvPr/>
        </p:nvSpPr>
        <p:spPr>
          <a:xfrm rot="2700000">
            <a:off x="2126211" y="2546836"/>
            <a:ext cx="2620437" cy="2620437"/>
          </a:xfrm>
          <a:prstGeom prst="teardrop">
            <a:avLst>
              <a:gd name="adj" fmla="val 11623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TextBox 8"/>
          <p:cNvSpPr txBox="1"/>
          <p:nvPr/>
        </p:nvSpPr>
        <p:spPr>
          <a:xfrm>
            <a:off x="7056107" y="2191885"/>
            <a:ext cx="2238113" cy="1323439"/>
          </a:xfrm>
          <a:prstGeom prst="rect">
            <a:avLst/>
          </a:prstGeom>
          <a:noFill/>
        </p:spPr>
        <p:txBody>
          <a:bodyPr wrap="none" rtlCol="0">
            <a:spAutoFit/>
          </a:bodyPr>
          <a:lstStyle/>
          <a:p>
            <a:r>
              <a:rPr lang="en-US" altLang="zh-CN" sz="8000" b="1" dirty="0">
                <a:solidFill>
                  <a:schemeClr val="bg1"/>
                </a:solidFill>
                <a:cs typeface="+mn-ea"/>
                <a:sym typeface="+mn-lt"/>
              </a:rPr>
              <a:t>70%</a:t>
            </a:r>
            <a:endParaRPr lang="zh-CN" altLang="en-US" sz="8000" b="1" dirty="0">
              <a:solidFill>
                <a:schemeClr val="bg1"/>
              </a:solidFill>
              <a:cs typeface="+mn-ea"/>
              <a:sym typeface="+mn-lt"/>
            </a:endParaRPr>
          </a:p>
        </p:txBody>
      </p:sp>
      <p:sp>
        <p:nvSpPr>
          <p:cNvPr id="10" name="TextBox 9"/>
          <p:cNvSpPr txBox="1"/>
          <p:nvPr/>
        </p:nvSpPr>
        <p:spPr>
          <a:xfrm>
            <a:off x="2639616" y="3264261"/>
            <a:ext cx="1552028" cy="913007"/>
          </a:xfrm>
          <a:prstGeom prst="rect">
            <a:avLst/>
          </a:prstGeom>
          <a:noFill/>
        </p:spPr>
        <p:txBody>
          <a:bodyPr wrap="none" rtlCol="0">
            <a:spAutoFit/>
          </a:bodyPr>
          <a:lstStyle/>
          <a:p>
            <a:r>
              <a:rPr lang="en-US" altLang="zh-CN" sz="5335" b="1" dirty="0">
                <a:solidFill>
                  <a:schemeClr val="bg1">
                    <a:lumMod val="95000"/>
                  </a:schemeClr>
                </a:solidFill>
                <a:cs typeface="+mn-ea"/>
                <a:sym typeface="+mn-lt"/>
              </a:rPr>
              <a:t>30%</a:t>
            </a:r>
            <a:endParaRPr lang="zh-CN" altLang="en-US" sz="5335" b="1" dirty="0">
              <a:solidFill>
                <a:schemeClr val="bg1">
                  <a:lumMod val="95000"/>
                </a:schemeClr>
              </a:solidFill>
              <a:cs typeface="+mn-ea"/>
              <a:sym typeface="+mn-lt"/>
            </a:endParaRPr>
          </a:p>
        </p:txBody>
      </p:sp>
      <p:sp>
        <p:nvSpPr>
          <p:cNvPr id="11" name="矩形 10"/>
          <p:cNvSpPr/>
          <p:nvPr/>
        </p:nvSpPr>
        <p:spPr>
          <a:xfrm flipH="1">
            <a:off x="837983" y="1484465"/>
            <a:ext cx="3817856" cy="1272105"/>
          </a:xfrm>
          <a:prstGeom prst="rect">
            <a:avLst/>
          </a:prstGeom>
          <a:effectLst/>
        </p:spPr>
        <p:txBody>
          <a:bodyPr wrap="square" lIns="162524" tIns="81261" rIns="162524" bIns="81261">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a:t>
            </a:r>
            <a:endParaRPr lang="en-US" altLang="zh-CN" sz="1600" dirty="0">
              <a:solidFill>
                <a:schemeClr val="tx1">
                  <a:lumMod val="95000"/>
                  <a:lumOff val="5000"/>
                </a:schemeClr>
              </a:solidFill>
              <a:cs typeface="+mn-ea"/>
              <a:sym typeface="+mn-lt"/>
            </a:endParaRPr>
          </a:p>
        </p:txBody>
      </p:sp>
      <p:sp>
        <p:nvSpPr>
          <p:cNvPr id="12" name="矩形 11"/>
          <p:cNvSpPr/>
          <p:nvPr/>
        </p:nvSpPr>
        <p:spPr>
          <a:xfrm>
            <a:off x="2447595" y="1111083"/>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chemeClr val="tx1">
                    <a:lumMod val="95000"/>
                    <a:lumOff val="5000"/>
                  </a:schemeClr>
                </a:solidFill>
                <a:cs typeface="+mn-ea"/>
                <a:sym typeface="+mn-lt"/>
              </a:rPr>
              <a:t>这里填写小标题</a:t>
            </a:r>
            <a:endParaRPr lang="en-US" altLang="zh-CN" sz="2135" b="1" dirty="0">
              <a:solidFill>
                <a:schemeClr val="tx1">
                  <a:lumMod val="95000"/>
                  <a:lumOff val="5000"/>
                </a:schemeClr>
              </a:solidFill>
              <a:cs typeface="+mn-ea"/>
              <a:sym typeface="+mn-lt"/>
            </a:endParaRPr>
          </a:p>
        </p:txBody>
      </p:sp>
      <p:sp>
        <p:nvSpPr>
          <p:cNvPr id="13" name="矩形 12"/>
          <p:cNvSpPr/>
          <p:nvPr/>
        </p:nvSpPr>
        <p:spPr>
          <a:xfrm flipH="1">
            <a:off x="6096000" y="5413883"/>
            <a:ext cx="5028893" cy="1272105"/>
          </a:xfrm>
          <a:prstGeom prst="rect">
            <a:avLst/>
          </a:prstGeom>
          <a:effectLst/>
        </p:spPr>
        <p:txBody>
          <a:bodyPr wrap="square" lIns="162524" tIns="81261" rIns="162524" bIns="81261">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这里输入简单的文字概述这里输入这里输入简单的文字概述这里输入简单文字概述简单的文字概述简单文字概述简单的文字概述。这里输入简单的文字概述</a:t>
            </a:r>
            <a:endParaRPr lang="en-US" altLang="zh-CN" sz="1600" dirty="0">
              <a:solidFill>
                <a:schemeClr val="tx1">
                  <a:lumMod val="95000"/>
                  <a:lumOff val="5000"/>
                </a:schemeClr>
              </a:solidFill>
              <a:cs typeface="+mn-ea"/>
              <a:sym typeface="+mn-lt"/>
            </a:endParaRPr>
          </a:p>
        </p:txBody>
      </p:sp>
      <p:sp>
        <p:nvSpPr>
          <p:cNvPr id="14" name="矩形 13"/>
          <p:cNvSpPr/>
          <p:nvPr/>
        </p:nvSpPr>
        <p:spPr>
          <a:xfrm>
            <a:off x="6132340" y="4976194"/>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chemeClr val="tx1">
                    <a:lumMod val="95000"/>
                    <a:lumOff val="5000"/>
                  </a:schemeClr>
                </a:solidFill>
                <a:cs typeface="+mn-ea"/>
                <a:sym typeface="+mn-lt"/>
              </a:rPr>
              <a:t>这里填写小标题</a:t>
            </a:r>
            <a:endParaRPr lang="en-US" altLang="zh-CN" sz="2135" b="1" dirty="0">
              <a:solidFill>
                <a:schemeClr val="tx1">
                  <a:lumMod val="95000"/>
                  <a:lumOff val="5000"/>
                </a:schemeClr>
              </a:solidFill>
              <a:cs typeface="+mn-ea"/>
              <a:sym typeface="+mn-lt"/>
            </a:endParaRPr>
          </a:p>
        </p:txBody>
      </p:sp>
      <p:sp>
        <p:nvSpPr>
          <p:cNvPr id="15" name="矩形 14"/>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1000">
        <p14:prism/>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50"/>
                                        <p:tgtEl>
                                          <p:spTgt spid="12"/>
                                        </p:tgtEl>
                                      </p:cBhvr>
                                    </p:animEffect>
                                  </p:childTnLst>
                                </p:cTn>
                              </p:par>
                              <p:par>
                                <p:cTn id="26" presetID="26" presetClass="emph" presetSubtype="0" fill="hold" grpId="1" nodeType="withEffect">
                                  <p:stCondLst>
                                    <p:cond delay="0"/>
                                  </p:stCondLst>
                                  <p:childTnLst>
                                    <p:animEffect transition="out" filter="fade">
                                      <p:cBhvr>
                                        <p:cTn id="27" dur="400" tmFilter="0, 0; .2, .5; .8, .5; 1, 0"/>
                                        <p:tgtEl>
                                          <p:spTgt spid="12"/>
                                        </p:tgtEl>
                                      </p:cBhvr>
                                    </p:animEffect>
                                    <p:animScale>
                                      <p:cBhvr>
                                        <p:cTn id="28" dur="200" autoRev="1" fill="hold"/>
                                        <p:tgtEl>
                                          <p:spTgt spid="12"/>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50"/>
                                        <p:tgtEl>
                                          <p:spTgt spid="14"/>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14"/>
                                        </p:tgtEl>
                                      </p:cBhvr>
                                    </p:animEffect>
                                    <p:animScale>
                                      <p:cBhvr>
                                        <p:cTn id="39" dur="200" autoRev="1" fill="hold"/>
                                        <p:tgtEl>
                                          <p:spTgt spid="14"/>
                                        </p:tgtEl>
                                      </p:cBhvr>
                                      <p:by x="105000" y="105000"/>
                                    </p:animScale>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2" grpId="1"/>
      <p:bldP spid="13" grpId="0"/>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19403" y="2854220"/>
            <a:ext cx="1769965" cy="1880589"/>
            <a:chOff x="395537" y="2426415"/>
            <a:chExt cx="1327474" cy="1410442"/>
          </a:xfrm>
          <a:solidFill>
            <a:srgbClr val="0070C0"/>
          </a:solidFill>
        </p:grpSpPr>
        <p:sp>
          <p:nvSpPr>
            <p:cNvPr id="31" name="六边形 30"/>
            <p:cNvSpPr/>
            <p:nvPr/>
          </p:nvSpPr>
          <p:spPr>
            <a:xfrm rot="16200000">
              <a:off x="354053" y="2467899"/>
              <a:ext cx="1410442" cy="1327474"/>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TextBox 31"/>
            <p:cNvSpPr txBox="1"/>
            <p:nvPr/>
          </p:nvSpPr>
          <p:spPr>
            <a:xfrm>
              <a:off x="576707" y="2931581"/>
              <a:ext cx="906739" cy="377075"/>
            </a:xfrm>
            <a:prstGeom prst="rect">
              <a:avLst/>
            </a:prstGeom>
            <a:noFill/>
            <a:ln>
              <a:noFill/>
            </a:ln>
          </p:spPr>
          <p:txBody>
            <a:bodyPr wrap="none" rtlCol="0">
              <a:spAutoFit/>
            </a:bodyPr>
            <a:lstStyle/>
            <a:p>
              <a:r>
                <a:rPr lang="zh-CN" altLang="en-US" sz="2665" b="1" dirty="0">
                  <a:solidFill>
                    <a:schemeClr val="bg1"/>
                  </a:solidFill>
                  <a:cs typeface="+mn-ea"/>
                  <a:sym typeface="+mn-lt"/>
                </a:rPr>
                <a:t>关键词</a:t>
              </a:r>
            </a:p>
          </p:txBody>
        </p:sp>
      </p:grpSp>
      <p:sp>
        <p:nvSpPr>
          <p:cNvPr id="33" name="等腰三角形 32"/>
          <p:cNvSpPr/>
          <p:nvPr/>
        </p:nvSpPr>
        <p:spPr>
          <a:xfrm rot="5400000">
            <a:off x="2596467" y="3698505"/>
            <a:ext cx="299888" cy="258524"/>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等腰三角形 33"/>
          <p:cNvSpPr/>
          <p:nvPr/>
        </p:nvSpPr>
        <p:spPr>
          <a:xfrm rot="5400000">
            <a:off x="2914005" y="3694150"/>
            <a:ext cx="299888" cy="258524"/>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六边形 34"/>
          <p:cNvSpPr/>
          <p:nvPr/>
        </p:nvSpPr>
        <p:spPr>
          <a:xfrm rot="16200000">
            <a:off x="3194676" y="1922306"/>
            <a:ext cx="3978445" cy="3744417"/>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6" name="六边形 35"/>
          <p:cNvSpPr/>
          <p:nvPr/>
        </p:nvSpPr>
        <p:spPr>
          <a:xfrm rot="16200000">
            <a:off x="5776699" y="1732077"/>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TextBox 36"/>
          <p:cNvSpPr txBox="1"/>
          <p:nvPr/>
        </p:nvSpPr>
        <p:spPr>
          <a:xfrm>
            <a:off x="5882950" y="1881216"/>
            <a:ext cx="793807" cy="748988"/>
          </a:xfrm>
          <a:prstGeom prst="rect">
            <a:avLst/>
          </a:prstGeom>
          <a:noFill/>
        </p:spPr>
        <p:txBody>
          <a:bodyPr wrap="none" rtlCol="0">
            <a:spAutoFit/>
          </a:bodyPr>
          <a:lstStyle/>
          <a:p>
            <a:r>
              <a:rPr lang="en-US" altLang="zh-CN" sz="4265" dirty="0">
                <a:solidFill>
                  <a:schemeClr val="bg1"/>
                </a:solidFill>
                <a:cs typeface="+mn-ea"/>
                <a:sym typeface="+mn-lt"/>
              </a:rPr>
              <a:t>01</a:t>
            </a:r>
            <a:endParaRPr lang="zh-CN" altLang="en-US" sz="4265" dirty="0">
              <a:solidFill>
                <a:schemeClr val="bg1"/>
              </a:solidFill>
              <a:cs typeface="+mn-ea"/>
              <a:sym typeface="+mn-lt"/>
            </a:endParaRPr>
          </a:p>
        </p:txBody>
      </p:sp>
      <p:sp>
        <p:nvSpPr>
          <p:cNvPr id="38" name="六边形 37"/>
          <p:cNvSpPr/>
          <p:nvPr/>
        </p:nvSpPr>
        <p:spPr>
          <a:xfrm rot="16200000">
            <a:off x="6524531" y="3294205"/>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TextBox 38"/>
          <p:cNvSpPr txBox="1"/>
          <p:nvPr/>
        </p:nvSpPr>
        <p:spPr>
          <a:xfrm>
            <a:off x="6630782" y="3443344"/>
            <a:ext cx="793807" cy="748988"/>
          </a:xfrm>
          <a:prstGeom prst="rect">
            <a:avLst/>
          </a:prstGeom>
          <a:noFill/>
        </p:spPr>
        <p:txBody>
          <a:bodyPr wrap="none" rtlCol="0">
            <a:spAutoFit/>
          </a:bodyPr>
          <a:lstStyle/>
          <a:p>
            <a:r>
              <a:rPr lang="en-US" altLang="zh-CN" sz="4265" dirty="0">
                <a:solidFill>
                  <a:schemeClr val="bg1">
                    <a:lumMod val="95000"/>
                  </a:schemeClr>
                </a:solidFill>
                <a:cs typeface="+mn-ea"/>
                <a:sym typeface="+mn-lt"/>
              </a:rPr>
              <a:t>02</a:t>
            </a:r>
            <a:endParaRPr lang="zh-CN" altLang="en-US" sz="4265" dirty="0">
              <a:solidFill>
                <a:schemeClr val="bg1">
                  <a:lumMod val="95000"/>
                </a:schemeClr>
              </a:solidFill>
              <a:cs typeface="+mn-ea"/>
              <a:sym typeface="+mn-lt"/>
            </a:endParaRPr>
          </a:p>
        </p:txBody>
      </p:sp>
      <p:sp>
        <p:nvSpPr>
          <p:cNvPr id="40" name="六边形 39"/>
          <p:cNvSpPr/>
          <p:nvPr/>
        </p:nvSpPr>
        <p:spPr>
          <a:xfrm rot="16200000">
            <a:off x="5853247" y="4977912"/>
            <a:ext cx="1063155" cy="1000616"/>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TextBox 40"/>
          <p:cNvSpPr txBox="1"/>
          <p:nvPr/>
        </p:nvSpPr>
        <p:spPr>
          <a:xfrm>
            <a:off x="5959498" y="5127051"/>
            <a:ext cx="793807" cy="748988"/>
          </a:xfrm>
          <a:prstGeom prst="rect">
            <a:avLst/>
          </a:prstGeom>
          <a:noFill/>
        </p:spPr>
        <p:txBody>
          <a:bodyPr wrap="none" rtlCol="0">
            <a:spAutoFit/>
          </a:bodyPr>
          <a:lstStyle/>
          <a:p>
            <a:r>
              <a:rPr lang="en-US" altLang="zh-CN" sz="4265" dirty="0">
                <a:solidFill>
                  <a:schemeClr val="bg1"/>
                </a:solidFill>
                <a:cs typeface="+mn-ea"/>
                <a:sym typeface="+mn-lt"/>
              </a:rPr>
              <a:t>03</a:t>
            </a:r>
            <a:endParaRPr lang="zh-CN" altLang="en-US" sz="4265" dirty="0">
              <a:solidFill>
                <a:schemeClr val="bg1"/>
              </a:solidFill>
              <a:cs typeface="+mn-ea"/>
              <a:sym typeface="+mn-lt"/>
            </a:endParaRPr>
          </a:p>
        </p:txBody>
      </p:sp>
      <p:sp>
        <p:nvSpPr>
          <p:cNvPr id="42" name="TextBox 41"/>
          <p:cNvSpPr txBox="1"/>
          <p:nvPr/>
        </p:nvSpPr>
        <p:spPr bwMode="auto">
          <a:xfrm>
            <a:off x="7174584" y="1508787"/>
            <a:ext cx="3778739" cy="120032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这里输入简单的文字概述这里输入简单文字概述简单的文字概述这里输入简单的文字概述这里输入简单</a:t>
            </a:r>
          </a:p>
        </p:txBody>
      </p:sp>
      <p:sp>
        <p:nvSpPr>
          <p:cNvPr id="43" name="TextBox 42"/>
          <p:cNvSpPr txBox="1"/>
          <p:nvPr/>
        </p:nvSpPr>
        <p:spPr bwMode="auto">
          <a:xfrm>
            <a:off x="7846659" y="3130073"/>
            <a:ext cx="3778739" cy="120032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这里输入简单的文字概述这里输入简单文字概述简单的文字概述这里输入简单的文字概述这里输入简单</a:t>
            </a:r>
          </a:p>
        </p:txBody>
      </p:sp>
      <p:sp>
        <p:nvSpPr>
          <p:cNvPr id="44" name="TextBox 43"/>
          <p:cNvSpPr txBox="1"/>
          <p:nvPr/>
        </p:nvSpPr>
        <p:spPr bwMode="auto">
          <a:xfrm>
            <a:off x="7174584" y="4869160"/>
            <a:ext cx="3778739" cy="1200329"/>
          </a:xfrm>
          <a:prstGeom prst="rect">
            <a:avLst/>
          </a:prstGeom>
          <a:noFill/>
        </p:spPr>
        <p:txBody>
          <a:bodyPr wrap="square">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这里输入简单的文字概述这里输入简单文字概述简单的文字概述这里输入简单的文字概述这里输入简单</a:t>
            </a:r>
          </a:p>
        </p:txBody>
      </p:sp>
      <p:sp>
        <p:nvSpPr>
          <p:cNvPr id="17" name="矩形 16"/>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1000">
        <p14:prism/>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animBg="1"/>
      <p:bldP spid="39" grpId="0"/>
      <p:bldP spid="40" grpId="0" animBg="1"/>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dirty="0">
                <a:solidFill>
                  <a:srgbClr val="FFFFFF"/>
                </a:solidFill>
                <a:latin typeface="Agency FB" panose="020B0503020202020204" pitchFamily="34" charset="0"/>
                <a:ea typeface="微软雅黑" panose="020B0503020204020204" pitchFamily="34" charset="-122"/>
                <a:cs typeface="+mn-ea"/>
                <a:sym typeface="+mn-lt"/>
              </a:rPr>
              <a:t>03</a:t>
            </a: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dirty="0">
                <a:solidFill>
                  <a:srgbClr val="FFFFFF"/>
                </a:solidFill>
                <a:latin typeface="微软雅黑" panose="020B0503020204020204" pitchFamily="34" charset="-122"/>
                <a:ea typeface="微软雅黑" panose="020B0503020204020204" pitchFamily="34" charset="-122"/>
                <a:cs typeface="+mn-ea"/>
                <a:sym typeface="+mn-lt"/>
              </a:rPr>
              <a:t>单击添加文本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rot="16200000">
            <a:off x="5919918" y="3005389"/>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六边形 7"/>
          <p:cNvSpPr/>
          <p:nvPr/>
        </p:nvSpPr>
        <p:spPr>
          <a:xfrm rot="16200000">
            <a:off x="8150367" y="4656244"/>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六边形 8"/>
          <p:cNvSpPr/>
          <p:nvPr/>
        </p:nvSpPr>
        <p:spPr>
          <a:xfrm rot="16200000">
            <a:off x="7881415" y="1265572"/>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0" name="六边形 9"/>
          <p:cNvSpPr/>
          <p:nvPr/>
        </p:nvSpPr>
        <p:spPr>
          <a:xfrm rot="16200000">
            <a:off x="9925688" y="2990173"/>
            <a:ext cx="1523765" cy="1434131"/>
          </a:xfrm>
          <a:prstGeom prst="hexagon">
            <a:avLst/>
          </a:prstGeom>
          <a:solidFill>
            <a:srgbClr val="595959"/>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pic>
        <p:nvPicPr>
          <p:cNvPr id="11" name="图片 10"/>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388929" y="3426564"/>
            <a:ext cx="603448" cy="561347"/>
          </a:xfrm>
          <a:prstGeom prst="rect">
            <a:avLst/>
          </a:prstGeom>
        </p:spPr>
      </p:pic>
      <p:pic>
        <p:nvPicPr>
          <p:cNvPr id="12" name="图片 1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494532" y="4995469"/>
            <a:ext cx="800513" cy="835203"/>
          </a:xfrm>
          <a:prstGeom prst="rect">
            <a:avLst/>
          </a:prstGeom>
        </p:spPr>
      </p:pic>
      <p:pic>
        <p:nvPicPr>
          <p:cNvPr id="13" name="图片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253029" y="1633470"/>
            <a:ext cx="780535" cy="764551"/>
          </a:xfrm>
          <a:prstGeom prst="rect">
            <a:avLst/>
          </a:prstGeom>
        </p:spPr>
      </p:pic>
      <p:pic>
        <p:nvPicPr>
          <p:cNvPr id="14" name="图片 1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311063" y="3344327"/>
            <a:ext cx="753015" cy="780535"/>
          </a:xfrm>
          <a:prstGeom prst="rect">
            <a:avLst/>
          </a:prstGeom>
        </p:spPr>
      </p:pic>
      <p:sp>
        <p:nvSpPr>
          <p:cNvPr id="15" name="圆角右箭头 14"/>
          <p:cNvSpPr/>
          <p:nvPr/>
        </p:nvSpPr>
        <p:spPr>
          <a:xfrm>
            <a:off x="6690653" y="1758144"/>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6" name="圆角右箭头 15"/>
          <p:cNvSpPr/>
          <p:nvPr/>
        </p:nvSpPr>
        <p:spPr>
          <a:xfrm rot="5400000">
            <a:off x="9859237" y="1774112"/>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7" name="圆角右箭头 16"/>
          <p:cNvSpPr/>
          <p:nvPr/>
        </p:nvSpPr>
        <p:spPr>
          <a:xfrm rot="10800000">
            <a:off x="9875205" y="4688257"/>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0FAB4"/>
              </a:solidFill>
              <a:cs typeface="+mn-ea"/>
              <a:sym typeface="+mn-lt"/>
            </a:endParaRPr>
          </a:p>
        </p:txBody>
      </p:sp>
      <p:sp>
        <p:nvSpPr>
          <p:cNvPr id="18" name="圆角右箭头 17"/>
          <p:cNvSpPr/>
          <p:nvPr/>
        </p:nvSpPr>
        <p:spPr>
          <a:xfrm rot="16200000">
            <a:off x="6706621" y="4627393"/>
            <a:ext cx="1009936" cy="978000"/>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9" name="TextBox 18"/>
          <p:cNvSpPr txBox="1"/>
          <p:nvPr/>
        </p:nvSpPr>
        <p:spPr>
          <a:xfrm>
            <a:off x="8136908" y="3414678"/>
            <a:ext cx="1415772" cy="584775"/>
          </a:xfrm>
          <a:prstGeom prst="rect">
            <a:avLst/>
          </a:prstGeom>
          <a:noFill/>
        </p:spPr>
        <p:txBody>
          <a:bodyPr wrap="none" rtlCol="0">
            <a:spAutoFit/>
          </a:bodyPr>
          <a:lstStyle/>
          <a:p>
            <a:r>
              <a:rPr lang="zh-CN" altLang="en-US" sz="3200" b="1" dirty="0">
                <a:solidFill>
                  <a:schemeClr val="tx1">
                    <a:lumMod val="95000"/>
                    <a:lumOff val="5000"/>
                  </a:schemeClr>
                </a:solidFill>
                <a:cs typeface="+mn-ea"/>
                <a:sym typeface="+mn-lt"/>
              </a:rPr>
              <a:t>关键词</a:t>
            </a:r>
          </a:p>
        </p:txBody>
      </p:sp>
      <p:sp>
        <p:nvSpPr>
          <p:cNvPr id="20" name="矩形 19"/>
          <p:cNvSpPr/>
          <p:nvPr/>
        </p:nvSpPr>
        <p:spPr>
          <a:xfrm flipH="1">
            <a:off x="833768" y="2262631"/>
            <a:ext cx="4302125" cy="1272105"/>
          </a:xfrm>
          <a:prstGeom prst="rect">
            <a:avLst/>
          </a:prstGeom>
          <a:effectLst/>
        </p:spPr>
        <p:txBody>
          <a:bodyPr wrap="square" lIns="162524" tIns="81261" rIns="162524" bIns="81261">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这里输入简单的文字概述这里输入简单文字概述简单的文字概述。这里输入简单的文字概述这里输入简单文字概述简单的文字概述。</a:t>
            </a:r>
            <a:endParaRPr lang="en-US" altLang="zh-CN" sz="1600" dirty="0">
              <a:solidFill>
                <a:schemeClr val="tx1">
                  <a:lumMod val="95000"/>
                  <a:lumOff val="5000"/>
                </a:schemeClr>
              </a:solidFill>
              <a:cs typeface="+mn-ea"/>
              <a:sym typeface="+mn-lt"/>
            </a:endParaRPr>
          </a:p>
        </p:txBody>
      </p:sp>
      <p:sp>
        <p:nvSpPr>
          <p:cNvPr id="21" name="矩形 20"/>
          <p:cNvSpPr/>
          <p:nvPr/>
        </p:nvSpPr>
        <p:spPr>
          <a:xfrm>
            <a:off x="847589" y="179681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chemeClr val="tx1">
                    <a:lumMod val="95000"/>
                    <a:lumOff val="5000"/>
                  </a:schemeClr>
                </a:solidFill>
                <a:cs typeface="+mn-ea"/>
                <a:sym typeface="+mn-lt"/>
              </a:rPr>
              <a:t>这里填写小标题</a:t>
            </a:r>
            <a:endParaRPr lang="en-US" altLang="zh-CN" sz="2135" b="1" dirty="0">
              <a:solidFill>
                <a:schemeClr val="tx1">
                  <a:lumMod val="95000"/>
                  <a:lumOff val="5000"/>
                </a:schemeClr>
              </a:solidFill>
              <a:cs typeface="+mn-ea"/>
              <a:sym typeface="+mn-lt"/>
            </a:endParaRPr>
          </a:p>
        </p:txBody>
      </p:sp>
      <p:sp>
        <p:nvSpPr>
          <p:cNvPr id="22" name="矩形 21"/>
          <p:cNvSpPr/>
          <p:nvPr/>
        </p:nvSpPr>
        <p:spPr>
          <a:xfrm flipH="1">
            <a:off x="815414" y="4480601"/>
            <a:ext cx="4302125" cy="1272105"/>
          </a:xfrm>
          <a:prstGeom prst="rect">
            <a:avLst/>
          </a:prstGeom>
          <a:effectLst/>
        </p:spPr>
        <p:txBody>
          <a:bodyPr wrap="square" lIns="162524" tIns="81261" rIns="162524" bIns="81261">
            <a:spAutoFit/>
          </a:bodyPr>
          <a:lstStyle/>
          <a:p>
            <a:pPr>
              <a:lnSpc>
                <a:spcPct val="150000"/>
              </a:lnSpc>
            </a:pPr>
            <a:r>
              <a:rPr lang="zh-CN" altLang="en-US" sz="1600" dirty="0">
                <a:solidFill>
                  <a:schemeClr val="tx1">
                    <a:lumMod val="95000"/>
                    <a:lumOff val="5000"/>
                  </a:schemeClr>
                </a:solidFill>
                <a:cs typeface="+mn-ea"/>
                <a:sym typeface="+mn-lt"/>
              </a:rPr>
              <a:t>这里输入简单的文字概述这里输入简单文字概述简单的文字概述。这里输入简单的文字概述这里输入简单文字概述简单的文字概述。</a:t>
            </a:r>
            <a:endParaRPr lang="en-US" altLang="zh-CN" sz="1600" dirty="0">
              <a:solidFill>
                <a:schemeClr val="tx1">
                  <a:lumMod val="95000"/>
                  <a:lumOff val="5000"/>
                </a:schemeClr>
              </a:solidFill>
              <a:cs typeface="+mn-ea"/>
              <a:sym typeface="+mn-lt"/>
            </a:endParaRPr>
          </a:p>
        </p:txBody>
      </p:sp>
      <p:sp>
        <p:nvSpPr>
          <p:cNvPr id="23" name="矩形 22"/>
          <p:cNvSpPr/>
          <p:nvPr/>
        </p:nvSpPr>
        <p:spPr>
          <a:xfrm>
            <a:off x="829234" y="4014790"/>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chemeClr val="tx1">
                    <a:lumMod val="95000"/>
                    <a:lumOff val="5000"/>
                  </a:schemeClr>
                </a:solidFill>
                <a:cs typeface="+mn-ea"/>
                <a:sym typeface="+mn-lt"/>
              </a:rPr>
              <a:t>这里填写小标题</a:t>
            </a:r>
            <a:endParaRPr lang="en-US" altLang="zh-CN" sz="2135" b="1" dirty="0">
              <a:solidFill>
                <a:schemeClr val="tx1">
                  <a:lumMod val="95000"/>
                  <a:lumOff val="5000"/>
                </a:schemeClr>
              </a:solidFill>
              <a:cs typeface="+mn-ea"/>
              <a:sym typeface="+mn-lt"/>
            </a:endParaRPr>
          </a:p>
        </p:txBody>
      </p:sp>
      <p:sp>
        <p:nvSpPr>
          <p:cNvPr id="24" name="矩形 23"/>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1000">
        <p14:prism/>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350"/>
                                        <p:tgtEl>
                                          <p:spTgt spid="21"/>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1"/>
                                        </p:tgtEl>
                                      </p:cBhvr>
                                    </p:animEffect>
                                    <p:animScale>
                                      <p:cBhvr>
                                        <p:cTn id="57" dur="200" autoRev="1" fill="hold"/>
                                        <p:tgtEl>
                                          <p:spTgt spid="21"/>
                                        </p:tgtEl>
                                      </p:cBhvr>
                                      <p:by x="105000" y="105000"/>
                                    </p:animScale>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350"/>
                                        <p:tgtEl>
                                          <p:spTgt spid="23"/>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23"/>
                                        </p:tgtEl>
                                      </p:cBhvr>
                                    </p:animEffect>
                                    <p:animScale>
                                      <p:cBhvr>
                                        <p:cTn id="68" dur="200" autoRev="1" fill="hold"/>
                                        <p:tgtEl>
                                          <p:spTgt spid="23"/>
                                        </p:tgtEl>
                                      </p:cBhvr>
                                      <p:by x="105000" y="105000"/>
                                    </p:animScale>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P spid="17" grpId="0" animBg="1"/>
      <p:bldP spid="18" grpId="0" animBg="1"/>
      <p:bldP spid="19" grpId="0"/>
      <p:bldP spid="20" grpId="0"/>
      <p:bldP spid="21" grpId="0"/>
      <p:bldP spid="21" grpId="1"/>
      <p:bldP spid="22" grpId="0"/>
      <p:bldP spid="23" grpId="0"/>
      <p:bldP spid="2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695570" y="4361441"/>
            <a:ext cx="795153" cy="728494"/>
          </a:xfrm>
          <a:custGeom>
            <a:avLst/>
            <a:gdLst>
              <a:gd name="T0" fmla="*/ 163 w 163"/>
              <a:gd name="T1" fmla="*/ 31 h 150"/>
              <a:gd name="T2" fmla="*/ 163 w 163"/>
              <a:gd name="T3" fmla="*/ 0 h 150"/>
              <a:gd name="T4" fmla="*/ 157 w 163"/>
              <a:gd name="T5" fmla="*/ 0 h 150"/>
              <a:gd name="T6" fmla="*/ 7 w 163"/>
              <a:gd name="T7" fmla="*/ 0 h 150"/>
              <a:gd name="T8" fmla="*/ 0 w 163"/>
              <a:gd name="T9" fmla="*/ 0 h 150"/>
              <a:gd name="T10" fmla="*/ 0 w 163"/>
              <a:gd name="T11" fmla="*/ 31 h 150"/>
              <a:gd name="T12" fmla="*/ 7 w 163"/>
              <a:gd name="T13" fmla="*/ 39 h 150"/>
              <a:gd name="T14" fmla="*/ 7 w 163"/>
              <a:gd name="T15" fmla="*/ 46 h 150"/>
              <a:gd name="T16" fmla="*/ 0 w 163"/>
              <a:gd name="T17" fmla="*/ 53 h 150"/>
              <a:gd name="T18" fmla="*/ 7 w 163"/>
              <a:gd name="T19" fmla="*/ 59 h 150"/>
              <a:gd name="T20" fmla="*/ 7 w 163"/>
              <a:gd name="T21" fmla="*/ 69 h 150"/>
              <a:gd name="T22" fmla="*/ 0 w 163"/>
              <a:gd name="T23" fmla="*/ 76 h 150"/>
              <a:gd name="T24" fmla="*/ 7 w 163"/>
              <a:gd name="T25" fmla="*/ 82 h 150"/>
              <a:gd name="T26" fmla="*/ 7 w 163"/>
              <a:gd name="T27" fmla="*/ 92 h 150"/>
              <a:gd name="T28" fmla="*/ 0 w 163"/>
              <a:gd name="T29" fmla="*/ 99 h 150"/>
              <a:gd name="T30" fmla="*/ 7 w 163"/>
              <a:gd name="T31" fmla="*/ 105 h 150"/>
              <a:gd name="T32" fmla="*/ 7 w 163"/>
              <a:gd name="T33" fmla="*/ 113 h 150"/>
              <a:gd name="T34" fmla="*/ 57 w 163"/>
              <a:gd name="T35" fmla="*/ 141 h 150"/>
              <a:gd name="T36" fmla="*/ 61 w 163"/>
              <a:gd name="T37" fmla="*/ 141 h 150"/>
              <a:gd name="T38" fmla="*/ 82 w 163"/>
              <a:gd name="T39" fmla="*/ 150 h 150"/>
              <a:gd name="T40" fmla="*/ 102 w 163"/>
              <a:gd name="T41" fmla="*/ 141 h 150"/>
              <a:gd name="T42" fmla="*/ 106 w 163"/>
              <a:gd name="T43" fmla="*/ 141 h 150"/>
              <a:gd name="T44" fmla="*/ 157 w 163"/>
              <a:gd name="T45" fmla="*/ 113 h 150"/>
              <a:gd name="T46" fmla="*/ 157 w 163"/>
              <a:gd name="T47" fmla="*/ 113 h 150"/>
              <a:gd name="T48" fmla="*/ 157 w 163"/>
              <a:gd name="T49" fmla="*/ 105 h 150"/>
              <a:gd name="T50" fmla="*/ 163 w 163"/>
              <a:gd name="T51" fmla="*/ 99 h 150"/>
              <a:gd name="T52" fmla="*/ 157 w 163"/>
              <a:gd name="T53" fmla="*/ 92 h 150"/>
              <a:gd name="T54" fmla="*/ 157 w 163"/>
              <a:gd name="T55" fmla="*/ 82 h 150"/>
              <a:gd name="T56" fmla="*/ 163 w 163"/>
              <a:gd name="T57" fmla="*/ 76 h 150"/>
              <a:gd name="T58" fmla="*/ 157 w 163"/>
              <a:gd name="T59" fmla="*/ 69 h 150"/>
              <a:gd name="T60" fmla="*/ 157 w 163"/>
              <a:gd name="T61" fmla="*/ 59 h 150"/>
              <a:gd name="T62" fmla="*/ 163 w 163"/>
              <a:gd name="T63" fmla="*/ 53 h 150"/>
              <a:gd name="T64" fmla="*/ 157 w 163"/>
              <a:gd name="T65" fmla="*/ 46 h 150"/>
              <a:gd name="T66" fmla="*/ 157 w 163"/>
              <a:gd name="T67" fmla="*/ 39 h 150"/>
              <a:gd name="T68" fmla="*/ 163 w 163"/>
              <a:gd name="T69" fmla="*/ 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solidFill>
            <a:schemeClr val="bg1">
              <a:lumMod val="65000"/>
            </a:schemeClr>
          </a:solidFill>
          <a:ln>
            <a:noFill/>
          </a:ln>
        </p:spPr>
        <p:txBody>
          <a:bodyPr/>
          <a:lstStyle/>
          <a:p>
            <a:pPr>
              <a:defRPr/>
            </a:pPr>
            <a:endParaRPr lang="id-ID">
              <a:solidFill>
                <a:prstClr val="black"/>
              </a:solidFill>
              <a:cs typeface="+mn-ea"/>
              <a:sym typeface="+mn-lt"/>
            </a:endParaRPr>
          </a:p>
        </p:txBody>
      </p:sp>
      <p:grpSp>
        <p:nvGrpSpPr>
          <p:cNvPr id="3" name="Group 18"/>
          <p:cNvGrpSpPr/>
          <p:nvPr/>
        </p:nvGrpSpPr>
        <p:grpSpPr>
          <a:xfrm>
            <a:off x="2180238" y="1912570"/>
            <a:ext cx="1777101" cy="597827"/>
            <a:chOff x="4333909" y="2176977"/>
            <a:chExt cx="1777512" cy="597965"/>
          </a:xfrm>
          <a:solidFill>
            <a:srgbClr val="78797B"/>
          </a:solidFill>
        </p:grpSpPr>
        <p:sp>
          <p:nvSpPr>
            <p:cNvPr id="4" name="Freeform 9"/>
            <p:cNvSpPr/>
            <p:nvPr/>
          </p:nvSpPr>
          <p:spPr bwMode="auto">
            <a:xfrm>
              <a:off x="4333909" y="2176977"/>
              <a:ext cx="1777512" cy="597965"/>
            </a:xfrm>
            <a:custGeom>
              <a:avLst/>
              <a:gdLst>
                <a:gd name="T0" fmla="*/ 0 w 365"/>
                <a:gd name="T1" fmla="*/ 123 h 123"/>
                <a:gd name="T2" fmla="*/ 365 w 365"/>
                <a:gd name="T3" fmla="*/ 123 h 123"/>
                <a:gd name="T4" fmla="*/ 183 w 365"/>
                <a:gd name="T5" fmla="*/ 0 h 123"/>
                <a:gd name="T6" fmla="*/ 0 w 365"/>
                <a:gd name="T7" fmla="*/ 123 h 123"/>
              </a:gdLst>
              <a:ahLst/>
              <a:cxnLst>
                <a:cxn ang="0">
                  <a:pos x="T0" y="T1"/>
                </a:cxn>
                <a:cxn ang="0">
                  <a:pos x="T2" y="T3"/>
                </a:cxn>
                <a:cxn ang="0">
                  <a:pos x="T4" y="T5"/>
                </a:cxn>
                <a:cxn ang="0">
                  <a:pos x="T6" y="T7"/>
                </a:cxn>
              </a:cxnLst>
              <a:rect l="0" t="0" r="r" b="b"/>
              <a:pathLst>
                <a:path w="365" h="123">
                  <a:moveTo>
                    <a:pt x="0" y="123"/>
                  </a:moveTo>
                  <a:cubicBezTo>
                    <a:pt x="365" y="123"/>
                    <a:pt x="365" y="123"/>
                    <a:pt x="365" y="123"/>
                  </a:cubicBezTo>
                  <a:cubicBezTo>
                    <a:pt x="341" y="60"/>
                    <a:pt x="282" y="0"/>
                    <a:pt x="183" y="0"/>
                  </a:cubicBezTo>
                  <a:cubicBezTo>
                    <a:pt x="83" y="0"/>
                    <a:pt x="24" y="60"/>
                    <a:pt x="0" y="123"/>
                  </a:cubicBezTo>
                  <a:close/>
                </a:path>
              </a:pathLst>
            </a:custGeom>
            <a:grpFill/>
            <a:ln>
              <a:noFill/>
            </a:ln>
          </p:spPr>
          <p:txBody>
            <a:bodyPr/>
            <a:lstStyle/>
            <a:p>
              <a:pPr algn="ctr">
                <a:defRPr/>
              </a:pPr>
              <a:endParaRPr lang="id-ID" dirty="0">
                <a:solidFill>
                  <a:prstClr val="black"/>
                </a:solidFill>
                <a:cs typeface="+mn-ea"/>
                <a:sym typeface="+mn-lt"/>
              </a:endParaRPr>
            </a:p>
          </p:txBody>
        </p:sp>
        <p:sp>
          <p:nvSpPr>
            <p:cNvPr id="5" name="TextBox 4"/>
            <p:cNvSpPr txBox="1"/>
            <p:nvPr/>
          </p:nvSpPr>
          <p:spPr>
            <a:xfrm>
              <a:off x="5110873" y="2353192"/>
              <a:ext cx="227679" cy="246278"/>
            </a:xfrm>
            <a:prstGeom prst="rect">
              <a:avLst/>
            </a:prstGeom>
            <a:grpFill/>
          </p:spPr>
          <p:txBody>
            <a:bodyPr wrap="none" lIns="0" tIns="0" rIns="0" bIns="0">
              <a:spAutoFit/>
            </a:bodyPr>
            <a:lstStyle/>
            <a:p>
              <a:pPr algn="ctr">
                <a:defRPr/>
              </a:pPr>
              <a:r>
                <a:rPr lang="en-AU" sz="1600" dirty="0">
                  <a:solidFill>
                    <a:prstClr val="white"/>
                  </a:solidFill>
                  <a:cs typeface="+mn-ea"/>
                  <a:sym typeface="+mn-lt"/>
                </a:rPr>
                <a:t>01</a:t>
              </a:r>
              <a:endParaRPr lang="en-US" sz="1600" dirty="0">
                <a:solidFill>
                  <a:prstClr val="white"/>
                </a:solidFill>
                <a:cs typeface="+mn-ea"/>
                <a:sym typeface="+mn-lt"/>
              </a:endParaRPr>
            </a:p>
          </p:txBody>
        </p:sp>
      </p:grpSp>
      <p:grpSp>
        <p:nvGrpSpPr>
          <p:cNvPr id="6" name="Group 17"/>
          <p:cNvGrpSpPr/>
          <p:nvPr/>
        </p:nvGrpSpPr>
        <p:grpSpPr>
          <a:xfrm>
            <a:off x="2120864" y="2510397"/>
            <a:ext cx="1899942" cy="601922"/>
            <a:chOff x="4274521" y="2774942"/>
            <a:chExt cx="1900382" cy="602061"/>
          </a:xfrm>
          <a:solidFill>
            <a:srgbClr val="615B5B"/>
          </a:solidFill>
        </p:grpSpPr>
        <p:sp>
          <p:nvSpPr>
            <p:cNvPr id="7" name="Freeform 8"/>
            <p:cNvSpPr/>
            <p:nvPr/>
          </p:nvSpPr>
          <p:spPr bwMode="auto">
            <a:xfrm>
              <a:off x="4274521" y="2774942"/>
              <a:ext cx="1900382" cy="602061"/>
            </a:xfrm>
            <a:custGeom>
              <a:avLst/>
              <a:gdLst>
                <a:gd name="T0" fmla="*/ 0 w 390"/>
                <a:gd name="T1" fmla="*/ 67 h 124"/>
                <a:gd name="T2" fmla="*/ 10 w 390"/>
                <a:gd name="T3" fmla="*/ 124 h 124"/>
                <a:gd name="T4" fmla="*/ 380 w 390"/>
                <a:gd name="T5" fmla="*/ 124 h 124"/>
                <a:gd name="T6" fmla="*/ 390 w 390"/>
                <a:gd name="T7" fmla="*/ 67 h 124"/>
                <a:gd name="T8" fmla="*/ 377 w 390"/>
                <a:gd name="T9" fmla="*/ 0 h 124"/>
                <a:gd name="T10" fmla="*/ 12 w 390"/>
                <a:gd name="T11" fmla="*/ 0 h 124"/>
                <a:gd name="T12" fmla="*/ 0 w 390"/>
                <a:gd name="T13" fmla="*/ 67 h 124"/>
              </a:gdLst>
              <a:ahLst/>
              <a:cxnLst>
                <a:cxn ang="0">
                  <a:pos x="T0" y="T1"/>
                </a:cxn>
                <a:cxn ang="0">
                  <a:pos x="T2" y="T3"/>
                </a:cxn>
                <a:cxn ang="0">
                  <a:pos x="T4" y="T5"/>
                </a:cxn>
                <a:cxn ang="0">
                  <a:pos x="T6" y="T7"/>
                </a:cxn>
                <a:cxn ang="0">
                  <a:pos x="T8" y="T9"/>
                </a:cxn>
                <a:cxn ang="0">
                  <a:pos x="T10" y="T11"/>
                </a:cxn>
                <a:cxn ang="0">
                  <a:pos x="T12" y="T13"/>
                </a:cxn>
              </a:cxnLst>
              <a:rect l="0" t="0" r="r" b="b"/>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grpFill/>
            <a:ln>
              <a:noFill/>
            </a:ln>
          </p:spPr>
          <p:txBody>
            <a:bodyPr/>
            <a:lstStyle/>
            <a:p>
              <a:pPr>
                <a:defRPr/>
              </a:pPr>
              <a:endParaRPr lang="id-ID">
                <a:solidFill>
                  <a:prstClr val="black"/>
                </a:solidFill>
                <a:cs typeface="+mn-ea"/>
                <a:sym typeface="+mn-lt"/>
              </a:endParaRPr>
            </a:p>
          </p:txBody>
        </p:sp>
        <p:sp>
          <p:nvSpPr>
            <p:cNvPr id="8" name="TextBox 22"/>
            <p:cNvSpPr txBox="1"/>
            <p:nvPr/>
          </p:nvSpPr>
          <p:spPr>
            <a:xfrm>
              <a:off x="5110874" y="2940083"/>
              <a:ext cx="227679" cy="246278"/>
            </a:xfrm>
            <a:prstGeom prst="rect">
              <a:avLst/>
            </a:prstGeom>
            <a:grpFill/>
          </p:spPr>
          <p:txBody>
            <a:bodyPr wrap="none" lIns="0" tIns="0" rIns="0" bIns="0">
              <a:spAutoFit/>
            </a:bodyPr>
            <a:lstStyle/>
            <a:p>
              <a:pPr algn="ctr">
                <a:defRPr/>
              </a:pPr>
              <a:r>
                <a:rPr lang="en-AU" sz="1600" dirty="0">
                  <a:solidFill>
                    <a:prstClr val="white"/>
                  </a:solidFill>
                  <a:cs typeface="+mn-ea"/>
                  <a:sym typeface="+mn-lt"/>
                </a:rPr>
                <a:t>02</a:t>
              </a:r>
              <a:endParaRPr lang="en-US" sz="1600" dirty="0">
                <a:solidFill>
                  <a:prstClr val="white"/>
                </a:solidFill>
                <a:cs typeface="+mn-ea"/>
                <a:sym typeface="+mn-lt"/>
              </a:endParaRPr>
            </a:p>
          </p:txBody>
        </p:sp>
      </p:grpSp>
      <p:grpSp>
        <p:nvGrpSpPr>
          <p:cNvPr id="9" name="Group 16"/>
          <p:cNvGrpSpPr/>
          <p:nvPr/>
        </p:nvGrpSpPr>
        <p:grpSpPr>
          <a:xfrm>
            <a:off x="2170001" y="3112319"/>
            <a:ext cx="1801669" cy="597827"/>
            <a:chOff x="4323669" y="3377003"/>
            <a:chExt cx="1802086" cy="597965"/>
          </a:xfrm>
          <a:solidFill>
            <a:srgbClr val="78797B"/>
          </a:solidFill>
        </p:grpSpPr>
        <p:sp>
          <p:nvSpPr>
            <p:cNvPr id="10" name="Freeform 7"/>
            <p:cNvSpPr/>
            <p:nvPr/>
          </p:nvSpPr>
          <p:spPr bwMode="auto">
            <a:xfrm>
              <a:off x="4323669" y="3377003"/>
              <a:ext cx="1802086" cy="597965"/>
            </a:xfrm>
            <a:custGeom>
              <a:avLst/>
              <a:gdLst>
                <a:gd name="T0" fmla="*/ 65 w 370"/>
                <a:gd name="T1" fmla="*/ 123 h 123"/>
                <a:gd name="T2" fmla="*/ 304 w 370"/>
                <a:gd name="T3" fmla="*/ 123 h 123"/>
                <a:gd name="T4" fmla="*/ 370 w 370"/>
                <a:gd name="T5" fmla="*/ 0 h 123"/>
                <a:gd name="T6" fmla="*/ 0 w 370"/>
                <a:gd name="T7" fmla="*/ 0 h 123"/>
                <a:gd name="T8" fmla="*/ 65 w 370"/>
                <a:gd name="T9" fmla="*/ 123 h 123"/>
              </a:gdLst>
              <a:ahLst/>
              <a:cxnLst>
                <a:cxn ang="0">
                  <a:pos x="T0" y="T1"/>
                </a:cxn>
                <a:cxn ang="0">
                  <a:pos x="T2" y="T3"/>
                </a:cxn>
                <a:cxn ang="0">
                  <a:pos x="T4" y="T5"/>
                </a:cxn>
                <a:cxn ang="0">
                  <a:pos x="T6" y="T7"/>
                </a:cxn>
                <a:cxn ang="0">
                  <a:pos x="T8" y="T9"/>
                </a:cxn>
              </a:cxnLst>
              <a:rect l="0" t="0" r="r" b="b"/>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grpFill/>
            <a:ln>
              <a:noFill/>
            </a:ln>
          </p:spPr>
          <p:txBody>
            <a:bodyPr/>
            <a:lstStyle/>
            <a:p>
              <a:pPr>
                <a:defRPr/>
              </a:pPr>
              <a:endParaRPr lang="id-ID">
                <a:solidFill>
                  <a:prstClr val="black"/>
                </a:solidFill>
                <a:cs typeface="+mn-ea"/>
                <a:sym typeface="+mn-lt"/>
              </a:endParaRPr>
            </a:p>
          </p:txBody>
        </p:sp>
        <p:sp>
          <p:nvSpPr>
            <p:cNvPr id="11" name="TextBox 23"/>
            <p:cNvSpPr txBox="1"/>
            <p:nvPr/>
          </p:nvSpPr>
          <p:spPr>
            <a:xfrm>
              <a:off x="5110873" y="3549821"/>
              <a:ext cx="227679" cy="246278"/>
            </a:xfrm>
            <a:prstGeom prst="rect">
              <a:avLst/>
            </a:prstGeom>
            <a:grpFill/>
          </p:spPr>
          <p:txBody>
            <a:bodyPr wrap="none" lIns="0" tIns="0" rIns="0" bIns="0">
              <a:spAutoFit/>
            </a:bodyPr>
            <a:lstStyle/>
            <a:p>
              <a:pPr algn="ctr">
                <a:defRPr/>
              </a:pPr>
              <a:r>
                <a:rPr lang="en-AU" sz="1600" dirty="0">
                  <a:solidFill>
                    <a:prstClr val="white"/>
                  </a:solidFill>
                  <a:cs typeface="+mn-ea"/>
                  <a:sym typeface="+mn-lt"/>
                </a:rPr>
                <a:t>03</a:t>
              </a:r>
              <a:endParaRPr lang="en-US" sz="1600" dirty="0">
                <a:solidFill>
                  <a:prstClr val="white"/>
                </a:solidFill>
                <a:cs typeface="+mn-ea"/>
                <a:sym typeface="+mn-lt"/>
              </a:endParaRPr>
            </a:p>
          </p:txBody>
        </p:sp>
      </p:grpSp>
      <p:grpSp>
        <p:nvGrpSpPr>
          <p:cNvPr id="12" name="Group 8"/>
          <p:cNvGrpSpPr/>
          <p:nvPr/>
        </p:nvGrpSpPr>
        <p:grpSpPr>
          <a:xfrm>
            <a:off x="2487341" y="3710145"/>
            <a:ext cx="1162896" cy="597827"/>
            <a:chOff x="4641082" y="3974968"/>
            <a:chExt cx="1163165" cy="597965"/>
          </a:xfrm>
          <a:solidFill>
            <a:srgbClr val="615B5B"/>
          </a:solidFill>
        </p:grpSpPr>
        <p:sp>
          <p:nvSpPr>
            <p:cNvPr id="13" name="Freeform 6"/>
            <p:cNvSpPr/>
            <p:nvPr/>
          </p:nvSpPr>
          <p:spPr bwMode="auto">
            <a:xfrm>
              <a:off x="4641082" y="3974968"/>
              <a:ext cx="1163165" cy="597965"/>
            </a:xfrm>
            <a:custGeom>
              <a:avLst/>
              <a:gdLst>
                <a:gd name="T0" fmla="*/ 221 w 239"/>
                <a:gd name="T1" fmla="*/ 52 h 123"/>
                <a:gd name="T2" fmla="*/ 239 w 239"/>
                <a:gd name="T3" fmla="*/ 0 h 123"/>
                <a:gd name="T4" fmla="*/ 0 w 239"/>
                <a:gd name="T5" fmla="*/ 0 h 123"/>
                <a:gd name="T6" fmla="*/ 19 w 239"/>
                <a:gd name="T7" fmla="*/ 52 h 123"/>
                <a:gd name="T8" fmla="*/ 51 w 239"/>
                <a:gd name="T9" fmla="*/ 123 h 123"/>
                <a:gd name="T10" fmla="*/ 120 w 239"/>
                <a:gd name="T11" fmla="*/ 123 h 123"/>
                <a:gd name="T12" fmla="*/ 188 w 239"/>
                <a:gd name="T13" fmla="*/ 123 h 123"/>
                <a:gd name="T14" fmla="*/ 221 w 239"/>
                <a:gd name="T15" fmla="*/ 5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grpFill/>
            <a:ln>
              <a:noFill/>
            </a:ln>
          </p:spPr>
          <p:txBody>
            <a:bodyPr/>
            <a:lstStyle/>
            <a:p>
              <a:pPr>
                <a:defRPr/>
              </a:pPr>
              <a:endParaRPr lang="id-ID">
                <a:solidFill>
                  <a:prstClr val="black"/>
                </a:solidFill>
                <a:cs typeface="+mn-ea"/>
                <a:sym typeface="+mn-lt"/>
              </a:endParaRPr>
            </a:p>
          </p:txBody>
        </p:sp>
        <p:sp>
          <p:nvSpPr>
            <p:cNvPr id="14" name="TextBox 24"/>
            <p:cNvSpPr txBox="1"/>
            <p:nvPr/>
          </p:nvSpPr>
          <p:spPr>
            <a:xfrm>
              <a:off x="5110874" y="4136712"/>
              <a:ext cx="227679" cy="246278"/>
            </a:xfrm>
            <a:prstGeom prst="rect">
              <a:avLst/>
            </a:prstGeom>
            <a:grpFill/>
          </p:spPr>
          <p:txBody>
            <a:bodyPr wrap="none" lIns="0" tIns="0" rIns="0" bIns="0">
              <a:spAutoFit/>
            </a:bodyPr>
            <a:lstStyle/>
            <a:p>
              <a:pPr algn="ctr">
                <a:defRPr/>
              </a:pPr>
              <a:r>
                <a:rPr lang="en-AU" sz="1600" dirty="0">
                  <a:solidFill>
                    <a:prstClr val="white"/>
                  </a:solidFill>
                  <a:cs typeface="+mn-ea"/>
                  <a:sym typeface="+mn-lt"/>
                </a:rPr>
                <a:t>04</a:t>
              </a:r>
              <a:endParaRPr lang="en-US" sz="1600" dirty="0">
                <a:solidFill>
                  <a:prstClr val="white"/>
                </a:solidFill>
                <a:cs typeface="+mn-ea"/>
                <a:sym typeface="+mn-lt"/>
              </a:endParaRPr>
            </a:p>
          </p:txBody>
        </p:sp>
      </p:grpSp>
      <p:sp>
        <p:nvSpPr>
          <p:cNvPr id="15" name="Oval 29"/>
          <p:cNvSpPr>
            <a:spLocks noChangeAspect="1"/>
          </p:cNvSpPr>
          <p:nvPr/>
        </p:nvSpPr>
        <p:spPr>
          <a:xfrm>
            <a:off x="5769845" y="1472859"/>
            <a:ext cx="552322" cy="550736"/>
          </a:xfrm>
          <a:prstGeom prst="ellipse">
            <a:avLst/>
          </a:prstGeom>
          <a:solidFill>
            <a:srgbClr val="787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prstClr val="white"/>
                </a:solidFill>
                <a:cs typeface="+mn-ea"/>
                <a:sym typeface="+mn-lt"/>
              </a:rPr>
              <a:t>1</a:t>
            </a:r>
            <a:endParaRPr lang="en-US" b="1" dirty="0">
              <a:solidFill>
                <a:prstClr val="white"/>
              </a:solidFill>
              <a:cs typeface="+mn-ea"/>
              <a:sym typeface="+mn-lt"/>
            </a:endParaRPr>
          </a:p>
        </p:txBody>
      </p:sp>
      <p:sp>
        <p:nvSpPr>
          <p:cNvPr id="16" name="Oval 30"/>
          <p:cNvSpPr>
            <a:spLocks noChangeAspect="1"/>
          </p:cNvSpPr>
          <p:nvPr/>
        </p:nvSpPr>
        <p:spPr>
          <a:xfrm>
            <a:off x="5769845" y="2555284"/>
            <a:ext cx="552322" cy="550736"/>
          </a:xfrm>
          <a:prstGeom prst="ellipse">
            <a:avLst/>
          </a:prstGeom>
          <a:solidFill>
            <a:srgbClr val="615B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prstClr val="white"/>
                </a:solidFill>
                <a:cs typeface="+mn-ea"/>
                <a:sym typeface="+mn-lt"/>
              </a:rPr>
              <a:t>2</a:t>
            </a:r>
            <a:endParaRPr lang="en-US" b="1" dirty="0">
              <a:solidFill>
                <a:prstClr val="white"/>
              </a:solidFill>
              <a:cs typeface="+mn-ea"/>
              <a:sym typeface="+mn-lt"/>
            </a:endParaRPr>
          </a:p>
        </p:txBody>
      </p:sp>
      <p:sp>
        <p:nvSpPr>
          <p:cNvPr id="17" name="Oval 38"/>
          <p:cNvSpPr>
            <a:spLocks noChangeAspect="1"/>
          </p:cNvSpPr>
          <p:nvPr/>
        </p:nvSpPr>
        <p:spPr>
          <a:xfrm>
            <a:off x="5769845" y="3637708"/>
            <a:ext cx="552322" cy="552322"/>
          </a:xfrm>
          <a:prstGeom prst="ellipse">
            <a:avLst/>
          </a:prstGeom>
          <a:solidFill>
            <a:srgbClr val="787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prstClr val="white"/>
                </a:solidFill>
                <a:cs typeface="+mn-ea"/>
                <a:sym typeface="+mn-lt"/>
              </a:rPr>
              <a:t>3</a:t>
            </a:r>
            <a:endParaRPr lang="en-AU" b="1" dirty="0">
              <a:solidFill>
                <a:prstClr val="white"/>
              </a:solidFill>
              <a:cs typeface="+mn-ea"/>
              <a:sym typeface="+mn-lt"/>
            </a:endParaRPr>
          </a:p>
        </p:txBody>
      </p:sp>
      <p:sp>
        <p:nvSpPr>
          <p:cNvPr id="18" name="Oval 42"/>
          <p:cNvSpPr>
            <a:spLocks noChangeAspect="1"/>
          </p:cNvSpPr>
          <p:nvPr/>
        </p:nvSpPr>
        <p:spPr>
          <a:xfrm>
            <a:off x="5769845" y="4720132"/>
            <a:ext cx="552322" cy="552322"/>
          </a:xfrm>
          <a:prstGeom prst="ellipse">
            <a:avLst/>
          </a:prstGeom>
          <a:solidFill>
            <a:srgbClr val="615B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prstClr val="white"/>
                </a:solidFill>
                <a:cs typeface="+mn-ea"/>
                <a:sym typeface="+mn-lt"/>
              </a:rPr>
              <a:t>4</a:t>
            </a:r>
            <a:endParaRPr lang="en-AU" b="1" dirty="0">
              <a:solidFill>
                <a:prstClr val="white"/>
              </a:solidFill>
              <a:cs typeface="+mn-ea"/>
              <a:sym typeface="+mn-lt"/>
            </a:endParaRPr>
          </a:p>
        </p:txBody>
      </p:sp>
      <p:cxnSp>
        <p:nvCxnSpPr>
          <p:cNvPr id="19" name="Elbow Connector 9"/>
          <p:cNvCxnSpPr/>
          <p:nvPr/>
        </p:nvCxnSpPr>
        <p:spPr>
          <a:xfrm flipV="1">
            <a:off x="4066852" y="1752195"/>
            <a:ext cx="1442703" cy="404719"/>
          </a:xfrm>
          <a:prstGeom prst="bentConnector3">
            <a:avLst>
              <a:gd name="adj1" fmla="val 39133"/>
            </a:avLst>
          </a:prstGeom>
          <a:ln w="12700">
            <a:solidFill>
              <a:srgbClr val="B3918B"/>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62"/>
          <p:cNvCxnSpPr/>
          <p:nvPr/>
        </p:nvCxnSpPr>
        <p:spPr>
          <a:xfrm>
            <a:off x="3765297" y="4009097"/>
            <a:ext cx="1744258" cy="987196"/>
          </a:xfrm>
          <a:prstGeom prst="bentConnector3">
            <a:avLst>
              <a:gd name="adj1" fmla="val 50000"/>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64"/>
          <p:cNvCxnSpPr/>
          <p:nvPr/>
        </p:nvCxnSpPr>
        <p:spPr>
          <a:xfrm>
            <a:off x="4066852" y="3423445"/>
            <a:ext cx="1456988" cy="501534"/>
          </a:xfrm>
          <a:prstGeom prst="bentConnector3">
            <a:avLst>
              <a:gd name="adj1" fmla="val 58370"/>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60"/>
          <p:cNvCxnSpPr/>
          <p:nvPr/>
        </p:nvCxnSpPr>
        <p:spPr>
          <a:xfrm>
            <a:off x="4281114" y="2820335"/>
            <a:ext cx="1228441" cy="0"/>
          </a:xfrm>
          <a:prstGeom prst="line">
            <a:avLst/>
          </a:prstGeom>
          <a:ln w="12700">
            <a:solidFill>
              <a:srgbClr val="B3918B"/>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16"/>
          <p:cNvSpPr txBox="1">
            <a:spLocks noChangeArrowheads="1"/>
          </p:cNvSpPr>
          <p:nvPr/>
        </p:nvSpPr>
        <p:spPr bwMode="auto">
          <a:xfrm>
            <a:off x="6322167" y="1417310"/>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p>
        </p:txBody>
      </p:sp>
      <p:sp>
        <p:nvSpPr>
          <p:cNvPr id="24" name="TextBox 16"/>
          <p:cNvSpPr txBox="1">
            <a:spLocks noChangeArrowheads="1"/>
          </p:cNvSpPr>
          <p:nvPr/>
        </p:nvSpPr>
        <p:spPr bwMode="auto">
          <a:xfrm>
            <a:off x="6322167" y="2487037"/>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p>
        </p:txBody>
      </p:sp>
      <p:sp>
        <p:nvSpPr>
          <p:cNvPr id="25" name="TextBox 16"/>
          <p:cNvSpPr txBox="1">
            <a:spLocks noChangeArrowheads="1"/>
          </p:cNvSpPr>
          <p:nvPr/>
        </p:nvSpPr>
        <p:spPr bwMode="auto">
          <a:xfrm>
            <a:off x="6322167" y="3556764"/>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p>
        </p:txBody>
      </p:sp>
      <p:sp>
        <p:nvSpPr>
          <p:cNvPr id="26" name="TextBox 16"/>
          <p:cNvSpPr txBox="1">
            <a:spLocks noChangeArrowheads="1"/>
          </p:cNvSpPr>
          <p:nvPr/>
        </p:nvSpPr>
        <p:spPr bwMode="auto">
          <a:xfrm>
            <a:off x="6322167" y="4626492"/>
            <a:ext cx="3572636" cy="86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在此录入上述图表的综合描述说明，在此录入上述图表的综合描述说明。在此录入上述图表的描述说明</a:t>
            </a:r>
          </a:p>
        </p:txBody>
      </p:sp>
      <p:sp>
        <p:nvSpPr>
          <p:cNvPr id="27" name="矩形 26"/>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852545" y="1652033"/>
            <a:ext cx="1447834" cy="1799583"/>
            <a:chOff x="1881188" y="2136775"/>
            <a:chExt cx="1744662" cy="2168525"/>
          </a:xfrm>
        </p:grpSpPr>
        <p:sp>
          <p:nvSpPr>
            <p:cNvPr id="3"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615B5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4"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5" name="组合 4"/>
          <p:cNvGrpSpPr>
            <a:grpSpLocks noChangeAspect="1"/>
          </p:cNvGrpSpPr>
          <p:nvPr/>
        </p:nvGrpSpPr>
        <p:grpSpPr>
          <a:xfrm>
            <a:off x="4268916" y="1652033"/>
            <a:ext cx="1446517" cy="1799583"/>
            <a:chOff x="4114800" y="2136775"/>
            <a:chExt cx="1743075" cy="2168525"/>
          </a:xfrm>
        </p:grpSpPr>
        <p:sp>
          <p:nvSpPr>
            <p:cNvPr id="6"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78797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7"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8" name="组合 7"/>
          <p:cNvGrpSpPr>
            <a:grpSpLocks noChangeAspect="1"/>
          </p:cNvGrpSpPr>
          <p:nvPr/>
        </p:nvGrpSpPr>
        <p:grpSpPr>
          <a:xfrm>
            <a:off x="6655930" y="1652033"/>
            <a:ext cx="1447834" cy="1799583"/>
            <a:chOff x="6391275" y="2136775"/>
            <a:chExt cx="1744662" cy="2168525"/>
          </a:xfrm>
        </p:grpSpPr>
        <p:sp>
          <p:nvSpPr>
            <p:cNvPr id="9"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rgbClr val="615B5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10"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grpSp>
        <p:nvGrpSpPr>
          <p:cNvPr id="11" name="组合 10"/>
          <p:cNvGrpSpPr>
            <a:grpSpLocks noChangeAspect="1"/>
          </p:cNvGrpSpPr>
          <p:nvPr/>
        </p:nvGrpSpPr>
        <p:grpSpPr>
          <a:xfrm>
            <a:off x="9054347" y="1652033"/>
            <a:ext cx="1446517" cy="1799583"/>
            <a:chOff x="8689975" y="2136775"/>
            <a:chExt cx="1743075" cy="2168525"/>
          </a:xfrm>
        </p:grpSpPr>
        <p:sp>
          <p:nvSpPr>
            <p:cNvPr id="12"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78797B"/>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sp>
          <p:nvSpPr>
            <p:cNvPr id="13"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19" tIns="45709" rIns="91419" bIns="45709" numCol="1" anchor="t" anchorCtr="0" compatLnSpc="1"/>
            <a:lstStyle/>
            <a:p>
              <a:endParaRPr lang="zh-CN" altLang="en-US">
                <a:cs typeface="+mn-ea"/>
                <a:sym typeface="+mn-lt"/>
              </a:endParaRPr>
            </a:p>
          </p:txBody>
        </p:sp>
      </p:grpSp>
      <p:sp>
        <p:nvSpPr>
          <p:cNvPr id="14" name="TextBox 13"/>
          <p:cNvSpPr txBox="1"/>
          <p:nvPr/>
        </p:nvSpPr>
        <p:spPr>
          <a:xfrm>
            <a:off x="2227728" y="2022089"/>
            <a:ext cx="594819" cy="584596"/>
          </a:xfrm>
          <a:prstGeom prst="rect">
            <a:avLst/>
          </a:prstGeom>
          <a:noFill/>
        </p:spPr>
        <p:txBody>
          <a:bodyPr wrap="none" lIns="91403" tIns="45701" rIns="91403" bIns="45701" rtlCol="0">
            <a:spAutoFit/>
          </a:bodyPr>
          <a:lstStyle/>
          <a:p>
            <a:r>
              <a:rPr lang="zh-CN" altLang="en-US" sz="1600" dirty="0">
                <a:solidFill>
                  <a:schemeClr val="tx1">
                    <a:lumMod val="75000"/>
                    <a:lumOff val="25000"/>
                  </a:schemeClr>
                </a:solidFill>
                <a:cs typeface="+mn-ea"/>
                <a:sym typeface="+mn-lt"/>
              </a:rPr>
              <a:t>标题</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文本</a:t>
            </a:r>
          </a:p>
        </p:txBody>
      </p:sp>
      <p:sp>
        <p:nvSpPr>
          <p:cNvPr id="15" name="TextBox 14"/>
          <p:cNvSpPr txBox="1"/>
          <p:nvPr/>
        </p:nvSpPr>
        <p:spPr>
          <a:xfrm>
            <a:off x="4643443" y="2022089"/>
            <a:ext cx="594819" cy="584596"/>
          </a:xfrm>
          <a:prstGeom prst="rect">
            <a:avLst/>
          </a:prstGeom>
          <a:noFill/>
        </p:spPr>
        <p:txBody>
          <a:bodyPr wrap="none" lIns="91403" tIns="45701" rIns="91403" bIns="45701" rtlCol="0">
            <a:spAutoFit/>
          </a:bodyPr>
          <a:lstStyle/>
          <a:p>
            <a:r>
              <a:rPr lang="zh-CN" altLang="en-US" sz="1600" dirty="0">
                <a:solidFill>
                  <a:schemeClr val="tx1">
                    <a:lumMod val="75000"/>
                    <a:lumOff val="25000"/>
                  </a:schemeClr>
                </a:solidFill>
                <a:cs typeface="+mn-ea"/>
                <a:sym typeface="+mn-lt"/>
              </a:rPr>
              <a:t>标题</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文本</a:t>
            </a:r>
          </a:p>
        </p:txBody>
      </p:sp>
      <p:sp>
        <p:nvSpPr>
          <p:cNvPr id="16" name="TextBox 15"/>
          <p:cNvSpPr txBox="1"/>
          <p:nvPr/>
        </p:nvSpPr>
        <p:spPr>
          <a:xfrm>
            <a:off x="7031114" y="2022089"/>
            <a:ext cx="594819" cy="584596"/>
          </a:xfrm>
          <a:prstGeom prst="rect">
            <a:avLst/>
          </a:prstGeom>
          <a:noFill/>
        </p:spPr>
        <p:txBody>
          <a:bodyPr wrap="none" lIns="91403" tIns="45701" rIns="91403" bIns="45701" rtlCol="0">
            <a:spAutoFit/>
          </a:bodyPr>
          <a:lstStyle/>
          <a:p>
            <a:r>
              <a:rPr lang="zh-CN" altLang="en-US" sz="1600" dirty="0">
                <a:solidFill>
                  <a:schemeClr val="tx1">
                    <a:lumMod val="75000"/>
                    <a:lumOff val="25000"/>
                  </a:schemeClr>
                </a:solidFill>
                <a:cs typeface="+mn-ea"/>
                <a:sym typeface="+mn-lt"/>
              </a:rPr>
              <a:t>标题</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文本</a:t>
            </a:r>
          </a:p>
        </p:txBody>
      </p:sp>
      <p:sp>
        <p:nvSpPr>
          <p:cNvPr id="17" name="TextBox 16"/>
          <p:cNvSpPr txBox="1"/>
          <p:nvPr/>
        </p:nvSpPr>
        <p:spPr>
          <a:xfrm>
            <a:off x="9420065" y="2022089"/>
            <a:ext cx="594819" cy="584596"/>
          </a:xfrm>
          <a:prstGeom prst="rect">
            <a:avLst/>
          </a:prstGeom>
          <a:noFill/>
        </p:spPr>
        <p:txBody>
          <a:bodyPr wrap="none" lIns="91403" tIns="45701" rIns="91403" bIns="45701" rtlCol="0">
            <a:spAutoFit/>
          </a:bodyPr>
          <a:lstStyle/>
          <a:p>
            <a:r>
              <a:rPr lang="zh-CN" altLang="en-US" sz="1600" dirty="0">
                <a:solidFill>
                  <a:schemeClr val="tx1">
                    <a:lumMod val="75000"/>
                    <a:lumOff val="25000"/>
                  </a:schemeClr>
                </a:solidFill>
                <a:cs typeface="+mn-ea"/>
                <a:sym typeface="+mn-lt"/>
              </a:rPr>
              <a:t>标题</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文本</a:t>
            </a:r>
          </a:p>
        </p:txBody>
      </p:sp>
      <p:grpSp>
        <p:nvGrpSpPr>
          <p:cNvPr id="18" name="组合 17"/>
          <p:cNvGrpSpPr/>
          <p:nvPr/>
        </p:nvGrpSpPr>
        <p:grpSpPr>
          <a:xfrm>
            <a:off x="1539872" y="3611027"/>
            <a:ext cx="2084802" cy="1815233"/>
            <a:chOff x="1600200" y="4427438"/>
            <a:chExt cx="2308225" cy="1815653"/>
          </a:xfrm>
          <a:solidFill>
            <a:srgbClr val="615B5B"/>
          </a:solidFill>
        </p:grpSpPr>
        <p:sp>
          <p:nvSpPr>
            <p:cNvPr id="1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dirty="0">
                <a:cs typeface="+mn-ea"/>
                <a:sym typeface="+mn-lt"/>
              </a:endParaRPr>
            </a:p>
          </p:txBody>
        </p:sp>
        <p:sp>
          <p:nvSpPr>
            <p:cNvPr id="20" name="Rectangle 11"/>
            <p:cNvSpPr>
              <a:spLocks noChangeArrowheads="1"/>
            </p:cNvSpPr>
            <p:nvPr/>
          </p:nvSpPr>
          <p:spPr bwMode="auto">
            <a:xfrm>
              <a:off x="1768474" y="4588531"/>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dirty="0">
                  <a:solidFill>
                    <a:schemeClr val="bg1"/>
                  </a:solidFill>
                  <a:latin typeface="+mn-lt"/>
                  <a:ea typeface="+mn-ea"/>
                  <a:cs typeface="+mn-ea"/>
                  <a:sym typeface="+mn-lt"/>
                </a:rPr>
                <a:t>       在这里添加你需要的文字内容，请根据自己要求更改。在这里添加你需要的文字内容，请根据自己要求更改。</a:t>
              </a:r>
            </a:p>
          </p:txBody>
        </p:sp>
      </p:grpSp>
      <p:grpSp>
        <p:nvGrpSpPr>
          <p:cNvPr id="21" name="组合 20"/>
          <p:cNvGrpSpPr/>
          <p:nvPr/>
        </p:nvGrpSpPr>
        <p:grpSpPr>
          <a:xfrm>
            <a:off x="3966342" y="3611029"/>
            <a:ext cx="2084802" cy="1815235"/>
            <a:chOff x="1600200" y="4427438"/>
            <a:chExt cx="2308225" cy="1815653"/>
          </a:xfrm>
          <a:solidFill>
            <a:srgbClr val="78797B"/>
          </a:solidFill>
        </p:grpSpPr>
        <p:sp>
          <p:nvSpPr>
            <p:cNvPr id="2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dirty="0">
                <a:cs typeface="+mn-ea"/>
                <a:sym typeface="+mn-lt"/>
              </a:endParaRPr>
            </a:p>
          </p:txBody>
        </p:sp>
        <p:sp>
          <p:nvSpPr>
            <p:cNvPr id="23"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dirty="0">
                  <a:solidFill>
                    <a:schemeClr val="bg1"/>
                  </a:solidFill>
                  <a:latin typeface="+mn-lt"/>
                  <a:ea typeface="+mn-ea"/>
                  <a:cs typeface="+mn-ea"/>
                  <a:sym typeface="+mn-lt"/>
                </a:rPr>
                <a:t>       在这里添加你需要的文字内容，请根据自己要求更改。在这里添加你需要的文字内容，请根据自己要求更改。</a:t>
              </a:r>
            </a:p>
          </p:txBody>
        </p:sp>
      </p:grpSp>
      <p:grpSp>
        <p:nvGrpSpPr>
          <p:cNvPr id="24" name="组合 23"/>
          <p:cNvGrpSpPr/>
          <p:nvPr/>
        </p:nvGrpSpPr>
        <p:grpSpPr>
          <a:xfrm>
            <a:off x="6354147" y="3611029"/>
            <a:ext cx="2084802" cy="1815235"/>
            <a:chOff x="1600200" y="4427438"/>
            <a:chExt cx="2308225" cy="1815653"/>
          </a:xfrm>
          <a:solidFill>
            <a:srgbClr val="615B5B"/>
          </a:solidFill>
        </p:grpSpPr>
        <p:sp>
          <p:nvSpPr>
            <p:cNvPr id="25"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dirty="0">
                <a:cs typeface="+mn-ea"/>
                <a:sym typeface="+mn-lt"/>
              </a:endParaRPr>
            </a:p>
          </p:txBody>
        </p:sp>
        <p:sp>
          <p:nvSpPr>
            <p:cNvPr id="26"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dirty="0">
                  <a:solidFill>
                    <a:schemeClr val="bg1"/>
                  </a:solidFill>
                  <a:latin typeface="+mn-lt"/>
                  <a:ea typeface="+mn-ea"/>
                  <a:cs typeface="+mn-ea"/>
                  <a:sym typeface="+mn-lt"/>
                </a:rPr>
                <a:t>       在这里添加你需要的文字内容，请根据自己要求更改。在这里添加你需要的文字内容，请根据自己要求更改。</a:t>
              </a:r>
            </a:p>
          </p:txBody>
        </p:sp>
      </p:grpSp>
      <p:grpSp>
        <p:nvGrpSpPr>
          <p:cNvPr id="27" name="组合 26"/>
          <p:cNvGrpSpPr/>
          <p:nvPr/>
        </p:nvGrpSpPr>
        <p:grpSpPr>
          <a:xfrm>
            <a:off x="8741952" y="3611029"/>
            <a:ext cx="2084802" cy="1815235"/>
            <a:chOff x="1600200" y="4427438"/>
            <a:chExt cx="2308225" cy="1815653"/>
          </a:xfrm>
          <a:solidFill>
            <a:srgbClr val="78797B"/>
          </a:solidFill>
        </p:grpSpPr>
        <p:sp>
          <p:nvSpPr>
            <p:cNvPr id="28"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grpFill/>
            <a:ln w="9" cap="flat">
              <a:noFill/>
              <a:prstDash val="solid"/>
              <a:miter lim="800000"/>
            </a:ln>
          </p:spPr>
          <p:txBody>
            <a:bodyPr vert="horz" wrap="square" lIns="91419" tIns="45709" rIns="91419" bIns="45709" numCol="1" anchor="t" anchorCtr="0" compatLnSpc="1"/>
            <a:lstStyle/>
            <a:p>
              <a:endParaRPr lang="zh-CN" altLang="en-US" sz="1200" dirty="0">
                <a:cs typeface="+mn-ea"/>
                <a:sym typeface="+mn-lt"/>
              </a:endParaRPr>
            </a:p>
          </p:txBody>
        </p:sp>
        <p:sp>
          <p:nvSpPr>
            <p:cNvPr id="29" name="Rectangle 11"/>
            <p:cNvSpPr>
              <a:spLocks noChangeArrowheads="1"/>
            </p:cNvSpPr>
            <p:nvPr/>
          </p:nvSpPr>
          <p:spPr bwMode="auto">
            <a:xfrm>
              <a:off x="1768474" y="4588532"/>
              <a:ext cx="2025651" cy="1020961"/>
            </a:xfrm>
            <a:prstGeom prst="rect">
              <a:avLst/>
            </a:prstGeom>
            <a:grp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7" tIns="36279" rIns="72557" bIns="36279">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dirty="0">
                  <a:solidFill>
                    <a:schemeClr val="bg1"/>
                  </a:solidFill>
                  <a:latin typeface="+mn-lt"/>
                  <a:ea typeface="+mn-ea"/>
                  <a:cs typeface="+mn-ea"/>
                  <a:sym typeface="+mn-lt"/>
                </a:rPr>
                <a:t>       在这里添加你需要的文字内容，请根据自己要求更改。在这里添加你需要的文字内容，请根据自己要求更改。</a:t>
              </a:r>
            </a:p>
          </p:txBody>
        </p:sp>
      </p:grpSp>
      <p:sp>
        <p:nvSpPr>
          <p:cNvPr id="30" name="矩形 29"/>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6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90"/>
                                          </p:val>
                                        </p:tav>
                                        <p:tav tm="100000">
                                          <p:val>
                                            <p:fltVal val="0"/>
                                          </p:val>
                                        </p:tav>
                                      </p:tavLst>
                                    </p:anim>
                                    <p:animEffect transition="in" filter="fade">
                                      <p:cBhvr>
                                        <p:cTn id="31" dur="300"/>
                                        <p:tgtEl>
                                          <p:spTgt spid="14"/>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300" fill="hold"/>
                                        <p:tgtEl>
                                          <p:spTgt spid="15"/>
                                        </p:tgtEl>
                                        <p:attrNameLst>
                                          <p:attrName>ppt_w</p:attrName>
                                        </p:attrNameLst>
                                      </p:cBhvr>
                                      <p:tavLst>
                                        <p:tav tm="0">
                                          <p:val>
                                            <p:fltVal val="0"/>
                                          </p:val>
                                        </p:tav>
                                        <p:tav tm="100000">
                                          <p:val>
                                            <p:strVal val="#ppt_w"/>
                                          </p:val>
                                        </p:tav>
                                      </p:tavLst>
                                    </p:anim>
                                    <p:anim calcmode="lin" valueType="num">
                                      <p:cBhvr>
                                        <p:cTn id="40" dur="300" fill="hold"/>
                                        <p:tgtEl>
                                          <p:spTgt spid="15"/>
                                        </p:tgtEl>
                                        <p:attrNameLst>
                                          <p:attrName>ppt_h</p:attrName>
                                        </p:attrNameLst>
                                      </p:cBhvr>
                                      <p:tavLst>
                                        <p:tav tm="0">
                                          <p:val>
                                            <p:fltVal val="0"/>
                                          </p:val>
                                        </p:tav>
                                        <p:tav tm="100000">
                                          <p:val>
                                            <p:strVal val="#ppt_h"/>
                                          </p:val>
                                        </p:tav>
                                      </p:tavLst>
                                    </p:anim>
                                    <p:anim calcmode="lin" valueType="num">
                                      <p:cBhvr>
                                        <p:cTn id="41" dur="300" fill="hold"/>
                                        <p:tgtEl>
                                          <p:spTgt spid="15"/>
                                        </p:tgtEl>
                                        <p:attrNameLst>
                                          <p:attrName>style.rotation</p:attrName>
                                        </p:attrNameLst>
                                      </p:cBhvr>
                                      <p:tavLst>
                                        <p:tav tm="0">
                                          <p:val>
                                            <p:fltVal val="90"/>
                                          </p:val>
                                        </p:tav>
                                        <p:tav tm="100000">
                                          <p:val>
                                            <p:fltVal val="0"/>
                                          </p:val>
                                        </p:tav>
                                      </p:tavLst>
                                    </p:anim>
                                    <p:animEffect transition="in" filter="fade">
                                      <p:cBhvr>
                                        <p:cTn id="42" dur="300"/>
                                        <p:tgtEl>
                                          <p:spTgt spid="15"/>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2500"/>
                            </p:stCondLst>
                            <p:childTnLst>
                              <p:par>
                                <p:cTn id="48" presetID="31"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 calcmode="lin" valueType="num">
                                      <p:cBhvr>
                                        <p:cTn id="52" dur="300" fill="hold"/>
                                        <p:tgtEl>
                                          <p:spTgt spid="16"/>
                                        </p:tgtEl>
                                        <p:attrNameLst>
                                          <p:attrName>style.rotation</p:attrName>
                                        </p:attrNameLst>
                                      </p:cBhvr>
                                      <p:tavLst>
                                        <p:tav tm="0">
                                          <p:val>
                                            <p:fltVal val="90"/>
                                          </p:val>
                                        </p:tav>
                                        <p:tav tm="100000">
                                          <p:val>
                                            <p:fltVal val="0"/>
                                          </p:val>
                                        </p:tav>
                                      </p:tavLst>
                                    </p:anim>
                                    <p:animEffect transition="in" filter="fade">
                                      <p:cBhvr>
                                        <p:cTn id="53" dur="300"/>
                                        <p:tgtEl>
                                          <p:spTgt spid="16"/>
                                        </p:tgtEl>
                                      </p:cBhvr>
                                    </p:animEffect>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p:stCondLst>
                              <p:cond delay="3500"/>
                            </p:stCondLst>
                            <p:childTnLst>
                              <p:par>
                                <p:cTn id="59" presetID="31"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300" fill="hold"/>
                                        <p:tgtEl>
                                          <p:spTgt spid="17"/>
                                        </p:tgtEl>
                                        <p:attrNameLst>
                                          <p:attrName>ppt_w</p:attrName>
                                        </p:attrNameLst>
                                      </p:cBhvr>
                                      <p:tavLst>
                                        <p:tav tm="0">
                                          <p:val>
                                            <p:fltVal val="0"/>
                                          </p:val>
                                        </p:tav>
                                        <p:tav tm="100000">
                                          <p:val>
                                            <p:strVal val="#ppt_w"/>
                                          </p:val>
                                        </p:tav>
                                      </p:tavLst>
                                    </p:anim>
                                    <p:anim calcmode="lin" valueType="num">
                                      <p:cBhvr>
                                        <p:cTn id="62" dur="300" fill="hold"/>
                                        <p:tgtEl>
                                          <p:spTgt spid="17"/>
                                        </p:tgtEl>
                                        <p:attrNameLst>
                                          <p:attrName>ppt_h</p:attrName>
                                        </p:attrNameLst>
                                      </p:cBhvr>
                                      <p:tavLst>
                                        <p:tav tm="0">
                                          <p:val>
                                            <p:fltVal val="0"/>
                                          </p:val>
                                        </p:tav>
                                        <p:tav tm="100000">
                                          <p:val>
                                            <p:strVal val="#ppt_h"/>
                                          </p:val>
                                        </p:tav>
                                      </p:tavLst>
                                    </p:anim>
                                    <p:anim calcmode="lin" valueType="num">
                                      <p:cBhvr>
                                        <p:cTn id="63" dur="300" fill="hold"/>
                                        <p:tgtEl>
                                          <p:spTgt spid="17"/>
                                        </p:tgtEl>
                                        <p:attrNameLst>
                                          <p:attrName>style.rotation</p:attrName>
                                        </p:attrNameLst>
                                      </p:cBhvr>
                                      <p:tavLst>
                                        <p:tav tm="0">
                                          <p:val>
                                            <p:fltVal val="90"/>
                                          </p:val>
                                        </p:tav>
                                        <p:tav tm="100000">
                                          <p:val>
                                            <p:fltVal val="0"/>
                                          </p:val>
                                        </p:tav>
                                      </p:tavLst>
                                    </p:anim>
                                    <p:animEffect transition="in" filter="fade">
                                      <p:cBhvr>
                                        <p:cTn id="64" dur="300"/>
                                        <p:tgtEl>
                                          <p:spTgt spid="17"/>
                                        </p:tgtEl>
                                      </p:cBhvr>
                                    </p:animEffect>
                                  </p:childTnLst>
                                </p:cTn>
                              </p:par>
                            </p:childTnLst>
                          </p:cTn>
                        </p:par>
                        <p:par>
                          <p:cTn id="65" fill="hold">
                            <p:stCondLst>
                              <p:cond delay="4000"/>
                            </p:stCondLst>
                            <p:childTnLst>
                              <p:par>
                                <p:cTn id="66" presetID="22" presetClass="entr" presetSubtype="1"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4113" y="1677888"/>
            <a:ext cx="2799282" cy="976948"/>
          </a:xfrm>
          <a:prstGeom prst="rect">
            <a:avLst/>
          </a:prstGeom>
        </p:spPr>
        <p:txBody>
          <a:bodyPr wrap="square" lIns="91403" tIns="45701" rIns="91403" bIns="45701">
            <a:spAutoFit/>
          </a:bodyPr>
          <a:lstStyle/>
          <a:p>
            <a:pPr algn="r"/>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r>
              <a:rPr lang="zh-CN" altLang="en-US" sz="1100" dirty="0">
                <a:solidFill>
                  <a:schemeClr val="bg2">
                    <a:lumMod val="25000"/>
                  </a:schemeClr>
                </a:solidFill>
                <a:cs typeface="+mn-ea"/>
                <a:sym typeface="+mn-lt"/>
              </a:rPr>
              <a:t>。</a:t>
            </a:r>
            <a:endParaRPr lang="en-US" altLang="zh-CN" sz="1100" dirty="0">
              <a:solidFill>
                <a:schemeClr val="bg1">
                  <a:lumMod val="50000"/>
                </a:schemeClr>
              </a:solidFill>
              <a:cs typeface="+mn-ea"/>
              <a:sym typeface="+mn-lt"/>
            </a:endParaRPr>
          </a:p>
        </p:txBody>
      </p:sp>
      <p:sp>
        <p:nvSpPr>
          <p:cNvPr id="3" name="矩形 2"/>
          <p:cNvSpPr/>
          <p:nvPr/>
        </p:nvSpPr>
        <p:spPr>
          <a:xfrm>
            <a:off x="924113" y="3081726"/>
            <a:ext cx="2799282" cy="976948"/>
          </a:xfrm>
          <a:prstGeom prst="rect">
            <a:avLst/>
          </a:prstGeom>
        </p:spPr>
        <p:txBody>
          <a:bodyPr wrap="square" lIns="91403" tIns="45701" rIns="91403" bIns="45701">
            <a:spAutoFit/>
          </a:bodyPr>
          <a:lstStyle/>
          <a:p>
            <a:pPr algn="r"/>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endParaRPr lang="en-US" altLang="zh-CN" sz="1200" dirty="0">
              <a:solidFill>
                <a:schemeClr val="bg1">
                  <a:lumMod val="50000"/>
                </a:schemeClr>
              </a:solidFill>
              <a:cs typeface="+mn-ea"/>
              <a:sym typeface="+mn-lt"/>
            </a:endParaRPr>
          </a:p>
        </p:txBody>
      </p:sp>
      <p:sp>
        <p:nvSpPr>
          <p:cNvPr id="4" name="矩形 3"/>
          <p:cNvSpPr/>
          <p:nvPr/>
        </p:nvSpPr>
        <p:spPr>
          <a:xfrm>
            <a:off x="924113" y="4485564"/>
            <a:ext cx="2799282" cy="976948"/>
          </a:xfrm>
          <a:prstGeom prst="rect">
            <a:avLst/>
          </a:prstGeom>
        </p:spPr>
        <p:txBody>
          <a:bodyPr wrap="square" lIns="91403" tIns="45701" rIns="91403" bIns="45701">
            <a:spAutoFit/>
          </a:bodyPr>
          <a:lstStyle/>
          <a:p>
            <a:pPr algn="r"/>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endParaRPr lang="en-US" altLang="zh-CN" sz="1200" dirty="0">
              <a:solidFill>
                <a:schemeClr val="bg1">
                  <a:lumMod val="50000"/>
                </a:schemeClr>
              </a:solidFill>
              <a:cs typeface="+mn-ea"/>
              <a:sym typeface="+mn-lt"/>
            </a:endParaRPr>
          </a:p>
        </p:txBody>
      </p:sp>
      <p:sp>
        <p:nvSpPr>
          <p:cNvPr id="5" name="矩形 4"/>
          <p:cNvSpPr/>
          <p:nvPr/>
        </p:nvSpPr>
        <p:spPr>
          <a:xfrm>
            <a:off x="8468610" y="1677888"/>
            <a:ext cx="2799282" cy="976948"/>
          </a:xfrm>
          <a:prstGeom prst="rect">
            <a:avLst/>
          </a:prstGeom>
        </p:spPr>
        <p:txBody>
          <a:bodyPr wrap="square" lIns="91403" tIns="45701" rIns="91403" bIns="45701">
            <a:spAutoFit/>
          </a:bodyPr>
          <a:lstStyle/>
          <a:p>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endParaRPr lang="en-US" altLang="zh-CN" sz="1200" dirty="0">
              <a:solidFill>
                <a:schemeClr val="bg1">
                  <a:lumMod val="50000"/>
                </a:schemeClr>
              </a:solidFill>
              <a:cs typeface="+mn-ea"/>
              <a:sym typeface="+mn-lt"/>
            </a:endParaRPr>
          </a:p>
        </p:txBody>
      </p:sp>
      <p:sp>
        <p:nvSpPr>
          <p:cNvPr id="6" name="矩形 5"/>
          <p:cNvSpPr/>
          <p:nvPr/>
        </p:nvSpPr>
        <p:spPr>
          <a:xfrm>
            <a:off x="8468610" y="3081726"/>
            <a:ext cx="2799282" cy="976948"/>
          </a:xfrm>
          <a:prstGeom prst="rect">
            <a:avLst/>
          </a:prstGeom>
        </p:spPr>
        <p:txBody>
          <a:bodyPr wrap="square" lIns="91403" tIns="45701" rIns="91403" bIns="45701">
            <a:spAutoFit/>
          </a:bodyPr>
          <a:lstStyle/>
          <a:p>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endParaRPr lang="en-US" altLang="zh-CN" sz="1200" dirty="0">
              <a:solidFill>
                <a:schemeClr val="bg1">
                  <a:lumMod val="50000"/>
                </a:schemeClr>
              </a:solidFill>
              <a:cs typeface="+mn-ea"/>
              <a:sym typeface="+mn-lt"/>
            </a:endParaRPr>
          </a:p>
        </p:txBody>
      </p:sp>
      <p:sp>
        <p:nvSpPr>
          <p:cNvPr id="7" name="矩形 6"/>
          <p:cNvSpPr/>
          <p:nvPr/>
        </p:nvSpPr>
        <p:spPr>
          <a:xfrm>
            <a:off x="8468610" y="4485564"/>
            <a:ext cx="2799282" cy="976948"/>
          </a:xfrm>
          <a:prstGeom prst="rect">
            <a:avLst/>
          </a:prstGeom>
        </p:spPr>
        <p:txBody>
          <a:bodyPr wrap="square" lIns="91403" tIns="45701" rIns="91403" bIns="45701">
            <a:spAutoFit/>
          </a:bodyPr>
          <a:lstStyle/>
          <a:p>
            <a:r>
              <a:rPr lang="zh-CN" altLang="en-US" sz="1500" dirty="0">
                <a:solidFill>
                  <a:schemeClr val="bg2">
                    <a:lumMod val="25000"/>
                  </a:schemeClr>
                </a:solidFill>
                <a:cs typeface="+mn-ea"/>
                <a:sym typeface="+mn-lt"/>
              </a:rPr>
              <a:t>在此添加标题</a:t>
            </a:r>
            <a:endParaRPr lang="id-ID" altLang="zh-CN" sz="1500" dirty="0">
              <a:solidFill>
                <a:schemeClr val="bg2">
                  <a:lumMod val="25000"/>
                </a:schemeClr>
              </a:solidFill>
              <a:cs typeface="+mn-ea"/>
              <a:sym typeface="+mn-lt"/>
            </a:endParaRPr>
          </a:p>
          <a:p>
            <a:pPr algn="just">
              <a:lnSpc>
                <a:spcPts val="1735"/>
              </a:lnSpc>
            </a:pPr>
            <a:r>
              <a:rPr lang="zh-CN" altLang="en-US" sz="1200" dirty="0">
                <a:solidFill>
                  <a:schemeClr val="bg2">
                    <a:lumMod val="25000"/>
                  </a:schemeClr>
                </a:solidFill>
                <a:cs typeface="+mn-ea"/>
                <a:sym typeface="+mn-lt"/>
              </a:rPr>
              <a:t>此处添加详细文本描述，建议与标题相关并符合整体语言风格，语言描述尽量简洁</a:t>
            </a:r>
            <a:r>
              <a:rPr lang="zh-CN" altLang="en-US" sz="1100" dirty="0">
                <a:solidFill>
                  <a:schemeClr val="bg2">
                    <a:lumMod val="25000"/>
                  </a:schemeClr>
                </a:solidFill>
                <a:cs typeface="+mn-ea"/>
                <a:sym typeface="+mn-lt"/>
              </a:rPr>
              <a:t>。</a:t>
            </a:r>
            <a:endParaRPr lang="en-US" altLang="zh-CN" sz="1100" dirty="0">
              <a:solidFill>
                <a:schemeClr val="bg1">
                  <a:lumMod val="50000"/>
                </a:schemeClr>
              </a:solidFill>
              <a:cs typeface="+mn-ea"/>
              <a:sym typeface="+mn-lt"/>
            </a:endParaRPr>
          </a:p>
        </p:txBody>
      </p:sp>
      <p:grpSp>
        <p:nvGrpSpPr>
          <p:cNvPr id="8" name="组合 68"/>
          <p:cNvGrpSpPr/>
          <p:nvPr/>
        </p:nvGrpSpPr>
        <p:grpSpPr>
          <a:xfrm>
            <a:off x="4608373" y="2181247"/>
            <a:ext cx="2878748" cy="3105571"/>
            <a:chOff x="10279063" y="681038"/>
            <a:chExt cx="1397000" cy="1506538"/>
          </a:xfrm>
          <a:solidFill>
            <a:srgbClr val="78797B"/>
          </a:solidFill>
        </p:grpSpPr>
        <p:sp>
          <p:nvSpPr>
            <p:cNvPr id="9"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dirty="0">
                <a:solidFill>
                  <a:schemeClr val="tx1">
                    <a:lumMod val="65000"/>
                    <a:lumOff val="35000"/>
                  </a:schemeClr>
                </a:solidFill>
                <a:cs typeface="+mn-ea"/>
                <a:sym typeface="+mn-lt"/>
              </a:endParaRPr>
            </a:p>
          </p:txBody>
        </p:sp>
        <p:sp>
          <p:nvSpPr>
            <p:cNvPr id="10"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dirty="0">
                <a:solidFill>
                  <a:schemeClr val="tx1">
                    <a:lumMod val="65000"/>
                    <a:lumOff val="35000"/>
                  </a:schemeClr>
                </a:solidFill>
                <a:cs typeface="+mn-ea"/>
                <a:sym typeface="+mn-lt"/>
              </a:endParaRPr>
            </a:p>
          </p:txBody>
        </p:sp>
        <p:sp>
          <p:nvSpPr>
            <p:cNvPr id="11"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09600">
                <a:defRPr/>
              </a:pPr>
              <a:endParaRPr lang="zh-CN" altLang="en-US" kern="0" dirty="0">
                <a:solidFill>
                  <a:schemeClr val="tx1">
                    <a:lumMod val="65000"/>
                    <a:lumOff val="35000"/>
                  </a:schemeClr>
                </a:solidFill>
                <a:cs typeface="+mn-ea"/>
                <a:sym typeface="+mn-lt"/>
              </a:endParaRPr>
            </a:p>
          </p:txBody>
        </p:sp>
      </p:grpSp>
      <p:sp>
        <p:nvSpPr>
          <p:cNvPr id="12" name="矩形 11"/>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07"/>
          <p:cNvSpPr txBox="1">
            <a:spLocks noChangeArrowheads="1"/>
          </p:cNvSpPr>
          <p:nvPr/>
        </p:nvSpPr>
        <p:spPr bwMode="auto">
          <a:xfrm>
            <a:off x="2758240" y="4122579"/>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dirty="0">
                <a:solidFill>
                  <a:schemeClr val="tx1">
                    <a:lumMod val="75000"/>
                    <a:lumOff val="25000"/>
                  </a:schemeClr>
                </a:solidFill>
                <a:latin typeface="+mn-lt"/>
                <a:ea typeface="+mn-ea"/>
                <a:cs typeface="+mn-ea"/>
                <a:sym typeface="+mn-lt"/>
              </a:rPr>
              <a:t>2013</a:t>
            </a:r>
          </a:p>
        </p:txBody>
      </p:sp>
      <p:grpSp>
        <p:nvGrpSpPr>
          <p:cNvPr id="21" name="Group 24"/>
          <p:cNvGrpSpPr/>
          <p:nvPr/>
        </p:nvGrpSpPr>
        <p:grpSpPr bwMode="auto">
          <a:xfrm>
            <a:off x="2184006" y="2681189"/>
            <a:ext cx="2231005" cy="1191419"/>
            <a:chOff x="1706563" y="4518025"/>
            <a:chExt cx="2605088" cy="1390650"/>
          </a:xfrm>
          <a:solidFill>
            <a:srgbClr val="78797B"/>
          </a:solidFill>
        </p:grpSpPr>
        <p:sp>
          <p:nvSpPr>
            <p:cNvPr id="22" name="Freeform 5"/>
            <p:cNvSpPr/>
            <p:nvPr/>
          </p:nvSpPr>
          <p:spPr bwMode="auto">
            <a:xfrm>
              <a:off x="1706563" y="4518025"/>
              <a:ext cx="1303338" cy="1390650"/>
            </a:xfrm>
            <a:custGeom>
              <a:avLst/>
              <a:gdLst>
                <a:gd name="T0" fmla="*/ 2147483647 w 347"/>
                <a:gd name="T1" fmla="*/ 409666697 h 370"/>
                <a:gd name="T2" fmla="*/ 0 w 347"/>
                <a:gd name="T3" fmla="*/ 2147483647 h 370"/>
                <a:gd name="T4" fmla="*/ 2147483647 w 347"/>
                <a:gd name="T5" fmla="*/ 2147483647 h 370"/>
                <a:gd name="T6" fmla="*/ 2147483647 w 347"/>
                <a:gd name="T7" fmla="*/ 0 h 370"/>
                <a:gd name="T8" fmla="*/ 2147483647 w 347"/>
                <a:gd name="T9" fmla="*/ 4096666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kern="0">
                <a:solidFill>
                  <a:schemeClr val="tx1">
                    <a:lumMod val="50000"/>
                    <a:lumOff val="50000"/>
                  </a:schemeClr>
                </a:solidFill>
                <a:cs typeface="+mn-ea"/>
                <a:sym typeface="+mn-lt"/>
              </a:endParaRPr>
            </a:p>
          </p:txBody>
        </p:sp>
        <p:sp>
          <p:nvSpPr>
            <p:cNvPr id="23" name="Freeform 6"/>
            <p:cNvSpPr/>
            <p:nvPr/>
          </p:nvSpPr>
          <p:spPr bwMode="auto">
            <a:xfrm>
              <a:off x="3009571" y="4518025"/>
              <a:ext cx="130208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grpSp>
      <p:grpSp>
        <p:nvGrpSpPr>
          <p:cNvPr id="24" name="Group 27"/>
          <p:cNvGrpSpPr/>
          <p:nvPr/>
        </p:nvGrpSpPr>
        <p:grpSpPr bwMode="auto">
          <a:xfrm>
            <a:off x="3312603" y="1911251"/>
            <a:ext cx="2234180" cy="1961356"/>
            <a:chOff x="3024188" y="3378200"/>
            <a:chExt cx="2609851" cy="2530475"/>
          </a:xfrm>
          <a:solidFill>
            <a:srgbClr val="615B5B"/>
          </a:solidFill>
        </p:grpSpPr>
        <p:sp>
          <p:nvSpPr>
            <p:cNvPr id="25" name="Freeform 7"/>
            <p:cNvSpPr/>
            <p:nvPr/>
          </p:nvSpPr>
          <p:spPr bwMode="auto">
            <a:xfrm>
              <a:off x="3024188" y="3378200"/>
              <a:ext cx="1306513" cy="2530475"/>
            </a:xfrm>
            <a:custGeom>
              <a:avLst/>
              <a:gdLst>
                <a:gd name="T0" fmla="*/ 2147483647 w 348"/>
                <a:gd name="T1" fmla="*/ 735153747 h 673"/>
                <a:gd name="T2" fmla="*/ 0 w 348"/>
                <a:gd name="T3" fmla="*/ 2147483647 h 673"/>
                <a:gd name="T4" fmla="*/ 2147483647 w 348"/>
                <a:gd name="T5" fmla="*/ 2147483647 h 673"/>
                <a:gd name="T6" fmla="*/ 2147483647 w 348"/>
                <a:gd name="T7" fmla="*/ 0 h 673"/>
                <a:gd name="T8" fmla="*/ 2147483647 w 348"/>
                <a:gd name="T9" fmla="*/ 735153747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kern="0">
                <a:solidFill>
                  <a:schemeClr val="tx1">
                    <a:lumMod val="50000"/>
                    <a:lumOff val="50000"/>
                  </a:schemeClr>
                </a:solidFill>
                <a:cs typeface="+mn-ea"/>
                <a:sym typeface="+mn-lt"/>
              </a:endParaRPr>
            </a:p>
          </p:txBody>
        </p:sp>
        <p:sp>
          <p:nvSpPr>
            <p:cNvPr id="26" name="Freeform 8"/>
            <p:cNvSpPr/>
            <p:nvPr/>
          </p:nvSpPr>
          <p:spPr bwMode="auto">
            <a:xfrm>
              <a:off x="4330504" y="3378200"/>
              <a:ext cx="1303535"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grpSp>
      <p:grpSp>
        <p:nvGrpSpPr>
          <p:cNvPr id="27" name="Group 30"/>
          <p:cNvGrpSpPr/>
          <p:nvPr/>
        </p:nvGrpSpPr>
        <p:grpSpPr bwMode="auto">
          <a:xfrm>
            <a:off x="4438026" y="1805682"/>
            <a:ext cx="2230212" cy="2066926"/>
            <a:chOff x="4338638" y="2257425"/>
            <a:chExt cx="2605088" cy="3651250"/>
          </a:xfrm>
          <a:solidFill>
            <a:srgbClr val="78797B"/>
          </a:solidFill>
        </p:grpSpPr>
        <p:sp>
          <p:nvSpPr>
            <p:cNvPr id="28" name="Freeform 9"/>
            <p:cNvSpPr/>
            <p:nvPr/>
          </p:nvSpPr>
          <p:spPr bwMode="auto">
            <a:xfrm>
              <a:off x="4338638" y="2257425"/>
              <a:ext cx="1303471"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sp>
          <p:nvSpPr>
            <p:cNvPr id="29" name="Freeform 10"/>
            <p:cNvSpPr/>
            <p:nvPr/>
          </p:nvSpPr>
          <p:spPr bwMode="auto">
            <a:xfrm>
              <a:off x="5642109" y="2257425"/>
              <a:ext cx="1301617"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grpSp>
      <p:grpSp>
        <p:nvGrpSpPr>
          <p:cNvPr id="30" name="Group 33"/>
          <p:cNvGrpSpPr/>
          <p:nvPr/>
        </p:nvGrpSpPr>
        <p:grpSpPr bwMode="auto">
          <a:xfrm>
            <a:off x="5569800" y="2192238"/>
            <a:ext cx="2231005" cy="1680369"/>
            <a:chOff x="5661026" y="3946525"/>
            <a:chExt cx="2605088" cy="1962150"/>
          </a:xfrm>
          <a:solidFill>
            <a:srgbClr val="615B5B"/>
          </a:solidFill>
        </p:grpSpPr>
        <p:sp>
          <p:nvSpPr>
            <p:cNvPr id="31" name="Freeform 11"/>
            <p:cNvSpPr/>
            <p:nvPr/>
          </p:nvSpPr>
          <p:spPr bwMode="auto">
            <a:xfrm>
              <a:off x="5661026" y="3946525"/>
              <a:ext cx="130208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sp>
          <p:nvSpPr>
            <p:cNvPr id="32" name="Freeform 12"/>
            <p:cNvSpPr/>
            <p:nvPr/>
          </p:nvSpPr>
          <p:spPr bwMode="auto">
            <a:xfrm>
              <a:off x="6963106" y="3946525"/>
              <a:ext cx="130300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grpSp>
      <p:grpSp>
        <p:nvGrpSpPr>
          <p:cNvPr id="33" name="Group 118"/>
          <p:cNvGrpSpPr/>
          <p:nvPr/>
        </p:nvGrpSpPr>
        <p:grpSpPr bwMode="auto">
          <a:xfrm>
            <a:off x="6684905" y="1711227"/>
            <a:ext cx="2234180" cy="2167732"/>
            <a:chOff x="3024188" y="3378200"/>
            <a:chExt cx="2609852" cy="2530475"/>
          </a:xfrm>
          <a:solidFill>
            <a:srgbClr val="78797B"/>
          </a:solidFill>
        </p:grpSpPr>
        <p:sp>
          <p:nvSpPr>
            <p:cNvPr id="34" name="Freeform 7"/>
            <p:cNvSpPr/>
            <p:nvPr/>
          </p:nvSpPr>
          <p:spPr bwMode="auto">
            <a:xfrm>
              <a:off x="3024188" y="3378200"/>
              <a:ext cx="1306317"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sp>
          <p:nvSpPr>
            <p:cNvPr id="35" name="Freeform 8"/>
            <p:cNvSpPr/>
            <p:nvPr/>
          </p:nvSpPr>
          <p:spPr bwMode="auto">
            <a:xfrm>
              <a:off x="4330505" y="3378200"/>
              <a:ext cx="1303535"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lstStyle/>
            <a:p>
              <a:pPr defTabSz="913130">
                <a:defRPr/>
              </a:pPr>
              <a:endParaRPr lang="id-ID" kern="0" dirty="0">
                <a:solidFill>
                  <a:schemeClr val="tx1">
                    <a:lumMod val="50000"/>
                    <a:lumOff val="50000"/>
                  </a:schemeClr>
                </a:solidFill>
                <a:cs typeface="+mn-ea"/>
                <a:sym typeface="+mn-lt"/>
              </a:endParaRPr>
            </a:p>
          </p:txBody>
        </p:sp>
      </p:grpSp>
      <p:grpSp>
        <p:nvGrpSpPr>
          <p:cNvPr id="36" name="Group 122"/>
          <p:cNvGrpSpPr/>
          <p:nvPr/>
        </p:nvGrpSpPr>
        <p:grpSpPr bwMode="auto">
          <a:xfrm>
            <a:off x="7791279" y="1412777"/>
            <a:ext cx="2230212" cy="2466181"/>
            <a:chOff x="4338638" y="2257425"/>
            <a:chExt cx="2605088" cy="3651250"/>
          </a:xfrm>
          <a:solidFill>
            <a:srgbClr val="615B5B"/>
          </a:solidFill>
        </p:grpSpPr>
        <p:sp>
          <p:nvSpPr>
            <p:cNvPr id="37" name="Freeform 9"/>
            <p:cNvSpPr/>
            <p:nvPr/>
          </p:nvSpPr>
          <p:spPr bwMode="auto">
            <a:xfrm>
              <a:off x="4338638" y="2257425"/>
              <a:ext cx="1303471"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lstStyle/>
            <a:p>
              <a:pPr defTabSz="913130">
                <a:defRPr/>
              </a:pPr>
              <a:endParaRPr lang="id-ID" kern="0" dirty="0">
                <a:solidFill>
                  <a:schemeClr val="bg1"/>
                </a:solidFill>
                <a:cs typeface="+mn-ea"/>
                <a:sym typeface="+mn-lt"/>
              </a:endParaRPr>
            </a:p>
          </p:txBody>
        </p:sp>
        <p:sp>
          <p:nvSpPr>
            <p:cNvPr id="38" name="Freeform 10"/>
            <p:cNvSpPr/>
            <p:nvPr/>
          </p:nvSpPr>
          <p:spPr bwMode="auto">
            <a:xfrm>
              <a:off x="5642109" y="2257425"/>
              <a:ext cx="1301617"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lstStyle/>
            <a:p>
              <a:pPr defTabSz="913130">
                <a:defRPr/>
              </a:pPr>
              <a:endParaRPr lang="id-ID" kern="0" dirty="0">
                <a:solidFill>
                  <a:schemeClr val="bg1"/>
                </a:solidFill>
                <a:cs typeface="+mn-ea"/>
                <a:sym typeface="+mn-lt"/>
              </a:endParaRPr>
            </a:p>
          </p:txBody>
        </p:sp>
      </p:grpSp>
      <p:sp>
        <p:nvSpPr>
          <p:cNvPr id="39" name="TextBox 59"/>
          <p:cNvSpPr txBox="1">
            <a:spLocks noChangeArrowheads="1"/>
          </p:cNvSpPr>
          <p:nvPr/>
        </p:nvSpPr>
        <p:spPr bwMode="auto">
          <a:xfrm>
            <a:off x="4002440" y="4127341"/>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dirty="0">
                <a:solidFill>
                  <a:schemeClr val="tx1">
                    <a:lumMod val="75000"/>
                    <a:lumOff val="25000"/>
                  </a:schemeClr>
                </a:solidFill>
                <a:latin typeface="+mn-lt"/>
                <a:ea typeface="+mn-ea"/>
                <a:cs typeface="+mn-ea"/>
                <a:sym typeface="+mn-lt"/>
              </a:rPr>
              <a:t>2014</a:t>
            </a:r>
          </a:p>
        </p:txBody>
      </p:sp>
      <p:sp>
        <p:nvSpPr>
          <p:cNvPr id="40" name="TextBox 62"/>
          <p:cNvSpPr txBox="1">
            <a:spLocks noChangeArrowheads="1"/>
          </p:cNvSpPr>
          <p:nvPr/>
        </p:nvSpPr>
        <p:spPr bwMode="auto">
          <a:xfrm>
            <a:off x="5001337"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dirty="0">
                <a:solidFill>
                  <a:schemeClr val="tx1">
                    <a:lumMod val="75000"/>
                    <a:lumOff val="25000"/>
                  </a:schemeClr>
                </a:solidFill>
                <a:latin typeface="+mn-lt"/>
                <a:ea typeface="+mn-ea"/>
                <a:cs typeface="+mn-ea"/>
                <a:sym typeface="+mn-lt"/>
              </a:rPr>
              <a:t>2015</a:t>
            </a:r>
          </a:p>
        </p:txBody>
      </p:sp>
      <p:sp>
        <p:nvSpPr>
          <p:cNvPr id="41" name="TextBox 65"/>
          <p:cNvSpPr txBox="1">
            <a:spLocks noChangeArrowheads="1"/>
          </p:cNvSpPr>
          <p:nvPr/>
        </p:nvSpPr>
        <p:spPr bwMode="auto">
          <a:xfrm>
            <a:off x="6262720"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dirty="0">
                <a:solidFill>
                  <a:schemeClr val="tx1">
                    <a:lumMod val="75000"/>
                    <a:lumOff val="25000"/>
                  </a:schemeClr>
                </a:solidFill>
                <a:latin typeface="+mn-lt"/>
                <a:ea typeface="+mn-ea"/>
                <a:cs typeface="+mn-ea"/>
                <a:sym typeface="+mn-lt"/>
              </a:rPr>
              <a:t>2016</a:t>
            </a:r>
          </a:p>
        </p:txBody>
      </p:sp>
      <p:sp>
        <p:nvSpPr>
          <p:cNvPr id="42" name="TextBox 69"/>
          <p:cNvSpPr txBox="1">
            <a:spLocks noChangeArrowheads="1"/>
          </p:cNvSpPr>
          <p:nvPr/>
        </p:nvSpPr>
        <p:spPr bwMode="auto">
          <a:xfrm>
            <a:off x="7389547" y="4122579"/>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2017</a:t>
            </a:r>
          </a:p>
        </p:txBody>
      </p:sp>
      <p:sp>
        <p:nvSpPr>
          <p:cNvPr id="43" name="TextBox 72"/>
          <p:cNvSpPr txBox="1">
            <a:spLocks noChangeArrowheads="1"/>
          </p:cNvSpPr>
          <p:nvPr/>
        </p:nvSpPr>
        <p:spPr bwMode="auto">
          <a:xfrm>
            <a:off x="8624238" y="4129723"/>
            <a:ext cx="791143" cy="4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1" tIns="60935" rIns="121871" bIns="60935">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900">
                <a:solidFill>
                  <a:schemeClr val="tx1">
                    <a:lumMod val="75000"/>
                    <a:lumOff val="25000"/>
                  </a:schemeClr>
                </a:solidFill>
                <a:latin typeface="+mn-lt"/>
                <a:ea typeface="+mn-ea"/>
                <a:cs typeface="+mn-ea"/>
                <a:sym typeface="+mn-lt"/>
              </a:rPr>
              <a:t>2018</a:t>
            </a:r>
          </a:p>
        </p:txBody>
      </p:sp>
      <p:sp>
        <p:nvSpPr>
          <p:cNvPr id="44" name="Content Placeholder 2"/>
          <p:cNvSpPr txBox="1"/>
          <p:nvPr/>
        </p:nvSpPr>
        <p:spPr bwMode="auto">
          <a:xfrm>
            <a:off x="2184004" y="4599032"/>
            <a:ext cx="7691429" cy="168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3" tIns="60922" rIns="121843" bIns="60922"/>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130">
              <a:spcBef>
                <a:spcPct val="20000"/>
              </a:spcBef>
              <a:defRPr/>
            </a:pPr>
            <a:r>
              <a:rPr lang="zh-CN" altLang="en-US" sz="1600" kern="0" dirty="0">
                <a:solidFill>
                  <a:schemeClr val="bg2">
                    <a:lumMod val="25000"/>
                  </a:schemeClr>
                </a:solidFill>
                <a:latin typeface="+mn-lt"/>
                <a:ea typeface="+mn-ea"/>
                <a:cs typeface="+mn-ea"/>
                <a:sym typeface="+mn-lt"/>
              </a:rPr>
              <a:t>输入你的标题</a:t>
            </a:r>
            <a:endParaRPr lang="en-US" altLang="zh-CN" sz="1600" kern="0" dirty="0">
              <a:solidFill>
                <a:schemeClr val="bg2">
                  <a:lumMod val="25000"/>
                </a:schemeClr>
              </a:solidFill>
              <a:latin typeface="+mn-lt"/>
              <a:ea typeface="+mn-ea"/>
              <a:cs typeface="+mn-ea"/>
              <a:sym typeface="+mn-lt"/>
            </a:endParaRPr>
          </a:p>
          <a:p>
            <a:pPr defTabSz="913130">
              <a:spcBef>
                <a:spcPct val="20000"/>
              </a:spcBef>
              <a:defRPr/>
            </a:pPr>
            <a:r>
              <a:rPr lang="zh-CN" altLang="en-US" sz="1200" kern="0" dirty="0">
                <a:solidFill>
                  <a:schemeClr val="bg2">
                    <a:lumMod val="25000"/>
                  </a:schemeClr>
                </a:solidFill>
                <a:latin typeface="+mn-lt"/>
                <a:ea typeface="+mn-ea"/>
                <a:cs typeface="+mn-ea"/>
                <a:sym typeface="+mn-l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chemeClr val="bg2">
                  <a:lumMod val="25000"/>
                </a:schemeClr>
              </a:solidFill>
              <a:latin typeface="+mn-lt"/>
              <a:ea typeface="+mn-ea"/>
              <a:cs typeface="+mn-ea"/>
              <a:sym typeface="+mn-lt"/>
            </a:endParaRPr>
          </a:p>
        </p:txBody>
      </p:sp>
      <p:cxnSp>
        <p:nvCxnSpPr>
          <p:cNvPr id="45" name="直接连接符 44"/>
          <p:cNvCxnSpPr/>
          <p:nvPr/>
        </p:nvCxnSpPr>
        <p:spPr>
          <a:xfrm>
            <a:off x="2039776" y="3969445"/>
            <a:ext cx="84458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ppt_y</p:attrName>
                                        </p:attrNameLst>
                                      </p:cBhvr>
                                      <p:tavLst>
                                        <p:tav tm="0">
                                          <p:val>
                                            <p:strVal val="#ppt_y+#ppt_h*1.125000"/>
                                          </p:val>
                                        </p:tav>
                                        <p:tav tm="100000">
                                          <p:val>
                                            <p:strVal val="#ppt_y"/>
                                          </p:val>
                                        </p:tav>
                                      </p:tavLst>
                                    </p:anim>
                                    <p:animEffect transition="in" filter="wipe(up)">
                                      <p:cBhvr>
                                        <p:cTn id="13" dur="500"/>
                                        <p:tgtEl>
                                          <p:spTgt spid="24"/>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5959687" y="857673"/>
            <a:ext cx="1892300" cy="2108200"/>
          </a:xfrm>
          <a:prstGeom prst="rect">
            <a:avLst/>
          </a:prstGeom>
          <a:effectLst>
            <a:innerShdw blurRad="63500" dist="50800" dir="13500000">
              <a:prstClr val="black">
                <a:alpha val="50000"/>
              </a:prstClr>
            </a:innerShdw>
          </a:effectLst>
        </p:spPr>
      </p:pic>
      <p:pic>
        <p:nvPicPr>
          <p:cNvPr id="3" name="图片 2" descr="631e6adea209955086b612ff9d3605b3"/>
          <p:cNvPicPr>
            <a:picLocks noChangeAspect="1"/>
          </p:cNvPicPr>
          <p:nvPr/>
        </p:nvPicPr>
        <p:blipFill>
          <a:blip r:embed="rId4">
            <a:lum bright="-12000"/>
          </a:blip>
          <a:stretch>
            <a:fillRect/>
          </a:stretch>
        </p:blipFill>
        <p:spPr>
          <a:xfrm rot="5400000">
            <a:off x="4191001" y="918633"/>
            <a:ext cx="1892300" cy="2108200"/>
          </a:xfrm>
          <a:prstGeom prst="rect">
            <a:avLst/>
          </a:prstGeom>
          <a:effectLst>
            <a:innerShdw blurRad="63500" dist="50800" dir="13500000">
              <a:prstClr val="black">
                <a:alpha val="50000"/>
              </a:prstClr>
            </a:innerShdw>
          </a:effectLst>
        </p:spPr>
      </p:pic>
      <p:sp>
        <p:nvSpPr>
          <p:cNvPr id="18" name="椭圆 17"/>
          <p:cNvSpPr/>
          <p:nvPr/>
        </p:nvSpPr>
        <p:spPr>
          <a:xfrm>
            <a:off x="5237480" y="1224280"/>
            <a:ext cx="1634067" cy="1634067"/>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5" name="Rectangle 16"/>
          <p:cNvSpPr/>
          <p:nvPr/>
        </p:nvSpPr>
        <p:spPr>
          <a:xfrm>
            <a:off x="5313991" y="1511199"/>
            <a:ext cx="1944216" cy="923331"/>
          </a:xfrm>
          <a:prstGeom prst="rect">
            <a:avLst/>
          </a:prstGeom>
        </p:spPr>
        <p:txBody>
          <a:bodyPr wrap="square">
            <a:noAutofit/>
          </a:bodyPr>
          <a:lstStyle/>
          <a:p>
            <a:pPr defTabSz="1219200"/>
            <a:r>
              <a:rPr lang="zh-CN" altLang="en-US" sz="4800" b="1" spc="400" dirty="0">
                <a:solidFill>
                  <a:srgbClr val="FFFFFF"/>
                </a:solidFill>
                <a:latin typeface="微软雅黑" panose="020B0503020204020204" pitchFamily="34" charset="-122"/>
                <a:ea typeface="微软雅黑" panose="020B0503020204020204" pitchFamily="34" charset="-122"/>
              </a:rPr>
              <a:t>目录</a:t>
            </a:r>
          </a:p>
        </p:txBody>
      </p:sp>
      <p:sp>
        <p:nvSpPr>
          <p:cNvPr id="36" name="Rectangle 8"/>
          <p:cNvSpPr/>
          <p:nvPr/>
        </p:nvSpPr>
        <p:spPr>
          <a:xfrm>
            <a:off x="5388514" y="2255193"/>
            <a:ext cx="1569660" cy="369332"/>
          </a:xfrm>
          <a:prstGeom prst="rect">
            <a:avLst/>
          </a:prstGeom>
        </p:spPr>
        <p:txBody>
          <a:bodyPr wrap="none">
            <a:normAutofit/>
          </a:bodyPr>
          <a:lstStyle/>
          <a:p>
            <a:pPr defTabSz="1219200"/>
            <a:r>
              <a:rPr lang="en-US" altLang="zh-CN" sz="1465" b="1" spc="400" dirty="0">
                <a:solidFill>
                  <a:srgbClr val="FFFFFF"/>
                </a:solidFill>
                <a:latin typeface="微软雅黑" panose="020B0503020204020204" pitchFamily="34" charset="-122"/>
                <a:ea typeface="微软雅黑" panose="020B0503020204020204" pitchFamily="34" charset="-122"/>
              </a:rPr>
              <a:t>CONTENT</a:t>
            </a:r>
          </a:p>
        </p:txBody>
      </p:sp>
      <p:sp>
        <p:nvSpPr>
          <p:cNvPr id="37" name="TextBox 15"/>
          <p:cNvSpPr txBox="1"/>
          <p:nvPr/>
        </p:nvSpPr>
        <p:spPr>
          <a:xfrm>
            <a:off x="1071779" y="4521646"/>
            <a:ext cx="2304256" cy="637959"/>
          </a:xfrm>
          <a:prstGeom prst="rect">
            <a:avLst/>
          </a:prstGeom>
          <a:noFill/>
        </p:spPr>
        <p:txBody>
          <a:bodyPr wrap="none" lIns="192000" tIns="0" rIns="0" bIns="0" anchor="b" anchorCtr="0">
            <a:normAutofit/>
          </a:bodyPr>
          <a:lstStyle/>
          <a:p>
            <a:pPr defTabSz="1219200"/>
            <a:r>
              <a:rPr lang="zh-CN" altLang="en-US" sz="2665"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38" name="矩形 37"/>
          <p:cNvSpPr/>
          <p:nvPr/>
        </p:nvSpPr>
        <p:spPr>
          <a:xfrm>
            <a:off x="1743855" y="3267050"/>
            <a:ext cx="1632181" cy="1733680"/>
          </a:xfrm>
          <a:prstGeom prst="rect">
            <a:avLst/>
          </a:prstGeom>
        </p:spPr>
        <p:txBody>
          <a:bodyPr wrap="square">
            <a:spAutoFit/>
          </a:bodyPr>
          <a:lstStyle/>
          <a:p>
            <a:pPr defTabSz="1219200">
              <a:defRPr/>
            </a:pPr>
            <a:r>
              <a:rPr lang="en-US" altLang="zh-CN" sz="10665" spc="400" dirty="0">
                <a:solidFill>
                  <a:srgbClr val="000000">
                    <a:lumMod val="75000"/>
                    <a:lumOff val="25000"/>
                  </a:srgbClr>
                </a:solidFill>
                <a:latin typeface="Agency FB" panose="020B0503020202020204" pitchFamily="34" charset="0"/>
                <a:ea typeface="微软雅黑" panose="020B0503020204020204" pitchFamily="34" charset="-122"/>
                <a:cs typeface="+mn-ea"/>
                <a:sym typeface="+mn-lt"/>
              </a:rPr>
              <a:t>01</a:t>
            </a:r>
            <a:endParaRPr lang="zh-CN" altLang="en-US" sz="10665" spc="400" dirty="0">
              <a:solidFill>
                <a:srgbClr val="000000">
                  <a:lumMod val="75000"/>
                  <a:lumOff val="25000"/>
                </a:srgbClr>
              </a:solidFill>
              <a:latin typeface="Agency FB" panose="020B0503020202020204" pitchFamily="34" charset="0"/>
              <a:ea typeface="微软雅黑" panose="020B0503020204020204" pitchFamily="34" charset="-122"/>
              <a:cs typeface="+mn-ea"/>
              <a:sym typeface="+mn-lt"/>
            </a:endParaRPr>
          </a:p>
        </p:txBody>
      </p:sp>
      <p:sp>
        <p:nvSpPr>
          <p:cNvPr id="39" name="TextBox 15"/>
          <p:cNvSpPr txBox="1"/>
          <p:nvPr/>
        </p:nvSpPr>
        <p:spPr>
          <a:xfrm>
            <a:off x="3547871" y="4521646"/>
            <a:ext cx="2304256" cy="637959"/>
          </a:xfrm>
          <a:prstGeom prst="rect">
            <a:avLst/>
          </a:prstGeom>
          <a:noFill/>
        </p:spPr>
        <p:txBody>
          <a:bodyPr wrap="none" lIns="192000" tIns="0" rIns="0" bIns="0" anchor="b" anchorCtr="0">
            <a:normAutofit/>
          </a:bodyPr>
          <a:lstStyle/>
          <a:p>
            <a:pPr defTabSz="1219200"/>
            <a:r>
              <a:rPr lang="zh-CN" altLang="en-US" sz="2665"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0" name="矩形 39"/>
          <p:cNvSpPr/>
          <p:nvPr/>
        </p:nvSpPr>
        <p:spPr>
          <a:xfrm>
            <a:off x="4079776" y="3267049"/>
            <a:ext cx="1632181" cy="1733680"/>
          </a:xfrm>
          <a:prstGeom prst="rect">
            <a:avLst/>
          </a:prstGeom>
        </p:spPr>
        <p:txBody>
          <a:bodyPr wrap="square">
            <a:spAutoFit/>
          </a:bodyPr>
          <a:lstStyle/>
          <a:p>
            <a:pPr defTabSz="1219200">
              <a:defRPr/>
            </a:pPr>
            <a:r>
              <a:rPr lang="en-US" altLang="zh-CN" sz="10665" spc="400" dirty="0">
                <a:solidFill>
                  <a:srgbClr val="000000">
                    <a:lumMod val="65000"/>
                    <a:lumOff val="35000"/>
                  </a:srgbClr>
                </a:solidFill>
                <a:latin typeface="Agency FB" panose="020B0503020202020204" pitchFamily="34" charset="0"/>
                <a:ea typeface="微软雅黑" panose="020B0503020204020204" pitchFamily="34" charset="-122"/>
                <a:cs typeface="+mn-ea"/>
                <a:sym typeface="+mn-lt"/>
              </a:rPr>
              <a:t>02</a:t>
            </a:r>
            <a:endParaRPr lang="zh-CN" altLang="en-US" sz="10665" spc="400" dirty="0">
              <a:solidFill>
                <a:srgbClr val="000000">
                  <a:lumMod val="65000"/>
                  <a:lumOff val="35000"/>
                </a:srgbClr>
              </a:solidFill>
              <a:latin typeface="Agency FB" panose="020B0503020202020204" pitchFamily="34" charset="0"/>
              <a:ea typeface="微软雅黑" panose="020B0503020204020204" pitchFamily="34" charset="-122"/>
              <a:cs typeface="+mn-ea"/>
              <a:sym typeface="+mn-lt"/>
            </a:endParaRPr>
          </a:p>
        </p:txBody>
      </p:sp>
      <p:sp>
        <p:nvSpPr>
          <p:cNvPr id="41" name="TextBox 15"/>
          <p:cNvSpPr txBox="1"/>
          <p:nvPr/>
        </p:nvSpPr>
        <p:spPr>
          <a:xfrm>
            <a:off x="6192011" y="4521646"/>
            <a:ext cx="2304256" cy="637959"/>
          </a:xfrm>
          <a:prstGeom prst="rect">
            <a:avLst/>
          </a:prstGeom>
          <a:noFill/>
        </p:spPr>
        <p:txBody>
          <a:bodyPr wrap="none" lIns="192000" tIns="0" rIns="0" bIns="0" anchor="b" anchorCtr="0">
            <a:normAutofit/>
          </a:bodyPr>
          <a:lstStyle/>
          <a:p>
            <a:pPr defTabSz="1219200"/>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44388" y="3267049"/>
            <a:ext cx="1632181" cy="1733680"/>
          </a:xfrm>
          <a:prstGeom prst="rect">
            <a:avLst/>
          </a:prstGeom>
        </p:spPr>
        <p:txBody>
          <a:bodyPr wrap="square">
            <a:spAutoFit/>
          </a:bodyPr>
          <a:lstStyle/>
          <a:p>
            <a:pPr defTabSz="1219200">
              <a:defRPr/>
            </a:pPr>
            <a:r>
              <a:rPr lang="en-US" altLang="zh-CN" sz="10665" spc="400" dirty="0">
                <a:solidFill>
                  <a:srgbClr val="000000">
                    <a:lumMod val="75000"/>
                    <a:lumOff val="25000"/>
                  </a:srgbClr>
                </a:solidFill>
                <a:latin typeface="Agency FB" panose="020B0503020202020204" pitchFamily="34" charset="0"/>
                <a:ea typeface="微软雅黑" panose="020B0503020204020204" pitchFamily="34" charset="-122"/>
                <a:cs typeface="+mn-ea"/>
                <a:sym typeface="+mn-lt"/>
              </a:rPr>
              <a:t>03</a:t>
            </a:r>
            <a:endParaRPr lang="zh-CN" altLang="en-US" sz="10665" spc="400" dirty="0">
              <a:solidFill>
                <a:srgbClr val="000000">
                  <a:lumMod val="75000"/>
                  <a:lumOff val="25000"/>
                </a:srgbClr>
              </a:solidFill>
              <a:latin typeface="Agency FB" panose="020B0503020202020204" pitchFamily="34" charset="0"/>
              <a:ea typeface="微软雅黑" panose="020B0503020204020204" pitchFamily="34" charset="-122"/>
              <a:cs typeface="+mn-ea"/>
              <a:sym typeface="+mn-lt"/>
            </a:endParaRPr>
          </a:p>
        </p:txBody>
      </p:sp>
      <p:sp>
        <p:nvSpPr>
          <p:cNvPr id="43" name="TextBox 15"/>
          <p:cNvSpPr txBox="1"/>
          <p:nvPr/>
        </p:nvSpPr>
        <p:spPr>
          <a:xfrm>
            <a:off x="8540424" y="4521646"/>
            <a:ext cx="2304256" cy="637959"/>
          </a:xfrm>
          <a:prstGeom prst="rect">
            <a:avLst/>
          </a:prstGeom>
          <a:noFill/>
        </p:spPr>
        <p:txBody>
          <a:bodyPr wrap="none" lIns="192000" tIns="0" rIns="0" bIns="0" anchor="b" anchorCtr="0">
            <a:normAutofit/>
          </a:bodyPr>
          <a:lstStyle/>
          <a:p>
            <a:pPr defTabSz="1219200"/>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4" name="矩形 43"/>
          <p:cNvSpPr/>
          <p:nvPr/>
        </p:nvSpPr>
        <p:spPr>
          <a:xfrm>
            <a:off x="8924468" y="3267049"/>
            <a:ext cx="1632181" cy="1733680"/>
          </a:xfrm>
          <a:prstGeom prst="rect">
            <a:avLst/>
          </a:prstGeom>
        </p:spPr>
        <p:txBody>
          <a:bodyPr wrap="square">
            <a:spAutoFit/>
          </a:bodyPr>
          <a:lstStyle/>
          <a:p>
            <a:pPr defTabSz="1219200">
              <a:defRPr/>
            </a:pPr>
            <a:r>
              <a:rPr lang="en-US" altLang="zh-CN" sz="10665" spc="400" dirty="0">
                <a:solidFill>
                  <a:srgbClr val="000000">
                    <a:lumMod val="65000"/>
                    <a:lumOff val="35000"/>
                  </a:srgbClr>
                </a:solidFill>
                <a:latin typeface="Agency FB" panose="020B0503020202020204" pitchFamily="34" charset="0"/>
                <a:ea typeface="微软雅黑" panose="020B0503020204020204" pitchFamily="34" charset="-122"/>
                <a:cs typeface="+mn-ea"/>
                <a:sym typeface="+mn-lt"/>
              </a:rPr>
              <a:t>04</a:t>
            </a:r>
            <a:endParaRPr lang="zh-CN" altLang="en-US" sz="10665" spc="400" dirty="0">
              <a:solidFill>
                <a:srgbClr val="000000">
                  <a:lumMod val="65000"/>
                  <a:lumOff val="35000"/>
                </a:srgbClr>
              </a:solidFill>
              <a:latin typeface="Agency FB" panose="020B0503020202020204" pitchFamily="34" charset="0"/>
              <a:ea typeface="微软雅黑" panose="020B0503020204020204" pitchFamily="34" charset="-122"/>
              <a:cs typeface="+mn-ea"/>
              <a:sym typeface="+mn-lt"/>
            </a:endParaRPr>
          </a:p>
        </p:txBody>
      </p:sp>
      <p:pic>
        <p:nvPicPr>
          <p:cNvPr id="14" name="图片 13"/>
          <p:cNvPicPr>
            <a:picLocks noChangeAspect="1"/>
          </p:cNvPicPr>
          <p:nvPr/>
        </p:nvPicPr>
        <p:blipFill>
          <a:blip r:embed="rId5"/>
          <a:stretch>
            <a:fillRect/>
          </a:stretch>
        </p:blipFill>
        <p:spPr>
          <a:xfrm>
            <a:off x="10115708" y="5473998"/>
            <a:ext cx="964725" cy="931333"/>
          </a:xfrm>
          <a:prstGeom prst="rect">
            <a:avLst/>
          </a:prstGeom>
        </p:spPr>
      </p:pic>
      <p:pic>
        <p:nvPicPr>
          <p:cNvPr id="15" name="图片 14"/>
          <p:cNvPicPr>
            <a:picLocks noChangeAspect="1"/>
          </p:cNvPicPr>
          <p:nvPr/>
        </p:nvPicPr>
        <p:blipFill>
          <a:blip r:embed="rId6"/>
          <a:stretch>
            <a:fillRect/>
          </a:stretch>
        </p:blipFill>
        <p:spPr>
          <a:xfrm>
            <a:off x="756359" y="3047369"/>
            <a:ext cx="795475" cy="1270000"/>
          </a:xfrm>
          <a:prstGeom prst="rect">
            <a:avLst/>
          </a:prstGeom>
        </p:spPr>
      </p:pic>
      <p:pic>
        <p:nvPicPr>
          <p:cNvPr id="16" name="图片 15"/>
          <p:cNvPicPr>
            <a:picLocks noChangeAspect="1"/>
          </p:cNvPicPr>
          <p:nvPr/>
        </p:nvPicPr>
        <p:blipFill>
          <a:blip r:embed="rId7"/>
          <a:stretch>
            <a:fillRect/>
          </a:stretch>
        </p:blipFill>
        <p:spPr>
          <a:xfrm>
            <a:off x="10556649" y="3274011"/>
            <a:ext cx="795475" cy="541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par>
                                <p:cTn id="77" presetID="53" presetClass="entr" presetSubtype="16"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dirty="0">
                <a:solidFill>
                  <a:srgbClr val="FFFFFF"/>
                </a:solidFill>
                <a:latin typeface="Agency FB" panose="020B0503020202020204" pitchFamily="34" charset="0"/>
                <a:ea typeface="微软雅黑" panose="020B0503020204020204" pitchFamily="34" charset="-122"/>
                <a:cs typeface="+mn-ea"/>
                <a:sym typeface="+mn-lt"/>
              </a:rPr>
              <a:t>04</a:t>
            </a: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dirty="0">
                <a:solidFill>
                  <a:srgbClr val="FFFFFF"/>
                </a:solidFill>
                <a:latin typeface="微软雅黑" panose="020B0503020204020204" pitchFamily="34" charset="-122"/>
                <a:ea typeface="微软雅黑" panose="020B0503020204020204" pitchFamily="34" charset="-122"/>
                <a:cs typeface="+mn-ea"/>
                <a:sym typeface="+mn-lt"/>
              </a:rPr>
              <a:t>单击添加文本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utoShape 2"/>
          <p:cNvSpPr/>
          <p:nvPr/>
        </p:nvSpPr>
        <p:spPr bwMode="auto">
          <a:xfrm>
            <a:off x="4371912" y="1884960"/>
            <a:ext cx="1601417" cy="1368108"/>
          </a:xfrm>
          <a:custGeom>
            <a:avLst/>
            <a:gdLst>
              <a:gd name="T0" fmla="*/ 711906 w 21600"/>
              <a:gd name="T1" fmla="*/ 1368425 h 21600"/>
              <a:gd name="T2" fmla="*/ 0 w 21600"/>
              <a:gd name="T3" fmla="*/ 929705 h 21600"/>
              <a:gd name="T4" fmla="*/ 1549433 w 21600"/>
              <a:gd name="T5" fmla="*/ 0 h 21600"/>
              <a:gd name="T6" fmla="*/ 1601788 w 21600"/>
              <a:gd name="T7" fmla="*/ 835690 h 21600"/>
              <a:gd name="T8" fmla="*/ 711906 w 21600"/>
              <a:gd name="T9" fmla="*/ 1368425 h 21600"/>
              <a:gd name="T10" fmla="*/ 711906 w 21600"/>
              <a:gd name="T11" fmla="*/ 136842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615B5B"/>
          </a:solidFill>
          <a:ln>
            <a:noFill/>
          </a:ln>
        </p:spPr>
        <p:txBody>
          <a:bodyPr anchor="ctr"/>
          <a:lstStyle/>
          <a:p>
            <a:endParaRPr lang="zh-CN" altLang="en-US">
              <a:solidFill>
                <a:schemeClr val="tx1">
                  <a:lumMod val="75000"/>
                  <a:lumOff val="25000"/>
                </a:schemeClr>
              </a:solidFill>
              <a:cs typeface="+mn-ea"/>
              <a:sym typeface="+mn-lt"/>
            </a:endParaRPr>
          </a:p>
        </p:txBody>
      </p:sp>
      <p:sp>
        <p:nvSpPr>
          <p:cNvPr id="47" name="AutoShape 3"/>
          <p:cNvSpPr/>
          <p:nvPr/>
        </p:nvSpPr>
        <p:spPr bwMode="auto">
          <a:xfrm>
            <a:off x="7039882" y="2937228"/>
            <a:ext cx="964977" cy="1807745"/>
          </a:xfrm>
          <a:custGeom>
            <a:avLst/>
            <a:gdLst>
              <a:gd name="T0" fmla="*/ 0 w 20053"/>
              <a:gd name="T1" fmla="*/ 386746 h 21600"/>
              <a:gd name="T2" fmla="*/ 741865 w 20053"/>
              <a:gd name="T3" fmla="*/ 0 h 21600"/>
              <a:gd name="T4" fmla="*/ 741865 w 20053"/>
              <a:gd name="T5" fmla="*/ 1808163 h 21600"/>
              <a:gd name="T6" fmla="*/ 0 w 20053"/>
              <a:gd name="T7" fmla="*/ 1421417 h 21600"/>
              <a:gd name="T8" fmla="*/ 125385 w 20053"/>
              <a:gd name="T9" fmla="*/ 904082 h 21600"/>
              <a:gd name="T10" fmla="*/ 0 w 20053"/>
              <a:gd name="T11" fmla="*/ 386746 h 21600"/>
              <a:gd name="T12" fmla="*/ 0 w 20053"/>
              <a:gd name="T13" fmla="*/ 38674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48" name="AutoShape 4"/>
          <p:cNvSpPr/>
          <p:nvPr/>
        </p:nvSpPr>
        <p:spPr bwMode="auto">
          <a:xfrm>
            <a:off x="6114584" y="4425959"/>
            <a:ext cx="1604592" cy="1369696"/>
          </a:xfrm>
          <a:custGeom>
            <a:avLst/>
            <a:gdLst>
              <a:gd name="T0" fmla="*/ 888748 w 21600"/>
              <a:gd name="T1" fmla="*/ 0 h 21600"/>
              <a:gd name="T2" fmla="*/ 1604963 w 21600"/>
              <a:gd name="T3" fmla="*/ 439229 h 21600"/>
              <a:gd name="T4" fmla="*/ 52310 w 21600"/>
              <a:gd name="T5" fmla="*/ 1370013 h 21600"/>
              <a:gd name="T6" fmla="*/ 0 w 21600"/>
              <a:gd name="T7" fmla="*/ 538618 h 21600"/>
              <a:gd name="T8" fmla="*/ 888748 w 21600"/>
              <a:gd name="T9" fmla="*/ 0 h 21600"/>
              <a:gd name="T10" fmla="*/ 888748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78797B"/>
          </a:solidFill>
          <a:ln>
            <a:noFill/>
          </a:ln>
        </p:spPr>
        <p:txBody>
          <a:bodyPr anchor="ctr"/>
          <a:lstStyle/>
          <a:p>
            <a:endParaRPr lang="zh-CN" altLang="en-US">
              <a:solidFill>
                <a:schemeClr val="tx1">
                  <a:lumMod val="75000"/>
                  <a:lumOff val="25000"/>
                </a:schemeClr>
              </a:solidFill>
              <a:cs typeface="+mn-ea"/>
              <a:sym typeface="+mn-lt"/>
            </a:endParaRPr>
          </a:p>
        </p:txBody>
      </p:sp>
      <p:sp>
        <p:nvSpPr>
          <p:cNvPr id="49" name="AutoShape 5"/>
          <p:cNvSpPr/>
          <p:nvPr/>
        </p:nvSpPr>
        <p:spPr bwMode="auto">
          <a:xfrm>
            <a:off x="6608183" y="4887814"/>
            <a:ext cx="474552" cy="501534"/>
          </a:xfrm>
          <a:custGeom>
            <a:avLst/>
            <a:gdLst>
              <a:gd name="T0" fmla="*/ 306448 w 21104"/>
              <a:gd name="T1" fmla="*/ 344420 h 21600"/>
              <a:gd name="T2" fmla="*/ 474617 w 21104"/>
              <a:gd name="T3" fmla="*/ 97334 h 21600"/>
              <a:gd name="T4" fmla="*/ 474617 w 21104"/>
              <a:gd name="T5" fmla="*/ 78615 h 21600"/>
              <a:gd name="T6" fmla="*/ 437236 w 21104"/>
              <a:gd name="T7" fmla="*/ 37438 h 21600"/>
              <a:gd name="T8" fmla="*/ 414812 w 21104"/>
              <a:gd name="T9" fmla="*/ 37438 h 21600"/>
              <a:gd name="T10" fmla="*/ 396121 w 21104"/>
              <a:gd name="T11" fmla="*/ 56157 h 21600"/>
              <a:gd name="T12" fmla="*/ 373720 w 21104"/>
              <a:gd name="T13" fmla="*/ 59896 h 21600"/>
              <a:gd name="T14" fmla="*/ 377453 w 21104"/>
              <a:gd name="T15" fmla="*/ 0 h 21600"/>
              <a:gd name="T16" fmla="*/ 100897 w 21104"/>
              <a:gd name="T17" fmla="*/ 0 h 21600"/>
              <a:gd name="T18" fmla="*/ 100897 w 21104"/>
              <a:gd name="T19" fmla="*/ 59896 h 21600"/>
              <a:gd name="T20" fmla="*/ 82229 w 21104"/>
              <a:gd name="T21" fmla="*/ 56157 h 21600"/>
              <a:gd name="T22" fmla="*/ 63539 w 21104"/>
              <a:gd name="T23" fmla="*/ 37438 h 21600"/>
              <a:gd name="T24" fmla="*/ 41115 w 21104"/>
              <a:gd name="T25" fmla="*/ 37438 h 21600"/>
              <a:gd name="T26" fmla="*/ 0 w 21104"/>
              <a:gd name="T27" fmla="*/ 78615 h 21600"/>
              <a:gd name="T28" fmla="*/ 0 w 21104"/>
              <a:gd name="T29" fmla="*/ 97334 h 21600"/>
              <a:gd name="T30" fmla="*/ 171903 w 21104"/>
              <a:gd name="T31" fmla="*/ 344420 h 21600"/>
              <a:gd name="T32" fmla="*/ 216751 w 21104"/>
              <a:gd name="T33" fmla="*/ 363139 h 21600"/>
              <a:gd name="T34" fmla="*/ 216751 w 21104"/>
              <a:gd name="T35" fmla="*/ 385597 h 21600"/>
              <a:gd name="T36" fmla="*/ 198061 w 21104"/>
              <a:gd name="T37" fmla="*/ 393075 h 21600"/>
              <a:gd name="T38" fmla="*/ 216751 w 21104"/>
              <a:gd name="T39" fmla="*/ 404316 h 21600"/>
              <a:gd name="T40" fmla="*/ 216751 w 21104"/>
              <a:gd name="T41" fmla="*/ 426774 h 21600"/>
              <a:gd name="T42" fmla="*/ 201794 w 21104"/>
              <a:gd name="T43" fmla="*/ 445493 h 21600"/>
              <a:gd name="T44" fmla="*/ 179393 w 21104"/>
              <a:gd name="T45" fmla="*/ 464212 h 21600"/>
              <a:gd name="T46" fmla="*/ 160702 w 21104"/>
              <a:gd name="T47" fmla="*/ 482931 h 21600"/>
              <a:gd name="T48" fmla="*/ 179393 w 21104"/>
              <a:gd name="T49" fmla="*/ 501650 h 21600"/>
              <a:gd name="T50" fmla="*/ 295224 w 21104"/>
              <a:gd name="T51" fmla="*/ 501650 h 21600"/>
              <a:gd name="T52" fmla="*/ 317648 w 21104"/>
              <a:gd name="T53" fmla="*/ 482931 h 21600"/>
              <a:gd name="T54" fmla="*/ 295224 w 21104"/>
              <a:gd name="T55" fmla="*/ 464212 h 21600"/>
              <a:gd name="T56" fmla="*/ 276556 w 21104"/>
              <a:gd name="T57" fmla="*/ 441754 h 21600"/>
              <a:gd name="T58" fmla="*/ 257866 w 21104"/>
              <a:gd name="T59" fmla="*/ 426774 h 21600"/>
              <a:gd name="T60" fmla="*/ 257866 w 21104"/>
              <a:gd name="T61" fmla="*/ 404316 h 21600"/>
              <a:gd name="T62" fmla="*/ 276556 w 21104"/>
              <a:gd name="T63" fmla="*/ 393075 h 21600"/>
              <a:gd name="T64" fmla="*/ 257866 w 21104"/>
              <a:gd name="T65" fmla="*/ 385597 h 21600"/>
              <a:gd name="T66" fmla="*/ 257866 w 21104"/>
              <a:gd name="T67" fmla="*/ 363139 h 21600"/>
              <a:gd name="T68" fmla="*/ 306448 w 21104"/>
              <a:gd name="T69" fmla="*/ 344420 h 21600"/>
              <a:gd name="T70" fmla="*/ 377453 w 21104"/>
              <a:gd name="T71" fmla="*/ 78615 h 21600"/>
              <a:gd name="T72" fmla="*/ 396121 w 21104"/>
              <a:gd name="T73" fmla="*/ 78615 h 21600"/>
              <a:gd name="T74" fmla="*/ 418546 w 21104"/>
              <a:gd name="T75" fmla="*/ 59896 h 21600"/>
              <a:gd name="T76" fmla="*/ 437236 w 21104"/>
              <a:gd name="T77" fmla="*/ 78615 h 21600"/>
              <a:gd name="T78" fmla="*/ 437236 w 21104"/>
              <a:gd name="T79" fmla="*/ 97334 h 21600"/>
              <a:gd name="T80" fmla="*/ 336339 w 21104"/>
              <a:gd name="T81" fmla="*/ 265805 h 21600"/>
              <a:gd name="T82" fmla="*/ 377453 w 21104"/>
              <a:gd name="T83" fmla="*/ 78615 h 21600"/>
              <a:gd name="T84" fmla="*/ 134545 w 21104"/>
              <a:gd name="T85" fmla="*/ 269544 h 21600"/>
              <a:gd name="T86" fmla="*/ 33647 w 21104"/>
              <a:gd name="T87" fmla="*/ 101073 h 21600"/>
              <a:gd name="T88" fmla="*/ 33647 w 21104"/>
              <a:gd name="T89" fmla="*/ 82354 h 21600"/>
              <a:gd name="T90" fmla="*/ 52315 w 21104"/>
              <a:gd name="T91" fmla="*/ 59896 h 21600"/>
              <a:gd name="T92" fmla="*/ 74739 w 21104"/>
              <a:gd name="T93" fmla="*/ 82354 h 21600"/>
              <a:gd name="T94" fmla="*/ 93430 w 21104"/>
              <a:gd name="T95" fmla="*/ 82354 h 21600"/>
              <a:gd name="T96" fmla="*/ 134545 w 21104"/>
              <a:gd name="T97" fmla="*/ 269544 h 21600"/>
              <a:gd name="T98" fmla="*/ 134545 w 21104"/>
              <a:gd name="T99" fmla="*/ 269544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0" name="AutoShape 6"/>
          <p:cNvSpPr/>
          <p:nvPr/>
        </p:nvSpPr>
        <p:spPr bwMode="auto">
          <a:xfrm>
            <a:off x="6103474" y="1884960"/>
            <a:ext cx="1604591" cy="1360172"/>
          </a:xfrm>
          <a:custGeom>
            <a:avLst/>
            <a:gdLst>
              <a:gd name="T0" fmla="*/ 0 w 21600"/>
              <a:gd name="T1" fmla="*/ 837203 h 21600"/>
              <a:gd name="T2" fmla="*/ 41833 w 21600"/>
              <a:gd name="T3" fmla="*/ 0 h 21600"/>
              <a:gd name="T4" fmla="*/ 1604962 w 21600"/>
              <a:gd name="T5" fmla="*/ 915683 h 21600"/>
              <a:gd name="T6" fmla="*/ 893949 w 21600"/>
              <a:gd name="T7" fmla="*/ 1360487 h 21600"/>
              <a:gd name="T8" fmla="*/ 0 w 21600"/>
              <a:gd name="T9" fmla="*/ 837203 h 21600"/>
              <a:gd name="T10" fmla="*/ 0 w 21600"/>
              <a:gd name="T11" fmla="*/ 837203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78797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1" name="AutoShape 7"/>
          <p:cNvSpPr/>
          <p:nvPr/>
        </p:nvSpPr>
        <p:spPr bwMode="auto">
          <a:xfrm>
            <a:off x="4410004" y="4457701"/>
            <a:ext cx="1604592" cy="1344302"/>
          </a:xfrm>
          <a:custGeom>
            <a:avLst/>
            <a:gdLst>
              <a:gd name="T0" fmla="*/ 1604963 w 21600"/>
              <a:gd name="T1" fmla="*/ 507529 h 21600"/>
              <a:gd name="T2" fmla="*/ 1578808 w 21600"/>
              <a:gd name="T3" fmla="*/ 1344613 h 21600"/>
              <a:gd name="T4" fmla="*/ 0 w 21600"/>
              <a:gd name="T5" fmla="*/ 465635 h 21600"/>
              <a:gd name="T6" fmla="*/ 695335 w 21600"/>
              <a:gd name="T7" fmla="*/ 0 h 21600"/>
              <a:gd name="T8" fmla="*/ 1604963 w 21600"/>
              <a:gd name="T9" fmla="*/ 507529 h 21600"/>
              <a:gd name="T10" fmla="*/ 1604963 w 21600"/>
              <a:gd name="T11" fmla="*/ 50752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2" name="AutoShape 8"/>
          <p:cNvSpPr/>
          <p:nvPr/>
        </p:nvSpPr>
        <p:spPr bwMode="auto">
          <a:xfrm>
            <a:off x="5024225" y="2307137"/>
            <a:ext cx="434874" cy="431700"/>
          </a:xfrm>
          <a:custGeom>
            <a:avLst/>
            <a:gdLst>
              <a:gd name="T0" fmla="*/ 0 w 21600"/>
              <a:gd name="T1" fmla="*/ 215900 h 21600"/>
              <a:gd name="T2" fmla="*/ 434975 w 21600"/>
              <a:gd name="T3" fmla="*/ 215900 h 21600"/>
              <a:gd name="T4" fmla="*/ 300858 w 21600"/>
              <a:gd name="T5" fmla="*/ 86360 h 21600"/>
              <a:gd name="T6" fmla="*/ 311732 w 21600"/>
              <a:gd name="T7" fmla="*/ 50377 h 21600"/>
              <a:gd name="T8" fmla="*/ 311732 w 21600"/>
              <a:gd name="T9" fmla="*/ 100753 h 21600"/>
              <a:gd name="T10" fmla="*/ 170365 w 21600"/>
              <a:gd name="T11" fmla="*/ 277072 h 21600"/>
              <a:gd name="T12" fmla="*/ 148616 w 21600"/>
              <a:gd name="T13" fmla="*/ 316653 h 21600"/>
              <a:gd name="T14" fmla="*/ 137742 w 21600"/>
              <a:gd name="T15" fmla="*/ 341842 h 21600"/>
              <a:gd name="T16" fmla="*/ 134117 w 21600"/>
              <a:gd name="T17" fmla="*/ 395817 h 21600"/>
              <a:gd name="T18" fmla="*/ 112369 w 21600"/>
              <a:gd name="T19" fmla="*/ 356235 h 21600"/>
              <a:gd name="T20" fmla="*/ 94245 w 21600"/>
              <a:gd name="T21" fmla="*/ 320252 h 21600"/>
              <a:gd name="T22" fmla="*/ 61621 w 21600"/>
              <a:gd name="T23" fmla="*/ 295063 h 21600"/>
              <a:gd name="T24" fmla="*/ 57997 w 21600"/>
              <a:gd name="T25" fmla="*/ 244687 h 21600"/>
              <a:gd name="T26" fmla="*/ 54372 w 21600"/>
              <a:gd name="T27" fmla="*/ 215900 h 21600"/>
              <a:gd name="T28" fmla="*/ 36248 w 21600"/>
              <a:gd name="T29" fmla="*/ 194310 h 21600"/>
              <a:gd name="T30" fmla="*/ 36248 w 21600"/>
              <a:gd name="T31" fmla="*/ 161925 h 21600"/>
              <a:gd name="T32" fmla="*/ 137742 w 21600"/>
              <a:gd name="T33" fmla="*/ 71967 h 21600"/>
              <a:gd name="T34" fmla="*/ 112369 w 21600"/>
              <a:gd name="T35" fmla="*/ 71967 h 21600"/>
              <a:gd name="T36" fmla="*/ 101494 w 21600"/>
              <a:gd name="T37" fmla="*/ 93557 h 21600"/>
              <a:gd name="T38" fmla="*/ 115993 w 21600"/>
              <a:gd name="T39" fmla="*/ 100753 h 21600"/>
              <a:gd name="T40" fmla="*/ 112369 w 21600"/>
              <a:gd name="T41" fmla="*/ 86360 h 21600"/>
              <a:gd name="T42" fmla="*/ 170365 w 21600"/>
              <a:gd name="T43" fmla="*/ 107950 h 21600"/>
              <a:gd name="T44" fmla="*/ 148616 w 21600"/>
              <a:gd name="T45" fmla="*/ 122343 h 21600"/>
              <a:gd name="T46" fmla="*/ 134117 w 21600"/>
              <a:gd name="T47" fmla="*/ 129540 h 21600"/>
              <a:gd name="T48" fmla="*/ 137742 w 21600"/>
              <a:gd name="T49" fmla="*/ 154728 h 21600"/>
              <a:gd name="T50" fmla="*/ 119618 w 21600"/>
              <a:gd name="T51" fmla="*/ 176318 h 21600"/>
              <a:gd name="T52" fmla="*/ 105119 w 21600"/>
              <a:gd name="T53" fmla="*/ 183515 h 21600"/>
              <a:gd name="T54" fmla="*/ 76121 w 21600"/>
              <a:gd name="T55" fmla="*/ 176318 h 21600"/>
              <a:gd name="T56" fmla="*/ 54372 w 21600"/>
              <a:gd name="T57" fmla="*/ 194310 h 21600"/>
              <a:gd name="T58" fmla="*/ 57997 w 21600"/>
              <a:gd name="T59" fmla="*/ 208703 h 21600"/>
              <a:gd name="T60" fmla="*/ 97869 w 21600"/>
              <a:gd name="T61" fmla="*/ 223097 h 21600"/>
              <a:gd name="T62" fmla="*/ 148616 w 21600"/>
              <a:gd name="T63" fmla="*/ 237490 h 21600"/>
              <a:gd name="T64" fmla="*/ 170365 w 21600"/>
              <a:gd name="T65" fmla="*/ 277072 h 21600"/>
              <a:gd name="T66" fmla="*/ 199364 w 21600"/>
              <a:gd name="T67" fmla="*/ 75565 h 21600"/>
              <a:gd name="T68" fmla="*/ 159491 w 21600"/>
              <a:gd name="T69" fmla="*/ 53975 h 21600"/>
              <a:gd name="T70" fmla="*/ 228362 w 21600"/>
              <a:gd name="T71" fmla="*/ 35983 h 21600"/>
              <a:gd name="T72" fmla="*/ 387853 w 21600"/>
              <a:gd name="T73" fmla="*/ 223097 h 21600"/>
              <a:gd name="T74" fmla="*/ 333481 w 21600"/>
              <a:gd name="T75" fmla="*/ 367030 h 21600"/>
              <a:gd name="T76" fmla="*/ 329856 w 21600"/>
              <a:gd name="T77" fmla="*/ 331047 h 21600"/>
              <a:gd name="T78" fmla="*/ 304483 w 21600"/>
              <a:gd name="T79" fmla="*/ 291465 h 21600"/>
              <a:gd name="T80" fmla="*/ 239236 w 21600"/>
              <a:gd name="T81" fmla="*/ 241088 h 21600"/>
              <a:gd name="T82" fmla="*/ 351605 w 21600"/>
              <a:gd name="T83" fmla="*/ 201507 h 21600"/>
              <a:gd name="T84" fmla="*/ 380603 w 21600"/>
              <a:gd name="T85" fmla="*/ 176318 h 21600"/>
              <a:gd name="T86" fmla="*/ 337106 w 21600"/>
              <a:gd name="T87" fmla="*/ 140335 h 21600"/>
              <a:gd name="T88" fmla="*/ 329856 w 21600"/>
              <a:gd name="T89" fmla="*/ 187113 h 21600"/>
              <a:gd name="T90" fmla="*/ 286359 w 21600"/>
              <a:gd name="T91" fmla="*/ 176318 h 21600"/>
              <a:gd name="T92" fmla="*/ 264610 w 21600"/>
              <a:gd name="T93" fmla="*/ 158327 h 21600"/>
              <a:gd name="T94" fmla="*/ 275484 w 21600"/>
              <a:gd name="T95" fmla="*/ 125942 h 21600"/>
              <a:gd name="T96" fmla="*/ 326231 w 21600"/>
              <a:gd name="T97" fmla="*/ 129540 h 21600"/>
              <a:gd name="T98" fmla="*/ 362479 w 21600"/>
              <a:gd name="T99" fmla="*/ 129540 h 21600"/>
              <a:gd name="T100" fmla="*/ 380603 w 21600"/>
              <a:gd name="T101" fmla="*/ 115147 h 21600"/>
              <a:gd name="T102" fmla="*/ 398727 w 21600"/>
              <a:gd name="T103" fmla="*/ 205105 h 21600"/>
              <a:gd name="T104" fmla="*/ 387853 w 21600"/>
              <a:gd name="T105" fmla="*/ 22309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3" name="AutoShape 9"/>
          <p:cNvSpPr/>
          <p:nvPr/>
        </p:nvSpPr>
        <p:spPr bwMode="auto">
          <a:xfrm>
            <a:off x="4081467" y="2957861"/>
            <a:ext cx="969738" cy="1807744"/>
          </a:xfrm>
          <a:custGeom>
            <a:avLst/>
            <a:gdLst>
              <a:gd name="T0" fmla="*/ 969962 w 20023"/>
              <a:gd name="T1" fmla="*/ 1410952 h 21600"/>
              <a:gd name="T2" fmla="*/ 232281 w 20023"/>
              <a:gd name="T3" fmla="*/ 1808162 h 21600"/>
              <a:gd name="T4" fmla="*/ 211354 w 20023"/>
              <a:gd name="T5" fmla="*/ 0 h 21600"/>
              <a:gd name="T6" fmla="*/ 959498 w 20023"/>
              <a:gd name="T7" fmla="*/ 376282 h 21600"/>
              <a:gd name="T8" fmla="*/ 839168 w 20023"/>
              <a:gd name="T9" fmla="*/ 883153 h 21600"/>
              <a:gd name="T10" fmla="*/ 969962 w 20023"/>
              <a:gd name="T11" fmla="*/ 1410952 h 21600"/>
              <a:gd name="T12" fmla="*/ 969962 w 20023"/>
              <a:gd name="T13" fmla="*/ 141095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78797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54" name="AutoShape 10"/>
          <p:cNvSpPr/>
          <p:nvPr/>
        </p:nvSpPr>
        <p:spPr bwMode="auto">
          <a:xfrm>
            <a:off x="5027399" y="2826129"/>
            <a:ext cx="2033116" cy="2034704"/>
          </a:xfrm>
          <a:custGeom>
            <a:avLst/>
            <a:gdLst>
              <a:gd name="T0" fmla="*/ 1735664 w 19679"/>
              <a:gd name="T1" fmla="*/ 298052 h 19679"/>
              <a:gd name="T2" fmla="*/ 1735664 w 19679"/>
              <a:gd name="T3" fmla="*/ 1737019 h 19679"/>
              <a:gd name="T4" fmla="*/ 297820 w 19679"/>
              <a:gd name="T5" fmla="*/ 1737019 h 19679"/>
              <a:gd name="T6" fmla="*/ 297820 w 19679"/>
              <a:gd name="T7" fmla="*/ 298052 h 19679"/>
              <a:gd name="T8" fmla="*/ 1735664 w 19679"/>
              <a:gd name="T9" fmla="*/ 298052 h 19679"/>
              <a:gd name="T10" fmla="*/ 1735664 w 19679"/>
              <a:gd name="T11" fmla="*/ 29805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tx1">
                  <a:lumMod val="75000"/>
                  <a:lumOff val="25000"/>
                </a:schemeClr>
              </a:solidFill>
              <a:cs typeface="+mn-ea"/>
              <a:sym typeface="+mn-lt"/>
            </a:endParaRPr>
          </a:p>
        </p:txBody>
      </p:sp>
      <p:sp>
        <p:nvSpPr>
          <p:cNvPr id="55" name="AutoShape 11"/>
          <p:cNvSpPr/>
          <p:nvPr/>
        </p:nvSpPr>
        <p:spPr bwMode="auto">
          <a:xfrm>
            <a:off x="4321124" y="3727620"/>
            <a:ext cx="357105" cy="298381"/>
          </a:xfrm>
          <a:custGeom>
            <a:avLst/>
            <a:gdLst>
              <a:gd name="T0" fmla="*/ 335079 w 21600"/>
              <a:gd name="T1" fmla="*/ 44533 h 21600"/>
              <a:gd name="T2" fmla="*/ 350706 w 21600"/>
              <a:gd name="T3" fmla="*/ 51317 h 21600"/>
              <a:gd name="T4" fmla="*/ 357188 w 21600"/>
              <a:gd name="T5" fmla="*/ 67220 h 21600"/>
              <a:gd name="T6" fmla="*/ 357188 w 21600"/>
              <a:gd name="T7" fmla="*/ 276122 h 21600"/>
              <a:gd name="T8" fmla="*/ 350706 w 21600"/>
              <a:gd name="T9" fmla="*/ 291832 h 21600"/>
              <a:gd name="T10" fmla="*/ 335079 w 21600"/>
              <a:gd name="T11" fmla="*/ 298450 h 21600"/>
              <a:gd name="T12" fmla="*/ 22308 w 21600"/>
              <a:gd name="T13" fmla="*/ 298450 h 21600"/>
              <a:gd name="T14" fmla="*/ 6598 w 21600"/>
              <a:gd name="T15" fmla="*/ 291832 h 21600"/>
              <a:gd name="T16" fmla="*/ 0 w 21600"/>
              <a:gd name="T17" fmla="*/ 276122 h 21600"/>
              <a:gd name="T18" fmla="*/ 0 w 21600"/>
              <a:gd name="T19" fmla="*/ 67220 h 21600"/>
              <a:gd name="T20" fmla="*/ 6598 w 21600"/>
              <a:gd name="T21" fmla="*/ 51317 h 21600"/>
              <a:gd name="T22" fmla="*/ 22308 w 21600"/>
              <a:gd name="T23" fmla="*/ 44533 h 21600"/>
              <a:gd name="T24" fmla="*/ 93233 w 21600"/>
              <a:gd name="T25" fmla="*/ 44533 h 21600"/>
              <a:gd name="T26" fmla="*/ 104494 w 21600"/>
              <a:gd name="T27" fmla="*/ 20173 h 21600"/>
              <a:gd name="T28" fmla="*/ 117244 w 21600"/>
              <a:gd name="T29" fmla="*/ 5886 h 21600"/>
              <a:gd name="T30" fmla="*/ 135665 w 21600"/>
              <a:gd name="T31" fmla="*/ 0 h 21600"/>
              <a:gd name="T32" fmla="*/ 221523 w 21600"/>
              <a:gd name="T33" fmla="*/ 0 h 21600"/>
              <a:gd name="T34" fmla="*/ 239944 w 21600"/>
              <a:gd name="T35" fmla="*/ 5886 h 21600"/>
              <a:gd name="T36" fmla="*/ 252909 w 21600"/>
              <a:gd name="T37" fmla="*/ 20173 h 21600"/>
              <a:gd name="T38" fmla="*/ 263955 w 21600"/>
              <a:gd name="T39" fmla="*/ 44533 h 21600"/>
              <a:gd name="T40" fmla="*/ 335079 w 21600"/>
              <a:gd name="T41" fmla="*/ 44533 h 21600"/>
              <a:gd name="T42" fmla="*/ 178693 w 21600"/>
              <a:gd name="T43" fmla="*/ 265082 h 21600"/>
              <a:gd name="T44" fmla="*/ 214759 w 21600"/>
              <a:gd name="T45" fmla="*/ 257689 h 21600"/>
              <a:gd name="T46" fmla="*/ 244327 w 21600"/>
              <a:gd name="T47" fmla="*/ 237599 h 21600"/>
              <a:gd name="T48" fmla="*/ 264154 w 21600"/>
              <a:gd name="T49" fmla="*/ 207920 h 21600"/>
              <a:gd name="T50" fmla="*/ 271529 w 21600"/>
              <a:gd name="T51" fmla="*/ 171636 h 21600"/>
              <a:gd name="T52" fmla="*/ 264154 w 21600"/>
              <a:gd name="T53" fmla="*/ 135339 h 21600"/>
              <a:gd name="T54" fmla="*/ 244327 w 21600"/>
              <a:gd name="T55" fmla="*/ 105632 h 21600"/>
              <a:gd name="T56" fmla="*/ 214759 w 21600"/>
              <a:gd name="T57" fmla="*/ 85652 h 21600"/>
              <a:gd name="T58" fmla="*/ 178693 w 21600"/>
              <a:gd name="T59" fmla="*/ 78302 h 21600"/>
              <a:gd name="T60" fmla="*/ 142544 w 21600"/>
              <a:gd name="T61" fmla="*/ 85652 h 21600"/>
              <a:gd name="T62" fmla="*/ 112911 w 21600"/>
              <a:gd name="T63" fmla="*/ 105632 h 21600"/>
              <a:gd name="T64" fmla="*/ 93034 w 21600"/>
              <a:gd name="T65" fmla="*/ 135256 h 21600"/>
              <a:gd name="T66" fmla="*/ 85659 w 21600"/>
              <a:gd name="T67" fmla="*/ 171636 h 21600"/>
              <a:gd name="T68" fmla="*/ 93034 w 21600"/>
              <a:gd name="T69" fmla="*/ 207920 h 21600"/>
              <a:gd name="T70" fmla="*/ 112911 w 21600"/>
              <a:gd name="T71" fmla="*/ 237599 h 21600"/>
              <a:gd name="T72" fmla="*/ 142544 w 21600"/>
              <a:gd name="T73" fmla="*/ 257689 h 21600"/>
              <a:gd name="T74" fmla="*/ 178693 w 21600"/>
              <a:gd name="T75" fmla="*/ 265082 h 21600"/>
              <a:gd name="T76" fmla="*/ 178693 w 21600"/>
              <a:gd name="T77" fmla="*/ 108230 h 21600"/>
              <a:gd name="T78" fmla="*/ 203316 w 21600"/>
              <a:gd name="T79" fmla="*/ 113176 h 21600"/>
              <a:gd name="T80" fmla="*/ 223276 w 21600"/>
              <a:gd name="T81" fmla="*/ 126689 h 21600"/>
              <a:gd name="T82" fmla="*/ 236753 w 21600"/>
              <a:gd name="T83" fmla="*/ 146793 h 21600"/>
              <a:gd name="T84" fmla="*/ 241681 w 21600"/>
              <a:gd name="T85" fmla="*/ 171636 h 21600"/>
              <a:gd name="T86" fmla="*/ 236753 w 21600"/>
              <a:gd name="T87" fmla="*/ 196272 h 21600"/>
              <a:gd name="T88" fmla="*/ 223276 w 21600"/>
              <a:gd name="T89" fmla="*/ 216487 h 21600"/>
              <a:gd name="T90" fmla="*/ 203233 w 21600"/>
              <a:gd name="T91" fmla="*/ 230207 h 21600"/>
              <a:gd name="T92" fmla="*/ 178693 w 21600"/>
              <a:gd name="T93" fmla="*/ 235126 h 21600"/>
              <a:gd name="T94" fmla="*/ 154004 w 21600"/>
              <a:gd name="T95" fmla="*/ 230207 h 21600"/>
              <a:gd name="T96" fmla="*/ 133962 w 21600"/>
              <a:gd name="T97" fmla="*/ 216487 h 21600"/>
              <a:gd name="T98" fmla="*/ 120485 w 21600"/>
              <a:gd name="T99" fmla="*/ 196189 h 21600"/>
              <a:gd name="T100" fmla="*/ 115507 w 21600"/>
              <a:gd name="T101" fmla="*/ 171636 h 21600"/>
              <a:gd name="T102" fmla="*/ 120485 w 21600"/>
              <a:gd name="T103" fmla="*/ 146793 h 21600"/>
              <a:gd name="T104" fmla="*/ 133962 w 21600"/>
              <a:gd name="T105" fmla="*/ 126689 h 21600"/>
              <a:gd name="T106" fmla="*/ 154004 w 21600"/>
              <a:gd name="T107" fmla="*/ 113176 h 21600"/>
              <a:gd name="T108" fmla="*/ 178693 w 21600"/>
              <a:gd name="T109" fmla="*/ 10823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6" name="AutoShape 12"/>
          <p:cNvSpPr/>
          <p:nvPr/>
        </p:nvSpPr>
        <p:spPr bwMode="auto">
          <a:xfrm>
            <a:off x="6684365" y="2407126"/>
            <a:ext cx="357104" cy="296794"/>
          </a:xfrm>
          <a:custGeom>
            <a:avLst/>
            <a:gdLst>
              <a:gd name="T0" fmla="*/ 357187 w 21600"/>
              <a:gd name="T1" fmla="*/ 129192 h 21579"/>
              <a:gd name="T2" fmla="*/ 350870 w 21600"/>
              <a:gd name="T3" fmla="*/ 147159 h 21579"/>
              <a:gd name="T4" fmla="*/ 335078 w 21600"/>
              <a:gd name="T5" fmla="*/ 157215 h 21579"/>
              <a:gd name="T6" fmla="*/ 335078 w 21600"/>
              <a:gd name="T7" fmla="*/ 228518 h 21579"/>
              <a:gd name="T8" fmla="*/ 326264 w 21600"/>
              <a:gd name="T9" fmla="*/ 249387 h 21579"/>
              <a:gd name="T10" fmla="*/ 305246 w 21600"/>
              <a:gd name="T11" fmla="*/ 258068 h 21579"/>
              <a:gd name="T12" fmla="*/ 273463 w 21600"/>
              <a:gd name="T13" fmla="*/ 232549 h 21579"/>
              <a:gd name="T14" fmla="*/ 233428 w 21600"/>
              <a:gd name="T15" fmla="*/ 209864 h 21579"/>
              <a:gd name="T16" fmla="*/ 189342 w 21600"/>
              <a:gd name="T17" fmla="*/ 192172 h 21579"/>
              <a:gd name="T18" fmla="*/ 145339 w 21600"/>
              <a:gd name="T19" fmla="*/ 182528 h 21579"/>
              <a:gd name="T20" fmla="*/ 131779 w 21600"/>
              <a:gd name="T21" fmla="*/ 190246 h 21579"/>
              <a:gd name="T22" fmla="*/ 124602 w 21600"/>
              <a:gd name="T23" fmla="*/ 202311 h 21579"/>
              <a:gd name="T24" fmla="*/ 124205 w 21600"/>
              <a:gd name="T25" fmla="*/ 215958 h 21579"/>
              <a:gd name="T26" fmla="*/ 131415 w 21600"/>
              <a:gd name="T27" fmla="*/ 228518 h 21579"/>
              <a:gd name="T28" fmla="*/ 126950 w 21600"/>
              <a:gd name="T29" fmla="*/ 243128 h 21579"/>
              <a:gd name="T30" fmla="*/ 130919 w 21600"/>
              <a:gd name="T31" fmla="*/ 255963 h 21579"/>
              <a:gd name="T32" fmla="*/ 140527 w 21600"/>
              <a:gd name="T33" fmla="*/ 267836 h 21579"/>
              <a:gd name="T34" fmla="*/ 153309 w 21600"/>
              <a:gd name="T35" fmla="*/ 279144 h 21579"/>
              <a:gd name="T36" fmla="*/ 139832 w 21600"/>
              <a:gd name="T37" fmla="*/ 291828 h 21579"/>
              <a:gd name="T38" fmla="*/ 119261 w 21600"/>
              <a:gd name="T39" fmla="*/ 296753 h 21579"/>
              <a:gd name="T40" fmla="*/ 97846 w 21600"/>
              <a:gd name="T41" fmla="*/ 294731 h 21579"/>
              <a:gd name="T42" fmla="*/ 81409 w 21600"/>
              <a:gd name="T43" fmla="*/ 286298 h 21579"/>
              <a:gd name="T44" fmla="*/ 73637 w 21600"/>
              <a:gd name="T45" fmla="*/ 262154 h 21579"/>
              <a:gd name="T46" fmla="*/ 66675 w 21600"/>
              <a:gd name="T47" fmla="*/ 236951 h 21579"/>
              <a:gd name="T48" fmla="*/ 63963 w 21600"/>
              <a:gd name="T49" fmla="*/ 210221 h 21579"/>
              <a:gd name="T50" fmla="*/ 68626 w 21600"/>
              <a:gd name="T51" fmla="*/ 180960 h 21579"/>
              <a:gd name="T52" fmla="*/ 29832 w 21600"/>
              <a:gd name="T53" fmla="*/ 180960 h 21579"/>
              <a:gd name="T54" fmla="*/ 8830 w 21600"/>
              <a:gd name="T55" fmla="*/ 172279 h 21579"/>
              <a:gd name="T56" fmla="*/ 0 w 21600"/>
              <a:gd name="T57" fmla="*/ 151204 h 21579"/>
              <a:gd name="T58" fmla="*/ 0 w 21600"/>
              <a:gd name="T59" fmla="*/ 106947 h 21579"/>
              <a:gd name="T60" fmla="*/ 8698 w 21600"/>
              <a:gd name="T61" fmla="*/ 85913 h 21579"/>
              <a:gd name="T62" fmla="*/ 29832 w 21600"/>
              <a:gd name="T63" fmla="*/ 77108 h 21579"/>
              <a:gd name="T64" fmla="*/ 126553 w 21600"/>
              <a:gd name="T65" fmla="*/ 77108 h 21579"/>
              <a:gd name="T66" fmla="*/ 174046 w 21600"/>
              <a:gd name="T67" fmla="*/ 70656 h 21579"/>
              <a:gd name="T68" fmla="*/ 223424 w 21600"/>
              <a:gd name="T69" fmla="*/ 53295 h 21579"/>
              <a:gd name="T70" fmla="*/ 269097 w 21600"/>
              <a:gd name="T71" fmla="*/ 28505 h 21579"/>
              <a:gd name="T72" fmla="*/ 305246 w 21600"/>
              <a:gd name="T73" fmla="*/ 0 h 21579"/>
              <a:gd name="T74" fmla="*/ 326264 w 21600"/>
              <a:gd name="T75" fmla="*/ 8722 h 21579"/>
              <a:gd name="T76" fmla="*/ 335078 w 21600"/>
              <a:gd name="T77" fmla="*/ 29798 h 21579"/>
              <a:gd name="T78" fmla="*/ 335078 w 21600"/>
              <a:gd name="T79" fmla="*/ 100894 h 21579"/>
              <a:gd name="T80" fmla="*/ 350870 w 21600"/>
              <a:gd name="T81" fmla="*/ 111033 h 21579"/>
              <a:gd name="T82" fmla="*/ 357187 w 21600"/>
              <a:gd name="T83" fmla="*/ 129192 h 21579"/>
              <a:gd name="T84" fmla="*/ 305246 w 21600"/>
              <a:gd name="T85" fmla="*/ 39276 h 21579"/>
              <a:gd name="T86" fmla="*/ 273066 w 21600"/>
              <a:gd name="T87" fmla="*/ 61246 h 21579"/>
              <a:gd name="T88" fmla="*/ 236140 w 21600"/>
              <a:gd name="T89" fmla="*/ 80259 h 21579"/>
              <a:gd name="T90" fmla="*/ 196420 w 21600"/>
              <a:gd name="T91" fmla="*/ 95240 h 21579"/>
              <a:gd name="T92" fmla="*/ 156385 w 21600"/>
              <a:gd name="T93" fmla="*/ 104608 h 21579"/>
              <a:gd name="T94" fmla="*/ 156385 w 21600"/>
              <a:gd name="T95" fmla="*/ 153707 h 21579"/>
              <a:gd name="T96" fmla="*/ 196420 w 21600"/>
              <a:gd name="T97" fmla="*/ 163186 h 21579"/>
              <a:gd name="T98" fmla="*/ 236140 w 21600"/>
              <a:gd name="T99" fmla="*/ 178250 h 21579"/>
              <a:gd name="T100" fmla="*/ 273265 w 21600"/>
              <a:gd name="T101" fmla="*/ 197386 h 21579"/>
              <a:gd name="T102" fmla="*/ 305246 w 21600"/>
              <a:gd name="T103" fmla="*/ 219026 h 21579"/>
              <a:gd name="T104" fmla="*/ 305246 w 21600"/>
              <a:gd name="T105" fmla="*/ 39276 h 21579"/>
              <a:gd name="T106" fmla="*/ 305246 w 21600"/>
              <a:gd name="T107" fmla="*/ 39276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7" name="AutoShape 13"/>
          <p:cNvSpPr/>
          <p:nvPr/>
        </p:nvSpPr>
        <p:spPr bwMode="auto">
          <a:xfrm>
            <a:off x="7414446" y="3672071"/>
            <a:ext cx="357104" cy="358692"/>
          </a:xfrm>
          <a:custGeom>
            <a:avLst/>
            <a:gdLst>
              <a:gd name="T0" fmla="*/ 353169 w 21600"/>
              <a:gd name="T1" fmla="*/ 312300 h 21600"/>
              <a:gd name="T2" fmla="*/ 357187 w 21600"/>
              <a:gd name="T3" fmla="*/ 322848 h 21600"/>
              <a:gd name="T4" fmla="*/ 353169 w 21600"/>
              <a:gd name="T5" fmla="*/ 332515 h 21600"/>
              <a:gd name="T6" fmla="*/ 343081 w 21600"/>
              <a:gd name="T7" fmla="*/ 344507 h 21600"/>
              <a:gd name="T8" fmla="*/ 331109 w 21600"/>
              <a:gd name="T9" fmla="*/ 354606 h 21600"/>
              <a:gd name="T10" fmla="*/ 321584 w 21600"/>
              <a:gd name="T11" fmla="*/ 358775 h 21600"/>
              <a:gd name="T12" fmla="*/ 311067 w 21600"/>
              <a:gd name="T13" fmla="*/ 354506 h 21600"/>
              <a:gd name="T14" fmla="*/ 230799 w 21600"/>
              <a:gd name="T15" fmla="*/ 274114 h 21600"/>
              <a:gd name="T16" fmla="*/ 191657 w 21600"/>
              <a:gd name="T17" fmla="*/ 292402 h 21600"/>
              <a:gd name="T18" fmla="*/ 148944 w 21600"/>
              <a:gd name="T19" fmla="*/ 298830 h 21600"/>
              <a:gd name="T20" fmla="*/ 91248 w 21600"/>
              <a:gd name="T21" fmla="*/ 287203 h 21600"/>
              <a:gd name="T22" fmla="*/ 43739 w 21600"/>
              <a:gd name="T23" fmla="*/ 255029 h 21600"/>
              <a:gd name="T24" fmla="*/ 11592 w 21600"/>
              <a:gd name="T25" fmla="*/ 207408 h 21600"/>
              <a:gd name="T26" fmla="*/ 0 w 21600"/>
              <a:gd name="T27" fmla="*/ 149490 h 21600"/>
              <a:gd name="T28" fmla="*/ 11592 w 21600"/>
              <a:gd name="T29" fmla="*/ 91604 h 21600"/>
              <a:gd name="T30" fmla="*/ 43739 w 21600"/>
              <a:gd name="T31" fmla="*/ 43950 h 21600"/>
              <a:gd name="T32" fmla="*/ 91149 w 21600"/>
              <a:gd name="T33" fmla="*/ 11776 h 21600"/>
              <a:gd name="T34" fmla="*/ 148944 w 21600"/>
              <a:gd name="T35" fmla="*/ 0 h 21600"/>
              <a:gd name="T36" fmla="*/ 206507 w 21600"/>
              <a:gd name="T37" fmla="*/ 11776 h 21600"/>
              <a:gd name="T38" fmla="*/ 253983 w 21600"/>
              <a:gd name="T39" fmla="*/ 43950 h 21600"/>
              <a:gd name="T40" fmla="*/ 286080 w 21600"/>
              <a:gd name="T41" fmla="*/ 91604 h 21600"/>
              <a:gd name="T42" fmla="*/ 297705 w 21600"/>
              <a:gd name="T43" fmla="*/ 149490 h 21600"/>
              <a:gd name="T44" fmla="*/ 291306 w 21600"/>
              <a:gd name="T45" fmla="*/ 192493 h 21600"/>
              <a:gd name="T46" fmla="*/ 273083 w 21600"/>
              <a:gd name="T47" fmla="*/ 231659 h 21600"/>
              <a:gd name="T48" fmla="*/ 353169 w 21600"/>
              <a:gd name="T49" fmla="*/ 312300 h 21600"/>
              <a:gd name="T50" fmla="*/ 59482 w 21600"/>
              <a:gd name="T51" fmla="*/ 149490 h 21600"/>
              <a:gd name="T52" fmla="*/ 66625 w 21600"/>
              <a:gd name="T53" fmla="*/ 184669 h 21600"/>
              <a:gd name="T54" fmla="*/ 85874 w 21600"/>
              <a:gd name="T55" fmla="*/ 212956 h 21600"/>
              <a:gd name="T56" fmla="*/ 114234 w 21600"/>
              <a:gd name="T57" fmla="*/ 232041 h 21600"/>
              <a:gd name="T58" fmla="*/ 148894 w 21600"/>
              <a:gd name="T59" fmla="*/ 239084 h 21600"/>
              <a:gd name="T60" fmla="*/ 183422 w 21600"/>
              <a:gd name="T61" fmla="*/ 232041 h 21600"/>
              <a:gd name="T62" fmla="*/ 211699 w 21600"/>
              <a:gd name="T63" fmla="*/ 212956 h 21600"/>
              <a:gd name="T64" fmla="*/ 230948 w 21600"/>
              <a:gd name="T65" fmla="*/ 184669 h 21600"/>
              <a:gd name="T66" fmla="*/ 238092 w 21600"/>
              <a:gd name="T67" fmla="*/ 149490 h 21600"/>
              <a:gd name="T68" fmla="*/ 230948 w 21600"/>
              <a:gd name="T69" fmla="*/ 114825 h 21600"/>
              <a:gd name="T70" fmla="*/ 211699 w 21600"/>
              <a:gd name="T71" fmla="*/ 86255 h 21600"/>
              <a:gd name="T72" fmla="*/ 183422 w 21600"/>
              <a:gd name="T73" fmla="*/ 66971 h 21600"/>
              <a:gd name="T74" fmla="*/ 148894 w 21600"/>
              <a:gd name="T75" fmla="*/ 59895 h 21600"/>
              <a:gd name="T76" fmla="*/ 114234 w 21600"/>
              <a:gd name="T77" fmla="*/ 66971 h 21600"/>
              <a:gd name="T78" fmla="*/ 85874 w 21600"/>
              <a:gd name="T79" fmla="*/ 86255 h 21600"/>
              <a:gd name="T80" fmla="*/ 66625 w 21600"/>
              <a:gd name="T81" fmla="*/ 114825 h 21600"/>
              <a:gd name="T82" fmla="*/ 59482 w 21600"/>
              <a:gd name="T83" fmla="*/ 149490 h 21600"/>
              <a:gd name="T84" fmla="*/ 148944 w 21600"/>
              <a:gd name="T85" fmla="*/ 92866 h 21600"/>
              <a:gd name="T86" fmla="*/ 156650 w 21600"/>
              <a:gd name="T87" fmla="*/ 96105 h 21600"/>
              <a:gd name="T88" fmla="*/ 159874 w 21600"/>
              <a:gd name="T89" fmla="*/ 104311 h 21600"/>
              <a:gd name="T90" fmla="*/ 156650 w 21600"/>
              <a:gd name="T91" fmla="*/ 112051 h 21600"/>
              <a:gd name="T92" fmla="*/ 148944 w 21600"/>
              <a:gd name="T93" fmla="*/ 115340 h 21600"/>
              <a:gd name="T94" fmla="*/ 124883 w 21600"/>
              <a:gd name="T95" fmla="*/ 125189 h 21600"/>
              <a:gd name="T96" fmla="*/ 114928 w 21600"/>
              <a:gd name="T97" fmla="*/ 149440 h 21600"/>
              <a:gd name="T98" fmla="*/ 111704 w 21600"/>
              <a:gd name="T99" fmla="*/ 157230 h 21600"/>
              <a:gd name="T100" fmla="*/ 103998 w 21600"/>
              <a:gd name="T101" fmla="*/ 160419 h 21600"/>
              <a:gd name="T102" fmla="*/ 95680 w 21600"/>
              <a:gd name="T103" fmla="*/ 157230 h 21600"/>
              <a:gd name="T104" fmla="*/ 92604 w 21600"/>
              <a:gd name="T105" fmla="*/ 149440 h 21600"/>
              <a:gd name="T106" fmla="*/ 96953 w 21600"/>
              <a:gd name="T107" fmla="*/ 127664 h 21600"/>
              <a:gd name="T108" fmla="*/ 109091 w 21600"/>
              <a:gd name="T109" fmla="*/ 109476 h 21600"/>
              <a:gd name="T110" fmla="*/ 126950 w 21600"/>
              <a:gd name="T111" fmla="*/ 97284 h 21600"/>
              <a:gd name="T112" fmla="*/ 148944 w 21600"/>
              <a:gd name="T113" fmla="*/ 92866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8" name="AutoShape 14"/>
          <p:cNvSpPr/>
          <p:nvPr/>
        </p:nvSpPr>
        <p:spPr bwMode="auto">
          <a:xfrm>
            <a:off x="5160717" y="5016371"/>
            <a:ext cx="355518" cy="355518"/>
          </a:xfrm>
          <a:custGeom>
            <a:avLst/>
            <a:gdLst>
              <a:gd name="T0" fmla="*/ 311117 w 21600"/>
              <a:gd name="T1" fmla="*/ 0 h 21600"/>
              <a:gd name="T2" fmla="*/ 342644 w 21600"/>
              <a:gd name="T3" fmla="*/ 13105 h 21600"/>
              <a:gd name="T4" fmla="*/ 355600 w 21600"/>
              <a:gd name="T5" fmla="*/ 44631 h 21600"/>
              <a:gd name="T6" fmla="*/ 355600 w 21600"/>
              <a:gd name="T7" fmla="*/ 310870 h 21600"/>
              <a:gd name="T8" fmla="*/ 352028 w 21600"/>
              <a:gd name="T9" fmla="*/ 328469 h 21600"/>
              <a:gd name="T10" fmla="*/ 342495 w 21600"/>
              <a:gd name="T11" fmla="*/ 342495 h 21600"/>
              <a:gd name="T12" fmla="*/ 328271 w 21600"/>
              <a:gd name="T13" fmla="*/ 351929 h 21600"/>
              <a:gd name="T14" fmla="*/ 311117 w 21600"/>
              <a:gd name="T15" fmla="*/ 355501 h 21600"/>
              <a:gd name="T16" fmla="*/ 198642 w 21600"/>
              <a:gd name="T17" fmla="*/ 355501 h 21600"/>
              <a:gd name="T18" fmla="*/ 198642 w 21600"/>
              <a:gd name="T19" fmla="*/ 206643 h 21600"/>
              <a:gd name="T20" fmla="*/ 238482 w 21600"/>
              <a:gd name="T21" fmla="*/ 206643 h 21600"/>
              <a:gd name="T22" fmla="*/ 243471 w 21600"/>
              <a:gd name="T23" fmla="*/ 204816 h 21600"/>
              <a:gd name="T24" fmla="*/ 245644 w 21600"/>
              <a:gd name="T25" fmla="*/ 199926 h 21600"/>
              <a:gd name="T26" fmla="*/ 248393 w 21600"/>
              <a:gd name="T27" fmla="*/ 160991 h 21600"/>
              <a:gd name="T28" fmla="*/ 246566 w 21600"/>
              <a:gd name="T29" fmla="*/ 155476 h 21600"/>
              <a:gd name="T30" fmla="*/ 241248 w 21600"/>
              <a:gd name="T31" fmla="*/ 153155 h 21600"/>
              <a:gd name="T32" fmla="*/ 198642 w 21600"/>
              <a:gd name="T33" fmla="*/ 153155 h 21600"/>
              <a:gd name="T34" fmla="*/ 198642 w 21600"/>
              <a:gd name="T35" fmla="*/ 136033 h 21600"/>
              <a:gd name="T36" fmla="*/ 201112 w 21600"/>
              <a:gd name="T37" fmla="*/ 123423 h 21600"/>
              <a:gd name="T38" fmla="*/ 213442 w 21600"/>
              <a:gd name="T39" fmla="*/ 120328 h 21600"/>
              <a:gd name="T40" fmla="*/ 226300 w 21600"/>
              <a:gd name="T41" fmla="*/ 121283 h 21600"/>
              <a:gd name="T42" fmla="*/ 239832 w 21600"/>
              <a:gd name="T43" fmla="*/ 123801 h 21600"/>
              <a:gd name="T44" fmla="*/ 242977 w 21600"/>
              <a:gd name="T45" fmla="*/ 123456 h 21600"/>
              <a:gd name="T46" fmla="*/ 245644 w 21600"/>
              <a:gd name="T47" fmla="*/ 122205 h 21600"/>
              <a:gd name="T48" fmla="*/ 248887 w 21600"/>
              <a:gd name="T49" fmla="*/ 117134 h 21600"/>
              <a:gd name="T50" fmla="*/ 254155 w 21600"/>
              <a:gd name="T51" fmla="*/ 79648 h 21600"/>
              <a:gd name="T52" fmla="*/ 248393 w 21600"/>
              <a:gd name="T53" fmla="*/ 71565 h 21600"/>
              <a:gd name="T54" fmla="*/ 204882 w 21600"/>
              <a:gd name="T55" fmla="*/ 66016 h 21600"/>
              <a:gd name="T56" fmla="*/ 135194 w 21600"/>
              <a:gd name="T57" fmla="*/ 133811 h 21600"/>
              <a:gd name="T58" fmla="*/ 135194 w 21600"/>
              <a:gd name="T59" fmla="*/ 153254 h 21600"/>
              <a:gd name="T60" fmla="*/ 111355 w 21600"/>
              <a:gd name="T61" fmla="*/ 153254 h 21600"/>
              <a:gd name="T62" fmla="*/ 104013 w 21600"/>
              <a:gd name="T63" fmla="*/ 160646 h 21600"/>
              <a:gd name="T64" fmla="*/ 104013 w 21600"/>
              <a:gd name="T65" fmla="*/ 199531 h 21600"/>
              <a:gd name="T66" fmla="*/ 106087 w 21600"/>
              <a:gd name="T67" fmla="*/ 204569 h 21600"/>
              <a:gd name="T68" fmla="*/ 111355 w 21600"/>
              <a:gd name="T69" fmla="*/ 206742 h 21600"/>
              <a:gd name="T70" fmla="*/ 135194 w 21600"/>
              <a:gd name="T71" fmla="*/ 206742 h 21600"/>
              <a:gd name="T72" fmla="*/ 135194 w 21600"/>
              <a:gd name="T73" fmla="*/ 355600 h 21600"/>
              <a:gd name="T74" fmla="*/ 44203 w 21600"/>
              <a:gd name="T75" fmla="*/ 355600 h 21600"/>
              <a:gd name="T76" fmla="*/ 27131 w 21600"/>
              <a:gd name="T77" fmla="*/ 352028 h 21600"/>
              <a:gd name="T78" fmla="*/ 13105 w 21600"/>
              <a:gd name="T79" fmla="*/ 342594 h 21600"/>
              <a:gd name="T80" fmla="*/ 3622 w 21600"/>
              <a:gd name="T81" fmla="*/ 328568 h 21600"/>
              <a:gd name="T82" fmla="*/ 0 w 21600"/>
              <a:gd name="T83" fmla="*/ 310969 h 21600"/>
              <a:gd name="T84" fmla="*/ 0 w 21600"/>
              <a:gd name="T85" fmla="*/ 44730 h 21600"/>
              <a:gd name="T86" fmla="*/ 3622 w 21600"/>
              <a:gd name="T87" fmla="*/ 27361 h 21600"/>
              <a:gd name="T88" fmla="*/ 13105 w 21600"/>
              <a:gd name="T89" fmla="*/ 13203 h 21600"/>
              <a:gd name="T90" fmla="*/ 27131 w 21600"/>
              <a:gd name="T91" fmla="*/ 3671 h 21600"/>
              <a:gd name="T92" fmla="*/ 44203 w 21600"/>
              <a:gd name="T93" fmla="*/ 99 h 21600"/>
              <a:gd name="T94" fmla="*/ 311117 w 21600"/>
              <a:gd name="T95" fmla="*/ 99 h 21600"/>
              <a:gd name="T96" fmla="*/ 311117 w 21600"/>
              <a:gd name="T97" fmla="*/ 0 h 21600"/>
              <a:gd name="T98" fmla="*/ 311117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lumMod val="75000"/>
                  <a:lumOff val="25000"/>
                </a:schemeClr>
              </a:solidFill>
              <a:cs typeface="+mn-ea"/>
              <a:sym typeface="+mn-lt"/>
            </a:endParaRPr>
          </a:p>
        </p:txBody>
      </p:sp>
      <p:sp>
        <p:nvSpPr>
          <p:cNvPr id="59" name="AutoShape 25"/>
          <p:cNvSpPr/>
          <p:nvPr/>
        </p:nvSpPr>
        <p:spPr bwMode="auto">
          <a:xfrm>
            <a:off x="5673361" y="3537164"/>
            <a:ext cx="761824" cy="634853"/>
          </a:xfrm>
          <a:custGeom>
            <a:avLst/>
            <a:gdLst>
              <a:gd name="T0" fmla="*/ 762000 w 21600"/>
              <a:gd name="T1" fmla="*/ 47566 h 21600"/>
              <a:gd name="T2" fmla="*/ 714834 w 21600"/>
              <a:gd name="T3" fmla="*/ 635000 h 21600"/>
              <a:gd name="T4" fmla="*/ 0 w 21600"/>
              <a:gd name="T5" fmla="*/ 587434 h 21600"/>
              <a:gd name="T6" fmla="*/ 47484 w 21600"/>
              <a:gd name="T7" fmla="*/ 0 h 21600"/>
              <a:gd name="T8" fmla="*/ 138430 w 21600"/>
              <a:gd name="T9" fmla="*/ 52417 h 21600"/>
              <a:gd name="T10" fmla="*/ 52246 w 21600"/>
              <a:gd name="T11" fmla="*/ 52241 h 21600"/>
              <a:gd name="T12" fmla="*/ 51999 w 21600"/>
              <a:gd name="T13" fmla="*/ 138406 h 21600"/>
              <a:gd name="T14" fmla="*/ 138183 w 21600"/>
              <a:gd name="T15" fmla="*/ 138671 h 21600"/>
              <a:gd name="T16" fmla="*/ 142946 w 21600"/>
              <a:gd name="T17" fmla="*/ 211725 h 21600"/>
              <a:gd name="T18" fmla="*/ 63571 w 21600"/>
              <a:gd name="T19" fmla="*/ 195674 h 21600"/>
              <a:gd name="T20" fmla="*/ 47413 w 21600"/>
              <a:gd name="T21" fmla="*/ 275461 h 21600"/>
              <a:gd name="T22" fmla="*/ 126788 w 21600"/>
              <a:gd name="T23" fmla="*/ 291512 h 21600"/>
              <a:gd name="T24" fmla="*/ 142946 w 21600"/>
              <a:gd name="T25" fmla="*/ 211725 h 21600"/>
              <a:gd name="T26" fmla="*/ 126788 w 21600"/>
              <a:gd name="T27" fmla="*/ 343576 h 21600"/>
              <a:gd name="T28" fmla="*/ 47413 w 21600"/>
              <a:gd name="T29" fmla="*/ 359628 h 21600"/>
              <a:gd name="T30" fmla="*/ 63571 w 21600"/>
              <a:gd name="T31" fmla="*/ 439414 h 21600"/>
              <a:gd name="T32" fmla="*/ 142946 w 21600"/>
              <a:gd name="T33" fmla="*/ 423363 h 21600"/>
              <a:gd name="T34" fmla="*/ 138430 w 21600"/>
              <a:gd name="T35" fmla="*/ 496770 h 21600"/>
              <a:gd name="T36" fmla="*/ 52246 w 21600"/>
              <a:gd name="T37" fmla="*/ 496594 h 21600"/>
              <a:gd name="T38" fmla="*/ 51999 w 21600"/>
              <a:gd name="T39" fmla="*/ 582759 h 21600"/>
              <a:gd name="T40" fmla="*/ 138183 w 21600"/>
              <a:gd name="T41" fmla="*/ 582936 h 21600"/>
              <a:gd name="T42" fmla="*/ 571288 w 21600"/>
              <a:gd name="T43" fmla="*/ 63823 h 21600"/>
              <a:gd name="T44" fmla="*/ 206657 w 21600"/>
              <a:gd name="T45" fmla="*/ 47654 h 21600"/>
              <a:gd name="T46" fmla="*/ 190535 w 21600"/>
              <a:gd name="T47" fmla="*/ 275461 h 21600"/>
              <a:gd name="T48" fmla="*/ 555166 w 21600"/>
              <a:gd name="T49" fmla="*/ 291512 h 21600"/>
              <a:gd name="T50" fmla="*/ 571288 w 21600"/>
              <a:gd name="T51" fmla="*/ 63823 h 21600"/>
              <a:gd name="T52" fmla="*/ 555166 w 21600"/>
              <a:gd name="T53" fmla="*/ 343576 h 21600"/>
              <a:gd name="T54" fmla="*/ 190535 w 21600"/>
              <a:gd name="T55" fmla="*/ 359628 h 21600"/>
              <a:gd name="T56" fmla="*/ 206657 w 21600"/>
              <a:gd name="T57" fmla="*/ 587434 h 21600"/>
              <a:gd name="T58" fmla="*/ 571288 w 21600"/>
              <a:gd name="T59" fmla="*/ 571265 h 21600"/>
              <a:gd name="T60" fmla="*/ 710106 w 21600"/>
              <a:gd name="T61" fmla="*/ 52417 h 21600"/>
              <a:gd name="T62" fmla="*/ 623641 w 21600"/>
              <a:gd name="T63" fmla="*/ 52241 h 21600"/>
              <a:gd name="T64" fmla="*/ 623641 w 21600"/>
              <a:gd name="T65" fmla="*/ 138406 h 21600"/>
              <a:gd name="T66" fmla="*/ 710106 w 21600"/>
              <a:gd name="T67" fmla="*/ 138671 h 21600"/>
              <a:gd name="T68" fmla="*/ 714834 w 21600"/>
              <a:gd name="T69" fmla="*/ 211725 h 21600"/>
              <a:gd name="T70" fmla="*/ 635035 w 21600"/>
              <a:gd name="T71" fmla="*/ 195674 h 21600"/>
              <a:gd name="T72" fmla="*/ 618984 w 21600"/>
              <a:gd name="T73" fmla="*/ 275461 h 21600"/>
              <a:gd name="T74" fmla="*/ 698712 w 21600"/>
              <a:gd name="T75" fmla="*/ 291512 h 21600"/>
              <a:gd name="T76" fmla="*/ 714834 w 21600"/>
              <a:gd name="T77" fmla="*/ 211725 h 21600"/>
              <a:gd name="T78" fmla="*/ 698712 w 21600"/>
              <a:gd name="T79" fmla="*/ 343576 h 21600"/>
              <a:gd name="T80" fmla="*/ 618984 w 21600"/>
              <a:gd name="T81" fmla="*/ 359628 h 21600"/>
              <a:gd name="T82" fmla="*/ 635035 w 21600"/>
              <a:gd name="T83" fmla="*/ 439414 h 21600"/>
              <a:gd name="T84" fmla="*/ 714834 w 21600"/>
              <a:gd name="T85" fmla="*/ 423363 h 21600"/>
              <a:gd name="T86" fmla="*/ 710106 w 21600"/>
              <a:gd name="T87" fmla="*/ 496770 h 21600"/>
              <a:gd name="T88" fmla="*/ 623641 w 21600"/>
              <a:gd name="T89" fmla="*/ 496594 h 21600"/>
              <a:gd name="T90" fmla="*/ 623641 w 21600"/>
              <a:gd name="T91" fmla="*/ 582759 h 21600"/>
              <a:gd name="T92" fmla="*/ 710106 w 21600"/>
              <a:gd name="T93" fmla="*/ 582936 h 21600"/>
              <a:gd name="T94" fmla="*/ 714834 w 21600"/>
              <a:gd name="T95" fmla="*/ 508147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615B5B"/>
          </a:solidFill>
          <a:ln>
            <a:noFill/>
          </a:ln>
        </p:spPr>
        <p:txBody>
          <a:bodyPr lIns="0" tIns="0" rIns="0" bIns="0"/>
          <a:lstStyle/>
          <a:p>
            <a:endParaRPr lang="zh-CN" altLang="en-US">
              <a:solidFill>
                <a:schemeClr val="tx1">
                  <a:lumMod val="75000"/>
                  <a:lumOff val="25000"/>
                </a:schemeClr>
              </a:solidFill>
              <a:cs typeface="+mn-ea"/>
              <a:sym typeface="+mn-lt"/>
            </a:endParaRPr>
          </a:p>
        </p:txBody>
      </p:sp>
      <p:sp>
        <p:nvSpPr>
          <p:cNvPr id="60" name="文本框 29"/>
          <p:cNvSpPr txBox="1"/>
          <p:nvPr/>
        </p:nvSpPr>
        <p:spPr>
          <a:xfrm>
            <a:off x="8288955" y="2074940"/>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61" name="文本框 30"/>
          <p:cNvSpPr txBox="1"/>
          <p:nvPr/>
        </p:nvSpPr>
        <p:spPr>
          <a:xfrm>
            <a:off x="8288955" y="1684951"/>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62" name="文本框 33"/>
          <p:cNvSpPr txBox="1"/>
          <p:nvPr/>
        </p:nvSpPr>
        <p:spPr>
          <a:xfrm>
            <a:off x="8288955" y="3717592"/>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63" name="文本框 34"/>
          <p:cNvSpPr txBox="1"/>
          <p:nvPr/>
        </p:nvSpPr>
        <p:spPr>
          <a:xfrm>
            <a:off x="8288955" y="3327603"/>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64" name="文本框 35"/>
          <p:cNvSpPr txBox="1"/>
          <p:nvPr/>
        </p:nvSpPr>
        <p:spPr>
          <a:xfrm>
            <a:off x="8288955" y="5361861"/>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65" name="文本框 36"/>
          <p:cNvSpPr txBox="1"/>
          <p:nvPr/>
        </p:nvSpPr>
        <p:spPr>
          <a:xfrm>
            <a:off x="8288955" y="4971872"/>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66" name="文本框 37"/>
          <p:cNvSpPr txBox="1"/>
          <p:nvPr/>
        </p:nvSpPr>
        <p:spPr>
          <a:xfrm>
            <a:off x="592312" y="2074940"/>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67" name="文本框 38"/>
          <p:cNvSpPr txBox="1"/>
          <p:nvPr/>
        </p:nvSpPr>
        <p:spPr>
          <a:xfrm>
            <a:off x="592312" y="1684951"/>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68" name="文本框 39"/>
          <p:cNvSpPr txBox="1"/>
          <p:nvPr/>
        </p:nvSpPr>
        <p:spPr>
          <a:xfrm>
            <a:off x="592312" y="3717592"/>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69" name="文本框 40"/>
          <p:cNvSpPr txBox="1"/>
          <p:nvPr/>
        </p:nvSpPr>
        <p:spPr>
          <a:xfrm>
            <a:off x="592312" y="3327603"/>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70" name="文本框 41"/>
          <p:cNvSpPr txBox="1"/>
          <p:nvPr/>
        </p:nvSpPr>
        <p:spPr>
          <a:xfrm>
            <a:off x="592312" y="5361861"/>
            <a:ext cx="3102178" cy="912859"/>
          </a:xfrm>
          <a:prstGeom prst="rect">
            <a:avLst/>
          </a:prstGeom>
          <a:noFill/>
        </p:spPr>
        <p:txBody>
          <a:bodyPr wrap="square" rtlCol="0" anchor="t">
            <a:spAutoFit/>
          </a:bodyPr>
          <a:lstStyle/>
          <a:p>
            <a:pPr>
              <a:lnSpc>
                <a:spcPts val="1600"/>
              </a:lnSpc>
            </a:pPr>
            <a:r>
              <a:rPr lang="zh-CN" altLang="en-US" sz="1200" dirty="0">
                <a:solidFill>
                  <a:schemeClr val="tx1">
                    <a:lumMod val="75000"/>
                    <a:lumOff val="25000"/>
                  </a:schemeClr>
                </a:solidFill>
                <a:cs typeface="+mn-ea"/>
                <a:sym typeface="+mn-lt"/>
              </a:rPr>
              <a:t>请在此处输入您的文本，或者复制您的文本粘贴到此处请在此处请在此处输入您的文本，或者复制您的文本粘贴请在此处输入您的文本，</a:t>
            </a:r>
          </a:p>
        </p:txBody>
      </p:sp>
      <p:sp>
        <p:nvSpPr>
          <p:cNvPr id="71" name="文本框 42"/>
          <p:cNvSpPr txBox="1"/>
          <p:nvPr/>
        </p:nvSpPr>
        <p:spPr>
          <a:xfrm>
            <a:off x="592312" y="4971872"/>
            <a:ext cx="3102178"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28" name="矩形 27"/>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p:cTn id="117" dur="500" fill="hold"/>
                                        <p:tgtEl>
                                          <p:spTgt spid="68"/>
                                        </p:tgtEl>
                                        <p:attrNameLst>
                                          <p:attrName>ppt_w</p:attrName>
                                        </p:attrNameLst>
                                      </p:cBhvr>
                                      <p:tavLst>
                                        <p:tav tm="0">
                                          <p:val>
                                            <p:fltVal val="0"/>
                                          </p:val>
                                        </p:tav>
                                        <p:tav tm="100000">
                                          <p:val>
                                            <p:strVal val="#ppt_w"/>
                                          </p:val>
                                        </p:tav>
                                      </p:tavLst>
                                    </p:anim>
                                    <p:anim calcmode="lin" valueType="num">
                                      <p:cBhvr>
                                        <p:cTn id="118" dur="500" fill="hold"/>
                                        <p:tgtEl>
                                          <p:spTgt spid="68"/>
                                        </p:tgtEl>
                                        <p:attrNameLst>
                                          <p:attrName>ppt_h</p:attrName>
                                        </p:attrNameLst>
                                      </p:cBhvr>
                                      <p:tavLst>
                                        <p:tav tm="0">
                                          <p:val>
                                            <p:fltVal val="0"/>
                                          </p:val>
                                        </p:tav>
                                        <p:tav tm="100000">
                                          <p:val>
                                            <p:strVal val="#ppt_h"/>
                                          </p:val>
                                        </p:tav>
                                      </p:tavLst>
                                    </p:anim>
                                    <p:animEffect transition="in" filter="fade">
                                      <p:cBhvr>
                                        <p:cTn id="119" dur="500"/>
                                        <p:tgtEl>
                                          <p:spTgt spid="6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p:cTn id="127" dur="500" fill="hold"/>
                                        <p:tgtEl>
                                          <p:spTgt spid="70"/>
                                        </p:tgtEl>
                                        <p:attrNameLst>
                                          <p:attrName>ppt_w</p:attrName>
                                        </p:attrNameLst>
                                      </p:cBhvr>
                                      <p:tavLst>
                                        <p:tav tm="0">
                                          <p:val>
                                            <p:fltVal val="0"/>
                                          </p:val>
                                        </p:tav>
                                        <p:tav tm="100000">
                                          <p:val>
                                            <p:strVal val="#ppt_w"/>
                                          </p:val>
                                        </p:tav>
                                      </p:tavLst>
                                    </p:anim>
                                    <p:anim calcmode="lin" valueType="num">
                                      <p:cBhvr>
                                        <p:cTn id="128" dur="500" fill="hold"/>
                                        <p:tgtEl>
                                          <p:spTgt spid="70"/>
                                        </p:tgtEl>
                                        <p:attrNameLst>
                                          <p:attrName>ppt_h</p:attrName>
                                        </p:attrNameLst>
                                      </p:cBhvr>
                                      <p:tavLst>
                                        <p:tav tm="0">
                                          <p:val>
                                            <p:fltVal val="0"/>
                                          </p:val>
                                        </p:tav>
                                        <p:tav tm="100000">
                                          <p:val>
                                            <p:strVal val="#ppt_h"/>
                                          </p:val>
                                        </p:tav>
                                      </p:tavLst>
                                    </p:anim>
                                    <p:animEffect transition="in" filter="fade">
                                      <p:cBhvr>
                                        <p:cTn id="129" dur="500"/>
                                        <p:tgtEl>
                                          <p:spTgt spid="7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 21"/>
          <p:cNvSpPr>
            <a:spLocks noChangeArrowheads="1"/>
          </p:cNvSpPr>
          <p:nvPr/>
        </p:nvSpPr>
        <p:spPr bwMode="auto">
          <a:xfrm>
            <a:off x="5292911" y="2011397"/>
            <a:ext cx="1607766" cy="1883927"/>
          </a:xfrm>
          <a:prstGeom prst="downArrow">
            <a:avLst>
              <a:gd name="adj1" fmla="val 50000"/>
              <a:gd name="adj2" fmla="val 54162"/>
            </a:avLst>
          </a:prstGeom>
          <a:solidFill>
            <a:srgbClr val="78797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3" name="下箭头 22"/>
          <p:cNvSpPr>
            <a:spLocks noChangeArrowheads="1"/>
          </p:cNvSpPr>
          <p:nvPr/>
        </p:nvSpPr>
        <p:spPr bwMode="auto">
          <a:xfrm rot="16200000">
            <a:off x="4187474" y="3086679"/>
            <a:ext cx="1434768" cy="1807745"/>
          </a:xfrm>
          <a:prstGeom prst="downArrow">
            <a:avLst>
              <a:gd name="adj1" fmla="val 50000"/>
              <a:gd name="adj2" fmla="val 54131"/>
            </a:avLst>
          </a:prstGeom>
          <a:solidFill>
            <a:srgbClr val="615B5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4" name="下箭头 23"/>
          <p:cNvSpPr>
            <a:spLocks noChangeArrowheads="1"/>
          </p:cNvSpPr>
          <p:nvPr/>
        </p:nvSpPr>
        <p:spPr bwMode="auto">
          <a:xfrm rot="5400000">
            <a:off x="6571347" y="3086679"/>
            <a:ext cx="1434768" cy="1807745"/>
          </a:xfrm>
          <a:prstGeom prst="downArrow">
            <a:avLst>
              <a:gd name="adj1" fmla="val 50000"/>
              <a:gd name="adj2" fmla="val 54131"/>
            </a:avLst>
          </a:prstGeom>
          <a:solidFill>
            <a:srgbClr val="615B5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5" name="下箭头 24"/>
          <p:cNvSpPr>
            <a:spLocks noChangeArrowheads="1"/>
          </p:cNvSpPr>
          <p:nvPr/>
        </p:nvSpPr>
        <p:spPr bwMode="auto">
          <a:xfrm rot="10800000">
            <a:off x="5292911" y="4085779"/>
            <a:ext cx="1607766" cy="1883926"/>
          </a:xfrm>
          <a:prstGeom prst="downArrow">
            <a:avLst>
              <a:gd name="adj1" fmla="val 50000"/>
              <a:gd name="adj2" fmla="val 54162"/>
            </a:avLst>
          </a:prstGeom>
          <a:solidFill>
            <a:srgbClr val="78797B"/>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800" kern="0">
              <a:solidFill>
                <a:schemeClr val="tx1">
                  <a:lumMod val="75000"/>
                  <a:lumOff val="25000"/>
                </a:schemeClr>
              </a:solidFill>
              <a:latin typeface="+mn-lt"/>
              <a:ea typeface="+mn-ea"/>
              <a:cs typeface="+mn-ea"/>
              <a:sym typeface="+mn-lt"/>
            </a:endParaRPr>
          </a:p>
        </p:txBody>
      </p:sp>
      <p:sp>
        <p:nvSpPr>
          <p:cNvPr id="6" name="文本框 9"/>
          <p:cNvSpPr txBox="1">
            <a:spLocks noChangeArrowheads="1"/>
          </p:cNvSpPr>
          <p:nvPr/>
        </p:nvSpPr>
        <p:spPr bwMode="auto">
          <a:xfrm>
            <a:off x="4174390" y="3821312"/>
            <a:ext cx="100941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600">
                <a:solidFill>
                  <a:schemeClr val="bg1"/>
                </a:solidFill>
                <a:latin typeface="+mn-lt"/>
                <a:ea typeface="+mn-ea"/>
                <a:cs typeface="+mn-ea"/>
                <a:sym typeface="+mn-lt"/>
              </a:rPr>
              <a:t>TITLE</a:t>
            </a:r>
            <a:endParaRPr lang="zh-CN" altLang="en-US" sz="1600" dirty="0">
              <a:solidFill>
                <a:schemeClr val="bg1"/>
              </a:solidFill>
              <a:latin typeface="+mn-lt"/>
              <a:ea typeface="+mn-ea"/>
              <a:cs typeface="+mn-ea"/>
              <a:sym typeface="+mn-lt"/>
            </a:endParaRPr>
          </a:p>
        </p:txBody>
      </p:sp>
      <p:sp>
        <p:nvSpPr>
          <p:cNvPr id="7" name="文本框 10"/>
          <p:cNvSpPr txBox="1">
            <a:spLocks noChangeArrowheads="1"/>
          </p:cNvSpPr>
          <p:nvPr/>
        </p:nvSpPr>
        <p:spPr bwMode="auto">
          <a:xfrm>
            <a:off x="7295658" y="3821312"/>
            <a:ext cx="958628"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600">
                <a:solidFill>
                  <a:schemeClr val="bg1"/>
                </a:solidFill>
                <a:latin typeface="+mn-lt"/>
                <a:ea typeface="+mn-ea"/>
                <a:cs typeface="+mn-ea"/>
                <a:sym typeface="+mn-lt"/>
              </a:rPr>
              <a:t>TITLE</a:t>
            </a:r>
            <a:endParaRPr lang="zh-CN" altLang="en-US" sz="1600" dirty="0">
              <a:solidFill>
                <a:schemeClr val="bg1"/>
              </a:solidFill>
              <a:latin typeface="+mn-lt"/>
              <a:ea typeface="+mn-ea"/>
              <a:cs typeface="+mn-ea"/>
              <a:sym typeface="+mn-lt"/>
            </a:endParaRPr>
          </a:p>
        </p:txBody>
      </p:sp>
      <p:sp>
        <p:nvSpPr>
          <p:cNvPr id="8" name="文本框 11"/>
          <p:cNvSpPr txBox="1">
            <a:spLocks noChangeArrowheads="1"/>
          </p:cNvSpPr>
          <p:nvPr/>
        </p:nvSpPr>
        <p:spPr bwMode="auto">
          <a:xfrm>
            <a:off x="5717469" y="2312990"/>
            <a:ext cx="830071"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en-US" altLang="zh-CN" sz="1800" dirty="0">
                <a:solidFill>
                  <a:schemeClr val="bg1"/>
                </a:solidFill>
                <a:latin typeface="+mn-lt"/>
                <a:ea typeface="+mn-ea"/>
                <a:cs typeface="+mn-ea"/>
                <a:sym typeface="+mn-lt"/>
              </a:rPr>
              <a:t>TITLE</a:t>
            </a:r>
            <a:endParaRPr lang="zh-CN" altLang="en-US" sz="1800" dirty="0">
              <a:solidFill>
                <a:schemeClr val="bg1"/>
              </a:solidFill>
              <a:latin typeface="+mn-lt"/>
              <a:ea typeface="+mn-ea"/>
              <a:cs typeface="+mn-ea"/>
              <a:sym typeface="+mn-lt"/>
            </a:endParaRPr>
          </a:p>
        </p:txBody>
      </p:sp>
      <p:sp>
        <p:nvSpPr>
          <p:cNvPr id="9" name="文本框 12"/>
          <p:cNvSpPr txBox="1">
            <a:spLocks noChangeArrowheads="1"/>
          </p:cNvSpPr>
          <p:nvPr/>
        </p:nvSpPr>
        <p:spPr bwMode="auto">
          <a:xfrm>
            <a:off x="5696115" y="5197592"/>
            <a:ext cx="830071"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1800">
                <a:solidFill>
                  <a:schemeClr val="bg1"/>
                </a:solidFill>
                <a:latin typeface="+mn-lt"/>
                <a:ea typeface="+mn-ea"/>
                <a:cs typeface="+mn-ea"/>
                <a:sym typeface="+mn-lt"/>
              </a:rPr>
              <a:t>TITLE</a:t>
            </a:r>
            <a:endParaRPr lang="zh-CN" altLang="en-US" sz="1800" dirty="0">
              <a:solidFill>
                <a:schemeClr val="bg1"/>
              </a:solidFill>
              <a:latin typeface="+mn-lt"/>
              <a:ea typeface="+mn-ea"/>
              <a:cs typeface="+mn-ea"/>
              <a:sym typeface="+mn-lt"/>
            </a:endParaRPr>
          </a:p>
        </p:txBody>
      </p:sp>
      <p:sp>
        <p:nvSpPr>
          <p:cNvPr id="10" name="文本框 17"/>
          <p:cNvSpPr txBox="1">
            <a:spLocks noChangeArrowheads="1"/>
          </p:cNvSpPr>
          <p:nvPr/>
        </p:nvSpPr>
        <p:spPr bwMode="auto">
          <a:xfrm>
            <a:off x="4485061" y="5296761"/>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03</a:t>
            </a:r>
            <a:endParaRPr lang="zh-CN" altLang="en-US" sz="3200">
              <a:solidFill>
                <a:schemeClr val="tx1">
                  <a:lumMod val="75000"/>
                  <a:lumOff val="25000"/>
                </a:schemeClr>
              </a:solidFill>
              <a:latin typeface="+mn-lt"/>
              <a:ea typeface="+mn-ea"/>
              <a:cs typeface="+mn-ea"/>
              <a:sym typeface="+mn-lt"/>
            </a:endParaRPr>
          </a:p>
        </p:txBody>
      </p:sp>
      <p:sp>
        <p:nvSpPr>
          <p:cNvPr id="11" name="文本框 18"/>
          <p:cNvSpPr txBox="1">
            <a:spLocks noChangeArrowheads="1"/>
          </p:cNvSpPr>
          <p:nvPr/>
        </p:nvSpPr>
        <p:spPr bwMode="auto">
          <a:xfrm>
            <a:off x="7024474" y="2204787"/>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dirty="0">
                <a:solidFill>
                  <a:schemeClr val="tx1">
                    <a:lumMod val="75000"/>
                    <a:lumOff val="25000"/>
                  </a:schemeClr>
                </a:solidFill>
                <a:latin typeface="+mn-lt"/>
                <a:ea typeface="+mn-ea"/>
                <a:cs typeface="+mn-ea"/>
                <a:sym typeface="+mn-lt"/>
              </a:rPr>
              <a:t>02</a:t>
            </a:r>
            <a:endParaRPr lang="zh-CN" altLang="en-US" sz="3200" dirty="0">
              <a:solidFill>
                <a:schemeClr val="tx1">
                  <a:lumMod val="75000"/>
                  <a:lumOff val="25000"/>
                </a:schemeClr>
              </a:solidFill>
              <a:latin typeface="+mn-lt"/>
              <a:ea typeface="+mn-ea"/>
              <a:cs typeface="+mn-ea"/>
              <a:sym typeface="+mn-lt"/>
            </a:endParaRPr>
          </a:p>
        </p:txBody>
      </p:sp>
      <p:sp>
        <p:nvSpPr>
          <p:cNvPr id="12" name="文本框 19"/>
          <p:cNvSpPr txBox="1">
            <a:spLocks noChangeArrowheads="1"/>
          </p:cNvSpPr>
          <p:nvPr/>
        </p:nvSpPr>
        <p:spPr bwMode="auto">
          <a:xfrm>
            <a:off x="4526327" y="2204788"/>
            <a:ext cx="695164" cy="58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dirty="0">
                <a:solidFill>
                  <a:schemeClr val="tx1">
                    <a:lumMod val="75000"/>
                    <a:lumOff val="25000"/>
                  </a:schemeClr>
                </a:solidFill>
                <a:latin typeface="+mn-lt"/>
                <a:ea typeface="+mn-ea"/>
                <a:cs typeface="+mn-ea"/>
                <a:sym typeface="+mn-lt"/>
              </a:rPr>
              <a:t>01</a:t>
            </a:r>
            <a:endParaRPr lang="zh-CN" altLang="en-US" sz="3200" dirty="0">
              <a:solidFill>
                <a:schemeClr val="tx1">
                  <a:lumMod val="75000"/>
                  <a:lumOff val="25000"/>
                </a:schemeClr>
              </a:solidFill>
              <a:latin typeface="+mn-lt"/>
              <a:ea typeface="+mn-ea"/>
              <a:cs typeface="+mn-ea"/>
              <a:sym typeface="+mn-lt"/>
            </a:endParaRPr>
          </a:p>
        </p:txBody>
      </p:sp>
      <p:sp>
        <p:nvSpPr>
          <p:cNvPr id="13" name="文本框 20"/>
          <p:cNvSpPr txBox="1">
            <a:spLocks noChangeArrowheads="1"/>
          </p:cNvSpPr>
          <p:nvPr/>
        </p:nvSpPr>
        <p:spPr bwMode="auto">
          <a:xfrm>
            <a:off x="6930832" y="5296761"/>
            <a:ext cx="695164" cy="5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chemeClr val="tx1">
                    <a:lumMod val="75000"/>
                    <a:lumOff val="25000"/>
                  </a:schemeClr>
                </a:solidFill>
                <a:latin typeface="+mn-lt"/>
                <a:ea typeface="+mn-ea"/>
                <a:cs typeface="+mn-ea"/>
                <a:sym typeface="+mn-lt"/>
              </a:rPr>
              <a:t>04</a:t>
            </a:r>
            <a:endParaRPr lang="zh-CN" altLang="en-US" sz="3200">
              <a:solidFill>
                <a:schemeClr val="tx1">
                  <a:lumMod val="75000"/>
                  <a:lumOff val="25000"/>
                </a:schemeClr>
              </a:solidFill>
              <a:latin typeface="+mn-lt"/>
              <a:ea typeface="+mn-ea"/>
              <a:cs typeface="+mn-ea"/>
              <a:sym typeface="+mn-lt"/>
            </a:endParaRPr>
          </a:p>
        </p:txBody>
      </p:sp>
      <p:sp>
        <p:nvSpPr>
          <p:cNvPr id="14" name="文本框 24"/>
          <p:cNvSpPr txBox="1"/>
          <p:nvPr/>
        </p:nvSpPr>
        <p:spPr>
          <a:xfrm>
            <a:off x="1715762" y="3747463"/>
            <a:ext cx="2077062"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15" name="文本框 26"/>
          <p:cNvSpPr txBox="1"/>
          <p:nvPr/>
        </p:nvSpPr>
        <p:spPr>
          <a:xfrm>
            <a:off x="8316401" y="3786584"/>
            <a:ext cx="2077062" cy="380810"/>
          </a:xfrm>
          <a:prstGeom prst="rect">
            <a:avLst/>
          </a:prstGeom>
          <a:noFill/>
        </p:spPr>
        <p:txBody>
          <a:bodyPr wrap="square" rtlCol="0" anchor="t">
            <a:spAutoFit/>
          </a:bodyPr>
          <a:lstStyle/>
          <a:p>
            <a:pPr defTabSz="1219200">
              <a:lnSpc>
                <a:spcPct val="130000"/>
              </a:lnSpc>
              <a:defRPr/>
            </a:pPr>
            <a:r>
              <a:rPr lang="zh-CN" altLang="en-US" sz="1600" b="1" kern="0" dirty="0">
                <a:solidFill>
                  <a:schemeClr val="tx1">
                    <a:lumMod val="75000"/>
                    <a:lumOff val="25000"/>
                  </a:schemeClr>
                </a:solidFill>
                <a:cs typeface="+mn-ea"/>
                <a:sym typeface="+mn-lt"/>
              </a:rPr>
              <a:t>点击此处添加标题</a:t>
            </a:r>
            <a:endParaRPr lang="en-US" altLang="zh-CN" sz="1600" b="1" kern="0" dirty="0">
              <a:solidFill>
                <a:schemeClr val="tx1">
                  <a:lumMod val="75000"/>
                  <a:lumOff val="25000"/>
                </a:schemeClr>
              </a:solidFill>
              <a:cs typeface="+mn-ea"/>
              <a:sym typeface="+mn-lt"/>
            </a:endParaRPr>
          </a:p>
        </p:txBody>
      </p:sp>
      <p:sp>
        <p:nvSpPr>
          <p:cNvPr id="16" name="文本框 28"/>
          <p:cNvSpPr txBox="1"/>
          <p:nvPr/>
        </p:nvSpPr>
        <p:spPr>
          <a:xfrm>
            <a:off x="4485061" y="6017395"/>
            <a:ext cx="3102178" cy="344710"/>
          </a:xfrm>
          <a:prstGeom prst="rect">
            <a:avLst/>
          </a:prstGeom>
          <a:noFill/>
        </p:spPr>
        <p:txBody>
          <a:bodyPr wrap="square" rtlCol="0" anchor="t">
            <a:spAutoFit/>
          </a:bodyPr>
          <a:lstStyle/>
          <a:p>
            <a:pPr defTabSz="1219200">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sp>
        <p:nvSpPr>
          <p:cNvPr id="17" name="文本框 32"/>
          <p:cNvSpPr txBox="1"/>
          <p:nvPr/>
        </p:nvSpPr>
        <p:spPr>
          <a:xfrm>
            <a:off x="4545704" y="1538436"/>
            <a:ext cx="3102178" cy="344710"/>
          </a:xfrm>
          <a:prstGeom prst="rect">
            <a:avLst/>
          </a:prstGeom>
          <a:noFill/>
        </p:spPr>
        <p:txBody>
          <a:bodyPr wrap="square" rtlCol="0" anchor="t">
            <a:spAutoFit/>
          </a:bodyPr>
          <a:lstStyle/>
          <a:p>
            <a:pPr defTabSz="1219200">
              <a:lnSpc>
                <a:spcPct val="130000"/>
              </a:lnSpc>
              <a:defRPr/>
            </a:pPr>
            <a:r>
              <a:rPr lang="zh-CN" altLang="en-US" sz="1400" b="1" kern="0" dirty="0">
                <a:solidFill>
                  <a:schemeClr val="tx1">
                    <a:lumMod val="75000"/>
                    <a:lumOff val="25000"/>
                  </a:schemeClr>
                </a:solidFill>
                <a:cs typeface="+mn-ea"/>
                <a:sym typeface="+mn-lt"/>
              </a:rPr>
              <a:t>点击此处添加标题</a:t>
            </a:r>
            <a:endParaRPr lang="en-US" altLang="zh-CN" sz="1400" b="1" kern="0" dirty="0">
              <a:solidFill>
                <a:schemeClr val="tx1">
                  <a:lumMod val="75000"/>
                  <a:lumOff val="25000"/>
                </a:schemeClr>
              </a:solidFill>
              <a:cs typeface="+mn-ea"/>
              <a:sym typeface="+mn-lt"/>
            </a:endParaRPr>
          </a:p>
        </p:txBody>
      </p:sp>
      <p:sp>
        <p:nvSpPr>
          <p:cNvPr id="18" name="矩形 17"/>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2"/>
            </p:custDataLst>
          </p:nvPr>
        </p:nvSpPr>
        <p:spPr>
          <a:xfrm>
            <a:off x="1" y="1505807"/>
            <a:ext cx="7972426" cy="4692780"/>
          </a:xfrm>
          <a:custGeom>
            <a:avLst/>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blipFill dpi="0" rotWithShape="1">
            <a:blip r:embed="rId10">
              <a:extLst>
                <a:ext uri="{28A0092B-C50C-407E-A947-70E740481C1C}">
                  <a14:useLocalDpi xmlns:a14="http://schemas.microsoft.com/office/drawing/2010/main" val="0"/>
                </a:ext>
              </a:extLst>
            </a:blip>
            <a:srcRect/>
            <a:stretch>
              <a:fillRect t="-7591" b="-75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14"/>
          <p:cNvSpPr/>
          <p:nvPr>
            <p:custDataLst>
              <p:tags r:id="rId3"/>
            </p:custDataLst>
          </p:nvPr>
        </p:nvSpPr>
        <p:spPr>
          <a:xfrm flipH="1">
            <a:off x="6334125" y="2239232"/>
            <a:ext cx="5857874" cy="3448099"/>
          </a:xfrm>
          <a:custGeom>
            <a:avLst/>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normAutofit/>
          </a:bodyPr>
          <a:lstStyle/>
          <a:p>
            <a:pPr algn="r">
              <a:lnSpc>
                <a:spcPct val="150000"/>
              </a:lnSpc>
            </a:pPr>
            <a:r>
              <a:rPr lang="zh-CN" altLang="en-US" sz="2800" dirty="0">
                <a:solidFill>
                  <a:srgbClr val="FEFFFF"/>
                </a:solidFill>
                <a:cs typeface="+mn-ea"/>
                <a:sym typeface="+mn-lt"/>
              </a:rPr>
              <a:t>LOREM IPSUM </a:t>
            </a:r>
          </a:p>
          <a:p>
            <a:pPr algn="r">
              <a:lnSpc>
                <a:spcPct val="150000"/>
              </a:lnSpc>
            </a:pPr>
            <a:r>
              <a:rPr lang="zh-CN" altLang="en-US" sz="2800" dirty="0">
                <a:solidFill>
                  <a:srgbClr val="FEFFFF"/>
                </a:solidFill>
                <a:cs typeface="+mn-ea"/>
                <a:sym typeface="+mn-lt"/>
              </a:rPr>
              <a:t>DOLOR LOREM IPSUM</a:t>
            </a:r>
          </a:p>
          <a:p>
            <a:pPr algn="r">
              <a:lnSpc>
                <a:spcPct val="150000"/>
              </a:lnSpc>
            </a:pPr>
            <a:r>
              <a:rPr lang="zh-CN" altLang="en-US" sz="2800" dirty="0">
                <a:solidFill>
                  <a:srgbClr val="FEFFFF"/>
                </a:solidFill>
                <a:cs typeface="+mn-ea"/>
                <a:sym typeface="+mn-lt"/>
              </a:rPr>
              <a:t>DOLOR </a:t>
            </a:r>
          </a:p>
          <a:p>
            <a:pPr algn="r">
              <a:lnSpc>
                <a:spcPct val="150000"/>
              </a:lnSpc>
            </a:pPr>
            <a:r>
              <a:rPr lang="zh-CN" altLang="en-US" sz="2800" dirty="0">
                <a:solidFill>
                  <a:srgbClr val="FEFFFF"/>
                </a:solidFill>
                <a:cs typeface="+mn-ea"/>
                <a:sym typeface="+mn-lt"/>
              </a:rPr>
              <a:t>LOREM IPSUM DO</a:t>
            </a:r>
          </a:p>
        </p:txBody>
      </p:sp>
      <p:cxnSp>
        <p:nvCxnSpPr>
          <p:cNvPr id="17" name="直接连接符 16"/>
          <p:cNvCxnSpPr/>
          <p:nvPr>
            <p:custDataLst>
              <p:tags r:id="rId4"/>
            </p:custDataLst>
          </p:nvPr>
        </p:nvCxnSpPr>
        <p:spPr>
          <a:xfrm>
            <a:off x="5524502" y="1377236"/>
            <a:ext cx="2806047" cy="50305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5"/>
            </p:custDataLst>
          </p:nvPr>
        </p:nvCxnSpPr>
        <p:spPr>
          <a:xfrm>
            <a:off x="5753819" y="6428115"/>
            <a:ext cx="257673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6"/>
            </p:custDataLst>
          </p:nvPr>
        </p:nvCxnSpPr>
        <p:spPr>
          <a:xfrm flipV="1">
            <a:off x="5745193" y="2038357"/>
            <a:ext cx="2472010" cy="43543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7"/>
            </p:custDataLst>
          </p:nvPr>
        </p:nvCxnSpPr>
        <p:spPr>
          <a:xfrm>
            <a:off x="8225829" y="2082535"/>
            <a:ext cx="396140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972425" y="3090545"/>
            <a:ext cx="3856990" cy="2030095"/>
          </a:xfrm>
          <a:prstGeom prst="rect">
            <a:avLst/>
          </a:prstGeom>
          <a:noFill/>
        </p:spPr>
        <p:txBody>
          <a:bodyPr wrap="square" rtlCol="0">
            <a:spAutoFit/>
          </a:bodyPr>
          <a:lstStyle/>
          <a:p>
            <a:r>
              <a:rPr lang="zh-CN" altLang="en-US" dirty="0">
                <a:solidFill>
                  <a:schemeClr val="bg1"/>
                </a:solidFill>
                <a:cs typeface="+mn-ea"/>
                <a:sym typeface="+mn-lt"/>
              </a:rPr>
              <a:t>点击此处输入文本信息内容，亦可将文本复制到此，具体长短根据实际需要编辑。点击此处输入文本信息内容，亦可将文本复制到此，具体长短根据实际需要编辑。点击此处输入文本信息内容，亦可将文本复制到此，具体长短根据实际需要编辑。 </a:t>
            </a:r>
          </a:p>
        </p:txBody>
      </p:sp>
      <p:sp>
        <p:nvSpPr>
          <p:cNvPr id="9" name="矩形 8"/>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000" fill="hold"/>
                                        <p:tgtEl>
                                          <p:spTgt spid="15"/>
                                        </p:tgtEl>
                                        <p:attrNameLst>
                                          <p:attrName>ppt_x</p:attrName>
                                        </p:attrNameLst>
                                      </p:cBhvr>
                                      <p:tavLst>
                                        <p:tav tm="0">
                                          <p:val>
                                            <p:strVal val="#ppt_x"/>
                                          </p:val>
                                        </p:tav>
                                        <p:tav tm="100000">
                                          <p:val>
                                            <p:strVal val="#ppt_x"/>
                                          </p:val>
                                        </p:tav>
                                      </p:tavLst>
                                    </p:anim>
                                    <p:anim calcmode="lin" valueType="num">
                                      <p:cBhvr additive="base">
                                        <p:cTn id="23" dur="2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ppt_x"/>
                                          </p:val>
                                        </p:tav>
                                        <p:tav tm="100000">
                                          <p:val>
                                            <p:strVal val="#ppt_x"/>
                                          </p:val>
                                        </p:tav>
                                      </p:tavLst>
                                    </p:anim>
                                    <p:anim calcmode="lin" valueType="num">
                                      <p:cBhvr additive="base">
                                        <p:cTn id="27"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5929259" y="1361379"/>
            <a:ext cx="0" cy="5087742"/>
          </a:xfrm>
          <a:prstGeom prst="line">
            <a:avLst/>
          </a:prstGeom>
          <a:ln w="12700">
            <a:solidFill>
              <a:schemeClr val="tx1">
                <a:lumMod val="50000"/>
                <a:lumOff val="50000"/>
              </a:schemeClr>
            </a:solidFill>
            <a:prstDash val="sysDot"/>
          </a:ln>
        </p:spPr>
        <p:style>
          <a:lnRef idx="1">
            <a:srgbClr val="DEAB81"/>
          </a:lnRef>
          <a:fillRef idx="0">
            <a:srgbClr val="DEAB81"/>
          </a:fillRef>
          <a:effectRef idx="0">
            <a:srgbClr val="DEAB81"/>
          </a:effectRef>
          <a:fontRef idx="minor">
            <a:srgbClr val="5F5F5F"/>
          </a:fontRef>
        </p:style>
      </p:cxnSp>
      <p:cxnSp>
        <p:nvCxnSpPr>
          <p:cNvPr id="6" name="直接连接符 5"/>
          <p:cNvCxnSpPr/>
          <p:nvPr>
            <p:custDataLst>
              <p:tags r:id="rId3"/>
            </p:custDataLst>
          </p:nvPr>
        </p:nvCxnSpPr>
        <p:spPr>
          <a:xfrm>
            <a:off x="5929260" y="1851310"/>
            <a:ext cx="876222" cy="0"/>
          </a:xfrm>
          <a:prstGeom prst="line">
            <a:avLst/>
          </a:prstGeom>
          <a:ln>
            <a:solidFill>
              <a:schemeClr val="tx1">
                <a:lumMod val="65000"/>
                <a:lumOff val="35000"/>
              </a:schemeClr>
            </a:solidFill>
            <a:headEnd type="oval"/>
          </a:ln>
        </p:spPr>
        <p:style>
          <a:lnRef idx="1">
            <a:srgbClr val="DEAB81"/>
          </a:lnRef>
          <a:fillRef idx="0">
            <a:srgbClr val="DEAB81"/>
          </a:fillRef>
          <a:effectRef idx="0">
            <a:srgbClr val="DEAB81"/>
          </a:effectRef>
          <a:fontRef idx="minor">
            <a:srgbClr val="5F5F5F"/>
          </a:fontRef>
        </p:style>
      </p:cxnSp>
      <p:sp>
        <p:nvSpPr>
          <p:cNvPr id="10" name="矩形 9"/>
          <p:cNvSpPr/>
          <p:nvPr>
            <p:custDataLst>
              <p:tags r:id="rId4"/>
            </p:custDataLst>
          </p:nvPr>
        </p:nvSpPr>
        <p:spPr>
          <a:xfrm>
            <a:off x="6805482" y="1691140"/>
            <a:ext cx="2101049" cy="320340"/>
          </a:xfrm>
          <a:prstGeom prst="rect">
            <a:avLst/>
          </a:prstGeom>
          <a:solidFill>
            <a:schemeClr val="tx1">
              <a:lumMod val="95000"/>
              <a:lumOff val="5000"/>
              <a:alpha val="68000"/>
            </a:schemeClr>
          </a:solidFill>
          <a:ln w="3175">
            <a:solidFill>
              <a:srgbClr val="DEAB81"/>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p>
        </p:txBody>
      </p:sp>
      <p:sp>
        <p:nvSpPr>
          <p:cNvPr id="11" name="矩形 10"/>
          <p:cNvSpPr/>
          <p:nvPr>
            <p:custDataLst>
              <p:tags r:id="rId5"/>
            </p:custDataLst>
          </p:nvPr>
        </p:nvSpPr>
        <p:spPr>
          <a:xfrm>
            <a:off x="6805482" y="2011479"/>
            <a:ext cx="2101049" cy="913910"/>
          </a:xfrm>
          <a:prstGeom prst="rect">
            <a:avLst/>
          </a:prstGeom>
          <a:solidFill>
            <a:srgbClr val="FEFFFF"/>
          </a:solidFill>
          <a:ln w="3175">
            <a:solidFill>
              <a:schemeClr val="tx1">
                <a:lumMod val="65000"/>
                <a:lumOff val="3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dirty="0">
                <a:solidFill>
                  <a:schemeClr val="tx1"/>
                </a:solidFill>
                <a:cs typeface="+mn-ea"/>
                <a:sym typeface="+mn-lt"/>
              </a:rPr>
              <a:t>请在此处添加文本请在此处添加文本</a:t>
            </a:r>
            <a:endParaRPr lang="en-US" altLang="zh-CN" dirty="0">
              <a:solidFill>
                <a:srgbClr val="4D4D4D"/>
              </a:solidFill>
              <a:cs typeface="+mn-ea"/>
              <a:sym typeface="+mn-lt"/>
            </a:endParaRPr>
          </a:p>
        </p:txBody>
      </p:sp>
      <p:sp>
        <p:nvSpPr>
          <p:cNvPr id="15" name="文本框 14"/>
          <p:cNvSpPr txBox="1"/>
          <p:nvPr>
            <p:custDataLst>
              <p:tags r:id="rId6"/>
            </p:custDataLst>
          </p:nvPr>
        </p:nvSpPr>
        <p:spPr>
          <a:xfrm>
            <a:off x="5938679" y="1280417"/>
            <a:ext cx="866801" cy="410994"/>
          </a:xfrm>
          <a:prstGeom prst="rect">
            <a:avLst/>
          </a:prstGeom>
          <a:noFill/>
        </p:spPr>
        <p:txBody>
          <a:bodyPr wrap="square" rtlCol="0">
            <a:normAutofit/>
          </a:bodyPr>
          <a:lstStyle/>
          <a:p>
            <a:r>
              <a:rPr lang="en-US" altLang="zh-CN" dirty="0">
                <a:cs typeface="+mn-ea"/>
                <a:sym typeface="+mn-lt"/>
              </a:rPr>
              <a:t>201</a:t>
            </a:r>
            <a:r>
              <a:rPr lang="en-US" dirty="0">
                <a:cs typeface="+mn-ea"/>
                <a:sym typeface="+mn-lt"/>
              </a:rPr>
              <a:t>5</a:t>
            </a:r>
          </a:p>
        </p:txBody>
      </p:sp>
      <p:cxnSp>
        <p:nvCxnSpPr>
          <p:cNvPr id="12" name="直接连接符 11"/>
          <p:cNvCxnSpPr/>
          <p:nvPr>
            <p:custDataLst>
              <p:tags r:id="rId7"/>
            </p:custDataLst>
          </p:nvPr>
        </p:nvCxnSpPr>
        <p:spPr>
          <a:xfrm>
            <a:off x="5053038" y="3009165"/>
            <a:ext cx="876222" cy="0"/>
          </a:xfrm>
          <a:prstGeom prst="line">
            <a:avLst/>
          </a:prstGeom>
          <a:ln>
            <a:solidFill>
              <a:schemeClr val="bg1">
                <a:lumMod val="75000"/>
              </a:schemeClr>
            </a:solidFill>
            <a:headEnd type="none"/>
            <a:tailEnd type="oval"/>
          </a:ln>
        </p:spPr>
        <p:style>
          <a:lnRef idx="1">
            <a:srgbClr val="DEAB81"/>
          </a:lnRef>
          <a:fillRef idx="0">
            <a:srgbClr val="DEAB81"/>
          </a:fillRef>
          <a:effectRef idx="0">
            <a:srgbClr val="DEAB81"/>
          </a:effectRef>
          <a:fontRef idx="minor">
            <a:srgbClr val="5F5F5F"/>
          </a:fontRef>
        </p:style>
      </p:cxnSp>
      <p:sp>
        <p:nvSpPr>
          <p:cNvPr id="13" name="矩形 12"/>
          <p:cNvSpPr/>
          <p:nvPr>
            <p:custDataLst>
              <p:tags r:id="rId8"/>
            </p:custDataLst>
          </p:nvPr>
        </p:nvSpPr>
        <p:spPr>
          <a:xfrm>
            <a:off x="2942570" y="2848996"/>
            <a:ext cx="2101049" cy="320340"/>
          </a:xfrm>
          <a:prstGeom prst="rect">
            <a:avLst/>
          </a:prstGeom>
          <a:solidFill>
            <a:schemeClr val="tx1">
              <a:lumMod val="95000"/>
              <a:lumOff val="5000"/>
              <a:alpha val="47000"/>
            </a:schemeClr>
          </a:solidFill>
          <a:ln w="3175">
            <a:solidFill>
              <a:srgbClr val="869ACD"/>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p>
        </p:txBody>
      </p:sp>
      <p:sp>
        <p:nvSpPr>
          <p:cNvPr id="14" name="矩形 13"/>
          <p:cNvSpPr/>
          <p:nvPr>
            <p:custDataLst>
              <p:tags r:id="rId9"/>
            </p:custDataLst>
          </p:nvPr>
        </p:nvSpPr>
        <p:spPr>
          <a:xfrm>
            <a:off x="2942570" y="3169336"/>
            <a:ext cx="2101049" cy="913909"/>
          </a:xfrm>
          <a:prstGeom prst="rect">
            <a:avLst/>
          </a:prstGeom>
          <a:solidFill>
            <a:srgbClr val="FEFFFF"/>
          </a:solidFill>
          <a:ln w="3175">
            <a:solidFill>
              <a:schemeClr val="bg1">
                <a:lumMod val="6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dirty="0">
                <a:solidFill>
                  <a:schemeClr val="tx1"/>
                </a:solidFill>
                <a:cs typeface="+mn-ea"/>
                <a:sym typeface="+mn-lt"/>
              </a:rPr>
              <a:t>请在此处添加文本请在此处添加文本</a:t>
            </a:r>
            <a:endParaRPr lang="en-US" altLang="zh-CN" dirty="0">
              <a:solidFill>
                <a:srgbClr val="4D4D4D"/>
              </a:solidFill>
              <a:cs typeface="+mn-ea"/>
              <a:sym typeface="+mn-lt"/>
            </a:endParaRPr>
          </a:p>
        </p:txBody>
      </p:sp>
      <p:sp>
        <p:nvSpPr>
          <p:cNvPr id="16" name="文本框 15"/>
          <p:cNvSpPr txBox="1"/>
          <p:nvPr>
            <p:custDataLst>
              <p:tags r:id="rId10"/>
            </p:custDataLst>
          </p:nvPr>
        </p:nvSpPr>
        <p:spPr>
          <a:xfrm>
            <a:off x="5071453" y="2262891"/>
            <a:ext cx="866801" cy="410994"/>
          </a:xfrm>
          <a:prstGeom prst="rect">
            <a:avLst/>
          </a:prstGeom>
          <a:noFill/>
        </p:spPr>
        <p:txBody>
          <a:bodyPr wrap="square" rtlCol="0">
            <a:normAutofit/>
          </a:bodyPr>
          <a:lstStyle/>
          <a:p>
            <a:r>
              <a:rPr lang="en-US" altLang="zh-CN" dirty="0">
                <a:cs typeface="+mn-ea"/>
                <a:sym typeface="+mn-lt"/>
              </a:rPr>
              <a:t>201</a:t>
            </a:r>
            <a:r>
              <a:rPr lang="en-US" dirty="0">
                <a:cs typeface="+mn-ea"/>
                <a:sym typeface="+mn-lt"/>
              </a:rPr>
              <a:t>6</a:t>
            </a:r>
          </a:p>
        </p:txBody>
      </p:sp>
      <p:cxnSp>
        <p:nvCxnSpPr>
          <p:cNvPr id="20" name="直接连接符 19"/>
          <p:cNvCxnSpPr/>
          <p:nvPr>
            <p:custDataLst>
              <p:tags r:id="rId11"/>
            </p:custDataLst>
          </p:nvPr>
        </p:nvCxnSpPr>
        <p:spPr>
          <a:xfrm>
            <a:off x="5929260" y="4168805"/>
            <a:ext cx="876222" cy="0"/>
          </a:xfrm>
          <a:prstGeom prst="line">
            <a:avLst/>
          </a:prstGeom>
          <a:ln>
            <a:solidFill>
              <a:schemeClr val="tx1">
                <a:lumMod val="65000"/>
                <a:lumOff val="35000"/>
              </a:schemeClr>
            </a:solidFill>
            <a:headEnd type="oval"/>
          </a:ln>
        </p:spPr>
        <p:style>
          <a:lnRef idx="1">
            <a:srgbClr val="DEAB81"/>
          </a:lnRef>
          <a:fillRef idx="0">
            <a:srgbClr val="DEAB81"/>
          </a:fillRef>
          <a:effectRef idx="0">
            <a:srgbClr val="DEAB81"/>
          </a:effectRef>
          <a:fontRef idx="minor">
            <a:srgbClr val="5F5F5F"/>
          </a:fontRef>
        </p:style>
      </p:cxnSp>
      <p:sp>
        <p:nvSpPr>
          <p:cNvPr id="21" name="矩形 20"/>
          <p:cNvSpPr/>
          <p:nvPr>
            <p:custDataLst>
              <p:tags r:id="rId12"/>
            </p:custDataLst>
          </p:nvPr>
        </p:nvSpPr>
        <p:spPr>
          <a:xfrm>
            <a:off x="6805482" y="4008635"/>
            <a:ext cx="2101049" cy="320340"/>
          </a:xfrm>
          <a:prstGeom prst="rect">
            <a:avLst/>
          </a:prstGeom>
          <a:solidFill>
            <a:schemeClr val="tx1">
              <a:lumMod val="95000"/>
              <a:lumOff val="5000"/>
              <a:alpha val="68000"/>
            </a:schemeClr>
          </a:solidFill>
          <a:ln w="3175">
            <a:solidFill>
              <a:srgbClr val="DEAB81"/>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p>
        </p:txBody>
      </p:sp>
      <p:sp>
        <p:nvSpPr>
          <p:cNvPr id="22" name="矩形 21"/>
          <p:cNvSpPr/>
          <p:nvPr>
            <p:custDataLst>
              <p:tags r:id="rId13"/>
            </p:custDataLst>
          </p:nvPr>
        </p:nvSpPr>
        <p:spPr>
          <a:xfrm>
            <a:off x="6805482" y="4328974"/>
            <a:ext cx="2101049" cy="913910"/>
          </a:xfrm>
          <a:prstGeom prst="rect">
            <a:avLst/>
          </a:prstGeom>
          <a:solidFill>
            <a:srgbClr val="FEFFFF"/>
          </a:solidFill>
          <a:ln w="3175">
            <a:solidFill>
              <a:schemeClr val="tx1">
                <a:lumMod val="65000"/>
                <a:lumOff val="3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dirty="0">
                <a:solidFill>
                  <a:schemeClr val="tx1"/>
                </a:solidFill>
                <a:cs typeface="+mn-ea"/>
                <a:sym typeface="+mn-lt"/>
              </a:rPr>
              <a:t>请在此处添加文本请在此处添加文本</a:t>
            </a:r>
            <a:endParaRPr lang="en-US" altLang="zh-CN" dirty="0">
              <a:solidFill>
                <a:srgbClr val="4D4D4D"/>
              </a:solidFill>
              <a:cs typeface="+mn-ea"/>
              <a:sym typeface="+mn-lt"/>
            </a:endParaRPr>
          </a:p>
        </p:txBody>
      </p:sp>
      <p:sp>
        <p:nvSpPr>
          <p:cNvPr id="23" name="文本框 22"/>
          <p:cNvSpPr txBox="1"/>
          <p:nvPr>
            <p:custDataLst>
              <p:tags r:id="rId14"/>
            </p:custDataLst>
          </p:nvPr>
        </p:nvSpPr>
        <p:spPr>
          <a:xfrm>
            <a:off x="5938679" y="3597912"/>
            <a:ext cx="866801" cy="410994"/>
          </a:xfrm>
          <a:prstGeom prst="rect">
            <a:avLst/>
          </a:prstGeom>
          <a:noFill/>
        </p:spPr>
        <p:txBody>
          <a:bodyPr wrap="square" rtlCol="0">
            <a:normAutofit/>
          </a:bodyPr>
          <a:lstStyle/>
          <a:p>
            <a:r>
              <a:rPr lang="en-US" altLang="zh-CN" dirty="0">
                <a:cs typeface="+mn-ea"/>
                <a:sym typeface="+mn-lt"/>
              </a:rPr>
              <a:t>201</a:t>
            </a:r>
            <a:r>
              <a:rPr lang="en-US" dirty="0">
                <a:cs typeface="+mn-ea"/>
                <a:sym typeface="+mn-lt"/>
              </a:rPr>
              <a:t>7</a:t>
            </a:r>
          </a:p>
        </p:txBody>
      </p:sp>
      <p:cxnSp>
        <p:nvCxnSpPr>
          <p:cNvPr id="25" name="直接连接符 24"/>
          <p:cNvCxnSpPr/>
          <p:nvPr>
            <p:custDataLst>
              <p:tags r:id="rId15"/>
            </p:custDataLst>
          </p:nvPr>
        </p:nvCxnSpPr>
        <p:spPr>
          <a:xfrm>
            <a:off x="5053038" y="5326662"/>
            <a:ext cx="876222" cy="0"/>
          </a:xfrm>
          <a:prstGeom prst="line">
            <a:avLst/>
          </a:prstGeom>
          <a:ln>
            <a:solidFill>
              <a:schemeClr val="bg1">
                <a:lumMod val="75000"/>
              </a:schemeClr>
            </a:solidFill>
            <a:headEnd type="none"/>
            <a:tailEnd type="oval"/>
          </a:ln>
        </p:spPr>
        <p:style>
          <a:lnRef idx="1">
            <a:srgbClr val="DEAB81"/>
          </a:lnRef>
          <a:fillRef idx="0">
            <a:srgbClr val="DEAB81"/>
          </a:fillRef>
          <a:effectRef idx="0">
            <a:srgbClr val="DEAB81"/>
          </a:effectRef>
          <a:fontRef idx="minor">
            <a:srgbClr val="5F5F5F"/>
          </a:fontRef>
        </p:style>
      </p:cxnSp>
      <p:sp>
        <p:nvSpPr>
          <p:cNvPr id="26" name="矩形 25"/>
          <p:cNvSpPr/>
          <p:nvPr>
            <p:custDataLst>
              <p:tags r:id="rId16"/>
            </p:custDataLst>
          </p:nvPr>
        </p:nvSpPr>
        <p:spPr>
          <a:xfrm>
            <a:off x="2942570" y="5166493"/>
            <a:ext cx="2101049" cy="320340"/>
          </a:xfrm>
          <a:prstGeom prst="rect">
            <a:avLst/>
          </a:prstGeom>
          <a:solidFill>
            <a:schemeClr val="tx1">
              <a:lumMod val="95000"/>
              <a:lumOff val="5000"/>
              <a:alpha val="47000"/>
            </a:schemeClr>
          </a:solidFill>
          <a:ln w="3175">
            <a:solidFill>
              <a:srgbClr val="869ACD"/>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fontScale="90000" lnSpcReduction="10000"/>
          </a:bodyPr>
          <a:lstStyle/>
          <a:p>
            <a:r>
              <a:rPr lang="en-US" altLang="zh-CN">
                <a:solidFill>
                  <a:srgbClr val="FFFFFF"/>
                </a:solidFill>
                <a:cs typeface="+mn-ea"/>
                <a:sym typeface="+mn-lt"/>
              </a:rPr>
              <a:t>LOREM</a:t>
            </a:r>
          </a:p>
        </p:txBody>
      </p:sp>
      <p:sp>
        <p:nvSpPr>
          <p:cNvPr id="27" name="矩形 26"/>
          <p:cNvSpPr/>
          <p:nvPr>
            <p:custDataLst>
              <p:tags r:id="rId17"/>
            </p:custDataLst>
          </p:nvPr>
        </p:nvSpPr>
        <p:spPr>
          <a:xfrm>
            <a:off x="2942570" y="5486833"/>
            <a:ext cx="2101049" cy="913909"/>
          </a:xfrm>
          <a:prstGeom prst="rect">
            <a:avLst/>
          </a:prstGeom>
          <a:solidFill>
            <a:srgbClr val="FEFFFF"/>
          </a:solidFill>
          <a:ln w="3175">
            <a:solidFill>
              <a:schemeClr val="bg1">
                <a:lumMod val="65000"/>
              </a:schemeClr>
            </a:solidFill>
          </a:ln>
        </p:spPr>
        <p:style>
          <a:lnRef idx="2">
            <a:srgbClr val="DEAB81">
              <a:shade val="50000"/>
            </a:srgbClr>
          </a:lnRef>
          <a:fillRef idx="1">
            <a:srgbClr val="DEAB81"/>
          </a:fillRef>
          <a:effectRef idx="0">
            <a:srgbClr val="DEAB81"/>
          </a:effectRef>
          <a:fontRef idx="minor">
            <a:srgbClr val="FFFFFF"/>
          </a:fontRef>
        </p:style>
        <p:txBody>
          <a:bodyPr rtlCol="0" anchor="ctr">
            <a:normAutofit/>
          </a:bodyPr>
          <a:lstStyle/>
          <a:p>
            <a:r>
              <a:rPr lang="zh-CN" altLang="en-US" dirty="0">
                <a:solidFill>
                  <a:schemeClr val="tx1"/>
                </a:solidFill>
                <a:cs typeface="+mn-ea"/>
                <a:sym typeface="+mn-lt"/>
              </a:rPr>
              <a:t>请在此处添加文本请在此处添加文本</a:t>
            </a:r>
            <a:endParaRPr lang="en-US" altLang="zh-CN" dirty="0">
              <a:solidFill>
                <a:srgbClr val="4D4D4D"/>
              </a:solidFill>
              <a:cs typeface="+mn-ea"/>
              <a:sym typeface="+mn-lt"/>
            </a:endParaRPr>
          </a:p>
        </p:txBody>
      </p:sp>
      <p:sp>
        <p:nvSpPr>
          <p:cNvPr id="28" name="文本框 27"/>
          <p:cNvSpPr txBox="1"/>
          <p:nvPr>
            <p:custDataLst>
              <p:tags r:id="rId18"/>
            </p:custDataLst>
          </p:nvPr>
        </p:nvSpPr>
        <p:spPr>
          <a:xfrm>
            <a:off x="5071453" y="4755648"/>
            <a:ext cx="866801" cy="410994"/>
          </a:xfrm>
          <a:prstGeom prst="rect">
            <a:avLst/>
          </a:prstGeom>
          <a:noFill/>
        </p:spPr>
        <p:txBody>
          <a:bodyPr wrap="square" rtlCol="0">
            <a:normAutofit/>
          </a:bodyPr>
          <a:lstStyle/>
          <a:p>
            <a:r>
              <a:rPr lang="en-US" altLang="zh-CN" dirty="0">
                <a:cs typeface="+mn-ea"/>
                <a:sym typeface="+mn-lt"/>
              </a:rPr>
              <a:t>2018</a:t>
            </a:r>
            <a:endParaRPr lang="zh-CN" altLang="en-US" dirty="0">
              <a:cs typeface="+mn-ea"/>
              <a:sym typeface="+mn-lt"/>
            </a:endParaRPr>
          </a:p>
        </p:txBody>
      </p:sp>
      <p:sp>
        <p:nvSpPr>
          <p:cNvPr id="19" name="矩形 18"/>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3000">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7">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7">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pic>
        <p:nvPicPr>
          <p:cNvPr id="22" name="Mark Mothersbaugh - Let Me Tell You About My Boa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0120511" y="54081"/>
            <a:ext cx="812800" cy="812800"/>
          </a:xfrm>
          <a:prstGeom prst="rect">
            <a:avLst/>
          </a:prstGeom>
        </p:spPr>
      </p:pic>
      <p:sp>
        <p:nvSpPr>
          <p:cNvPr id="8" name="椭圆 7"/>
          <p:cNvSpPr/>
          <p:nvPr/>
        </p:nvSpPr>
        <p:spPr>
          <a:xfrm>
            <a:off x="4332758" y="123446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708525" y="1773555"/>
            <a:ext cx="3074670" cy="1568450"/>
          </a:xfrm>
          <a:prstGeom prst="rect">
            <a:avLst/>
          </a:prstGeom>
        </p:spPr>
        <p:txBody>
          <a:bodyPr wrap="square">
            <a:spAutoFit/>
          </a:bodyPr>
          <a:lstStyle/>
          <a:p>
            <a:pPr defTabSz="1219200">
              <a:defRPr/>
            </a:pPr>
            <a:r>
              <a:rPr lang="en-US" altLang="zh-CN" sz="9600" spc="400" dirty="0">
                <a:solidFill>
                  <a:srgbClr val="FFFFFF"/>
                </a:solidFill>
                <a:latin typeface="Agency FB" panose="020B0503020202020204" pitchFamily="34" charset="0"/>
                <a:ea typeface="微软雅黑" panose="020B0503020204020204" pitchFamily="34" charset="-122"/>
                <a:cs typeface="+mn-ea"/>
                <a:sym typeface="+mn-lt"/>
              </a:rPr>
              <a:t>202X</a:t>
            </a:r>
          </a:p>
        </p:txBody>
      </p:sp>
      <p:sp>
        <p:nvSpPr>
          <p:cNvPr id="15" name="TextBox 7"/>
          <p:cNvSpPr>
            <a:spLocks noChangeArrowheads="1"/>
          </p:cNvSpPr>
          <p:nvPr/>
        </p:nvSpPr>
        <p:spPr bwMode="auto">
          <a:xfrm>
            <a:off x="3647887" y="3071263"/>
            <a:ext cx="5112973" cy="656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4265" b="1" dirty="0">
                <a:solidFill>
                  <a:srgbClr val="FFFFFF"/>
                </a:solidFill>
                <a:latin typeface="微软雅黑" panose="020B0503020204020204" pitchFamily="34" charset="-122"/>
                <a:ea typeface="微软雅黑" panose="020B0503020204020204" pitchFamily="34" charset="-122"/>
                <a:cs typeface="+mn-ea"/>
                <a:sym typeface="+mn-lt"/>
              </a:rPr>
              <a:t>谢谢观看</a:t>
            </a:r>
          </a:p>
        </p:txBody>
      </p:sp>
      <p:sp>
        <p:nvSpPr>
          <p:cNvPr id="16" name="TextBox 7"/>
          <p:cNvSpPr>
            <a:spLocks noChangeArrowheads="1"/>
          </p:cNvSpPr>
          <p:nvPr/>
        </p:nvSpPr>
        <p:spPr bwMode="auto">
          <a:xfrm>
            <a:off x="4093562" y="3823104"/>
            <a:ext cx="412679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年终总结</a:t>
            </a:r>
            <a:r>
              <a:rPr lang="en-US" altLang="zh-CN" sz="1200" dirty="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新年计划</a:t>
            </a:r>
            <a:r>
              <a:rPr lang="en-US" altLang="zh-CN" sz="1200" dirty="0">
                <a:solidFill>
                  <a:srgbClr val="FFFFFF"/>
                </a:solidFill>
                <a:latin typeface="微软雅黑" panose="020B0503020204020204" pitchFamily="34" charset="-122"/>
                <a:ea typeface="微软雅黑" panose="020B0503020204020204" pitchFamily="34" charset="-122"/>
                <a:cs typeface="+mn-ea"/>
                <a:sym typeface="+mn-lt"/>
              </a:rPr>
              <a:t>  </a:t>
            </a:r>
            <a:r>
              <a:rPr lang="zh-CN" altLang="en-US" sz="1200" dirty="0">
                <a:solidFill>
                  <a:srgbClr val="FFFFFF"/>
                </a:solidFill>
                <a:latin typeface="微软雅黑" panose="020B0503020204020204" pitchFamily="34" charset="-122"/>
                <a:ea typeface="微软雅黑" panose="020B0503020204020204" pitchFamily="34" charset="-122"/>
                <a:cs typeface="+mn-ea"/>
                <a:sym typeface="+mn-lt"/>
              </a:rPr>
              <a:t>述职报告  工作汇报</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1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5"/>
                                        </p:tgtEl>
                                        <p:attrNameLst>
                                          <p:attrName>style.visibility</p:attrName>
                                        </p:attrNameLst>
                                      </p:cBhvr>
                                      <p:to>
                                        <p:strVal val="visible"/>
                                      </p:to>
                                    </p:set>
                                    <p:anim by="(-#ppt_w*2)" calcmode="lin" valueType="num">
                                      <p:cBhvr rctx="PPT">
                                        <p:cTn id="28" dur="500" autoRev="1" fill="hold">
                                          <p:stCondLst>
                                            <p:cond delay="0"/>
                                          </p:stCondLst>
                                        </p:cTn>
                                        <p:tgtEl>
                                          <p:spTgt spid="15"/>
                                        </p:tgtEl>
                                        <p:attrNameLst>
                                          <p:attrName>ppt_w</p:attrName>
                                        </p:attrNameLst>
                                      </p:cBhvr>
                                    </p:anim>
                                    <p:anim by="(#ppt_w*0.50)" calcmode="lin" valueType="num">
                                      <p:cBhvr>
                                        <p:cTn id="29" dur="500" decel="50000" autoRev="1" fill="hold">
                                          <p:stCondLst>
                                            <p:cond delay="0"/>
                                          </p:stCondLst>
                                        </p:cTn>
                                        <p:tgtEl>
                                          <p:spTgt spid="15"/>
                                        </p:tgtEl>
                                        <p:attrNameLst>
                                          <p:attrName>ppt_x</p:attrName>
                                        </p:attrNameLst>
                                      </p:cBhvr>
                                    </p:anim>
                                    <p:anim from="(-#ppt_h/2)" to="(#ppt_y)" calcmode="lin" valueType="num">
                                      <p:cBhvr>
                                        <p:cTn id="30" dur="1000" fill="hold">
                                          <p:stCondLst>
                                            <p:cond delay="0"/>
                                          </p:stCondLst>
                                        </p:cTn>
                                        <p:tgtEl>
                                          <p:spTgt spid="15"/>
                                        </p:tgtEl>
                                        <p:attrNameLst>
                                          <p:attrName>ppt_y</p:attrName>
                                        </p:attrNameLst>
                                      </p:cBhvr>
                                    </p:anim>
                                    <p:animRot by="21600000">
                                      <p:cBhvr>
                                        <p:cTn id="31" dur="1000" fill="hold">
                                          <p:stCondLst>
                                            <p:cond delay="0"/>
                                          </p:stCondLst>
                                        </p:cTn>
                                        <p:tgtEl>
                                          <p:spTgt spid="15"/>
                                        </p:tgtEl>
                                        <p:attrNameLst>
                                          <p:attrName>r</p:attrName>
                                        </p:attrNameLst>
                                      </p:cBhvr>
                                    </p:animRot>
                                  </p:childTnLst>
                                </p:cTn>
                              </p:par>
                            </p:childTnLst>
                          </p:cTn>
                        </p:par>
                        <p:par>
                          <p:cTn id="32" fill="hold">
                            <p:stCondLst>
                              <p:cond delay="2799"/>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8" fill="hold" display="0">
                  <p:stCondLst>
                    <p:cond delay="indefinite"/>
                  </p:stCondLst>
                  <p:endCondLst>
                    <p:cond evt="onStopAudio" delay="0">
                      <p:tgtEl>
                        <p:sldTgt/>
                      </p:tgtEl>
                    </p:cond>
                  </p:endCondLst>
                </p:cTn>
                <p:tgtEl>
                  <p:spTgt spid="22"/>
                </p:tgtEl>
              </p:cMediaNode>
            </p:audio>
          </p:childTnLst>
        </p:cTn>
      </p:par>
    </p:tnLst>
    <p:bldLst>
      <p:bldP spid="8" grpId="0" bldLvl="0" animBg="1"/>
      <p:bldP spid="14" grpId="0"/>
      <p:bldP spid="15" grpId="0" bldLvl="0" animBg="1"/>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dirty="0">
                <a:solidFill>
                  <a:srgbClr val="FFFFFF"/>
                </a:solidFill>
                <a:latin typeface="Agency FB" panose="020B0503020202020204" pitchFamily="34" charset="0"/>
                <a:ea typeface="微软雅黑" panose="020B0503020204020204" pitchFamily="34" charset="-122"/>
                <a:cs typeface="+mn-ea"/>
                <a:sym typeface="+mn-lt"/>
              </a:rPr>
              <a:t>01</a:t>
            </a:r>
          </a:p>
        </p:txBody>
      </p:sp>
      <p:sp>
        <p:nvSpPr>
          <p:cNvPr id="8" name="TextBox 7"/>
          <p:cNvSpPr>
            <a:spLocks noChangeArrowheads="1"/>
          </p:cNvSpPr>
          <p:nvPr/>
        </p:nvSpPr>
        <p:spPr bwMode="auto">
          <a:xfrm>
            <a:off x="3539514" y="3486977"/>
            <a:ext cx="511297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r>
              <a:rPr lang="zh-CN" altLang="en-US" sz="4000" b="1" dirty="0">
                <a:solidFill>
                  <a:schemeClr val="bg1"/>
                </a:solidFill>
                <a:latin typeface="微软雅黑" panose="020B0503020204020204" pitchFamily="34" charset="-122"/>
                <a:ea typeface="微软雅黑" panose="020B0503020204020204" pitchFamily="34" charset="-122"/>
              </a:rPr>
              <a:t>单击添加文本</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7435" y="1316766"/>
            <a:ext cx="10081119" cy="903132"/>
          </a:xfrm>
          <a:prstGeom prst="rect">
            <a:avLst/>
          </a:prstGeom>
          <a:noFill/>
        </p:spPr>
        <p:txBody>
          <a:bodyPr wrap="square" rtlCol="0">
            <a:spAutoFit/>
          </a:bodyPr>
          <a:lstStyle/>
          <a:p>
            <a:pPr>
              <a:lnSpc>
                <a:spcPct val="150000"/>
              </a:lnSpc>
            </a:pPr>
            <a:r>
              <a:rPr lang="zh-CN" altLang="en-US" sz="1865" dirty="0">
                <a:solidFill>
                  <a:schemeClr val="tx1">
                    <a:lumMod val="95000"/>
                    <a:lumOff val="5000"/>
                  </a:schemeClr>
                </a:solidFill>
                <a:cs typeface="+mn-ea"/>
                <a:sym typeface="+mn-lt"/>
              </a:rPr>
              <a:t>这里输入简单的文字概述这里输入简单文字概述这里输入简单的文字概述这里入简单的文字概述这里输入述简单的文字概述这里输入简单文字概述这里输入简单</a:t>
            </a:r>
          </a:p>
        </p:txBody>
      </p:sp>
      <p:sp>
        <p:nvSpPr>
          <p:cNvPr id="8" name="矩形 7"/>
          <p:cNvSpPr/>
          <p:nvPr/>
        </p:nvSpPr>
        <p:spPr>
          <a:xfrm>
            <a:off x="911424" y="2579074"/>
            <a:ext cx="3168352" cy="22082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矩形 8"/>
          <p:cNvSpPr/>
          <p:nvPr/>
        </p:nvSpPr>
        <p:spPr>
          <a:xfrm>
            <a:off x="911424"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 name="TextBox 9"/>
          <p:cNvSpPr txBox="1"/>
          <p:nvPr/>
        </p:nvSpPr>
        <p:spPr>
          <a:xfrm>
            <a:off x="1854108" y="4790454"/>
            <a:ext cx="1107996" cy="461665"/>
          </a:xfrm>
          <a:prstGeom prst="rect">
            <a:avLst/>
          </a:prstGeom>
          <a:noFill/>
        </p:spPr>
        <p:txBody>
          <a:bodyPr wrap="none" rtlCol="0">
            <a:spAutoFit/>
          </a:bodyPr>
          <a:lstStyle/>
          <a:p>
            <a:r>
              <a:rPr lang="zh-CN" altLang="en-US" sz="2400" dirty="0">
                <a:solidFill>
                  <a:schemeClr val="bg1"/>
                </a:solidFill>
                <a:cs typeface="+mn-ea"/>
                <a:sym typeface="+mn-lt"/>
              </a:rPr>
              <a:t>标题一</a:t>
            </a:r>
          </a:p>
        </p:txBody>
      </p:sp>
      <p:sp>
        <p:nvSpPr>
          <p:cNvPr id="11" name="TextBox 10"/>
          <p:cNvSpPr txBox="1"/>
          <p:nvPr/>
        </p:nvSpPr>
        <p:spPr>
          <a:xfrm>
            <a:off x="911424" y="5445225"/>
            <a:ext cx="3168352" cy="903132"/>
          </a:xfrm>
          <a:prstGeom prst="rect">
            <a:avLst/>
          </a:prstGeom>
          <a:noFill/>
        </p:spPr>
        <p:txBody>
          <a:bodyPr wrap="square" rtlCol="0">
            <a:spAutoFit/>
          </a:bodyPr>
          <a:lstStyle/>
          <a:p>
            <a:pPr>
              <a:lnSpc>
                <a:spcPct val="150000"/>
              </a:lnSpc>
            </a:pPr>
            <a:r>
              <a:rPr lang="zh-CN" altLang="en-US" sz="1865" dirty="0">
                <a:solidFill>
                  <a:schemeClr val="tx1">
                    <a:lumMod val="95000"/>
                    <a:lumOff val="5000"/>
                  </a:schemeClr>
                </a:solidFill>
                <a:cs typeface="+mn-ea"/>
                <a:sym typeface="+mn-lt"/>
              </a:rPr>
              <a:t>这里输入简单的文字概述里输入简单文字概述这里简单</a:t>
            </a:r>
            <a:endParaRPr lang="en-US" altLang="zh-CN" sz="1865" dirty="0">
              <a:solidFill>
                <a:schemeClr val="tx1">
                  <a:lumMod val="95000"/>
                  <a:lumOff val="5000"/>
                </a:schemeClr>
              </a:solidFill>
              <a:cs typeface="+mn-ea"/>
              <a:sym typeface="+mn-lt"/>
            </a:endParaRPr>
          </a:p>
        </p:txBody>
      </p:sp>
      <p:sp>
        <p:nvSpPr>
          <p:cNvPr id="12" name="矩形 11"/>
          <p:cNvSpPr/>
          <p:nvPr/>
        </p:nvSpPr>
        <p:spPr>
          <a:xfrm>
            <a:off x="4463819" y="2579074"/>
            <a:ext cx="3168352" cy="22082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a:off x="4463819"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TextBox 13"/>
          <p:cNvSpPr txBox="1"/>
          <p:nvPr/>
        </p:nvSpPr>
        <p:spPr>
          <a:xfrm>
            <a:off x="5406503" y="4790454"/>
            <a:ext cx="1107996" cy="461665"/>
          </a:xfrm>
          <a:prstGeom prst="rect">
            <a:avLst/>
          </a:prstGeom>
          <a:noFill/>
        </p:spPr>
        <p:txBody>
          <a:bodyPr wrap="none" rtlCol="0">
            <a:spAutoFit/>
          </a:bodyPr>
          <a:lstStyle/>
          <a:p>
            <a:r>
              <a:rPr lang="zh-CN" altLang="en-US" sz="2400" dirty="0">
                <a:solidFill>
                  <a:schemeClr val="bg1">
                    <a:lumMod val="95000"/>
                  </a:schemeClr>
                </a:solidFill>
                <a:cs typeface="+mn-ea"/>
                <a:sym typeface="+mn-lt"/>
              </a:rPr>
              <a:t>标题二</a:t>
            </a:r>
          </a:p>
        </p:txBody>
      </p:sp>
      <p:sp>
        <p:nvSpPr>
          <p:cNvPr id="15" name="TextBox 14"/>
          <p:cNvSpPr txBox="1"/>
          <p:nvPr/>
        </p:nvSpPr>
        <p:spPr>
          <a:xfrm>
            <a:off x="4463819" y="5445225"/>
            <a:ext cx="3168352" cy="903132"/>
          </a:xfrm>
          <a:prstGeom prst="rect">
            <a:avLst/>
          </a:prstGeom>
          <a:noFill/>
        </p:spPr>
        <p:txBody>
          <a:bodyPr wrap="square" rtlCol="0">
            <a:spAutoFit/>
          </a:bodyPr>
          <a:lstStyle/>
          <a:p>
            <a:pPr>
              <a:lnSpc>
                <a:spcPct val="150000"/>
              </a:lnSpc>
            </a:pPr>
            <a:r>
              <a:rPr lang="zh-CN" altLang="en-US" sz="1865" dirty="0">
                <a:solidFill>
                  <a:schemeClr val="tx1">
                    <a:lumMod val="95000"/>
                    <a:lumOff val="5000"/>
                  </a:schemeClr>
                </a:solidFill>
                <a:cs typeface="+mn-ea"/>
                <a:sym typeface="+mn-lt"/>
              </a:rPr>
              <a:t>这里输入简单的文字概述里输入简单文字概述这里简单</a:t>
            </a:r>
            <a:endParaRPr lang="en-US" altLang="zh-CN" sz="1865" dirty="0">
              <a:solidFill>
                <a:schemeClr val="tx1">
                  <a:lumMod val="95000"/>
                  <a:lumOff val="5000"/>
                </a:schemeClr>
              </a:solidFill>
              <a:cs typeface="+mn-ea"/>
              <a:sym typeface="+mn-lt"/>
            </a:endParaRPr>
          </a:p>
        </p:txBody>
      </p:sp>
      <p:sp>
        <p:nvSpPr>
          <p:cNvPr id="16" name="矩形 15"/>
          <p:cNvSpPr/>
          <p:nvPr/>
        </p:nvSpPr>
        <p:spPr>
          <a:xfrm>
            <a:off x="8016213" y="2579074"/>
            <a:ext cx="3168352" cy="220824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p:cNvSpPr/>
          <p:nvPr/>
        </p:nvSpPr>
        <p:spPr>
          <a:xfrm>
            <a:off x="8016213" y="4787319"/>
            <a:ext cx="3168352" cy="4800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TextBox 17"/>
          <p:cNvSpPr txBox="1"/>
          <p:nvPr/>
        </p:nvSpPr>
        <p:spPr>
          <a:xfrm>
            <a:off x="8958897" y="4790454"/>
            <a:ext cx="1107996" cy="461665"/>
          </a:xfrm>
          <a:prstGeom prst="rect">
            <a:avLst/>
          </a:prstGeom>
          <a:noFill/>
        </p:spPr>
        <p:txBody>
          <a:bodyPr wrap="none" rtlCol="0">
            <a:spAutoFit/>
          </a:bodyPr>
          <a:lstStyle/>
          <a:p>
            <a:r>
              <a:rPr lang="zh-CN" altLang="en-US" sz="2400" dirty="0">
                <a:solidFill>
                  <a:schemeClr val="bg1"/>
                </a:solidFill>
                <a:cs typeface="+mn-ea"/>
                <a:sym typeface="+mn-lt"/>
              </a:rPr>
              <a:t>标题三</a:t>
            </a:r>
          </a:p>
        </p:txBody>
      </p:sp>
      <p:sp>
        <p:nvSpPr>
          <p:cNvPr id="19" name="TextBox 18"/>
          <p:cNvSpPr txBox="1"/>
          <p:nvPr/>
        </p:nvSpPr>
        <p:spPr>
          <a:xfrm>
            <a:off x="8016213" y="5445225"/>
            <a:ext cx="3168352" cy="903132"/>
          </a:xfrm>
          <a:prstGeom prst="rect">
            <a:avLst/>
          </a:prstGeom>
          <a:noFill/>
        </p:spPr>
        <p:txBody>
          <a:bodyPr wrap="square" rtlCol="0">
            <a:spAutoFit/>
          </a:bodyPr>
          <a:lstStyle/>
          <a:p>
            <a:pPr>
              <a:lnSpc>
                <a:spcPct val="150000"/>
              </a:lnSpc>
            </a:pPr>
            <a:r>
              <a:rPr lang="zh-CN" altLang="en-US" sz="1865" dirty="0">
                <a:solidFill>
                  <a:schemeClr val="tx1">
                    <a:lumMod val="95000"/>
                    <a:lumOff val="5000"/>
                  </a:schemeClr>
                </a:solidFill>
                <a:cs typeface="+mn-ea"/>
                <a:sym typeface="+mn-lt"/>
              </a:rPr>
              <a:t>这里输入简单的文字概述里输入简单文字概述这里简单</a:t>
            </a:r>
            <a:endParaRPr lang="en-US" altLang="zh-CN" sz="1865" dirty="0">
              <a:solidFill>
                <a:schemeClr val="tx1">
                  <a:lumMod val="95000"/>
                  <a:lumOff val="5000"/>
                </a:schemeClr>
              </a:solidFill>
              <a:cs typeface="+mn-ea"/>
              <a:sym typeface="+mn-lt"/>
            </a:endParaRPr>
          </a:p>
        </p:txBody>
      </p:sp>
      <p:sp>
        <p:nvSpPr>
          <p:cNvPr id="20" name="矩形 19"/>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1000">
        <p14:prism/>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outVertical)">
                                      <p:cBhvr>
                                        <p:cTn id="55" dur="500"/>
                                        <p:tgtEl>
                                          <p:spTgt spid="17"/>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2"/>
            </p:custDataLst>
          </p:nvPr>
        </p:nvSpPr>
        <p:spPr>
          <a:xfrm>
            <a:off x="1970055" y="2269500"/>
            <a:ext cx="2916621" cy="478714"/>
          </a:xfrm>
          <a:prstGeom prst="roundRect">
            <a:avLst/>
          </a:prstGeom>
          <a:solidFill>
            <a:schemeClr val="tx1">
              <a:lumMod val="95000"/>
              <a:lumOff val="5000"/>
              <a:alpha val="47000"/>
            </a:schemeClr>
          </a:solidFill>
          <a:ln>
            <a:noFill/>
          </a:ln>
        </p:spPr>
        <p:style>
          <a:lnRef idx="2">
            <a:srgbClr val="207CBC">
              <a:shade val="50000"/>
            </a:srgbClr>
          </a:lnRef>
          <a:fillRef idx="1">
            <a:srgbClr val="207CBC"/>
          </a:fillRef>
          <a:effectRef idx="0">
            <a:srgbClr val="207CBC"/>
          </a:effectRef>
          <a:fontRef idx="minor">
            <a:sysClr val="window" lastClr="FFFFFF"/>
          </a:fontRef>
        </p:style>
        <p:txBody>
          <a:bodyPr wrap="square" rtlCol="0" anchor="ctr">
            <a:normAutofit/>
          </a:bodyPr>
          <a:lstStyle/>
          <a:p>
            <a:pPr algn="ctr"/>
            <a:r>
              <a:rPr lang="en-US" altLang="zh-CN" dirty="0" err="1">
                <a:cs typeface="+mn-ea"/>
                <a:sym typeface="+mn-lt"/>
              </a:rPr>
              <a:t>LOREM IPSUM DOLOR</a:t>
            </a:r>
          </a:p>
        </p:txBody>
      </p:sp>
      <p:sp>
        <p:nvSpPr>
          <p:cNvPr id="14" name="椭圆 13"/>
          <p:cNvSpPr/>
          <p:nvPr>
            <p:custDataLst>
              <p:tags r:id="rId3"/>
            </p:custDataLst>
          </p:nvPr>
        </p:nvSpPr>
        <p:spPr>
          <a:xfrm>
            <a:off x="2994468" y="3208288"/>
            <a:ext cx="920807" cy="920807"/>
          </a:xfrm>
          <a:prstGeom prst="ellipse">
            <a:avLst/>
          </a:prstGeom>
          <a:solidFill>
            <a:srgbClr val="A7A7A7">
              <a:lumMod val="75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cs typeface="+mn-ea"/>
              <a:sym typeface="+mn-lt"/>
            </a:endParaRPr>
          </a:p>
        </p:txBody>
      </p:sp>
      <p:sp>
        <p:nvSpPr>
          <p:cNvPr id="25" name="KSO_Shape"/>
          <p:cNvSpPr/>
          <p:nvPr>
            <p:custDataLst>
              <p:tags r:id="rId4"/>
            </p:custDataLst>
          </p:nvPr>
        </p:nvSpPr>
        <p:spPr bwMode="auto">
          <a:xfrm>
            <a:off x="3230321" y="3512974"/>
            <a:ext cx="472627" cy="355929"/>
          </a:xfrm>
          <a:custGeom>
            <a:avLst/>
            <a:gdLst>
              <a:gd name="T0" fmla="*/ 1800397 w 3421"/>
              <a:gd name="T1" fmla="*/ 1243052 h 2574"/>
              <a:gd name="T2" fmla="*/ 1775662 w 3421"/>
              <a:gd name="T3" fmla="*/ 1330976 h 2574"/>
              <a:gd name="T4" fmla="*/ 1694089 w 3421"/>
              <a:gd name="T5" fmla="*/ 1355195 h 2574"/>
              <a:gd name="T6" fmla="*/ 105782 w 3421"/>
              <a:gd name="T7" fmla="*/ 1355195 h 2574"/>
              <a:gd name="T8" fmla="*/ 33682 w 3421"/>
              <a:gd name="T9" fmla="*/ 1330976 h 2574"/>
              <a:gd name="T10" fmla="*/ 0 w 3421"/>
              <a:gd name="T11" fmla="*/ 1243052 h 2574"/>
              <a:gd name="T12" fmla="*/ 0 w 3421"/>
              <a:gd name="T13" fmla="*/ 102666 h 2574"/>
              <a:gd name="T14" fmla="*/ 33156 w 3421"/>
              <a:gd name="T15" fmla="*/ 30010 h 2574"/>
              <a:gd name="T16" fmla="*/ 105782 w 3421"/>
              <a:gd name="T17" fmla="*/ 0 h 2574"/>
              <a:gd name="T18" fmla="*/ 1694089 w 3421"/>
              <a:gd name="T19" fmla="*/ 0 h 2574"/>
              <a:gd name="T20" fmla="*/ 1773557 w 3421"/>
              <a:gd name="T21" fmla="*/ 28431 h 2574"/>
              <a:gd name="T22" fmla="*/ 1800397 w 3421"/>
              <a:gd name="T23" fmla="*/ 102666 h 2574"/>
              <a:gd name="T24" fmla="*/ 1800397 w 3421"/>
              <a:gd name="T25" fmla="*/ 1243052 h 2574"/>
              <a:gd name="T26" fmla="*/ 576274 w 3421"/>
              <a:gd name="T27" fmla="*/ 677071 h 2574"/>
              <a:gd name="T28" fmla="*/ 105256 w 3421"/>
              <a:gd name="T29" fmla="*/ 211651 h 2574"/>
              <a:gd name="T30" fmla="*/ 105256 w 3421"/>
              <a:gd name="T31" fmla="*/ 1155654 h 2574"/>
              <a:gd name="T32" fmla="*/ 576274 w 3421"/>
              <a:gd name="T33" fmla="*/ 677071 h 2574"/>
              <a:gd name="T34" fmla="*/ 1619884 w 3421"/>
              <a:gd name="T35" fmla="*/ 100560 h 2574"/>
              <a:gd name="T36" fmla="*/ 180513 w 3421"/>
              <a:gd name="T37" fmla="*/ 100560 h 2574"/>
              <a:gd name="T38" fmla="*/ 783628 w 3421"/>
              <a:gd name="T39" fmla="*/ 702869 h 2574"/>
              <a:gd name="T40" fmla="*/ 899935 w 3421"/>
              <a:gd name="T41" fmla="*/ 781843 h 2574"/>
              <a:gd name="T42" fmla="*/ 1016769 w 3421"/>
              <a:gd name="T43" fmla="*/ 702869 h 2574"/>
              <a:gd name="T44" fmla="*/ 1619884 w 3421"/>
              <a:gd name="T45" fmla="*/ 100560 h 2574"/>
              <a:gd name="T46" fmla="*/ 1615673 w 3421"/>
              <a:gd name="T47" fmla="*/ 1241999 h 2574"/>
              <a:gd name="T48" fmla="*/ 1143076 w 3421"/>
              <a:gd name="T49" fmla="*/ 769207 h 2574"/>
              <a:gd name="T50" fmla="*/ 1065713 w 3421"/>
              <a:gd name="T51" fmla="*/ 845549 h 2574"/>
              <a:gd name="T52" fmla="*/ 900462 w 3421"/>
              <a:gd name="T53" fmla="*/ 912940 h 2574"/>
              <a:gd name="T54" fmla="*/ 734684 w 3421"/>
              <a:gd name="T55" fmla="*/ 845549 h 2574"/>
              <a:gd name="T56" fmla="*/ 657321 w 3421"/>
              <a:gd name="T57" fmla="*/ 769207 h 2574"/>
              <a:gd name="T58" fmla="*/ 184724 w 3421"/>
              <a:gd name="T59" fmla="*/ 1241999 h 2574"/>
              <a:gd name="T60" fmla="*/ 1615673 w 3421"/>
              <a:gd name="T61" fmla="*/ 1241999 h 2574"/>
              <a:gd name="T62" fmla="*/ 1695141 w 3421"/>
              <a:gd name="T63" fmla="*/ 1155654 h 2574"/>
              <a:gd name="T64" fmla="*/ 1695141 w 3421"/>
              <a:gd name="T65" fmla="*/ 211651 h 2574"/>
              <a:gd name="T66" fmla="*/ 1224123 w 3421"/>
              <a:gd name="T67" fmla="*/ 677071 h 2574"/>
              <a:gd name="T68" fmla="*/ 1695141 w 3421"/>
              <a:gd name="T69" fmla="*/ 1155654 h 2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1" h="2574">
                <a:moveTo>
                  <a:pt x="3421" y="2361"/>
                </a:moveTo>
                <a:cubicBezTo>
                  <a:pt x="3421" y="2441"/>
                  <a:pt x="3405" y="2497"/>
                  <a:pt x="3374" y="2528"/>
                </a:cubicBezTo>
                <a:cubicBezTo>
                  <a:pt x="3343" y="2559"/>
                  <a:pt x="3291" y="2574"/>
                  <a:pt x="3219" y="2574"/>
                </a:cubicBezTo>
                <a:cubicBezTo>
                  <a:pt x="201" y="2574"/>
                  <a:pt x="201" y="2574"/>
                  <a:pt x="201" y="2574"/>
                </a:cubicBezTo>
                <a:cubicBezTo>
                  <a:pt x="146" y="2574"/>
                  <a:pt x="100" y="2559"/>
                  <a:pt x="64" y="2528"/>
                </a:cubicBezTo>
                <a:cubicBezTo>
                  <a:pt x="21" y="2490"/>
                  <a:pt x="0" y="2434"/>
                  <a:pt x="0" y="2361"/>
                </a:cubicBezTo>
                <a:cubicBezTo>
                  <a:pt x="0" y="195"/>
                  <a:pt x="0" y="195"/>
                  <a:pt x="0" y="195"/>
                </a:cubicBezTo>
                <a:cubicBezTo>
                  <a:pt x="0" y="142"/>
                  <a:pt x="21" y="96"/>
                  <a:pt x="63" y="57"/>
                </a:cubicBezTo>
                <a:cubicBezTo>
                  <a:pt x="105" y="19"/>
                  <a:pt x="151" y="0"/>
                  <a:pt x="201" y="0"/>
                </a:cubicBezTo>
                <a:cubicBezTo>
                  <a:pt x="3219" y="0"/>
                  <a:pt x="3219" y="0"/>
                  <a:pt x="3219" y="0"/>
                </a:cubicBezTo>
                <a:cubicBezTo>
                  <a:pt x="3286" y="0"/>
                  <a:pt x="3337" y="18"/>
                  <a:pt x="3370" y="54"/>
                </a:cubicBezTo>
                <a:cubicBezTo>
                  <a:pt x="3404" y="90"/>
                  <a:pt x="3421" y="137"/>
                  <a:pt x="3421" y="195"/>
                </a:cubicBezTo>
                <a:cubicBezTo>
                  <a:pt x="3421" y="2361"/>
                  <a:pt x="3421" y="2361"/>
                  <a:pt x="3421" y="2361"/>
                </a:cubicBezTo>
                <a:close/>
                <a:moveTo>
                  <a:pt x="1095" y="1286"/>
                </a:moveTo>
                <a:cubicBezTo>
                  <a:pt x="200" y="402"/>
                  <a:pt x="200" y="402"/>
                  <a:pt x="200" y="402"/>
                </a:cubicBezTo>
                <a:cubicBezTo>
                  <a:pt x="200" y="2195"/>
                  <a:pt x="200" y="2195"/>
                  <a:pt x="200" y="2195"/>
                </a:cubicBezTo>
                <a:cubicBezTo>
                  <a:pt x="1095" y="1286"/>
                  <a:pt x="1095" y="1286"/>
                  <a:pt x="1095" y="1286"/>
                </a:cubicBezTo>
                <a:close/>
                <a:moveTo>
                  <a:pt x="3078" y="191"/>
                </a:moveTo>
                <a:cubicBezTo>
                  <a:pt x="343" y="191"/>
                  <a:pt x="343" y="191"/>
                  <a:pt x="343" y="191"/>
                </a:cubicBezTo>
                <a:cubicBezTo>
                  <a:pt x="1489" y="1335"/>
                  <a:pt x="1489" y="1335"/>
                  <a:pt x="1489" y="1335"/>
                </a:cubicBezTo>
                <a:cubicBezTo>
                  <a:pt x="1589" y="1435"/>
                  <a:pt x="1663" y="1485"/>
                  <a:pt x="1710" y="1485"/>
                </a:cubicBezTo>
                <a:cubicBezTo>
                  <a:pt x="1758" y="1485"/>
                  <a:pt x="1832" y="1435"/>
                  <a:pt x="1932" y="1335"/>
                </a:cubicBezTo>
                <a:cubicBezTo>
                  <a:pt x="3078" y="191"/>
                  <a:pt x="3078" y="191"/>
                  <a:pt x="3078" y="191"/>
                </a:cubicBezTo>
                <a:close/>
                <a:moveTo>
                  <a:pt x="3070" y="2359"/>
                </a:moveTo>
                <a:cubicBezTo>
                  <a:pt x="2172" y="1461"/>
                  <a:pt x="2172" y="1461"/>
                  <a:pt x="2172" y="1461"/>
                </a:cubicBezTo>
                <a:cubicBezTo>
                  <a:pt x="2025" y="1606"/>
                  <a:pt x="2025" y="1606"/>
                  <a:pt x="2025" y="1606"/>
                </a:cubicBezTo>
                <a:cubicBezTo>
                  <a:pt x="1940" y="1691"/>
                  <a:pt x="1835" y="1734"/>
                  <a:pt x="1711" y="1734"/>
                </a:cubicBezTo>
                <a:cubicBezTo>
                  <a:pt x="1586" y="1734"/>
                  <a:pt x="1481" y="1691"/>
                  <a:pt x="1396" y="1606"/>
                </a:cubicBezTo>
                <a:cubicBezTo>
                  <a:pt x="1249" y="1461"/>
                  <a:pt x="1249" y="1461"/>
                  <a:pt x="1249" y="1461"/>
                </a:cubicBezTo>
                <a:cubicBezTo>
                  <a:pt x="351" y="2359"/>
                  <a:pt x="351" y="2359"/>
                  <a:pt x="351" y="2359"/>
                </a:cubicBezTo>
                <a:cubicBezTo>
                  <a:pt x="3070" y="2359"/>
                  <a:pt x="3070" y="2359"/>
                  <a:pt x="3070" y="2359"/>
                </a:cubicBezTo>
                <a:close/>
                <a:moveTo>
                  <a:pt x="3221" y="2195"/>
                </a:moveTo>
                <a:cubicBezTo>
                  <a:pt x="3221" y="402"/>
                  <a:pt x="3221" y="402"/>
                  <a:pt x="3221" y="402"/>
                </a:cubicBezTo>
                <a:cubicBezTo>
                  <a:pt x="2326" y="1286"/>
                  <a:pt x="2326" y="1286"/>
                  <a:pt x="2326" y="1286"/>
                </a:cubicBezTo>
                <a:cubicBezTo>
                  <a:pt x="3221" y="2195"/>
                  <a:pt x="3221" y="2195"/>
                  <a:pt x="3221" y="2195"/>
                </a:cubicBezTo>
                <a:close/>
              </a:path>
            </a:pathLst>
          </a:custGeom>
          <a:solidFill>
            <a:srgbClr val="FFFFFF"/>
          </a:solidFill>
          <a:ln>
            <a:noFill/>
          </a:ln>
        </p:spPr>
        <p:txBody>
          <a:bodyPr anchor="ctr" anchorCtr="1">
            <a:normAutofit lnSpcReduction="10000"/>
          </a:bodyPr>
          <a:lstStyle/>
          <a:p>
            <a:endParaRPr lang="zh-CN" altLang="en-US">
              <a:cs typeface="+mn-ea"/>
              <a:sym typeface="+mn-lt"/>
            </a:endParaRPr>
          </a:p>
        </p:txBody>
      </p:sp>
      <p:sp>
        <p:nvSpPr>
          <p:cNvPr id="41" name="文本框 40"/>
          <p:cNvSpPr txBox="1"/>
          <p:nvPr>
            <p:custDataLst>
              <p:tags r:id="rId5"/>
            </p:custDataLst>
          </p:nvPr>
        </p:nvSpPr>
        <p:spPr>
          <a:xfrm>
            <a:off x="1311910" y="4745990"/>
            <a:ext cx="4866005" cy="1200150"/>
          </a:xfrm>
          <a:prstGeom prst="rect">
            <a:avLst/>
          </a:prstGeom>
          <a:noFill/>
        </p:spPr>
        <p:txBody>
          <a:bodyPr wrap="square" rtlCol="0"/>
          <a:lstStyle/>
          <a:p>
            <a:pPr algn="l">
              <a:lnSpc>
                <a:spcPct val="120000"/>
              </a:lnSpc>
            </a:pPr>
            <a:r>
              <a:rPr lang="zh-CN" altLang="en-US" sz="1600" dirty="0">
                <a:cs typeface="+mn-ea"/>
                <a:sym typeface="+mn-lt"/>
              </a:rPr>
              <a:t>点击此处输入文本信息内容，亦可将文本复制到此，具体长短根据实际需要编辑。点击此处输入文本信息内容，亦可将文本复制到此，具体长短根据实际需要编辑。   </a:t>
            </a:r>
          </a:p>
        </p:txBody>
      </p:sp>
      <p:sp>
        <p:nvSpPr>
          <p:cNvPr id="42" name="文本框 41"/>
          <p:cNvSpPr txBox="1"/>
          <p:nvPr>
            <p:custDataLst>
              <p:tags r:id="rId6"/>
            </p:custDataLst>
          </p:nvPr>
        </p:nvSpPr>
        <p:spPr>
          <a:xfrm>
            <a:off x="2964815" y="4345940"/>
            <a:ext cx="2157730" cy="400050"/>
          </a:xfrm>
          <a:prstGeom prst="rect">
            <a:avLst/>
          </a:prstGeom>
          <a:noFill/>
        </p:spPr>
        <p:txBody>
          <a:bodyPr wrap="square" rtlCol="0"/>
          <a:lstStyle/>
          <a:p>
            <a:r>
              <a:rPr lang="zh-CN" altLang="en-US" b="1" dirty="0">
                <a:cs typeface="+mn-ea"/>
                <a:sym typeface="+mn-lt"/>
              </a:rPr>
              <a:t>点击添加小标题</a:t>
            </a:r>
            <a:endParaRPr lang="zh-CN" altLang="en-US" b="1" dirty="0">
              <a:solidFill>
                <a:srgbClr val="A7A7A7">
                  <a:lumMod val="75000"/>
                </a:srgbClr>
              </a:solidFill>
              <a:cs typeface="+mn-ea"/>
              <a:sym typeface="+mn-lt"/>
            </a:endParaRPr>
          </a:p>
        </p:txBody>
      </p:sp>
      <p:cxnSp>
        <p:nvCxnSpPr>
          <p:cNvPr id="45" name="直接连接符 44"/>
          <p:cNvCxnSpPr>
            <a:stCxn id="12" idx="2"/>
          </p:cNvCxnSpPr>
          <p:nvPr>
            <p:custDataLst>
              <p:tags r:id="rId7"/>
            </p:custDataLst>
          </p:nvPr>
        </p:nvCxnSpPr>
        <p:spPr>
          <a:xfrm flipH="1">
            <a:off x="3428365" y="2748214"/>
            <a:ext cx="1" cy="460074"/>
          </a:xfrm>
          <a:prstGeom prst="line">
            <a:avLst/>
          </a:prstGeom>
          <a:ln w="38100">
            <a:solidFill>
              <a:srgbClr val="A7A7A7"/>
            </a:solidFill>
          </a:ln>
        </p:spPr>
        <p:style>
          <a:lnRef idx="1">
            <a:srgbClr val="207CBC"/>
          </a:lnRef>
          <a:fillRef idx="0">
            <a:srgbClr val="207CBC"/>
          </a:fillRef>
          <a:effectRef idx="0">
            <a:srgbClr val="207CBC"/>
          </a:effectRef>
          <a:fontRef idx="minor">
            <a:sysClr val="windowText" lastClr="000000"/>
          </a:fontRef>
        </p:style>
      </p:cxnSp>
      <p:sp>
        <p:nvSpPr>
          <p:cNvPr id="3" name="圆角矩形 2"/>
          <p:cNvSpPr/>
          <p:nvPr>
            <p:custDataLst>
              <p:tags r:id="rId8"/>
            </p:custDataLst>
          </p:nvPr>
        </p:nvSpPr>
        <p:spPr>
          <a:xfrm>
            <a:off x="7050055" y="2269500"/>
            <a:ext cx="2916621" cy="478714"/>
          </a:xfrm>
          <a:prstGeom prst="roundRect">
            <a:avLst/>
          </a:prstGeom>
          <a:solidFill>
            <a:srgbClr val="A7A7A7">
              <a:alpha val="47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wrap="square" rtlCol="0" anchor="ctr">
            <a:normAutofit/>
          </a:bodyPr>
          <a:lstStyle/>
          <a:p>
            <a:pPr algn="ctr"/>
            <a:r>
              <a:rPr lang="en-US" altLang="zh-CN" dirty="0" err="1">
                <a:cs typeface="+mn-ea"/>
                <a:sym typeface="+mn-lt"/>
              </a:rPr>
              <a:t>LOREM IPSUM DOLOR</a:t>
            </a:r>
          </a:p>
        </p:txBody>
      </p:sp>
      <p:sp>
        <p:nvSpPr>
          <p:cNvPr id="4" name="椭圆 3"/>
          <p:cNvSpPr/>
          <p:nvPr>
            <p:custDataLst>
              <p:tags r:id="rId9"/>
            </p:custDataLst>
          </p:nvPr>
        </p:nvSpPr>
        <p:spPr>
          <a:xfrm>
            <a:off x="8074468" y="3208288"/>
            <a:ext cx="920807" cy="920807"/>
          </a:xfrm>
          <a:prstGeom prst="ellipse">
            <a:avLst/>
          </a:prstGeom>
          <a:solidFill>
            <a:srgbClr val="A7A7A7">
              <a:lumMod val="75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cs typeface="+mn-ea"/>
              <a:sym typeface="+mn-lt"/>
            </a:endParaRPr>
          </a:p>
        </p:txBody>
      </p:sp>
      <p:sp>
        <p:nvSpPr>
          <p:cNvPr id="5" name="KSO_Shape"/>
          <p:cNvSpPr/>
          <p:nvPr>
            <p:custDataLst>
              <p:tags r:id="rId10"/>
            </p:custDataLst>
          </p:nvPr>
        </p:nvSpPr>
        <p:spPr bwMode="auto">
          <a:xfrm>
            <a:off x="8310321" y="3512974"/>
            <a:ext cx="472627" cy="355929"/>
          </a:xfrm>
          <a:custGeom>
            <a:avLst/>
            <a:gdLst>
              <a:gd name="T0" fmla="*/ 1800397 w 3421"/>
              <a:gd name="T1" fmla="*/ 1243052 h 2574"/>
              <a:gd name="T2" fmla="*/ 1775662 w 3421"/>
              <a:gd name="T3" fmla="*/ 1330976 h 2574"/>
              <a:gd name="T4" fmla="*/ 1694089 w 3421"/>
              <a:gd name="T5" fmla="*/ 1355195 h 2574"/>
              <a:gd name="T6" fmla="*/ 105782 w 3421"/>
              <a:gd name="T7" fmla="*/ 1355195 h 2574"/>
              <a:gd name="T8" fmla="*/ 33682 w 3421"/>
              <a:gd name="T9" fmla="*/ 1330976 h 2574"/>
              <a:gd name="T10" fmla="*/ 0 w 3421"/>
              <a:gd name="T11" fmla="*/ 1243052 h 2574"/>
              <a:gd name="T12" fmla="*/ 0 w 3421"/>
              <a:gd name="T13" fmla="*/ 102666 h 2574"/>
              <a:gd name="T14" fmla="*/ 33156 w 3421"/>
              <a:gd name="T15" fmla="*/ 30010 h 2574"/>
              <a:gd name="T16" fmla="*/ 105782 w 3421"/>
              <a:gd name="T17" fmla="*/ 0 h 2574"/>
              <a:gd name="T18" fmla="*/ 1694089 w 3421"/>
              <a:gd name="T19" fmla="*/ 0 h 2574"/>
              <a:gd name="T20" fmla="*/ 1773557 w 3421"/>
              <a:gd name="T21" fmla="*/ 28431 h 2574"/>
              <a:gd name="T22" fmla="*/ 1800397 w 3421"/>
              <a:gd name="T23" fmla="*/ 102666 h 2574"/>
              <a:gd name="T24" fmla="*/ 1800397 w 3421"/>
              <a:gd name="T25" fmla="*/ 1243052 h 2574"/>
              <a:gd name="T26" fmla="*/ 576274 w 3421"/>
              <a:gd name="T27" fmla="*/ 677071 h 2574"/>
              <a:gd name="T28" fmla="*/ 105256 w 3421"/>
              <a:gd name="T29" fmla="*/ 211651 h 2574"/>
              <a:gd name="T30" fmla="*/ 105256 w 3421"/>
              <a:gd name="T31" fmla="*/ 1155654 h 2574"/>
              <a:gd name="T32" fmla="*/ 576274 w 3421"/>
              <a:gd name="T33" fmla="*/ 677071 h 2574"/>
              <a:gd name="T34" fmla="*/ 1619884 w 3421"/>
              <a:gd name="T35" fmla="*/ 100560 h 2574"/>
              <a:gd name="T36" fmla="*/ 180513 w 3421"/>
              <a:gd name="T37" fmla="*/ 100560 h 2574"/>
              <a:gd name="T38" fmla="*/ 783628 w 3421"/>
              <a:gd name="T39" fmla="*/ 702869 h 2574"/>
              <a:gd name="T40" fmla="*/ 899935 w 3421"/>
              <a:gd name="T41" fmla="*/ 781843 h 2574"/>
              <a:gd name="T42" fmla="*/ 1016769 w 3421"/>
              <a:gd name="T43" fmla="*/ 702869 h 2574"/>
              <a:gd name="T44" fmla="*/ 1619884 w 3421"/>
              <a:gd name="T45" fmla="*/ 100560 h 2574"/>
              <a:gd name="T46" fmla="*/ 1615673 w 3421"/>
              <a:gd name="T47" fmla="*/ 1241999 h 2574"/>
              <a:gd name="T48" fmla="*/ 1143076 w 3421"/>
              <a:gd name="T49" fmla="*/ 769207 h 2574"/>
              <a:gd name="T50" fmla="*/ 1065713 w 3421"/>
              <a:gd name="T51" fmla="*/ 845549 h 2574"/>
              <a:gd name="T52" fmla="*/ 900462 w 3421"/>
              <a:gd name="T53" fmla="*/ 912940 h 2574"/>
              <a:gd name="T54" fmla="*/ 734684 w 3421"/>
              <a:gd name="T55" fmla="*/ 845549 h 2574"/>
              <a:gd name="T56" fmla="*/ 657321 w 3421"/>
              <a:gd name="T57" fmla="*/ 769207 h 2574"/>
              <a:gd name="T58" fmla="*/ 184724 w 3421"/>
              <a:gd name="T59" fmla="*/ 1241999 h 2574"/>
              <a:gd name="T60" fmla="*/ 1615673 w 3421"/>
              <a:gd name="T61" fmla="*/ 1241999 h 2574"/>
              <a:gd name="T62" fmla="*/ 1695141 w 3421"/>
              <a:gd name="T63" fmla="*/ 1155654 h 2574"/>
              <a:gd name="T64" fmla="*/ 1695141 w 3421"/>
              <a:gd name="T65" fmla="*/ 211651 h 2574"/>
              <a:gd name="T66" fmla="*/ 1224123 w 3421"/>
              <a:gd name="T67" fmla="*/ 677071 h 2574"/>
              <a:gd name="T68" fmla="*/ 1695141 w 3421"/>
              <a:gd name="T69" fmla="*/ 1155654 h 2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1" h="2574">
                <a:moveTo>
                  <a:pt x="3421" y="2361"/>
                </a:moveTo>
                <a:cubicBezTo>
                  <a:pt x="3421" y="2441"/>
                  <a:pt x="3405" y="2497"/>
                  <a:pt x="3374" y="2528"/>
                </a:cubicBezTo>
                <a:cubicBezTo>
                  <a:pt x="3343" y="2559"/>
                  <a:pt x="3291" y="2574"/>
                  <a:pt x="3219" y="2574"/>
                </a:cubicBezTo>
                <a:cubicBezTo>
                  <a:pt x="201" y="2574"/>
                  <a:pt x="201" y="2574"/>
                  <a:pt x="201" y="2574"/>
                </a:cubicBezTo>
                <a:cubicBezTo>
                  <a:pt x="146" y="2574"/>
                  <a:pt x="100" y="2559"/>
                  <a:pt x="64" y="2528"/>
                </a:cubicBezTo>
                <a:cubicBezTo>
                  <a:pt x="21" y="2490"/>
                  <a:pt x="0" y="2434"/>
                  <a:pt x="0" y="2361"/>
                </a:cubicBezTo>
                <a:cubicBezTo>
                  <a:pt x="0" y="195"/>
                  <a:pt x="0" y="195"/>
                  <a:pt x="0" y="195"/>
                </a:cubicBezTo>
                <a:cubicBezTo>
                  <a:pt x="0" y="142"/>
                  <a:pt x="21" y="96"/>
                  <a:pt x="63" y="57"/>
                </a:cubicBezTo>
                <a:cubicBezTo>
                  <a:pt x="105" y="19"/>
                  <a:pt x="151" y="0"/>
                  <a:pt x="201" y="0"/>
                </a:cubicBezTo>
                <a:cubicBezTo>
                  <a:pt x="3219" y="0"/>
                  <a:pt x="3219" y="0"/>
                  <a:pt x="3219" y="0"/>
                </a:cubicBezTo>
                <a:cubicBezTo>
                  <a:pt x="3286" y="0"/>
                  <a:pt x="3337" y="18"/>
                  <a:pt x="3370" y="54"/>
                </a:cubicBezTo>
                <a:cubicBezTo>
                  <a:pt x="3404" y="90"/>
                  <a:pt x="3421" y="137"/>
                  <a:pt x="3421" y="195"/>
                </a:cubicBezTo>
                <a:cubicBezTo>
                  <a:pt x="3421" y="2361"/>
                  <a:pt x="3421" y="2361"/>
                  <a:pt x="3421" y="2361"/>
                </a:cubicBezTo>
                <a:close/>
                <a:moveTo>
                  <a:pt x="1095" y="1286"/>
                </a:moveTo>
                <a:cubicBezTo>
                  <a:pt x="200" y="402"/>
                  <a:pt x="200" y="402"/>
                  <a:pt x="200" y="402"/>
                </a:cubicBezTo>
                <a:cubicBezTo>
                  <a:pt x="200" y="2195"/>
                  <a:pt x="200" y="2195"/>
                  <a:pt x="200" y="2195"/>
                </a:cubicBezTo>
                <a:cubicBezTo>
                  <a:pt x="1095" y="1286"/>
                  <a:pt x="1095" y="1286"/>
                  <a:pt x="1095" y="1286"/>
                </a:cubicBezTo>
                <a:close/>
                <a:moveTo>
                  <a:pt x="3078" y="191"/>
                </a:moveTo>
                <a:cubicBezTo>
                  <a:pt x="343" y="191"/>
                  <a:pt x="343" y="191"/>
                  <a:pt x="343" y="191"/>
                </a:cubicBezTo>
                <a:cubicBezTo>
                  <a:pt x="1489" y="1335"/>
                  <a:pt x="1489" y="1335"/>
                  <a:pt x="1489" y="1335"/>
                </a:cubicBezTo>
                <a:cubicBezTo>
                  <a:pt x="1589" y="1435"/>
                  <a:pt x="1663" y="1485"/>
                  <a:pt x="1710" y="1485"/>
                </a:cubicBezTo>
                <a:cubicBezTo>
                  <a:pt x="1758" y="1485"/>
                  <a:pt x="1832" y="1435"/>
                  <a:pt x="1932" y="1335"/>
                </a:cubicBezTo>
                <a:cubicBezTo>
                  <a:pt x="3078" y="191"/>
                  <a:pt x="3078" y="191"/>
                  <a:pt x="3078" y="191"/>
                </a:cubicBezTo>
                <a:close/>
                <a:moveTo>
                  <a:pt x="3070" y="2359"/>
                </a:moveTo>
                <a:cubicBezTo>
                  <a:pt x="2172" y="1461"/>
                  <a:pt x="2172" y="1461"/>
                  <a:pt x="2172" y="1461"/>
                </a:cubicBezTo>
                <a:cubicBezTo>
                  <a:pt x="2025" y="1606"/>
                  <a:pt x="2025" y="1606"/>
                  <a:pt x="2025" y="1606"/>
                </a:cubicBezTo>
                <a:cubicBezTo>
                  <a:pt x="1940" y="1691"/>
                  <a:pt x="1835" y="1734"/>
                  <a:pt x="1711" y="1734"/>
                </a:cubicBezTo>
                <a:cubicBezTo>
                  <a:pt x="1586" y="1734"/>
                  <a:pt x="1481" y="1691"/>
                  <a:pt x="1396" y="1606"/>
                </a:cubicBezTo>
                <a:cubicBezTo>
                  <a:pt x="1249" y="1461"/>
                  <a:pt x="1249" y="1461"/>
                  <a:pt x="1249" y="1461"/>
                </a:cubicBezTo>
                <a:cubicBezTo>
                  <a:pt x="351" y="2359"/>
                  <a:pt x="351" y="2359"/>
                  <a:pt x="351" y="2359"/>
                </a:cubicBezTo>
                <a:cubicBezTo>
                  <a:pt x="3070" y="2359"/>
                  <a:pt x="3070" y="2359"/>
                  <a:pt x="3070" y="2359"/>
                </a:cubicBezTo>
                <a:close/>
                <a:moveTo>
                  <a:pt x="3221" y="2195"/>
                </a:moveTo>
                <a:cubicBezTo>
                  <a:pt x="3221" y="402"/>
                  <a:pt x="3221" y="402"/>
                  <a:pt x="3221" y="402"/>
                </a:cubicBezTo>
                <a:cubicBezTo>
                  <a:pt x="2326" y="1286"/>
                  <a:pt x="2326" y="1286"/>
                  <a:pt x="2326" y="1286"/>
                </a:cubicBezTo>
                <a:cubicBezTo>
                  <a:pt x="3221" y="2195"/>
                  <a:pt x="3221" y="2195"/>
                  <a:pt x="3221" y="2195"/>
                </a:cubicBezTo>
                <a:close/>
              </a:path>
            </a:pathLst>
          </a:custGeom>
          <a:solidFill>
            <a:srgbClr val="FFFFFF"/>
          </a:solidFill>
          <a:ln>
            <a:noFill/>
          </a:ln>
        </p:spPr>
        <p:txBody>
          <a:bodyPr anchor="ctr" anchorCtr="1">
            <a:normAutofit lnSpcReduction="10000"/>
          </a:bodyPr>
          <a:lstStyle/>
          <a:p>
            <a:endParaRPr lang="zh-CN" altLang="en-US">
              <a:cs typeface="+mn-ea"/>
              <a:sym typeface="+mn-lt"/>
            </a:endParaRPr>
          </a:p>
        </p:txBody>
      </p:sp>
      <p:sp>
        <p:nvSpPr>
          <p:cNvPr id="6" name="文本框 5"/>
          <p:cNvSpPr txBox="1"/>
          <p:nvPr>
            <p:custDataLst>
              <p:tags r:id="rId11"/>
            </p:custDataLst>
          </p:nvPr>
        </p:nvSpPr>
        <p:spPr>
          <a:xfrm>
            <a:off x="6391910" y="4745990"/>
            <a:ext cx="4866005" cy="1200150"/>
          </a:xfrm>
          <a:prstGeom prst="rect">
            <a:avLst/>
          </a:prstGeom>
          <a:noFill/>
        </p:spPr>
        <p:txBody>
          <a:bodyPr wrap="square" rtlCol="0"/>
          <a:lstStyle/>
          <a:p>
            <a:pPr algn="l">
              <a:lnSpc>
                <a:spcPct val="120000"/>
              </a:lnSpc>
            </a:pPr>
            <a:r>
              <a:rPr lang="zh-CN" altLang="en-US" sz="1600" dirty="0">
                <a:cs typeface="+mn-ea"/>
                <a:sym typeface="+mn-lt"/>
              </a:rPr>
              <a:t>点击此处输入文本信息内容，亦可将文本复制到此，具体长短根据实际需要编辑。点击此处输入文本信息内容，亦可将文本复制到此，具体长短根据实际需要编辑。   </a:t>
            </a:r>
          </a:p>
        </p:txBody>
      </p:sp>
      <p:sp>
        <p:nvSpPr>
          <p:cNvPr id="7" name="文本框 6"/>
          <p:cNvSpPr txBox="1"/>
          <p:nvPr>
            <p:custDataLst>
              <p:tags r:id="rId12"/>
            </p:custDataLst>
          </p:nvPr>
        </p:nvSpPr>
        <p:spPr>
          <a:xfrm>
            <a:off x="8044815" y="4345940"/>
            <a:ext cx="1921510" cy="400050"/>
          </a:xfrm>
          <a:prstGeom prst="rect">
            <a:avLst/>
          </a:prstGeom>
          <a:noFill/>
        </p:spPr>
        <p:txBody>
          <a:bodyPr wrap="square" rtlCol="0"/>
          <a:lstStyle/>
          <a:p>
            <a:r>
              <a:rPr lang="zh-CN" altLang="en-US" b="1" dirty="0">
                <a:solidFill>
                  <a:schemeClr val="tx1"/>
                </a:solidFill>
                <a:cs typeface="+mn-ea"/>
                <a:sym typeface="+mn-lt"/>
              </a:rPr>
              <a:t>点击添加小标题</a:t>
            </a:r>
          </a:p>
        </p:txBody>
      </p:sp>
      <p:cxnSp>
        <p:nvCxnSpPr>
          <p:cNvPr id="8" name="直接连接符 7"/>
          <p:cNvCxnSpPr>
            <a:stCxn id="3" idx="2"/>
          </p:cNvCxnSpPr>
          <p:nvPr>
            <p:custDataLst>
              <p:tags r:id="rId13"/>
            </p:custDataLst>
          </p:nvPr>
        </p:nvCxnSpPr>
        <p:spPr>
          <a:xfrm flipH="1">
            <a:off x="8508365" y="2748214"/>
            <a:ext cx="1" cy="460074"/>
          </a:xfrm>
          <a:prstGeom prst="line">
            <a:avLst/>
          </a:prstGeom>
          <a:ln w="38100">
            <a:solidFill>
              <a:srgbClr val="A7A7A7"/>
            </a:solidFill>
          </a:ln>
        </p:spPr>
        <p:style>
          <a:lnRef idx="1">
            <a:srgbClr val="207CBC"/>
          </a:lnRef>
          <a:fillRef idx="0">
            <a:srgbClr val="207CBC"/>
          </a:fillRef>
          <a:effectRef idx="0">
            <a:srgbClr val="207CBC"/>
          </a:effectRef>
          <a:fontRef idx="minor">
            <a:sysClr val="windowText" lastClr="000000"/>
          </a:fontRef>
        </p:style>
      </p:cxnSp>
      <p:sp>
        <p:nvSpPr>
          <p:cNvPr id="2" name="矩形 1"/>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2000" fill="hold"/>
                                        <p:tgtEl>
                                          <p:spTgt spid="42"/>
                                        </p:tgtEl>
                                        <p:attrNameLst>
                                          <p:attrName>ppt_x</p:attrName>
                                        </p:attrNameLst>
                                      </p:cBhvr>
                                      <p:tavLst>
                                        <p:tav tm="0">
                                          <p:val>
                                            <p:strVal val="#ppt_x"/>
                                          </p:val>
                                        </p:tav>
                                        <p:tav tm="100000">
                                          <p:val>
                                            <p:strVal val="#ppt_x"/>
                                          </p:val>
                                        </p:tav>
                                      </p:tavLst>
                                    </p:anim>
                                    <p:anim calcmode="lin" valueType="num">
                                      <p:cBhvr additive="base">
                                        <p:cTn id="42" dur="20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0" fill="hold"/>
                                        <p:tgtEl>
                                          <p:spTgt spid="41"/>
                                        </p:tgtEl>
                                        <p:attrNameLst>
                                          <p:attrName>ppt_x</p:attrName>
                                        </p:attrNameLst>
                                      </p:cBhvr>
                                      <p:tavLst>
                                        <p:tav tm="0">
                                          <p:val>
                                            <p:strVal val="#ppt_x"/>
                                          </p:val>
                                        </p:tav>
                                        <p:tav tm="100000">
                                          <p:val>
                                            <p:strVal val="#ppt_x"/>
                                          </p:val>
                                        </p:tav>
                                      </p:tavLst>
                                    </p:anim>
                                    <p:anim calcmode="lin" valueType="num">
                                      <p:cBhvr additive="base">
                                        <p:cTn id="46" dur="20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2000" fill="hold"/>
                                        <p:tgtEl>
                                          <p:spTgt spid="7"/>
                                        </p:tgtEl>
                                        <p:attrNameLst>
                                          <p:attrName>ppt_x</p:attrName>
                                        </p:attrNameLst>
                                      </p:cBhvr>
                                      <p:tavLst>
                                        <p:tav tm="0">
                                          <p:val>
                                            <p:strVal val="#ppt_x"/>
                                          </p:val>
                                        </p:tav>
                                        <p:tav tm="100000">
                                          <p:val>
                                            <p:strVal val="#ppt_x"/>
                                          </p:val>
                                        </p:tav>
                                      </p:tavLst>
                                    </p:anim>
                                    <p:anim calcmode="lin" valueType="num">
                                      <p:cBhvr additive="base">
                                        <p:cTn id="50" dur="20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2000" fill="hold"/>
                                        <p:tgtEl>
                                          <p:spTgt spid="6"/>
                                        </p:tgtEl>
                                        <p:attrNameLst>
                                          <p:attrName>ppt_x</p:attrName>
                                        </p:attrNameLst>
                                      </p:cBhvr>
                                      <p:tavLst>
                                        <p:tav tm="0">
                                          <p:val>
                                            <p:strVal val="#ppt_x"/>
                                          </p:val>
                                        </p:tav>
                                        <p:tav tm="100000">
                                          <p:val>
                                            <p:strVal val="#ppt_x"/>
                                          </p:val>
                                        </p:tav>
                                      </p:tavLst>
                                    </p:anim>
                                    <p:anim calcmode="lin" valueType="num">
                                      <p:cBhvr additive="base">
                                        <p:cTn id="5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5" grpId="0" animBg="1"/>
      <p:bldP spid="41" grpId="0"/>
      <p:bldP spid="42" grpId="0"/>
      <p:bldP spid="3" grpId="0" animBg="1"/>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70" name="矩形 69"/>
          <p:cNvSpPr/>
          <p:nvPr/>
        </p:nvSpPr>
        <p:spPr>
          <a:xfrm>
            <a:off x="3573171" y="1415304"/>
            <a:ext cx="7796260" cy="2039145"/>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1" name="等腰三角形 5"/>
          <p:cNvSpPr/>
          <p:nvPr/>
        </p:nvSpPr>
        <p:spPr>
          <a:xfrm rot="5400000">
            <a:off x="1127936" y="1098891"/>
            <a:ext cx="2039145" cy="2616185"/>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2" name="TextBox 71"/>
          <p:cNvSpPr txBox="1"/>
          <p:nvPr/>
        </p:nvSpPr>
        <p:spPr>
          <a:xfrm>
            <a:off x="4275285" y="2063375"/>
            <a:ext cx="6299772" cy="1034129"/>
          </a:xfrm>
          <a:prstGeom prst="rect">
            <a:avLst/>
          </a:prstGeom>
          <a:noFill/>
        </p:spPr>
        <p:txBody>
          <a:bodyPr wrap="square" lIns="0" tIns="0" rIns="0" bIns="0" rtlCol="0">
            <a:spAutoFit/>
          </a:bodyPr>
          <a:lstStyle/>
          <a:p>
            <a:pPr lvl="0">
              <a:lnSpc>
                <a:spcPct val="120000"/>
              </a:lnSpc>
            </a:pPr>
            <a:r>
              <a:rPr lang="zh-CN" altLang="en-US" sz="1400" kern="0" dirty="0">
                <a:solidFill>
                  <a:sysClr val="window" lastClr="FFFFFF"/>
                </a:solidFill>
                <a:cs typeface="+mn-ea"/>
                <a:sym typeface="+mn-lt"/>
              </a:rPr>
              <a:t>请替换文字内容，点击添加相关标题文字，修改文字内容，也可以直接复制你的内容到此。请替换文字内容请替换文字内容，点击添加相关标题文字，修改文字内容，也可以直接复制你的内容到此。请替换文字内容</a:t>
            </a:r>
          </a:p>
          <a:p>
            <a:pPr lvl="0">
              <a:lnSpc>
                <a:spcPct val="120000"/>
              </a:lnSpc>
            </a:pPr>
            <a:endParaRPr lang="zh-CN" altLang="en-US" sz="1400" kern="0" dirty="0">
              <a:solidFill>
                <a:sysClr val="window" lastClr="FFFFFF"/>
              </a:solidFill>
              <a:cs typeface="+mn-ea"/>
              <a:sym typeface="+mn-lt"/>
            </a:endParaRPr>
          </a:p>
        </p:txBody>
      </p:sp>
      <p:sp>
        <p:nvSpPr>
          <p:cNvPr id="73" name="TextBox 72"/>
          <p:cNvSpPr txBox="1"/>
          <p:nvPr/>
        </p:nvSpPr>
        <p:spPr>
          <a:xfrm>
            <a:off x="1439109" y="2164074"/>
            <a:ext cx="1230618"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spc="422" dirty="0">
                <a:latin typeface="+mn-lt"/>
                <a:ea typeface="+mn-ea"/>
                <a:cs typeface="+mn-ea"/>
                <a:sym typeface="+mn-lt"/>
              </a:rPr>
              <a:t>请替换文字内容</a:t>
            </a:r>
          </a:p>
        </p:txBody>
      </p:sp>
      <p:sp>
        <p:nvSpPr>
          <p:cNvPr id="74" name="矩形 73"/>
          <p:cNvSpPr/>
          <p:nvPr/>
        </p:nvSpPr>
        <p:spPr>
          <a:xfrm>
            <a:off x="839417" y="3910135"/>
            <a:ext cx="7796260" cy="2039145"/>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5" name="等腰三角形 30"/>
          <p:cNvSpPr/>
          <p:nvPr/>
        </p:nvSpPr>
        <p:spPr>
          <a:xfrm rot="16200000" flipH="1">
            <a:off x="9041766" y="3593721"/>
            <a:ext cx="2039145" cy="2616185"/>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6" name="TextBox 75"/>
          <p:cNvSpPr txBox="1"/>
          <p:nvPr/>
        </p:nvSpPr>
        <p:spPr>
          <a:xfrm>
            <a:off x="9539120" y="4658904"/>
            <a:ext cx="1230618"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spc="422" dirty="0">
                <a:latin typeface="+mn-lt"/>
                <a:ea typeface="+mn-ea"/>
                <a:cs typeface="+mn-ea"/>
                <a:sym typeface="+mn-lt"/>
              </a:rPr>
              <a:t>请替换文字内容</a:t>
            </a:r>
          </a:p>
        </p:txBody>
      </p:sp>
      <p:sp>
        <p:nvSpPr>
          <p:cNvPr id="77" name="TextBox 76"/>
          <p:cNvSpPr txBox="1"/>
          <p:nvPr/>
        </p:nvSpPr>
        <p:spPr>
          <a:xfrm>
            <a:off x="1545736" y="4511647"/>
            <a:ext cx="6586124" cy="923330"/>
          </a:xfrm>
          <a:prstGeom prst="rect">
            <a:avLst/>
          </a:prstGeom>
          <a:noFill/>
        </p:spPr>
        <p:txBody>
          <a:bodyPr wrap="square" lIns="0" tIns="0" rIns="0" bIns="0" rtlCol="0">
            <a:spAutoFit/>
          </a:bodyPr>
          <a:lstStyle/>
          <a:p>
            <a:pPr lvl="0">
              <a:lnSpc>
                <a:spcPct val="120000"/>
              </a:lnSpc>
            </a:pPr>
            <a:r>
              <a:rPr lang="zh-CN" altLang="en-US" sz="1400" kern="0" dirty="0">
                <a:solidFill>
                  <a:sysClr val="window" lastClr="FFFFFF"/>
                </a:solidFill>
                <a:cs typeface="+mn-ea"/>
                <a:sym typeface="+mn-lt"/>
              </a:rPr>
              <a:t>请替换文字内容，点击添加相关标题文字，修改文字内容，也可以直接复制你的内容到此。请替换文字内容请替换文字内容，点击添加相关标题文字，修改文字内容，也可以直接复制你的内容到此。请替换文字内容</a:t>
            </a:r>
          </a:p>
          <a:p>
            <a:pPr lvl="0">
              <a:lnSpc>
                <a:spcPct val="120000"/>
              </a:lnSpc>
            </a:pPr>
            <a:endParaRPr lang="zh-CN" altLang="en-US" sz="800" kern="0" dirty="0">
              <a:solidFill>
                <a:sysClr val="window" lastClr="FFFFFF"/>
              </a:solidFill>
              <a:cs typeface="+mn-ea"/>
              <a:sym typeface="+mn-lt"/>
            </a:endParaRPr>
          </a:p>
        </p:txBody>
      </p:sp>
      <p:sp>
        <p:nvSpPr>
          <p:cNvPr id="11" name="矩形 10"/>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1+#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0-#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fill="hold"/>
                                        <p:tgtEl>
                                          <p:spTgt spid="77"/>
                                        </p:tgtEl>
                                        <p:attrNameLst>
                                          <p:attrName>ppt_x</p:attrName>
                                        </p:attrNameLst>
                                      </p:cBhvr>
                                      <p:tavLst>
                                        <p:tav tm="0">
                                          <p:val>
                                            <p:strVal val="0-#ppt_w/2"/>
                                          </p:val>
                                        </p:tav>
                                        <p:tav tm="100000">
                                          <p:val>
                                            <p:strVal val="#ppt_x"/>
                                          </p:val>
                                        </p:tav>
                                      </p:tavLst>
                                    </p:anim>
                                    <p:anim calcmode="lin" valueType="num">
                                      <p:cBhvr additive="base">
                                        <p:cTn id="29" dur="500" fill="hold"/>
                                        <p:tgtEl>
                                          <p:spTgt spid="7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p:bldP spid="73" grpId="0"/>
      <p:bldP spid="74" grpId="0" animBg="1"/>
      <p:bldP spid="75" grpId="0" animBg="1"/>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68121" y="1508787"/>
            <a:ext cx="2016224" cy="20162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矩形 19"/>
          <p:cNvSpPr/>
          <p:nvPr/>
        </p:nvSpPr>
        <p:spPr>
          <a:xfrm>
            <a:off x="2791196" y="1508787"/>
            <a:ext cx="2016224" cy="20162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矩形 20"/>
          <p:cNvSpPr/>
          <p:nvPr/>
        </p:nvSpPr>
        <p:spPr>
          <a:xfrm>
            <a:off x="5039883" y="1508787"/>
            <a:ext cx="2016224" cy="20162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p:cNvSpPr/>
          <p:nvPr/>
        </p:nvSpPr>
        <p:spPr>
          <a:xfrm>
            <a:off x="568121" y="3745073"/>
            <a:ext cx="2016224" cy="201622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矩形 22"/>
          <p:cNvSpPr/>
          <p:nvPr/>
        </p:nvSpPr>
        <p:spPr>
          <a:xfrm>
            <a:off x="2791196" y="3745073"/>
            <a:ext cx="2016224" cy="201622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a:off x="5039883" y="3745073"/>
            <a:ext cx="2016224" cy="20162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TextBox 24"/>
          <p:cNvSpPr txBox="1"/>
          <p:nvPr/>
        </p:nvSpPr>
        <p:spPr>
          <a:xfrm>
            <a:off x="5358694" y="4183338"/>
            <a:ext cx="1415772" cy="1134413"/>
          </a:xfrm>
          <a:prstGeom prst="rect">
            <a:avLst/>
          </a:prstGeom>
          <a:noFill/>
        </p:spPr>
        <p:txBody>
          <a:bodyPr wrap="none" rtlCol="0">
            <a:spAutoFit/>
          </a:bodyPr>
          <a:lstStyle/>
          <a:p>
            <a:pPr algn="ctr">
              <a:lnSpc>
                <a:spcPct val="150000"/>
              </a:lnSpc>
            </a:pPr>
            <a:r>
              <a:rPr lang="zh-CN" altLang="en-US" sz="2400" b="1" dirty="0">
                <a:solidFill>
                  <a:schemeClr val="bg1"/>
                </a:solidFill>
                <a:cs typeface="+mn-ea"/>
                <a:sym typeface="+mn-lt"/>
              </a:rPr>
              <a:t>部分案例</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展示</a:t>
            </a:r>
          </a:p>
        </p:txBody>
      </p:sp>
      <p:cxnSp>
        <p:nvCxnSpPr>
          <p:cNvPr id="26" name="肘形连接符 25"/>
          <p:cNvCxnSpPr/>
          <p:nvPr/>
        </p:nvCxnSpPr>
        <p:spPr>
          <a:xfrm rot="16200000" flipH="1">
            <a:off x="7632171" y="1604797"/>
            <a:ext cx="3840427" cy="3840427"/>
          </a:xfrm>
          <a:prstGeom prst="bentConnector3">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802432" y="2084851"/>
            <a:ext cx="3766177"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这里输入简单的文字概述这里输入简单文字概述简单的文字概述这里输入简单的文字概述这里输入简单</a:t>
            </a:r>
            <a:endParaRPr lang="zh-CN" altLang="en-US" sz="1600" dirty="0">
              <a:cs typeface="+mn-ea"/>
              <a:sym typeface="+mn-lt"/>
            </a:endParaRPr>
          </a:p>
        </p:txBody>
      </p:sp>
      <p:sp>
        <p:nvSpPr>
          <p:cNvPr id="28" name="矩形 27"/>
          <p:cNvSpPr/>
          <p:nvPr/>
        </p:nvSpPr>
        <p:spPr bwMode="auto">
          <a:xfrm>
            <a:off x="7824193" y="1604798"/>
            <a:ext cx="2694516" cy="461665"/>
          </a:xfrm>
          <a:prstGeom prst="rect">
            <a:avLst/>
          </a:prstGeom>
        </p:spPr>
        <p:txBody>
          <a:bodyPr>
            <a:spAutoFit/>
          </a:bodyPr>
          <a:lstStyle/>
          <a:p>
            <a:pPr>
              <a:defRPr/>
            </a:pPr>
            <a:r>
              <a:rPr lang="zh-CN" altLang="en-US" sz="2400" b="1" dirty="0">
                <a:solidFill>
                  <a:schemeClr val="tx1">
                    <a:lumMod val="75000"/>
                    <a:lumOff val="25000"/>
                  </a:schemeClr>
                </a:solidFill>
                <a:cs typeface="+mn-ea"/>
                <a:sym typeface="+mn-lt"/>
              </a:rPr>
              <a:t>输入相关标题</a:t>
            </a:r>
          </a:p>
        </p:txBody>
      </p:sp>
      <p:sp>
        <p:nvSpPr>
          <p:cNvPr id="29" name="TextBox 28"/>
          <p:cNvSpPr txBox="1"/>
          <p:nvPr/>
        </p:nvSpPr>
        <p:spPr bwMode="auto">
          <a:xfrm>
            <a:off x="7632172" y="4310128"/>
            <a:ext cx="3766177"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这里输入简单的文字概述这里输入简单文字概述简单的文字概述这里输入简单的文字概述这里输入简单</a:t>
            </a:r>
            <a:endParaRPr lang="zh-CN" altLang="en-US" sz="1600" dirty="0">
              <a:cs typeface="+mn-ea"/>
              <a:sym typeface="+mn-lt"/>
            </a:endParaRPr>
          </a:p>
        </p:txBody>
      </p:sp>
      <p:sp>
        <p:nvSpPr>
          <p:cNvPr id="30" name="矩形 29"/>
          <p:cNvSpPr/>
          <p:nvPr/>
        </p:nvSpPr>
        <p:spPr bwMode="auto">
          <a:xfrm>
            <a:off x="7653933" y="3830076"/>
            <a:ext cx="2694516" cy="461665"/>
          </a:xfrm>
          <a:prstGeom prst="rect">
            <a:avLst/>
          </a:prstGeom>
        </p:spPr>
        <p:txBody>
          <a:bodyPr>
            <a:spAutoFit/>
          </a:bodyPr>
          <a:lstStyle/>
          <a:p>
            <a:pPr>
              <a:defRPr/>
            </a:pPr>
            <a:r>
              <a:rPr lang="zh-CN" altLang="en-US" sz="2400" b="1" dirty="0">
                <a:solidFill>
                  <a:schemeClr val="tx1">
                    <a:lumMod val="75000"/>
                    <a:lumOff val="25000"/>
                  </a:schemeClr>
                </a:solidFill>
                <a:cs typeface="+mn-ea"/>
                <a:sym typeface="+mn-lt"/>
              </a:rPr>
              <a:t>输入相关标题</a:t>
            </a:r>
          </a:p>
        </p:txBody>
      </p:sp>
      <p:sp>
        <p:nvSpPr>
          <p:cNvPr id="14" name="矩形 13"/>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1000">
        <p14:prism/>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43" name="Rectangle 15"/>
          <p:cNvSpPr/>
          <p:nvPr/>
        </p:nvSpPr>
        <p:spPr>
          <a:xfrm>
            <a:off x="1154125" y="1484784"/>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4" name="Rectangle 23"/>
          <p:cNvSpPr/>
          <p:nvPr/>
        </p:nvSpPr>
        <p:spPr>
          <a:xfrm>
            <a:off x="1150056" y="2996952"/>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5" name="Rectangle 38"/>
          <p:cNvSpPr/>
          <p:nvPr/>
        </p:nvSpPr>
        <p:spPr>
          <a:xfrm>
            <a:off x="1154125" y="4545124"/>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6" name="Rectangle 41"/>
          <p:cNvSpPr/>
          <p:nvPr/>
        </p:nvSpPr>
        <p:spPr>
          <a:xfrm>
            <a:off x="6520768" y="1484784"/>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7" name="Rectangle 44"/>
          <p:cNvSpPr/>
          <p:nvPr/>
        </p:nvSpPr>
        <p:spPr>
          <a:xfrm>
            <a:off x="6516700" y="2996952"/>
            <a:ext cx="939882" cy="939882"/>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sp>
        <p:nvSpPr>
          <p:cNvPr id="148" name="Rectangle 47"/>
          <p:cNvSpPr/>
          <p:nvPr/>
        </p:nvSpPr>
        <p:spPr>
          <a:xfrm>
            <a:off x="6520768" y="4545124"/>
            <a:ext cx="939882" cy="939882"/>
          </a:xfrm>
          <a:prstGeom prst="rect">
            <a:avLst/>
          </a:prstGeom>
          <a:solidFill>
            <a:schemeClr val="tx1">
              <a:lumMod val="95000"/>
              <a:lumOff val="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EFFFF"/>
              </a:solidFill>
              <a:effectLst/>
              <a:uLnTx/>
              <a:uFillTx/>
              <a:cs typeface="+mn-ea"/>
              <a:sym typeface="+mn-lt"/>
            </a:endParaRPr>
          </a:p>
        </p:txBody>
      </p:sp>
      <p:grpSp>
        <p:nvGrpSpPr>
          <p:cNvPr id="149" name="Group 58"/>
          <p:cNvGrpSpPr/>
          <p:nvPr/>
        </p:nvGrpSpPr>
        <p:grpSpPr>
          <a:xfrm>
            <a:off x="1377389" y="1761084"/>
            <a:ext cx="493352" cy="387281"/>
            <a:chOff x="5348288" y="5818188"/>
            <a:chExt cx="1587500" cy="1246187"/>
          </a:xfrm>
        </p:grpSpPr>
        <p:sp>
          <p:nvSpPr>
            <p:cNvPr id="150" name="Freeform 5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1" name="Freeform 6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2" name="Freeform 6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53" name="Group 62"/>
          <p:cNvGrpSpPr/>
          <p:nvPr/>
        </p:nvGrpSpPr>
        <p:grpSpPr>
          <a:xfrm>
            <a:off x="1373321" y="3273252"/>
            <a:ext cx="493352" cy="387281"/>
            <a:chOff x="8366125" y="5818188"/>
            <a:chExt cx="1587500" cy="1246187"/>
          </a:xfrm>
          <a:solidFill>
            <a:schemeClr val="bg1"/>
          </a:solidFill>
        </p:grpSpPr>
        <p:sp>
          <p:nvSpPr>
            <p:cNvPr id="154" name="Freeform 63"/>
            <p:cNvSpPr>
              <a:spLocks noEditPoints="1"/>
            </p:cNvSpPr>
            <p:nvPr/>
          </p:nvSpPr>
          <p:spPr bwMode="auto">
            <a:xfrm>
              <a:off x="8366125" y="5818188"/>
              <a:ext cx="1587500" cy="263525"/>
            </a:xfrm>
            <a:custGeom>
              <a:avLst/>
              <a:gdLst>
                <a:gd name="T0" fmla="*/ 471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55" name="Freeform 14"/>
            <p:cNvSpPr>
              <a:spLocks noEditPoints="1"/>
            </p:cNvSpPr>
            <p:nvPr/>
          </p:nvSpPr>
          <p:spPr bwMode="auto">
            <a:xfrm>
              <a:off x="8366125" y="6111875"/>
              <a:ext cx="1587500" cy="952500"/>
            </a:xfrm>
            <a:custGeom>
              <a:avLst/>
              <a:gdLst>
                <a:gd name="T0" fmla="*/ 0 w 507"/>
                <a:gd name="T1" fmla="*/ 268 h 304"/>
                <a:gd name="T2" fmla="*/ 36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299 w 507"/>
                <a:gd name="T15" fmla="*/ 54 h 304"/>
                <a:gd name="T16" fmla="*/ 432 w 507"/>
                <a:gd name="T17" fmla="*/ 54 h 304"/>
                <a:gd name="T18" fmla="*/ 432 w 507"/>
                <a:gd name="T19" fmla="*/ 184 h 304"/>
                <a:gd name="T20" fmla="*/ 299 w 507"/>
                <a:gd name="T21" fmla="*/ 184 h 304"/>
                <a:gd name="T22" fmla="*/ 299 w 507"/>
                <a:gd name="T23" fmla="*/ 54 h 304"/>
                <a:gd name="T24" fmla="*/ 75 w 507"/>
                <a:gd name="T25" fmla="*/ 54 h 304"/>
                <a:gd name="T26" fmla="*/ 259 w 507"/>
                <a:gd name="T27" fmla="*/ 54 h 304"/>
                <a:gd name="T28" fmla="*/ 259 w 507"/>
                <a:gd name="T29" fmla="*/ 75 h 304"/>
                <a:gd name="T30" fmla="*/ 75 w 507"/>
                <a:gd name="T31" fmla="*/ 75 h 304"/>
                <a:gd name="T32" fmla="*/ 75 w 507"/>
                <a:gd name="T33" fmla="*/ 54 h 304"/>
                <a:gd name="T34" fmla="*/ 75 w 507"/>
                <a:gd name="T35" fmla="*/ 109 h 304"/>
                <a:gd name="T36" fmla="*/ 259 w 507"/>
                <a:gd name="T37" fmla="*/ 109 h 304"/>
                <a:gd name="T38" fmla="*/ 259 w 507"/>
                <a:gd name="T39" fmla="*/ 130 h 304"/>
                <a:gd name="T40" fmla="*/ 75 w 507"/>
                <a:gd name="T41" fmla="*/ 130 h 304"/>
                <a:gd name="T42" fmla="*/ 75 w 507"/>
                <a:gd name="T43" fmla="*/ 109 h 304"/>
                <a:gd name="T44" fmla="*/ 75 w 507"/>
                <a:gd name="T45" fmla="*/ 163 h 304"/>
                <a:gd name="T46" fmla="*/ 259 w 507"/>
                <a:gd name="T47" fmla="*/ 163 h 304"/>
                <a:gd name="T48" fmla="*/ 259 w 507"/>
                <a:gd name="T49" fmla="*/ 184 h 304"/>
                <a:gd name="T50" fmla="*/ 75 w 507"/>
                <a:gd name="T51" fmla="*/ 184 h 304"/>
                <a:gd name="T52" fmla="*/ 75 w 507"/>
                <a:gd name="T53" fmla="*/ 163 h 304"/>
                <a:gd name="T54" fmla="*/ 75 w 507"/>
                <a:gd name="T55" fmla="*/ 217 h 304"/>
                <a:gd name="T56" fmla="*/ 432 w 507"/>
                <a:gd name="T57" fmla="*/ 217 h 304"/>
                <a:gd name="T58" fmla="*/ 432 w 507"/>
                <a:gd name="T59" fmla="*/ 238 h 304"/>
                <a:gd name="T60" fmla="*/ 75 w 507"/>
                <a:gd name="T61" fmla="*/ 238 h 304"/>
                <a:gd name="T62" fmla="*/ 75 w 507"/>
                <a:gd name="T63" fmla="*/ 2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304">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56" name="Group 65"/>
          <p:cNvGrpSpPr/>
          <p:nvPr/>
        </p:nvGrpSpPr>
        <p:grpSpPr>
          <a:xfrm>
            <a:off x="1377389" y="4821424"/>
            <a:ext cx="493352" cy="387281"/>
            <a:chOff x="11385550" y="5818188"/>
            <a:chExt cx="1587500" cy="1246187"/>
          </a:xfrm>
        </p:grpSpPr>
        <p:sp>
          <p:nvSpPr>
            <p:cNvPr id="157" name="Freeform 15"/>
            <p:cNvSpPr>
              <a:spLocks noEditPoints="1"/>
            </p:cNvSpPr>
            <p:nvPr/>
          </p:nvSpPr>
          <p:spPr bwMode="auto">
            <a:xfrm>
              <a:off x="11385550" y="5818188"/>
              <a:ext cx="1587500" cy="263525"/>
            </a:xfrm>
            <a:custGeom>
              <a:avLst/>
              <a:gdLst>
                <a:gd name="T0" fmla="*/ 470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0 w 507"/>
                <a:gd name="T13" fmla="*/ 0 h 84"/>
                <a:gd name="T14" fmla="*/ 49 w 507"/>
                <a:gd name="T15" fmla="*/ 59 h 84"/>
                <a:gd name="T16" fmla="*/ 36 w 507"/>
                <a:gd name="T17" fmla="*/ 46 h 84"/>
                <a:gd name="T18" fmla="*/ 49 w 507"/>
                <a:gd name="T19" fmla="*/ 33 h 84"/>
                <a:gd name="T20" fmla="*/ 61 w 507"/>
                <a:gd name="T21" fmla="*/ 46 h 84"/>
                <a:gd name="T22" fmla="*/ 49 w 507"/>
                <a:gd name="T23" fmla="*/ 59 h 84"/>
                <a:gd name="T24" fmla="*/ 99 w 507"/>
                <a:gd name="T25" fmla="*/ 59 h 84"/>
                <a:gd name="T26" fmla="*/ 87 w 507"/>
                <a:gd name="T27" fmla="*/ 46 h 84"/>
                <a:gd name="T28" fmla="*/ 99 w 507"/>
                <a:gd name="T29" fmla="*/ 33 h 84"/>
                <a:gd name="T30" fmla="*/ 112 w 507"/>
                <a:gd name="T31" fmla="*/ 46 h 84"/>
                <a:gd name="T32" fmla="*/ 99 w 507"/>
                <a:gd name="T33" fmla="*/ 59 h 84"/>
                <a:gd name="T34" fmla="*/ 150 w 507"/>
                <a:gd name="T35" fmla="*/ 59 h 84"/>
                <a:gd name="T36" fmla="*/ 137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8" name="Freeform 16"/>
            <p:cNvSpPr>
              <a:spLocks noEditPoints="1"/>
            </p:cNvSpPr>
            <p:nvPr/>
          </p:nvSpPr>
          <p:spPr bwMode="auto">
            <a:xfrm>
              <a:off x="11385550" y="6111875"/>
              <a:ext cx="1587500" cy="952500"/>
            </a:xfrm>
            <a:custGeom>
              <a:avLst/>
              <a:gdLst>
                <a:gd name="T0" fmla="*/ 0 w 507"/>
                <a:gd name="T1" fmla="*/ 268 h 304"/>
                <a:gd name="T2" fmla="*/ 36 w 507"/>
                <a:gd name="T3" fmla="*/ 304 h 304"/>
                <a:gd name="T4" fmla="*/ 470 w 507"/>
                <a:gd name="T5" fmla="*/ 304 h 304"/>
                <a:gd name="T6" fmla="*/ 507 w 507"/>
                <a:gd name="T7" fmla="*/ 268 h 304"/>
                <a:gd name="T8" fmla="*/ 507 w 507"/>
                <a:gd name="T9" fmla="*/ 0 h 304"/>
                <a:gd name="T10" fmla="*/ 0 w 507"/>
                <a:gd name="T11" fmla="*/ 0 h 304"/>
                <a:gd name="T12" fmla="*/ 0 w 507"/>
                <a:gd name="T13" fmla="*/ 268 h 304"/>
                <a:gd name="T14" fmla="*/ 161 w 507"/>
                <a:gd name="T15" fmla="*/ 136 h 304"/>
                <a:gd name="T16" fmla="*/ 166 w 507"/>
                <a:gd name="T17" fmla="*/ 131 h 304"/>
                <a:gd name="T18" fmla="*/ 169 w 507"/>
                <a:gd name="T19" fmla="*/ 131 h 304"/>
                <a:gd name="T20" fmla="*/ 179 w 507"/>
                <a:gd name="T21" fmla="*/ 108 h 304"/>
                <a:gd name="T22" fmla="*/ 177 w 507"/>
                <a:gd name="T23" fmla="*/ 106 h 304"/>
                <a:gd name="T24" fmla="*/ 177 w 507"/>
                <a:gd name="T25" fmla="*/ 98 h 304"/>
                <a:gd name="T26" fmla="*/ 200 w 507"/>
                <a:gd name="T27" fmla="*/ 75 h 304"/>
                <a:gd name="T28" fmla="*/ 207 w 507"/>
                <a:gd name="T29" fmla="*/ 75 h 304"/>
                <a:gd name="T30" fmla="*/ 209 w 507"/>
                <a:gd name="T31" fmla="*/ 77 h 304"/>
                <a:gd name="T32" fmla="*/ 232 w 507"/>
                <a:gd name="T33" fmla="*/ 68 h 304"/>
                <a:gd name="T34" fmla="*/ 232 w 507"/>
                <a:gd name="T35" fmla="*/ 65 h 304"/>
                <a:gd name="T36" fmla="*/ 237 w 507"/>
                <a:gd name="T37" fmla="*/ 60 h 304"/>
                <a:gd name="T38" fmla="*/ 269 w 507"/>
                <a:gd name="T39" fmla="*/ 60 h 304"/>
                <a:gd name="T40" fmla="*/ 275 w 507"/>
                <a:gd name="T41" fmla="*/ 65 h 304"/>
                <a:gd name="T42" fmla="*/ 275 w 507"/>
                <a:gd name="T43" fmla="*/ 68 h 304"/>
                <a:gd name="T44" fmla="*/ 297 w 507"/>
                <a:gd name="T45" fmla="*/ 77 h 304"/>
                <a:gd name="T46" fmla="*/ 299 w 507"/>
                <a:gd name="T47" fmla="*/ 75 h 304"/>
                <a:gd name="T48" fmla="*/ 307 w 507"/>
                <a:gd name="T49" fmla="*/ 75 h 304"/>
                <a:gd name="T50" fmla="*/ 330 w 507"/>
                <a:gd name="T51" fmla="*/ 98 h 304"/>
                <a:gd name="T52" fmla="*/ 330 w 507"/>
                <a:gd name="T53" fmla="*/ 106 h 304"/>
                <a:gd name="T54" fmla="*/ 328 w 507"/>
                <a:gd name="T55" fmla="*/ 108 h 304"/>
                <a:gd name="T56" fmla="*/ 337 w 507"/>
                <a:gd name="T57" fmla="*/ 131 h 304"/>
                <a:gd name="T58" fmla="*/ 340 w 507"/>
                <a:gd name="T59" fmla="*/ 131 h 304"/>
                <a:gd name="T60" fmla="*/ 345 w 507"/>
                <a:gd name="T61" fmla="*/ 136 h 304"/>
                <a:gd name="T62" fmla="*/ 345 w 507"/>
                <a:gd name="T63" fmla="*/ 168 h 304"/>
                <a:gd name="T64" fmla="*/ 340 w 507"/>
                <a:gd name="T65" fmla="*/ 173 h 304"/>
                <a:gd name="T66" fmla="*/ 337 w 507"/>
                <a:gd name="T67" fmla="*/ 173 h 304"/>
                <a:gd name="T68" fmla="*/ 328 w 507"/>
                <a:gd name="T69" fmla="*/ 196 h 304"/>
                <a:gd name="T70" fmla="*/ 330 w 507"/>
                <a:gd name="T71" fmla="*/ 198 h 304"/>
                <a:gd name="T72" fmla="*/ 330 w 507"/>
                <a:gd name="T73" fmla="*/ 206 h 304"/>
                <a:gd name="T74" fmla="*/ 307 w 507"/>
                <a:gd name="T75" fmla="*/ 229 h 304"/>
                <a:gd name="T76" fmla="*/ 299 w 507"/>
                <a:gd name="T77" fmla="*/ 229 h 304"/>
                <a:gd name="T78" fmla="*/ 297 w 507"/>
                <a:gd name="T79" fmla="*/ 226 h 304"/>
                <a:gd name="T80" fmla="*/ 275 w 507"/>
                <a:gd name="T81" fmla="*/ 236 h 304"/>
                <a:gd name="T82" fmla="*/ 275 w 507"/>
                <a:gd name="T83" fmla="*/ 239 h 304"/>
                <a:gd name="T84" fmla="*/ 269 w 507"/>
                <a:gd name="T85" fmla="*/ 244 h 304"/>
                <a:gd name="T86" fmla="*/ 237 w 507"/>
                <a:gd name="T87" fmla="*/ 244 h 304"/>
                <a:gd name="T88" fmla="*/ 232 w 507"/>
                <a:gd name="T89" fmla="*/ 239 h 304"/>
                <a:gd name="T90" fmla="*/ 232 w 507"/>
                <a:gd name="T91" fmla="*/ 236 h 304"/>
                <a:gd name="T92" fmla="*/ 209 w 507"/>
                <a:gd name="T93" fmla="*/ 226 h 304"/>
                <a:gd name="T94" fmla="*/ 207 w 507"/>
                <a:gd name="T95" fmla="*/ 229 h 304"/>
                <a:gd name="T96" fmla="*/ 200 w 507"/>
                <a:gd name="T97" fmla="*/ 229 h 304"/>
                <a:gd name="T98" fmla="*/ 177 w 507"/>
                <a:gd name="T99" fmla="*/ 206 h 304"/>
                <a:gd name="T100" fmla="*/ 177 w 507"/>
                <a:gd name="T101" fmla="*/ 198 h 304"/>
                <a:gd name="T102" fmla="*/ 179 w 507"/>
                <a:gd name="T103" fmla="*/ 196 h 304"/>
                <a:gd name="T104" fmla="*/ 169 w 507"/>
                <a:gd name="T105" fmla="*/ 173 h 304"/>
                <a:gd name="T106" fmla="*/ 166 w 507"/>
                <a:gd name="T107" fmla="*/ 173 h 304"/>
                <a:gd name="T108" fmla="*/ 161 w 507"/>
                <a:gd name="T109" fmla="*/ 168 h 304"/>
                <a:gd name="T110" fmla="*/ 161 w 507"/>
                <a:gd name="T111" fmla="*/ 1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304">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59" name="Freeform 17"/>
            <p:cNvSpPr>
              <a:spLocks noEditPoints="1"/>
            </p:cNvSpPr>
            <p:nvPr/>
          </p:nvSpPr>
          <p:spPr bwMode="auto">
            <a:xfrm>
              <a:off x="12049125" y="6453188"/>
              <a:ext cx="261937" cy="260350"/>
            </a:xfrm>
            <a:custGeom>
              <a:avLst/>
              <a:gdLst>
                <a:gd name="T0" fmla="*/ 42 w 84"/>
                <a:gd name="T1" fmla="*/ 83 h 83"/>
                <a:gd name="T2" fmla="*/ 84 w 84"/>
                <a:gd name="T3" fmla="*/ 42 h 83"/>
                <a:gd name="T4" fmla="*/ 42 w 84"/>
                <a:gd name="T5" fmla="*/ 0 h 83"/>
                <a:gd name="T6" fmla="*/ 0 w 84"/>
                <a:gd name="T7" fmla="*/ 42 h 83"/>
                <a:gd name="T8" fmla="*/ 42 w 84"/>
                <a:gd name="T9" fmla="*/ 83 h 83"/>
                <a:gd name="T10" fmla="*/ 42 w 84"/>
                <a:gd name="T11" fmla="*/ 31 h 83"/>
                <a:gd name="T12" fmla="*/ 53 w 84"/>
                <a:gd name="T13" fmla="*/ 42 h 83"/>
                <a:gd name="T14" fmla="*/ 42 w 84"/>
                <a:gd name="T15" fmla="*/ 53 h 83"/>
                <a:gd name="T16" fmla="*/ 31 w 84"/>
                <a:gd name="T17" fmla="*/ 42 h 83"/>
                <a:gd name="T18" fmla="*/ 42 w 84"/>
                <a:gd name="T1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60" name="Group 69"/>
          <p:cNvGrpSpPr/>
          <p:nvPr/>
        </p:nvGrpSpPr>
        <p:grpSpPr>
          <a:xfrm>
            <a:off x="6744033" y="1761084"/>
            <a:ext cx="493352" cy="387281"/>
            <a:chOff x="14400213" y="5818188"/>
            <a:chExt cx="1587500" cy="1246187"/>
          </a:xfrm>
          <a:solidFill>
            <a:schemeClr val="bg1"/>
          </a:solidFill>
        </p:grpSpPr>
        <p:sp>
          <p:nvSpPr>
            <p:cNvPr id="161" name="Freeform 18"/>
            <p:cNvSpPr>
              <a:spLocks noEditPoints="1"/>
            </p:cNvSpPr>
            <p:nvPr/>
          </p:nvSpPr>
          <p:spPr bwMode="auto">
            <a:xfrm>
              <a:off x="14400213"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7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62" name="Freeform 19"/>
            <p:cNvSpPr>
              <a:spLocks noEditPoints="1"/>
            </p:cNvSpPr>
            <p:nvPr/>
          </p:nvSpPr>
          <p:spPr bwMode="auto">
            <a:xfrm>
              <a:off x="14400213"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315 w 507"/>
                <a:gd name="T15" fmla="*/ 163 h 304"/>
                <a:gd name="T16" fmla="*/ 374 w 507"/>
                <a:gd name="T17" fmla="*/ 163 h 304"/>
                <a:gd name="T18" fmla="*/ 374 w 507"/>
                <a:gd name="T19" fmla="*/ 257 h 304"/>
                <a:gd name="T20" fmla="*/ 315 w 507"/>
                <a:gd name="T21" fmla="*/ 257 h 304"/>
                <a:gd name="T22" fmla="*/ 315 w 507"/>
                <a:gd name="T23" fmla="*/ 163 h 304"/>
                <a:gd name="T24" fmla="*/ 224 w 507"/>
                <a:gd name="T25" fmla="*/ 122 h 304"/>
                <a:gd name="T26" fmla="*/ 283 w 507"/>
                <a:gd name="T27" fmla="*/ 122 h 304"/>
                <a:gd name="T28" fmla="*/ 283 w 507"/>
                <a:gd name="T29" fmla="*/ 257 h 304"/>
                <a:gd name="T30" fmla="*/ 224 w 507"/>
                <a:gd name="T31" fmla="*/ 257 h 304"/>
                <a:gd name="T32" fmla="*/ 224 w 507"/>
                <a:gd name="T33" fmla="*/ 122 h 304"/>
                <a:gd name="T34" fmla="*/ 133 w 507"/>
                <a:gd name="T35" fmla="*/ 62 h 304"/>
                <a:gd name="T36" fmla="*/ 192 w 507"/>
                <a:gd name="T37" fmla="*/ 62 h 304"/>
                <a:gd name="T38" fmla="*/ 192 w 507"/>
                <a:gd name="T39" fmla="*/ 257 h 304"/>
                <a:gd name="T40" fmla="*/ 133 w 507"/>
                <a:gd name="T41" fmla="*/ 257 h 304"/>
                <a:gd name="T42" fmla="*/ 133 w 507"/>
                <a:gd name="T43" fmla="*/ 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63" name="Group 72"/>
          <p:cNvGrpSpPr/>
          <p:nvPr/>
        </p:nvGrpSpPr>
        <p:grpSpPr>
          <a:xfrm>
            <a:off x="6739964" y="3273252"/>
            <a:ext cx="493352" cy="387281"/>
            <a:chOff x="17418050" y="5818188"/>
            <a:chExt cx="1587500" cy="1246187"/>
          </a:xfrm>
        </p:grpSpPr>
        <p:sp>
          <p:nvSpPr>
            <p:cNvPr id="164" name="Freeform 20"/>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5"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6"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7" name="Freeform 23"/>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sp>
          <p:nvSpPr>
            <p:cNvPr id="168" name="Oval 24"/>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US">
                <a:solidFill>
                  <a:srgbClr val="233348"/>
                </a:solidFill>
                <a:cs typeface="+mn-ea"/>
                <a:sym typeface="+mn-lt"/>
              </a:endParaRPr>
            </a:p>
          </p:txBody>
        </p:sp>
      </p:grpSp>
      <p:grpSp>
        <p:nvGrpSpPr>
          <p:cNvPr id="169" name="Group 78"/>
          <p:cNvGrpSpPr/>
          <p:nvPr/>
        </p:nvGrpSpPr>
        <p:grpSpPr>
          <a:xfrm>
            <a:off x="6744033" y="4821424"/>
            <a:ext cx="493352" cy="387281"/>
            <a:chOff x="5348288" y="5818188"/>
            <a:chExt cx="1587500" cy="1246187"/>
          </a:xfrm>
          <a:solidFill>
            <a:schemeClr val="bg1"/>
          </a:solidFill>
        </p:grpSpPr>
        <p:sp>
          <p:nvSpPr>
            <p:cNvPr id="170" name="Freeform 7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71" name="Freeform 8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sp>
          <p:nvSpPr>
            <p:cNvPr id="172" name="Freeform 8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33348"/>
                </a:solidFill>
                <a:effectLst/>
                <a:uLnTx/>
                <a:uFillTx/>
                <a:cs typeface="+mn-ea"/>
                <a:sym typeface="+mn-lt"/>
              </a:endParaRPr>
            </a:p>
          </p:txBody>
        </p:sp>
      </p:grpSp>
      <p:grpSp>
        <p:nvGrpSpPr>
          <p:cNvPr id="173" name="组合 172"/>
          <p:cNvGrpSpPr/>
          <p:nvPr/>
        </p:nvGrpSpPr>
        <p:grpSpPr>
          <a:xfrm>
            <a:off x="2309108" y="1513053"/>
            <a:ext cx="3322526" cy="979539"/>
            <a:chOff x="7483989" y="3236385"/>
            <a:chExt cx="3322526" cy="979539"/>
          </a:xfrm>
        </p:grpSpPr>
        <p:sp>
          <p:nvSpPr>
            <p:cNvPr id="174" name="矩形 173"/>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75" name="矩形 174"/>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grpSp>
        <p:nvGrpSpPr>
          <p:cNvPr id="176" name="组合 175"/>
          <p:cNvGrpSpPr/>
          <p:nvPr/>
        </p:nvGrpSpPr>
        <p:grpSpPr>
          <a:xfrm>
            <a:off x="2309108" y="2993464"/>
            <a:ext cx="3322526" cy="979539"/>
            <a:chOff x="7483989" y="3236385"/>
            <a:chExt cx="3322526" cy="979539"/>
          </a:xfrm>
        </p:grpSpPr>
        <p:sp>
          <p:nvSpPr>
            <p:cNvPr id="177" name="矩形 176"/>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78" name="矩形 177"/>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grpSp>
        <p:nvGrpSpPr>
          <p:cNvPr id="179" name="组合 178"/>
          <p:cNvGrpSpPr/>
          <p:nvPr/>
        </p:nvGrpSpPr>
        <p:grpSpPr>
          <a:xfrm>
            <a:off x="2309108" y="4559919"/>
            <a:ext cx="3322526" cy="979539"/>
            <a:chOff x="7483989" y="3236385"/>
            <a:chExt cx="3322526" cy="979539"/>
          </a:xfrm>
        </p:grpSpPr>
        <p:sp>
          <p:nvSpPr>
            <p:cNvPr id="180" name="矩形 179"/>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81" name="矩形 180"/>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grpSp>
        <p:nvGrpSpPr>
          <p:cNvPr id="182" name="组合 181"/>
          <p:cNvGrpSpPr/>
          <p:nvPr/>
        </p:nvGrpSpPr>
        <p:grpSpPr>
          <a:xfrm>
            <a:off x="7742026" y="1513053"/>
            <a:ext cx="3322526" cy="979539"/>
            <a:chOff x="7483989" y="3236385"/>
            <a:chExt cx="3322526" cy="979539"/>
          </a:xfrm>
        </p:grpSpPr>
        <p:sp>
          <p:nvSpPr>
            <p:cNvPr id="183" name="矩形 182"/>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84" name="矩形 183"/>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grpSp>
        <p:nvGrpSpPr>
          <p:cNvPr id="185" name="组合 184"/>
          <p:cNvGrpSpPr/>
          <p:nvPr/>
        </p:nvGrpSpPr>
        <p:grpSpPr>
          <a:xfrm>
            <a:off x="7742026" y="2993464"/>
            <a:ext cx="3322526" cy="979539"/>
            <a:chOff x="7483989" y="3236385"/>
            <a:chExt cx="3322526" cy="979539"/>
          </a:xfrm>
        </p:grpSpPr>
        <p:sp>
          <p:nvSpPr>
            <p:cNvPr id="186" name="矩形 185"/>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87" name="矩形 186"/>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grpSp>
        <p:nvGrpSpPr>
          <p:cNvPr id="188" name="组合 187"/>
          <p:cNvGrpSpPr/>
          <p:nvPr/>
        </p:nvGrpSpPr>
        <p:grpSpPr>
          <a:xfrm>
            <a:off x="7742026" y="4559919"/>
            <a:ext cx="3322526" cy="979539"/>
            <a:chOff x="7483989" y="3236385"/>
            <a:chExt cx="3322526" cy="979539"/>
          </a:xfrm>
        </p:grpSpPr>
        <p:sp>
          <p:nvSpPr>
            <p:cNvPr id="189" name="矩形 188"/>
            <p:cNvSpPr/>
            <p:nvPr/>
          </p:nvSpPr>
          <p:spPr>
            <a:xfrm>
              <a:off x="7483989" y="3615760"/>
              <a:ext cx="3322526" cy="600164"/>
            </a:xfrm>
            <a:prstGeom prst="rect">
              <a:avLst/>
            </a:prstGeom>
          </p:spPr>
          <p:txBody>
            <a:bodyPr wrap="square">
              <a:spAutoFit/>
              <a:scene3d>
                <a:camera prst="orthographicFront"/>
                <a:lightRig rig="threePt" dir="t"/>
              </a:scene3d>
              <a:sp3d contourW="12700"/>
            </a:bodyPr>
            <a:lstStyle/>
            <a:p>
              <a:r>
                <a:rPr lang="zh-CN" altLang="en-US" sz="1100" dirty="0">
                  <a:solidFill>
                    <a:schemeClr val="tx1">
                      <a:lumMod val="85000"/>
                      <a:lumOff val="15000"/>
                    </a:schemeClr>
                  </a:solidFill>
                  <a:cs typeface="+mn-ea"/>
                  <a:sym typeface="+mn-lt"/>
                </a:rPr>
                <a:t>单击此处添加文本单击此处添加文本单击此处添加文本单击此处添加文本单击此处添加文本单击此处添加文本单击此处添加文本</a:t>
              </a:r>
            </a:p>
          </p:txBody>
        </p:sp>
        <p:sp>
          <p:nvSpPr>
            <p:cNvPr id="190" name="矩形 189"/>
            <p:cNvSpPr/>
            <p:nvPr/>
          </p:nvSpPr>
          <p:spPr>
            <a:xfrm>
              <a:off x="7483989" y="3236385"/>
              <a:ext cx="2050552" cy="429861"/>
            </a:xfrm>
            <a:prstGeom prst="rect">
              <a:avLst/>
            </a:prstGeom>
          </p:spPr>
          <p:txBody>
            <a:bodyPr wrap="square">
              <a:spAutoFit/>
              <a:scene3d>
                <a:camera prst="orthographicFront"/>
                <a:lightRig rig="threePt" dir="t"/>
              </a:scene3d>
              <a:sp3d contourW="12700"/>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cs typeface="+mn-ea"/>
                  <a:sym typeface="+mn-lt"/>
                </a:rPr>
                <a:t>标题文字添加</a:t>
              </a:r>
            </a:p>
          </p:txBody>
        </p:sp>
      </p:grpSp>
      <p:sp>
        <p:nvSpPr>
          <p:cNvPr id="51" name="矩形 50"/>
          <p:cNvSpPr/>
          <p:nvPr/>
        </p:nvSpPr>
        <p:spPr>
          <a:xfrm>
            <a:off x="723930" y="302442"/>
            <a:ext cx="1569660" cy="369332"/>
          </a:xfrm>
          <a:prstGeom prst="rect">
            <a:avLst/>
          </a:prstGeom>
        </p:spPr>
        <p:txBody>
          <a:bodyPr wrap="none">
            <a:spAutoFit/>
          </a:bodyPr>
          <a:lstStyle/>
          <a:p>
            <a:pPr defTabSz="1219200"/>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单击添加文本</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anim calcmode="lin" valueType="num">
                                      <p:cBhvr>
                                        <p:cTn id="17" dur="500" fill="hold"/>
                                        <p:tgtEl>
                                          <p:spTgt spid="145"/>
                                        </p:tgtEl>
                                        <p:attrNameLst>
                                          <p:attrName>ppt_w</p:attrName>
                                        </p:attrNameLst>
                                      </p:cBhvr>
                                      <p:tavLst>
                                        <p:tav tm="0">
                                          <p:val>
                                            <p:fltVal val="0"/>
                                          </p:val>
                                        </p:tav>
                                        <p:tav tm="100000">
                                          <p:val>
                                            <p:strVal val="#ppt_w"/>
                                          </p:val>
                                        </p:tav>
                                      </p:tavLst>
                                    </p:anim>
                                    <p:anim calcmode="lin" valueType="num">
                                      <p:cBhvr>
                                        <p:cTn id="18" dur="500" fill="hold"/>
                                        <p:tgtEl>
                                          <p:spTgt spid="145"/>
                                        </p:tgtEl>
                                        <p:attrNameLst>
                                          <p:attrName>ppt_h</p:attrName>
                                        </p:attrNameLst>
                                      </p:cBhvr>
                                      <p:tavLst>
                                        <p:tav tm="0">
                                          <p:val>
                                            <p:fltVal val="0"/>
                                          </p:val>
                                        </p:tav>
                                        <p:tav tm="100000">
                                          <p:val>
                                            <p:strVal val="#ppt_h"/>
                                          </p:val>
                                        </p:tav>
                                      </p:tavLst>
                                    </p:anim>
                                    <p:animEffect transition="in" filter="fade">
                                      <p:cBhvr>
                                        <p:cTn id="19" dur="500"/>
                                        <p:tgtEl>
                                          <p:spTgt spid="145"/>
                                        </p:tgtEl>
                                      </p:cBhvr>
                                    </p:animEffect>
                                  </p:childTnLst>
                                </p:cTn>
                              </p:par>
                              <p:par>
                                <p:cTn id="20" presetID="53" presetClass="entr" presetSubtype="16" fill="hold" nodeType="with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p:cTn id="22" dur="500" fill="hold"/>
                                        <p:tgtEl>
                                          <p:spTgt spid="149"/>
                                        </p:tgtEl>
                                        <p:attrNameLst>
                                          <p:attrName>ppt_w</p:attrName>
                                        </p:attrNameLst>
                                      </p:cBhvr>
                                      <p:tavLst>
                                        <p:tav tm="0">
                                          <p:val>
                                            <p:fltVal val="0"/>
                                          </p:val>
                                        </p:tav>
                                        <p:tav tm="100000">
                                          <p:val>
                                            <p:strVal val="#ppt_w"/>
                                          </p:val>
                                        </p:tav>
                                      </p:tavLst>
                                    </p:anim>
                                    <p:anim calcmode="lin" valueType="num">
                                      <p:cBhvr>
                                        <p:cTn id="23" dur="500" fill="hold"/>
                                        <p:tgtEl>
                                          <p:spTgt spid="149"/>
                                        </p:tgtEl>
                                        <p:attrNameLst>
                                          <p:attrName>ppt_h</p:attrName>
                                        </p:attrNameLst>
                                      </p:cBhvr>
                                      <p:tavLst>
                                        <p:tav tm="0">
                                          <p:val>
                                            <p:fltVal val="0"/>
                                          </p:val>
                                        </p:tav>
                                        <p:tav tm="100000">
                                          <p:val>
                                            <p:strVal val="#ppt_h"/>
                                          </p:val>
                                        </p:tav>
                                      </p:tavLst>
                                    </p:anim>
                                    <p:animEffect transition="in" filter="fade">
                                      <p:cBhvr>
                                        <p:cTn id="24" dur="500"/>
                                        <p:tgtEl>
                                          <p:spTgt spid="149"/>
                                        </p:tgtEl>
                                      </p:cBhvr>
                                    </p:animEffect>
                                  </p:childTnLst>
                                </p:cTn>
                              </p:par>
                              <p:par>
                                <p:cTn id="25" presetID="53" presetClass="entr" presetSubtype="16"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anim calcmode="lin" valueType="num">
                                      <p:cBhvr>
                                        <p:cTn id="27" dur="500" fill="hold"/>
                                        <p:tgtEl>
                                          <p:spTgt spid="153"/>
                                        </p:tgtEl>
                                        <p:attrNameLst>
                                          <p:attrName>ppt_w</p:attrName>
                                        </p:attrNameLst>
                                      </p:cBhvr>
                                      <p:tavLst>
                                        <p:tav tm="0">
                                          <p:val>
                                            <p:fltVal val="0"/>
                                          </p:val>
                                        </p:tav>
                                        <p:tav tm="100000">
                                          <p:val>
                                            <p:strVal val="#ppt_w"/>
                                          </p:val>
                                        </p:tav>
                                      </p:tavLst>
                                    </p:anim>
                                    <p:anim calcmode="lin" valueType="num">
                                      <p:cBhvr>
                                        <p:cTn id="28" dur="500" fill="hold"/>
                                        <p:tgtEl>
                                          <p:spTgt spid="153"/>
                                        </p:tgtEl>
                                        <p:attrNameLst>
                                          <p:attrName>ppt_h</p:attrName>
                                        </p:attrNameLst>
                                      </p:cBhvr>
                                      <p:tavLst>
                                        <p:tav tm="0">
                                          <p:val>
                                            <p:fltVal val="0"/>
                                          </p:val>
                                        </p:tav>
                                        <p:tav tm="100000">
                                          <p:val>
                                            <p:strVal val="#ppt_h"/>
                                          </p:val>
                                        </p:tav>
                                      </p:tavLst>
                                    </p:anim>
                                    <p:animEffect transition="in" filter="fade">
                                      <p:cBhvr>
                                        <p:cTn id="29" dur="500"/>
                                        <p:tgtEl>
                                          <p:spTgt spid="153"/>
                                        </p:tgtEl>
                                      </p:cBhvr>
                                    </p:animEffect>
                                  </p:childTnLst>
                                </p:cTn>
                              </p:par>
                              <p:par>
                                <p:cTn id="30" presetID="53" presetClass="entr" presetSubtype="16" fill="hold" nodeType="withEffect">
                                  <p:stCondLst>
                                    <p:cond delay="0"/>
                                  </p:stCondLst>
                                  <p:childTnLst>
                                    <p:set>
                                      <p:cBhvr>
                                        <p:cTn id="31" dur="1" fill="hold">
                                          <p:stCondLst>
                                            <p:cond delay="0"/>
                                          </p:stCondLst>
                                        </p:cTn>
                                        <p:tgtEl>
                                          <p:spTgt spid="156"/>
                                        </p:tgtEl>
                                        <p:attrNameLst>
                                          <p:attrName>style.visibility</p:attrName>
                                        </p:attrNameLst>
                                      </p:cBhvr>
                                      <p:to>
                                        <p:strVal val="visible"/>
                                      </p:to>
                                    </p:set>
                                    <p:anim calcmode="lin" valueType="num">
                                      <p:cBhvr>
                                        <p:cTn id="32" dur="500" fill="hold"/>
                                        <p:tgtEl>
                                          <p:spTgt spid="156"/>
                                        </p:tgtEl>
                                        <p:attrNameLst>
                                          <p:attrName>ppt_w</p:attrName>
                                        </p:attrNameLst>
                                      </p:cBhvr>
                                      <p:tavLst>
                                        <p:tav tm="0">
                                          <p:val>
                                            <p:fltVal val="0"/>
                                          </p:val>
                                        </p:tav>
                                        <p:tav tm="100000">
                                          <p:val>
                                            <p:strVal val="#ppt_w"/>
                                          </p:val>
                                        </p:tav>
                                      </p:tavLst>
                                    </p:anim>
                                    <p:anim calcmode="lin" valueType="num">
                                      <p:cBhvr>
                                        <p:cTn id="33" dur="500" fill="hold"/>
                                        <p:tgtEl>
                                          <p:spTgt spid="156"/>
                                        </p:tgtEl>
                                        <p:attrNameLst>
                                          <p:attrName>ppt_h</p:attrName>
                                        </p:attrNameLst>
                                      </p:cBhvr>
                                      <p:tavLst>
                                        <p:tav tm="0">
                                          <p:val>
                                            <p:fltVal val="0"/>
                                          </p:val>
                                        </p:tav>
                                        <p:tav tm="100000">
                                          <p:val>
                                            <p:strVal val="#ppt_h"/>
                                          </p:val>
                                        </p:tav>
                                      </p:tavLst>
                                    </p:anim>
                                    <p:animEffect transition="in" filter="fade">
                                      <p:cBhvr>
                                        <p:cTn id="34" dur="500"/>
                                        <p:tgtEl>
                                          <p:spTgt spid="1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 calcmode="lin" valueType="num">
                                      <p:cBhvr>
                                        <p:cTn id="37" dur="500" fill="hold"/>
                                        <p:tgtEl>
                                          <p:spTgt spid="146"/>
                                        </p:tgtEl>
                                        <p:attrNameLst>
                                          <p:attrName>ppt_w</p:attrName>
                                        </p:attrNameLst>
                                      </p:cBhvr>
                                      <p:tavLst>
                                        <p:tav tm="0">
                                          <p:val>
                                            <p:fltVal val="0"/>
                                          </p:val>
                                        </p:tav>
                                        <p:tav tm="100000">
                                          <p:val>
                                            <p:strVal val="#ppt_w"/>
                                          </p:val>
                                        </p:tav>
                                      </p:tavLst>
                                    </p:anim>
                                    <p:anim calcmode="lin" valueType="num">
                                      <p:cBhvr>
                                        <p:cTn id="38" dur="500" fill="hold"/>
                                        <p:tgtEl>
                                          <p:spTgt spid="146"/>
                                        </p:tgtEl>
                                        <p:attrNameLst>
                                          <p:attrName>ppt_h</p:attrName>
                                        </p:attrNameLst>
                                      </p:cBhvr>
                                      <p:tavLst>
                                        <p:tav tm="0">
                                          <p:val>
                                            <p:fltVal val="0"/>
                                          </p:val>
                                        </p:tav>
                                        <p:tav tm="100000">
                                          <p:val>
                                            <p:strVal val="#ppt_h"/>
                                          </p:val>
                                        </p:tav>
                                      </p:tavLst>
                                    </p:anim>
                                    <p:animEffect transition="in" filter="fade">
                                      <p:cBhvr>
                                        <p:cTn id="39" dur="500"/>
                                        <p:tgtEl>
                                          <p:spTgt spid="1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fltVal val="0"/>
                                          </p:val>
                                        </p:tav>
                                        <p:tav tm="100000">
                                          <p:val>
                                            <p:strVal val="#ppt_h"/>
                                          </p:val>
                                        </p:tav>
                                      </p:tavLst>
                                    </p:anim>
                                    <p:animEffect transition="in" filter="fade">
                                      <p:cBhvr>
                                        <p:cTn id="44" dur="500"/>
                                        <p:tgtEl>
                                          <p:spTgt spid="1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p:cTn id="47" dur="500" fill="hold"/>
                                        <p:tgtEl>
                                          <p:spTgt spid="148"/>
                                        </p:tgtEl>
                                        <p:attrNameLst>
                                          <p:attrName>ppt_w</p:attrName>
                                        </p:attrNameLst>
                                      </p:cBhvr>
                                      <p:tavLst>
                                        <p:tav tm="0">
                                          <p:val>
                                            <p:fltVal val="0"/>
                                          </p:val>
                                        </p:tav>
                                        <p:tav tm="100000">
                                          <p:val>
                                            <p:strVal val="#ppt_w"/>
                                          </p:val>
                                        </p:tav>
                                      </p:tavLst>
                                    </p:anim>
                                    <p:anim calcmode="lin" valueType="num">
                                      <p:cBhvr>
                                        <p:cTn id="48" dur="500" fill="hold"/>
                                        <p:tgtEl>
                                          <p:spTgt spid="148"/>
                                        </p:tgtEl>
                                        <p:attrNameLst>
                                          <p:attrName>ppt_h</p:attrName>
                                        </p:attrNameLst>
                                      </p:cBhvr>
                                      <p:tavLst>
                                        <p:tav tm="0">
                                          <p:val>
                                            <p:fltVal val="0"/>
                                          </p:val>
                                        </p:tav>
                                        <p:tav tm="100000">
                                          <p:val>
                                            <p:strVal val="#ppt_h"/>
                                          </p:val>
                                        </p:tav>
                                      </p:tavLst>
                                    </p:anim>
                                    <p:animEffect transition="in" filter="fade">
                                      <p:cBhvr>
                                        <p:cTn id="49" dur="500"/>
                                        <p:tgtEl>
                                          <p:spTgt spid="148"/>
                                        </p:tgtEl>
                                      </p:cBhvr>
                                    </p:animEffect>
                                  </p:childTnLst>
                                </p:cTn>
                              </p:par>
                              <p:par>
                                <p:cTn id="50" presetID="53" presetClass="entr" presetSubtype="16"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 calcmode="lin" valueType="num">
                                      <p:cBhvr>
                                        <p:cTn id="52" dur="500" fill="hold"/>
                                        <p:tgtEl>
                                          <p:spTgt spid="160"/>
                                        </p:tgtEl>
                                        <p:attrNameLst>
                                          <p:attrName>ppt_w</p:attrName>
                                        </p:attrNameLst>
                                      </p:cBhvr>
                                      <p:tavLst>
                                        <p:tav tm="0">
                                          <p:val>
                                            <p:fltVal val="0"/>
                                          </p:val>
                                        </p:tav>
                                        <p:tav tm="100000">
                                          <p:val>
                                            <p:strVal val="#ppt_w"/>
                                          </p:val>
                                        </p:tav>
                                      </p:tavLst>
                                    </p:anim>
                                    <p:anim calcmode="lin" valueType="num">
                                      <p:cBhvr>
                                        <p:cTn id="53" dur="500" fill="hold"/>
                                        <p:tgtEl>
                                          <p:spTgt spid="160"/>
                                        </p:tgtEl>
                                        <p:attrNameLst>
                                          <p:attrName>ppt_h</p:attrName>
                                        </p:attrNameLst>
                                      </p:cBhvr>
                                      <p:tavLst>
                                        <p:tav tm="0">
                                          <p:val>
                                            <p:fltVal val="0"/>
                                          </p:val>
                                        </p:tav>
                                        <p:tav tm="100000">
                                          <p:val>
                                            <p:strVal val="#ppt_h"/>
                                          </p:val>
                                        </p:tav>
                                      </p:tavLst>
                                    </p:anim>
                                    <p:animEffect transition="in" filter="fade">
                                      <p:cBhvr>
                                        <p:cTn id="54" dur="500"/>
                                        <p:tgtEl>
                                          <p:spTgt spid="160"/>
                                        </p:tgtEl>
                                      </p:cBhvr>
                                    </p:animEffect>
                                  </p:childTnLst>
                                </p:cTn>
                              </p:par>
                              <p:par>
                                <p:cTn id="55" presetID="53" presetClass="entr" presetSubtype="16" fill="hold" nodeType="withEffect">
                                  <p:stCondLst>
                                    <p:cond delay="0"/>
                                  </p:stCondLst>
                                  <p:childTnLst>
                                    <p:set>
                                      <p:cBhvr>
                                        <p:cTn id="56" dur="1" fill="hold">
                                          <p:stCondLst>
                                            <p:cond delay="0"/>
                                          </p:stCondLst>
                                        </p:cTn>
                                        <p:tgtEl>
                                          <p:spTgt spid="163"/>
                                        </p:tgtEl>
                                        <p:attrNameLst>
                                          <p:attrName>style.visibility</p:attrName>
                                        </p:attrNameLst>
                                      </p:cBhvr>
                                      <p:to>
                                        <p:strVal val="visible"/>
                                      </p:to>
                                    </p:set>
                                    <p:anim calcmode="lin" valueType="num">
                                      <p:cBhvr>
                                        <p:cTn id="57" dur="500" fill="hold"/>
                                        <p:tgtEl>
                                          <p:spTgt spid="163"/>
                                        </p:tgtEl>
                                        <p:attrNameLst>
                                          <p:attrName>ppt_w</p:attrName>
                                        </p:attrNameLst>
                                      </p:cBhvr>
                                      <p:tavLst>
                                        <p:tav tm="0">
                                          <p:val>
                                            <p:fltVal val="0"/>
                                          </p:val>
                                        </p:tav>
                                        <p:tav tm="100000">
                                          <p:val>
                                            <p:strVal val="#ppt_w"/>
                                          </p:val>
                                        </p:tav>
                                      </p:tavLst>
                                    </p:anim>
                                    <p:anim calcmode="lin" valueType="num">
                                      <p:cBhvr>
                                        <p:cTn id="58" dur="500" fill="hold"/>
                                        <p:tgtEl>
                                          <p:spTgt spid="163"/>
                                        </p:tgtEl>
                                        <p:attrNameLst>
                                          <p:attrName>ppt_h</p:attrName>
                                        </p:attrNameLst>
                                      </p:cBhvr>
                                      <p:tavLst>
                                        <p:tav tm="0">
                                          <p:val>
                                            <p:fltVal val="0"/>
                                          </p:val>
                                        </p:tav>
                                        <p:tav tm="100000">
                                          <p:val>
                                            <p:strVal val="#ppt_h"/>
                                          </p:val>
                                        </p:tav>
                                      </p:tavLst>
                                    </p:anim>
                                    <p:animEffect transition="in" filter="fade">
                                      <p:cBhvr>
                                        <p:cTn id="59" dur="500"/>
                                        <p:tgtEl>
                                          <p:spTgt spid="163"/>
                                        </p:tgtEl>
                                      </p:cBhvr>
                                    </p:animEffect>
                                  </p:childTnLst>
                                </p:cTn>
                              </p:par>
                              <p:par>
                                <p:cTn id="60" presetID="53" presetClass="entr" presetSubtype="16" fill="hold" nodeType="with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173"/>
                                        </p:tgtEl>
                                        <p:attrNameLst>
                                          <p:attrName>style.visibility</p:attrName>
                                        </p:attrNameLst>
                                      </p:cBhvr>
                                      <p:to>
                                        <p:strVal val="visible"/>
                                      </p:to>
                                    </p:set>
                                    <p:anim calcmode="lin" valueType="num">
                                      <p:cBhvr additive="base">
                                        <p:cTn id="68" dur="500"/>
                                        <p:tgtEl>
                                          <p:spTgt spid="173"/>
                                        </p:tgtEl>
                                        <p:attrNameLst>
                                          <p:attrName>ppt_x</p:attrName>
                                        </p:attrNameLst>
                                      </p:cBhvr>
                                      <p:tavLst>
                                        <p:tav tm="0">
                                          <p:val>
                                            <p:strVal val="#ppt_x-#ppt_w*1.125000"/>
                                          </p:val>
                                        </p:tav>
                                        <p:tav tm="100000">
                                          <p:val>
                                            <p:strVal val="#ppt_x"/>
                                          </p:val>
                                        </p:tav>
                                      </p:tavLst>
                                    </p:anim>
                                    <p:animEffect transition="in" filter="wipe(right)">
                                      <p:cBhvr>
                                        <p:cTn id="69" dur="500"/>
                                        <p:tgtEl>
                                          <p:spTgt spid="173"/>
                                        </p:tgtEl>
                                      </p:cBhvr>
                                    </p:animEffect>
                                  </p:childTnLst>
                                </p:cTn>
                              </p:par>
                              <p:par>
                                <p:cTn id="70" presetID="12" presetClass="entr" presetSubtype="8" fill="hold" nodeType="withEffect">
                                  <p:stCondLst>
                                    <p:cond delay="0"/>
                                  </p:stCondLst>
                                  <p:childTnLst>
                                    <p:set>
                                      <p:cBhvr>
                                        <p:cTn id="71" dur="1" fill="hold">
                                          <p:stCondLst>
                                            <p:cond delay="0"/>
                                          </p:stCondLst>
                                        </p:cTn>
                                        <p:tgtEl>
                                          <p:spTgt spid="176"/>
                                        </p:tgtEl>
                                        <p:attrNameLst>
                                          <p:attrName>style.visibility</p:attrName>
                                        </p:attrNameLst>
                                      </p:cBhvr>
                                      <p:to>
                                        <p:strVal val="visible"/>
                                      </p:to>
                                    </p:set>
                                    <p:anim calcmode="lin" valueType="num">
                                      <p:cBhvr additive="base">
                                        <p:cTn id="72" dur="500"/>
                                        <p:tgtEl>
                                          <p:spTgt spid="176"/>
                                        </p:tgtEl>
                                        <p:attrNameLst>
                                          <p:attrName>ppt_x</p:attrName>
                                        </p:attrNameLst>
                                      </p:cBhvr>
                                      <p:tavLst>
                                        <p:tav tm="0">
                                          <p:val>
                                            <p:strVal val="#ppt_x-#ppt_w*1.125000"/>
                                          </p:val>
                                        </p:tav>
                                        <p:tav tm="100000">
                                          <p:val>
                                            <p:strVal val="#ppt_x"/>
                                          </p:val>
                                        </p:tav>
                                      </p:tavLst>
                                    </p:anim>
                                    <p:animEffect transition="in" filter="wipe(right)">
                                      <p:cBhvr>
                                        <p:cTn id="73" dur="500"/>
                                        <p:tgtEl>
                                          <p:spTgt spid="176"/>
                                        </p:tgtEl>
                                      </p:cBhvr>
                                    </p:animEffect>
                                  </p:childTnLst>
                                </p:cTn>
                              </p:par>
                              <p:par>
                                <p:cTn id="74" presetID="12" presetClass="entr" presetSubtype="8" fill="hold" nodeType="withEffect">
                                  <p:stCondLst>
                                    <p:cond delay="0"/>
                                  </p:stCondLst>
                                  <p:childTnLst>
                                    <p:set>
                                      <p:cBhvr>
                                        <p:cTn id="75" dur="1" fill="hold">
                                          <p:stCondLst>
                                            <p:cond delay="0"/>
                                          </p:stCondLst>
                                        </p:cTn>
                                        <p:tgtEl>
                                          <p:spTgt spid="179"/>
                                        </p:tgtEl>
                                        <p:attrNameLst>
                                          <p:attrName>style.visibility</p:attrName>
                                        </p:attrNameLst>
                                      </p:cBhvr>
                                      <p:to>
                                        <p:strVal val="visible"/>
                                      </p:to>
                                    </p:set>
                                    <p:anim calcmode="lin" valueType="num">
                                      <p:cBhvr additive="base">
                                        <p:cTn id="76" dur="500"/>
                                        <p:tgtEl>
                                          <p:spTgt spid="179"/>
                                        </p:tgtEl>
                                        <p:attrNameLst>
                                          <p:attrName>ppt_x</p:attrName>
                                        </p:attrNameLst>
                                      </p:cBhvr>
                                      <p:tavLst>
                                        <p:tav tm="0">
                                          <p:val>
                                            <p:strVal val="#ppt_x-#ppt_w*1.125000"/>
                                          </p:val>
                                        </p:tav>
                                        <p:tav tm="100000">
                                          <p:val>
                                            <p:strVal val="#ppt_x"/>
                                          </p:val>
                                        </p:tav>
                                      </p:tavLst>
                                    </p:anim>
                                    <p:animEffect transition="in" filter="wipe(right)">
                                      <p:cBhvr>
                                        <p:cTn id="77" dur="500"/>
                                        <p:tgtEl>
                                          <p:spTgt spid="179"/>
                                        </p:tgtEl>
                                      </p:cBhvr>
                                    </p:animEffect>
                                  </p:childTnLst>
                                </p:cTn>
                              </p:par>
                              <p:par>
                                <p:cTn id="78" presetID="12" presetClass="entr" presetSubtype="8" fill="hold" nodeType="withEffect">
                                  <p:stCondLst>
                                    <p:cond delay="0"/>
                                  </p:stCondLst>
                                  <p:childTnLst>
                                    <p:set>
                                      <p:cBhvr>
                                        <p:cTn id="79" dur="1" fill="hold">
                                          <p:stCondLst>
                                            <p:cond delay="0"/>
                                          </p:stCondLst>
                                        </p:cTn>
                                        <p:tgtEl>
                                          <p:spTgt spid="182"/>
                                        </p:tgtEl>
                                        <p:attrNameLst>
                                          <p:attrName>style.visibility</p:attrName>
                                        </p:attrNameLst>
                                      </p:cBhvr>
                                      <p:to>
                                        <p:strVal val="visible"/>
                                      </p:to>
                                    </p:set>
                                    <p:anim calcmode="lin" valueType="num">
                                      <p:cBhvr additive="base">
                                        <p:cTn id="80" dur="500"/>
                                        <p:tgtEl>
                                          <p:spTgt spid="182"/>
                                        </p:tgtEl>
                                        <p:attrNameLst>
                                          <p:attrName>ppt_x</p:attrName>
                                        </p:attrNameLst>
                                      </p:cBhvr>
                                      <p:tavLst>
                                        <p:tav tm="0">
                                          <p:val>
                                            <p:strVal val="#ppt_x-#ppt_w*1.125000"/>
                                          </p:val>
                                        </p:tav>
                                        <p:tav tm="100000">
                                          <p:val>
                                            <p:strVal val="#ppt_x"/>
                                          </p:val>
                                        </p:tav>
                                      </p:tavLst>
                                    </p:anim>
                                    <p:animEffect transition="in" filter="wipe(right)">
                                      <p:cBhvr>
                                        <p:cTn id="81" dur="500"/>
                                        <p:tgtEl>
                                          <p:spTgt spid="182"/>
                                        </p:tgtEl>
                                      </p:cBhvr>
                                    </p:animEffect>
                                  </p:childTnLst>
                                </p:cTn>
                              </p:par>
                              <p:par>
                                <p:cTn id="82" presetID="12" presetClass="entr" presetSubtype="8" fill="hold" nodeType="withEffect">
                                  <p:stCondLst>
                                    <p:cond delay="0"/>
                                  </p:stCondLst>
                                  <p:childTnLst>
                                    <p:set>
                                      <p:cBhvr>
                                        <p:cTn id="83" dur="1" fill="hold">
                                          <p:stCondLst>
                                            <p:cond delay="0"/>
                                          </p:stCondLst>
                                        </p:cTn>
                                        <p:tgtEl>
                                          <p:spTgt spid="185"/>
                                        </p:tgtEl>
                                        <p:attrNameLst>
                                          <p:attrName>style.visibility</p:attrName>
                                        </p:attrNameLst>
                                      </p:cBhvr>
                                      <p:to>
                                        <p:strVal val="visible"/>
                                      </p:to>
                                    </p:set>
                                    <p:anim calcmode="lin" valueType="num">
                                      <p:cBhvr additive="base">
                                        <p:cTn id="84" dur="500"/>
                                        <p:tgtEl>
                                          <p:spTgt spid="185"/>
                                        </p:tgtEl>
                                        <p:attrNameLst>
                                          <p:attrName>ppt_x</p:attrName>
                                        </p:attrNameLst>
                                      </p:cBhvr>
                                      <p:tavLst>
                                        <p:tav tm="0">
                                          <p:val>
                                            <p:strVal val="#ppt_x-#ppt_w*1.125000"/>
                                          </p:val>
                                        </p:tav>
                                        <p:tav tm="100000">
                                          <p:val>
                                            <p:strVal val="#ppt_x"/>
                                          </p:val>
                                        </p:tav>
                                      </p:tavLst>
                                    </p:anim>
                                    <p:animEffect transition="in" filter="wipe(right)">
                                      <p:cBhvr>
                                        <p:cTn id="85" dur="500"/>
                                        <p:tgtEl>
                                          <p:spTgt spid="185"/>
                                        </p:tgtEl>
                                      </p:cBhvr>
                                    </p:animEffect>
                                  </p:childTnLst>
                                </p:cTn>
                              </p:par>
                              <p:par>
                                <p:cTn id="86" presetID="12" presetClass="entr" presetSubtype="8" fill="hold" nodeType="withEffect">
                                  <p:stCondLst>
                                    <p:cond delay="0"/>
                                  </p:stCondLst>
                                  <p:childTnLst>
                                    <p:set>
                                      <p:cBhvr>
                                        <p:cTn id="87" dur="1" fill="hold">
                                          <p:stCondLst>
                                            <p:cond delay="0"/>
                                          </p:stCondLst>
                                        </p:cTn>
                                        <p:tgtEl>
                                          <p:spTgt spid="188"/>
                                        </p:tgtEl>
                                        <p:attrNameLst>
                                          <p:attrName>style.visibility</p:attrName>
                                        </p:attrNameLst>
                                      </p:cBhvr>
                                      <p:to>
                                        <p:strVal val="visible"/>
                                      </p:to>
                                    </p:set>
                                    <p:anim calcmode="lin" valueType="num">
                                      <p:cBhvr additive="base">
                                        <p:cTn id="88" dur="500"/>
                                        <p:tgtEl>
                                          <p:spTgt spid="188"/>
                                        </p:tgtEl>
                                        <p:attrNameLst>
                                          <p:attrName>ppt_x</p:attrName>
                                        </p:attrNameLst>
                                      </p:cBhvr>
                                      <p:tavLst>
                                        <p:tav tm="0">
                                          <p:val>
                                            <p:strVal val="#ppt_x-#ppt_w*1.125000"/>
                                          </p:val>
                                        </p:tav>
                                        <p:tav tm="100000">
                                          <p:val>
                                            <p:strVal val="#ppt_x"/>
                                          </p:val>
                                        </p:tav>
                                      </p:tavLst>
                                    </p:anim>
                                    <p:animEffect transition="in" filter="wipe(right)">
                                      <p:cBhvr>
                                        <p:cTn id="8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46" grpId="0" animBg="1"/>
      <p:bldP spid="147" grpId="0" animBg="1"/>
      <p:bldP spid="1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31e6adea209955086b612ff9d3605b3"/>
          <p:cNvPicPr>
            <a:picLocks noChangeAspect="1"/>
          </p:cNvPicPr>
          <p:nvPr/>
        </p:nvPicPr>
        <p:blipFill>
          <a:blip r:embed="rId4">
            <a:lum bright="-12000"/>
          </a:blip>
          <a:stretch>
            <a:fillRect/>
          </a:stretch>
        </p:blipFill>
        <p:spPr>
          <a:xfrm rot="5400000">
            <a:off x="6205220" y="988061"/>
            <a:ext cx="4756573" cy="4820073"/>
          </a:xfrm>
          <a:prstGeom prst="rect">
            <a:avLst/>
          </a:prstGeom>
          <a:effectLst>
            <a:innerShdw blurRad="63500" dist="50800" dir="13500000">
              <a:prstClr val="black">
                <a:alpha val="50000"/>
              </a:prstClr>
            </a:innerShdw>
          </a:effectLst>
        </p:spPr>
      </p:pic>
      <p:pic>
        <p:nvPicPr>
          <p:cNvPr id="2" name="图片 1" descr="631e6adea209955086b612ff9d3605b3"/>
          <p:cNvPicPr>
            <a:picLocks noChangeAspect="1"/>
          </p:cNvPicPr>
          <p:nvPr/>
        </p:nvPicPr>
        <p:blipFill>
          <a:blip r:embed="rId4">
            <a:lum bright="-12000"/>
          </a:blip>
          <a:stretch>
            <a:fillRect/>
          </a:stretch>
        </p:blipFill>
        <p:spPr>
          <a:xfrm rot="5400000">
            <a:off x="1552787" y="988061"/>
            <a:ext cx="4756573" cy="4820073"/>
          </a:xfrm>
          <a:prstGeom prst="rect">
            <a:avLst/>
          </a:prstGeom>
          <a:effectLst>
            <a:innerShdw blurRad="63500" dist="50800" dir="13500000">
              <a:prstClr val="black">
                <a:alpha val="50000"/>
              </a:prstClr>
            </a:innerShdw>
          </a:effectLst>
        </p:spPr>
      </p:pic>
      <p:sp>
        <p:nvSpPr>
          <p:cNvPr id="6" name="椭圆 5"/>
          <p:cNvSpPr/>
          <p:nvPr/>
        </p:nvSpPr>
        <p:spPr>
          <a:xfrm>
            <a:off x="4271798" y="1508787"/>
            <a:ext cx="3648405" cy="3648405"/>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23925" y="1988840"/>
            <a:ext cx="2016224" cy="1733680"/>
          </a:xfrm>
          <a:prstGeom prst="rect">
            <a:avLst/>
          </a:prstGeom>
        </p:spPr>
        <p:txBody>
          <a:bodyPr wrap="square">
            <a:spAutoFit/>
          </a:bodyPr>
          <a:lstStyle/>
          <a:p>
            <a:pPr defTabSz="1219200">
              <a:defRPr/>
            </a:pPr>
            <a:r>
              <a:rPr lang="en-US" altLang="zh-CN" sz="10665" spc="400" dirty="0">
                <a:solidFill>
                  <a:srgbClr val="FFFFFF"/>
                </a:solidFill>
                <a:latin typeface="Agency FB" panose="020B0503020202020204" pitchFamily="34" charset="0"/>
                <a:ea typeface="微软雅黑" panose="020B0503020204020204" pitchFamily="34" charset="-122"/>
                <a:cs typeface="+mn-ea"/>
                <a:sym typeface="+mn-lt"/>
              </a:rPr>
              <a:t>02</a:t>
            </a:r>
          </a:p>
        </p:txBody>
      </p:sp>
      <p:sp>
        <p:nvSpPr>
          <p:cNvPr id="8" name="TextBox 7"/>
          <p:cNvSpPr>
            <a:spLocks noChangeArrowheads="1"/>
          </p:cNvSpPr>
          <p:nvPr/>
        </p:nvSpPr>
        <p:spPr bwMode="auto">
          <a:xfrm>
            <a:off x="3539514" y="3486977"/>
            <a:ext cx="5112973" cy="574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defRPr/>
            </a:pPr>
            <a:r>
              <a:rPr lang="zh-CN" altLang="en-US" sz="3735" b="1" dirty="0">
                <a:solidFill>
                  <a:srgbClr val="FFFFFF"/>
                </a:solidFill>
                <a:latin typeface="微软雅黑" panose="020B0503020204020204" pitchFamily="34" charset="-122"/>
                <a:ea typeface="微软雅黑" panose="020B0503020204020204" pitchFamily="34" charset="-122"/>
                <a:cs typeface="+mn-ea"/>
                <a:sym typeface="+mn-lt"/>
              </a:rPr>
              <a:t>单击添加文本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1"/>
  <p:tag name="KSO_WM_UNIT_ID" val="diagram780_6*p_i*1_1"/>
  <p:tag name="KSO_WM_UNIT_CLEAR" val="1"/>
  <p:tag name="KSO_WM_UNIT_LAYERLEVEL" val="1_1"/>
  <p:tag name="KSO_WM_DIAGRAM_GROUP_CODE" val="p1-1"/>
  <p:tag name="KSO_WM_UNIT_FILL_FORE_SCHEMECOLOR_INDEX" val="10"/>
  <p:tag name="KSO_WM_UNIT_FILL_TYPE" val="1"/>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2"/>
  <p:tag name="KSO_WM_UNIT_ID" val="diagram780_6*p_i*1_2"/>
  <p:tag name="KSO_WM_UNIT_CLEAR" val="1"/>
  <p:tag name="KSO_WM_UNIT_LAYERLEVEL" val="1_1"/>
  <p:tag name="KSO_WM_DIAGRAM_GROUP_CODE" val="p1-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h_h_f"/>
  <p:tag name="KSO_WM_UNIT_INDEX" val="1_2_1_1"/>
  <p:tag name="KSO_WM_UNIT_ID" val="diagram780_6*p_h_h_f*1_2_1_1"/>
  <p:tag name="KSO_WM_UNIT_CLEAR" val="1"/>
  <p:tag name="KSO_WM_UNIT_LAYERLEVEL" val="1_1_1_1"/>
  <p:tag name="KSO_WM_UNIT_VALUE" val="104"/>
  <p:tag name="KSO_WM_UNIT_HIGHLIGHT" val="0"/>
  <p:tag name="KSO_WM_UNIT_COMPATIBLE" val="0"/>
  <p:tag name="KSO_WM_UNIT_PRESET_TEXT_INDEX" val="5"/>
  <p:tag name="KSO_WM_UNIT_PRESET_TEXT_LEN" val="125"/>
  <p:tag name="KSO_WM_DIAGRAM_GROUP_CODE" val="p1-1"/>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h_h_a"/>
  <p:tag name="KSO_WM_UNIT_INDEX" val="1_2_1_1"/>
  <p:tag name="KSO_WM_UNIT_ID" val="diagram780_6*p_h_h_a*1_2_1_1"/>
  <p:tag name="KSO_WM_UNIT_CLEAR" val="1"/>
  <p:tag name="KSO_WM_UNIT_LAYERLEVEL" val="1_1_1_1"/>
  <p:tag name="KSO_WM_UNIT_VALUE" val="4"/>
  <p:tag name="KSO_WM_UNIT_HIGHLIGHT" val="0"/>
  <p:tag name="KSO_WM_UNIT_COMPATIBLE" val="0"/>
  <p:tag name="KSO_WM_UNIT_PRESET_TEXT_INDEX" val="3"/>
  <p:tag name="KSO_WM_UNIT_PRESET_TEXT_LEN" val="5"/>
  <p:tag name="KSO_WM_DIAGRAM_GROUP_CODE" val="p1-1"/>
  <p:tag name="KSO_WM_UNIT_TEXT_FILL_FORE_SCHEMECOLOR_INDEX" val="10"/>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3"/>
  <p:tag name="KSO_WM_UNIT_ID" val="diagram780_6*p_i*1_3"/>
  <p:tag name="KSO_WM_UNIT_CLEAR" val="1"/>
  <p:tag name="KSO_WM_UNIT_LAYERLEVEL" val="1_1"/>
  <p:tag name="KSO_WM_DIAGRAM_GROUP_CODE" val="p1-1"/>
  <p:tag name="KSO_WM_UNIT_LINE_FORE_SCHEMECOLOR_INDEX" val="10"/>
  <p:tag name="KSO_WM_UNIT_LINE_FILL_TYPE" val="2"/>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1"/>
  <p:tag name="KSO_WM_SLIDE_ID" val="150995200"/>
  <p:tag name="KSO_WM_SLIDE_INDEX" val="1"/>
  <p:tag name="KSO_WM_SLIDE_ITEM_CNT" val="4"/>
  <p:tag name="KSO_WM_SLIDE_LAYOUT" val="a_f_d"/>
  <p:tag name="KSO_WM_SLIDE_LAYOUT_CNT" val="1_3_1"/>
  <p:tag name="KSO_WM_SLIDE_TYPE" val="text"/>
  <p:tag name="KSO_WM_BEAUTIFY_FLAG" val="#wm#"/>
  <p:tag name="KSO_WM_SLIDE_POSITION" val="0*0"/>
  <p:tag name="KSO_WM_SLIDE_SIZE" val="960*533"/>
  <p:tag name="KSO_WM_TAG_VERSION" val="1.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2"/>
  <p:tag name="KSO_WM_UNIT_TYPE" val="d"/>
  <p:tag name="KSO_WM_UNIT_INDEX" val="1"/>
  <p:tag name="KSO_WM_UNIT_ID" val="256*d*1"/>
  <p:tag name="KSO_WM_UNIT_CLEAR" val="0"/>
  <p:tag name="KSO_WM_UNIT_LAYERLEVEL" val="1"/>
  <p:tag name="KSO_WM_UNIT_VALUE" val="1220*3384"/>
  <p:tag name="KSO_WM_UNIT_HIGHLIGHT" val="0"/>
  <p:tag name="KSO_WM_UNIT_COMPATIBLE" val="0"/>
  <p:tag name="KSO_WM_BEAUTIFY_FLAG" val="#wm#"/>
  <p:tag name="KSO_WM_TAG_VERSION" val="1.0"/>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2"/>
  <p:tag name="KSO_WM_UNIT_TYPE" val="f"/>
  <p:tag name="KSO_WM_UNIT_INDEX" val="1"/>
  <p:tag name="KSO_WM_UNIT_ID" val="256*f*1"/>
  <p:tag name="KSO_WM_UNIT_CLEAR" val="1"/>
  <p:tag name="KSO_WM_UNIT_LAYERLEVEL" val="1"/>
  <p:tag name="KSO_WM_UNIT_VALUE" val="56"/>
  <p:tag name="KSO_WM_UNIT_HIGHLIGHT" val="0"/>
  <p:tag name="KSO_WM_UNIT_COMPATIBLE" val="0"/>
  <p:tag name="KSO_WM_BEAUTIFY_FLAG" val="#wm#"/>
  <p:tag name="KSO_WM_UNIT_PRESET_TEXT_INDEX" val="3"/>
  <p:tag name="KSO_WM_UNIT_PRESET_TEXT_LEN" val="50"/>
  <p:tag name="KSO_WM_TAG_VERSION" val="1.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2"/>
  <p:tag name="KSO_WM_UNIT_TYPE" val="a"/>
  <p:tag name="KSO_WM_UNIT_INDEX" val="1"/>
  <p:tag name="KSO_WM_UNIT_ID" val="256*a*1"/>
  <p:tag name="KSO_WM_UNIT_CLEAR" val="1"/>
  <p:tag name="KSO_WM_UNIT_LAYERLEVEL" val="1"/>
  <p:tag name="KSO_WM_UNIT_VALUE" val="17"/>
  <p:tag name="KSO_WM_UNIT_ISCONTENTSTITLE" val="0"/>
  <p:tag name="KSO_WM_UNIT_HIGHLIGHT" val="0"/>
  <p:tag name="KSO_WM_UNIT_COMPATIBLE" val="0"/>
  <p:tag name="KSO_WM_BEAUTIFY_FLAG" val="#wm#"/>
  <p:tag name="KSO_WM_UNIT_PRESET_TEXT_INDEX" val="3"/>
  <p:tag name="KSO_WM_UNIT_PRESET_TEXT_LEN" val="17"/>
  <p:tag name="KSO_WM_TAG_VERSION" val="1.0"/>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2"/>
  <p:tag name="KSO_WM_UNIT_TYPE" val="f"/>
  <p:tag name="KSO_WM_UNIT_INDEX" val="2"/>
  <p:tag name="KSO_WM_UNIT_ID" val="256*f*2"/>
  <p:tag name="KSO_WM_UNIT_CLEAR" val="1"/>
  <p:tag name="KSO_WM_UNIT_LAYERLEVEL" val="1"/>
  <p:tag name="KSO_WM_UNIT_VALUE" val="56"/>
  <p:tag name="KSO_WM_UNIT_HIGHLIGHT" val="0"/>
  <p:tag name="KSO_WM_UNIT_COMPATIBLE" val="0"/>
  <p:tag name="KSO_WM_BEAUTIFY_FLAG" val="#wm#"/>
  <p:tag name="KSO_WM_UNIT_PRESET_TEXT_INDEX" val="3"/>
  <p:tag name="KSO_WM_UNIT_PRESET_TEXT_LEN" val="50"/>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160780"/>
  <p:tag name="KSO_WM_SLIDE_ID" val="diagram160780_6"/>
  <p:tag name="KSO_WM_SLIDE_INDEX" val="6"/>
  <p:tag name="KSO_WM_SLIDE_ITEM_CNT" val="1"/>
  <p:tag name="KSO_WM_SLIDE_LAYOUT" val="a_p"/>
  <p:tag name="KSO_WM_SLIDE_LAYOUT_CNT" val="1_1"/>
  <p:tag name="KSO_WM_SLIDE_TYPE" val="text"/>
  <p:tag name="KSO_WM_SLIDE_POSITION" val="249*170"/>
  <p:tag name="KSO_WM_SLIDE_SIZE" val="484*290"/>
  <p:tag name="KSO_WM_DIAGRAM_GROUP_CODE" val="p1-1"/>
  <p:tag name="KSO_WM_TAG_VERSION" val="1.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791"/>
  <p:tag name="KSO_WM_SLIDE_ID" val="diagram791_2"/>
  <p:tag name="KSO_WM_SLIDE_INDEX" val="2"/>
  <p:tag name="KSO_WM_SLIDE_ITEM_CNT" val="5"/>
  <p:tag name="KSO_WM_SLIDE_LAYOUT" val="m_a"/>
  <p:tag name="KSO_WM_SLIDE_LAYOUT_CNT" val="1_1"/>
  <p:tag name="KSO_WM_SLIDE_TYPE" val="text"/>
  <p:tag name="KSO_WM_SLIDE_POSITION" val="79*118"/>
  <p:tag name="KSO_WM_SLIDE_SIZE" val="801*365"/>
  <p:tag name="KSO_WM_DIAGRAM_GROUP_CODE" val="m1-1"/>
  <p:tag name="KSO_WM_TAG_VERSION" val="1.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1"/>
  <p:tag name="KSO_WM_UNIT_ID" val="diagram791_2*m_i*1_1"/>
  <p:tag name="KSO_WM_UNIT_CLEAR" val="1"/>
  <p:tag name="KSO_WM_UNIT_LAYERLEVEL" val="1_1"/>
  <p:tag name="KSO_WM_DIAGRAM_GROUP_CODE" val="m1-1"/>
  <p:tag name="KSO_WM_UNIT_FILL_FORE_SCHEMECOLOR_INDEX" val="7"/>
  <p:tag name="KSO_WM_UNI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2"/>
  <p:tag name="KSO_WM_UNIT_ID" val="diagram791_2*m_i*1_2"/>
  <p:tag name="KSO_WM_UNIT_CLEAR" val="1"/>
  <p:tag name="KSO_WM_UNIT_LAYERLEVEL" val="1_1"/>
  <p:tag name="KSO_WM_DIAGRAM_GROUP_CODE" val="m1-1"/>
  <p:tag name="KSO_WM_UNIT_TEXT_FILL_FORE_SCHEMECOLOR_INDEX" val="7"/>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3"/>
  <p:tag name="KSO_WM_UNIT_ID" val="diagram791_2*m_i*1_3"/>
  <p:tag name="KSO_WM_UNIT_CLEAR" val="1"/>
  <p:tag name="KSO_WM_UNIT_LAYERLEVEL" val="1_1"/>
  <p:tag name="KSO_WM_DIAGRAM_GROUP_CODE" val="m1-1"/>
  <p:tag name="KSO_WM_UNIT_FILL_FORE_SCHEMECOLOR_INDEX" val="5"/>
  <p:tag name="KSO_WM_UNI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4"/>
  <p:tag name="KSO_WM_UNIT_ID" val="diagram791_2*m_i*1_4"/>
  <p:tag name="KSO_WM_UNIT_CLEAR" val="1"/>
  <p:tag name="KSO_WM_UNIT_LAYERLEVEL" val="1_1"/>
  <p:tag name="KSO_WM_DIAGRAM_GROUP_CODE" val="m1-1"/>
  <p:tag name="KSO_WM_UNIT_TEXT_FILL_FORE_SCHEMECOLOR_INDEX" val="5"/>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5"/>
  <p:tag name="KSO_WM_UNIT_ID" val="diagram791_2*m_i*1_5"/>
  <p:tag name="KSO_WM_UNIT_CLEAR" val="1"/>
  <p:tag name="KSO_WM_UNIT_LAYERLEVEL" val="1_1"/>
  <p:tag name="KSO_WM_DIAGRAM_GROUP_CODE" val="m1-1"/>
  <p:tag name="KSO_WM_UNIT_FILL_FORE_SCHEMECOLOR_INDEX" val="6"/>
  <p:tag name="KSO_WM_UNI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6"/>
  <p:tag name="KSO_WM_UNIT_ID" val="diagram791_2*m_i*1_6"/>
  <p:tag name="KSO_WM_UNIT_CLEAR" val="1"/>
  <p:tag name="KSO_WM_UNIT_LAYERLEVEL" val="1_1"/>
  <p:tag name="KSO_WM_DIAGRAM_GROUP_CODE" val="m1-1"/>
  <p:tag name="KSO_WM_UNIT_TEXT_FILL_FORE_SCHEMECOLOR_INDEX" val="6"/>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7"/>
  <p:tag name="KSO_WM_UNIT_ID" val="diagram791_2*m_i*1_7"/>
  <p:tag name="KSO_WM_UNIT_CLEAR" val="1"/>
  <p:tag name="KSO_WM_UNIT_LAYERLEVEL" val="1_1"/>
  <p:tag name="KSO_WM_DIAGRAM_GROUP_CODE" val="m1-1"/>
  <p:tag name="KSO_WM_UNIT_FILL_FORE_SCHEMECOLOR_INDEX" val="5"/>
  <p:tag name="KSO_WM_UNI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8"/>
  <p:tag name="KSO_WM_UNIT_ID" val="diagram791_2*m_i*1_8"/>
  <p:tag name="KSO_WM_UNIT_CLEAR" val="1"/>
  <p:tag name="KSO_WM_UNIT_LAYERLEVEL" val="1_1"/>
  <p:tag name="KSO_WM_DIAGRAM_GROUP_CODE" val="m1-1"/>
  <p:tag name="KSO_WM_UNIT_TEXT_FILL_FORE_SCHEMECOLOR_INDEX" val="5"/>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9"/>
  <p:tag name="KSO_WM_UNIT_ID" val="diagram791_2*m_i*1_9"/>
  <p:tag name="KSO_WM_UNIT_CLEAR" val="1"/>
  <p:tag name="KSO_WM_UNIT_LAYERLEVEL" val="1_1"/>
  <p:tag name="KSO_WM_DIAGRAM_GROUP_CODE" val="m1-1"/>
  <p:tag name="KSO_WM_UNIT_FILL_FORE_SCHEMECOLOR_INDEX" val="6"/>
  <p:tag name="KSO_WM_UNI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ISCONTENTSTITLE" val="0"/>
  <p:tag name="KSO_WM_UNIT_PRESET_TEXT_LEN" val="17"/>
  <p:tag name="KSO_WM_UNIT_TYPE" val="p_h_f"/>
  <p:tag name="KSO_WM_UNIT_INDEX" val="1_1_1"/>
  <p:tag name="KSO_WM_UNIT_ID" val="diagram780_6*p_h_f*1_1_1"/>
  <p:tag name="KSO_WM_UNIT_CLEAR" val="1"/>
  <p:tag name="KSO_WM_UNIT_LAYERLEVEL" val="1_1_1"/>
  <p:tag name="KSO_WM_UNIT_VALUE" val="11"/>
  <p:tag name="KSO_WM_UNIT_HIGHLIGHT" val="0"/>
  <p:tag name="KSO_WM_UNIT_COMPATIBLE" val="0"/>
  <p:tag name="KSO_WM_UNIT_PRESET_TEXT_INDEX" val="3"/>
  <p:tag name="KSO_WM_DIAGRAM_GROUP_CODE" val="p1-1"/>
  <p:tag name="KSO_WM_UNIT_FILL_FORE_SCHEMECOLOR_INDEX" val="10"/>
  <p:tag name="KSO_WM_UNIT_FILL_TYPE" val="1"/>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i"/>
  <p:tag name="KSO_WM_UNIT_INDEX" val="1_10"/>
  <p:tag name="KSO_WM_UNIT_ID" val="diagram791_2*m_i*1_10"/>
  <p:tag name="KSO_WM_UNIT_CLEAR" val="1"/>
  <p:tag name="KSO_WM_UNIT_LAYERLEVEL" val="1_1"/>
  <p:tag name="KSO_WM_DIAGRAM_GROUP_CODE" val="m1-1"/>
  <p:tag name="KSO_WM_UNIT_TEXT_FILL_FORE_SCHEMECOLOR_INDEX" val="6"/>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h_f"/>
  <p:tag name="KSO_WM_UNIT_INDEX" val="1_2_1"/>
  <p:tag name="KSO_WM_UNIT_ID" val="diagram791_2*m_h_f*1_2_1"/>
  <p:tag name="KSO_WM_UNIT_CLEAR" val="1"/>
  <p:tag name="KSO_WM_UNIT_LAYERLEVEL" val="1_1_1"/>
  <p:tag name="KSO_WM_UNIT_VALUE" val="26"/>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h_f"/>
  <p:tag name="KSO_WM_UNIT_INDEX" val="1_1_1"/>
  <p:tag name="KSO_WM_UNIT_ID" val="diagram791_2*m_h_f*1_1_1"/>
  <p:tag name="KSO_WM_UNIT_CLEAR" val="1"/>
  <p:tag name="KSO_WM_UNIT_LAYERLEVEL" val="1_1_1"/>
  <p:tag name="KSO_WM_UNIT_VALUE" val="26"/>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h_f"/>
  <p:tag name="KSO_WM_UNIT_INDEX" val="1_2_1"/>
  <p:tag name="KSO_WM_UNIT_ID" val="diagram791_2*m_h_f*1_2_1"/>
  <p:tag name="KSO_WM_UNIT_CLEAR" val="1"/>
  <p:tag name="KSO_WM_UNIT_LAYERLEVEL" val="1_1_1"/>
  <p:tag name="KSO_WM_UNIT_VALUE" val="26"/>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h_f"/>
  <p:tag name="KSO_WM_UNIT_INDEX" val="1_2_1"/>
  <p:tag name="KSO_WM_UNIT_ID" val="diagram791_2*m_h_f*1_2_1"/>
  <p:tag name="KSO_WM_UNIT_CLEAR" val="1"/>
  <p:tag name="KSO_WM_UNIT_LAYERLEVEL" val="1_1_1"/>
  <p:tag name="KSO_WM_UNIT_VALUE" val="26"/>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91"/>
  <p:tag name="KSO_WM_UNIT_TYPE" val="m_h_f"/>
  <p:tag name="KSO_WM_UNIT_INDEX" val="1_2_1"/>
  <p:tag name="KSO_WM_UNIT_ID" val="diagram791_2*m_h_f*1_2_1"/>
  <p:tag name="KSO_WM_UNIT_CLEAR" val="1"/>
  <p:tag name="KSO_WM_UNIT_LAYERLEVEL" val="1_1_1"/>
  <p:tag name="KSO_WM_UNIT_VALUE" val="26"/>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1"/>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0*119"/>
  <p:tag name="KSO_WM_SLIDE_SIZE" val="960*370"/>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6"/>
  <p:tag name="KSO_WM_UNIT_TYPE" val="d"/>
  <p:tag name="KSO_WM_UNIT_INDEX" val="1"/>
  <p:tag name="KSO_WM_UNIT_ID" val="256*d*1"/>
  <p:tag name="KSO_WM_UNIT_CLEAR" val="0"/>
  <p:tag name="KSO_WM_UNIT_LAYERLEVEL" val="1"/>
  <p:tag name="KSO_WM_UNIT_VALUE" val="1303*2213"/>
  <p:tag name="KSO_WM_UNIT_HIGHLIGHT" val="0"/>
  <p:tag name="KSO_WM_UNIT_COMPATIBLE" val="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26"/>
  <p:tag name="KSO_WM_UNIT_TYPE" val="f"/>
  <p:tag name="KSO_WM_UNIT_INDEX" val="1"/>
  <p:tag name="KSO_WM_UNIT_ID" val="256*f*1"/>
  <p:tag name="KSO_WM_UNIT_CLEAR" val="1"/>
  <p:tag name="KSO_WM_UNIT_LAYERLEVEL" val="1"/>
  <p:tag name="KSO_WM_UNIT_VALUE" val="60"/>
  <p:tag name="KSO_WM_UNIT_HIGHLIGHT" val="0"/>
  <p:tag name="KSO_WM_UNIT_COMPATIBLE" val="0"/>
  <p:tag name="KSO_WM_BEAUTIFY_FLAG" val="#wm#"/>
  <p:tag name="KSO_WM_UNIT_PRESET_TEXT" val="LOREM IPSUM &#10;DOLOR LOREM IPSUM&#10;DOLOR &#10;LOREM IPSUM DO"/>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026"/>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1"/>
  <p:tag name="KSO_WM_UNIT_ID" val="diagram780_6*p_i*1_1"/>
  <p:tag name="KSO_WM_UNIT_CLEAR" val="1"/>
  <p:tag name="KSO_WM_UNIT_LAYERLEVEL" val="1_1"/>
  <p:tag name="KSO_WM_DIAGRAM_GROUP_CODE" val="p1-1"/>
  <p:tag name="KSO_WM_UNIT_FILL_FORE_SCHEMECOLOR_INDEX" val="10"/>
  <p:tag name="KSO_WM_UNIT_FILL_TYPE" val="1"/>
  <p:tag name="KSO_WM_UNIT_TEXT_FILL_FORE_SCHEMECOLOR_INDEX" val="2"/>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3"/>
  <p:tag name="KSO_WM_TEMPLATE_CATEGORY" val="diagram"/>
  <p:tag name="KSO_WM_TEMPLATE_INDEX" val="169026"/>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026"/>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026"/>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160082"/>
  <p:tag name="KSO_WM_SLIDE_ID" val="diagram160082_4"/>
  <p:tag name="KSO_WM_SLIDE_INDEX" val="4"/>
  <p:tag name="KSO_WM_SLIDE_ITEM_CNT" val="4"/>
  <p:tag name="KSO_WM_SLIDE_LAYOUT" val="m"/>
  <p:tag name="KSO_WM_SLIDE_LAYOUT_CNT" val="1"/>
  <p:tag name="KSO_WM_SLIDE_TYPE" val="text"/>
  <p:tag name="KSO_WM_SLIDE_POSITION" val="245*70"/>
  <p:tag name="KSO_WM_SLIDE_SIZE" val="469*401"/>
  <p:tag name="KSO_WM_DIAGRAM_GROUP_CODE" val="m1-1"/>
  <p:tag name="KSO_WM_TAG_VERSION" val="1.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1"/>
  <p:tag name="KSO_WM_UNIT_ID" val="diagram160082_4*m_i*1_1"/>
  <p:tag name="KSO_WM_UNIT_CLEAR" val="1"/>
  <p:tag name="KSO_WM_UNIT_LAYERLEVEL" val="1_1"/>
  <p:tag name="KSO_WM_DIAGRAM_GROUP_CODE" val="m1-1"/>
  <p:tag name="KSO_WM_UNIT_LINE_FORE_SCHEMECOLOR_INDEX" val="7"/>
  <p:tag name="KSO_WM_UNIT_LINE_FILL_TYPE" val="2"/>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2"/>
  <p:tag name="KSO_WM_UNIT_ID" val="diagram160082_4*m_i*1_2"/>
  <p:tag name="KSO_WM_UNIT_CLEAR" val="1"/>
  <p:tag name="KSO_WM_UNIT_LAYERLEVEL" val="1_1"/>
  <p:tag name="KSO_WM_DIAGRAM_GROUP_CODE" val="m1-1"/>
  <p:tag name="KSO_WM_UNIT_LINE_FORE_SCHEMECOLOR_INDEX" val="5"/>
  <p:tag name="KSO_WM_UNIT_LINE_FILL_TYPE" val="2"/>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a"/>
  <p:tag name="KSO_WM_UNIT_INDEX" val="1_1_1"/>
  <p:tag name="KSO_WM_UNIT_ID" val="diagram160082_4*m_h_a*1_1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f"/>
  <p:tag name="KSO_WM_UNIT_INDEX" val="1_1_1"/>
  <p:tag name="KSO_WM_UNIT_ID" val="diagram160082_4*m_h_f*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LINE_FORE_SCHEMECOLOR_INDEX" val="5"/>
  <p:tag name="KSO_WM_UNIT_LINE_FILL_TYPE" val="2"/>
  <p:tag name="KSO_WM_UNIT_TEXT_FILL_FORE_SCHEMECOLOR_INDEX" val="15"/>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3"/>
  <p:tag name="KSO_WM_UNIT_ID" val="diagram160082_4*m_i*1_3"/>
  <p:tag name="KSO_WM_UNIT_CLEAR" val="1"/>
  <p:tag name="KSO_WM_UNIT_LAYERLEVEL" val="1_1"/>
  <p:tag name="KSO_WM_DIAGRAM_GROUP_CODE" val="m1-1"/>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4"/>
  <p:tag name="KSO_WM_UNIT_ID" val="diagram160082_4*m_i*1_4"/>
  <p:tag name="KSO_WM_UNIT_CLEAR" val="1"/>
  <p:tag name="KSO_WM_UNIT_LAYERLEVEL" val="1_1"/>
  <p:tag name="KSO_WM_DIAGRAM_GROUP_CODE" val="m1-1"/>
  <p:tag name="KSO_WM_UNIT_LINE_FORE_SCHEMECOLOR_INDEX" val="6"/>
  <p:tag name="KSO_WM_UNIT_LINE_FILL_TYPE" val="2"/>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2"/>
  <p:tag name="KSO_WM_UNIT_ID" val="diagram780_6*p_i*1_2"/>
  <p:tag name="KSO_WM_UNIT_CLEAR" val="1"/>
  <p:tag name="KSO_WM_UNIT_LAYERLEVEL" val="1_1"/>
  <p:tag name="KSO_WM_DIAGRAM_GROUP_CODE" val="p1-1"/>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a"/>
  <p:tag name="KSO_WM_UNIT_INDEX" val="1_2_1"/>
  <p:tag name="KSO_WM_UNIT_ID" val="diagram160082_4*m_h_a*1_2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f"/>
  <p:tag name="KSO_WM_UNIT_INDEX" val="1_2_1"/>
  <p:tag name="KSO_WM_UNIT_ID" val="diagram160082_4*m_h_f*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LINE_FORE_SCHEMECOLOR_INDEX" val="6"/>
  <p:tag name="KSO_WM_UNIT_LINE_FILL_TYPE" val="2"/>
  <p:tag name="KSO_WM_UNIT_TEXT_FILL_FORE_SCHEMECOLOR_INDEX" val="15"/>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5"/>
  <p:tag name="KSO_WM_UNIT_ID" val="diagram160082_4*m_i*1_5"/>
  <p:tag name="KSO_WM_UNIT_CLEAR" val="1"/>
  <p:tag name="KSO_WM_UNIT_LAYERLEVEL" val="1_1"/>
  <p:tag name="KSO_WM_DIAGRAM_GROUP_CODE" val="m1-1"/>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6"/>
  <p:tag name="KSO_WM_UNIT_ID" val="diagram160082_4*m_i*1_6"/>
  <p:tag name="KSO_WM_UNIT_CLEAR" val="1"/>
  <p:tag name="KSO_WM_UNIT_LAYERLEVEL" val="1_1"/>
  <p:tag name="KSO_WM_DIAGRAM_GROUP_CODE" val="m1-1"/>
  <p:tag name="KSO_WM_UNIT_LINE_FORE_SCHEMECOLOR_INDEX" val="5"/>
  <p:tag name="KSO_WM_UNIT_LINE_FILL_TYPE" val="2"/>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a"/>
  <p:tag name="KSO_WM_UNIT_INDEX" val="1_3_1"/>
  <p:tag name="KSO_WM_UNIT_ID" val="diagram160082_4*m_h_a*1_3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f"/>
  <p:tag name="KSO_WM_UNIT_INDEX" val="1_3_1"/>
  <p:tag name="KSO_WM_UNIT_ID" val="diagram160082_4*m_h_f*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LINE_FORE_SCHEMECOLOR_INDEX" val="5"/>
  <p:tag name="KSO_WM_UNIT_LINE_FILL_TYPE" val="2"/>
  <p:tag name="KSO_WM_UNIT_TEXT_FILL_FORE_SCHEMECOLOR_INDEX" val="15"/>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7"/>
  <p:tag name="KSO_WM_UNIT_ID" val="diagram160082_4*m_i*1_7"/>
  <p:tag name="KSO_WM_UNIT_CLEAR" val="1"/>
  <p:tag name="KSO_WM_UNIT_LAYERLEVEL" val="1_1"/>
  <p:tag name="KSO_WM_DIAGRAM_GROUP_CODE" val="m1-1"/>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8"/>
  <p:tag name="KSO_WM_UNIT_ID" val="diagram160082_4*m_i*1_8"/>
  <p:tag name="KSO_WM_UNIT_CLEAR" val="1"/>
  <p:tag name="KSO_WM_UNIT_LAYERLEVEL" val="1_1"/>
  <p:tag name="KSO_WM_DIAGRAM_GROUP_CODE" val="m1-1"/>
  <p:tag name="KSO_WM_UNIT_LINE_FORE_SCHEMECOLOR_INDEX" val="6"/>
  <p:tag name="KSO_WM_UNIT_LINE_FILL_TYPE" val="2"/>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a"/>
  <p:tag name="KSO_WM_UNIT_INDEX" val="1_4_1"/>
  <p:tag name="KSO_WM_UNIT_ID" val="diagram160082_4*m_h_a*1_4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h_f"/>
  <p:tag name="KSO_WM_UNIT_INDEX" val="1_4_1"/>
  <p:tag name="KSO_WM_UNIT_ID" val="diagram160082_4*m_h_f*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LINE_FORE_SCHEMECOLOR_INDEX" val="6"/>
  <p:tag name="KSO_WM_UNIT_LINE_FILL_TYPE" val="2"/>
  <p:tag name="KSO_WM_UNIT_TEXT_FILL_FORE_SCHEMECOLOR_INDEX" val="1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h_h_f"/>
  <p:tag name="KSO_WM_UNIT_INDEX" val="1_2_1_1"/>
  <p:tag name="KSO_WM_UNIT_ID" val="diagram780_6*p_h_h_f*1_2_1_1"/>
  <p:tag name="KSO_WM_UNIT_CLEAR" val="1"/>
  <p:tag name="KSO_WM_UNIT_LAYERLEVEL" val="1_1_1_1"/>
  <p:tag name="KSO_WM_UNIT_VALUE" val="104"/>
  <p:tag name="KSO_WM_UNIT_HIGHLIGHT" val="0"/>
  <p:tag name="KSO_WM_UNIT_COMPATIBLE" val="0"/>
  <p:tag name="KSO_WM_UNIT_PRESET_TEXT_INDEX" val="5"/>
  <p:tag name="KSO_WM_UNIT_PRESET_TEXT_LEN" val="125"/>
  <p:tag name="KSO_WM_DIAGRAM_GROUP_CODE" val="p1-1"/>
  <p:tag name="KSO_WM_UNIT_TEXT_FILL_FORE_SCHEMECOLOR_INDEX" val="13"/>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2"/>
  <p:tag name="KSO_WM_UNIT_TYPE" val="m_i"/>
  <p:tag name="KSO_WM_UNIT_INDEX" val="1_9"/>
  <p:tag name="KSO_WM_UNIT_ID" val="diagram160082_4*m_i*1_9"/>
  <p:tag name="KSO_WM_UNIT_CLEAR" val="1"/>
  <p:tag name="KSO_WM_UNIT_LAYERLEVEL" val="1_1"/>
  <p:tag name="KSO_WM_DIAGRAM_GROUP_CODE" val="m1-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h_h_a"/>
  <p:tag name="KSO_WM_UNIT_INDEX" val="1_2_1_1"/>
  <p:tag name="KSO_WM_UNIT_ID" val="diagram780_6*p_h_h_a*1_2_1_1"/>
  <p:tag name="KSO_WM_UNIT_CLEAR" val="1"/>
  <p:tag name="KSO_WM_UNIT_LAYERLEVEL" val="1_1_1_1"/>
  <p:tag name="KSO_WM_UNIT_VALUE" val="4"/>
  <p:tag name="KSO_WM_UNIT_HIGHLIGHT" val="0"/>
  <p:tag name="KSO_WM_UNIT_COMPATIBLE" val="0"/>
  <p:tag name="KSO_WM_UNIT_PRESET_TEXT_INDEX" val="3"/>
  <p:tag name="KSO_WM_UNIT_PRESET_TEXT_LEN" val="5"/>
  <p:tag name="KSO_WM_DIAGRAM_GROUP_CODE" val="p1-1"/>
  <p:tag name="KSO_WM_UNIT_TEXT_FILL_FORE_SCHEMECOLOR_INDEX" val="10"/>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TYPE" val="p_i"/>
  <p:tag name="KSO_WM_UNIT_INDEX" val="1_3"/>
  <p:tag name="KSO_WM_UNIT_ID" val="diagram780_6*p_i*1_3"/>
  <p:tag name="KSO_WM_UNIT_CLEAR" val="1"/>
  <p:tag name="KSO_WM_UNIT_LAYERLEVEL" val="1_1"/>
  <p:tag name="KSO_WM_DIAGRAM_GROUP_CODE" val="p1-1"/>
  <p:tag name="KSO_WM_UNIT_LINE_FORE_SCHEMECOLOR_INDEX" val="10"/>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80"/>
  <p:tag name="KSO_WM_UNIT_ISCONTENTSTITLE" val="0"/>
  <p:tag name="KSO_WM_UNIT_PRESET_TEXT_LEN" val="17"/>
  <p:tag name="KSO_WM_UNIT_TYPE" val="p_h_f"/>
  <p:tag name="KSO_WM_UNIT_INDEX" val="1_1_1"/>
  <p:tag name="KSO_WM_UNIT_ID" val="diagram780_6*p_h_f*1_1_1"/>
  <p:tag name="KSO_WM_UNIT_CLEAR" val="1"/>
  <p:tag name="KSO_WM_UNIT_LAYERLEVEL" val="1_1_1"/>
  <p:tag name="KSO_WM_UNIT_VALUE" val="11"/>
  <p:tag name="KSO_WM_UNIT_HIGHLIGHT" val="0"/>
  <p:tag name="KSO_WM_UNIT_COMPATIBLE" val="0"/>
  <p:tag name="KSO_WM_UNIT_PRESET_TEXT_INDEX" val="3"/>
  <p:tag name="KSO_WM_DIAGRAM_GROUP_CODE" val="p1-1"/>
  <p:tag name="KSO_WM_UNIT_FILL_FORE_SCHEMECOLOR_INDEX" val="10"/>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2j0doq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434343"/>
    </a:accent1>
    <a:accent2>
      <a:srgbClr val="777777"/>
    </a:accent2>
    <a:accent3>
      <a:srgbClr val="434343"/>
    </a:accent3>
    <a:accent4>
      <a:srgbClr val="777777"/>
    </a:accent4>
    <a:accent5>
      <a:srgbClr val="434343"/>
    </a:accent5>
    <a:accent6>
      <a:srgbClr val="777777"/>
    </a:accent6>
    <a:hlink>
      <a:srgbClr val="434343"/>
    </a:hlink>
    <a:folHlink>
      <a:srgbClr val="777777"/>
    </a:folHlink>
  </a:clrScheme>
</a:themeOverride>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宽屏</PresentationFormat>
  <Paragraphs>222</Paragraphs>
  <Slides>25</Slides>
  <Notes>25</Notes>
  <HiddenSlides>0</HiddenSlides>
  <MMClips>2</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Agency FB</vt:lpstr>
      <vt:lpstr>Arial</vt:lpstr>
      <vt:lpstr>Calibri</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2017-11-23T11:29:00Z</dcterms:created>
  <dcterms:modified xsi:type="dcterms:W3CDTF">2021-01-05T16:41:26Z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